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BE3F01-D8BB-478B-B8F1-D50E80BAFE33}">
  <a:tblStyle styleId="{45BE3F01-D8BB-478B-B8F1-D50E80BAFE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b48180c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2b48180c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b48180c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2b48180c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2b48180c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2b48180c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2b48180c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2b48180c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2b48180c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2b48180c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2b48180c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2b48180c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b48180c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b48180c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2b48180c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2b48180c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2c7722d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2c7722d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94125" y="1549375"/>
            <a:ext cx="7688100" cy="900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Challenge Statement: Develop Web-based Exploration tool for Human Resources data.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654075"/>
            <a:ext cx="3542100" cy="2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Group Name:</a:t>
            </a:r>
            <a:r>
              <a:rPr lang="en"/>
              <a:t>  BreakingData - 4099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Group Members: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Noah Raphael David Yuvaraja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Pallavi Menon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Akash Guje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611850"/>
            <a:ext cx="3143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025" y="2571750"/>
            <a:ext cx="4726975" cy="24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28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611850"/>
            <a:ext cx="31432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Overview:-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➔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Intro to Challenge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➔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 Flow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➔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Collection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➔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➔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Explore the Data with 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Tableau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Dashboard Overview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611850"/>
            <a:ext cx="31432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Challenge:-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853850"/>
            <a:ext cx="76887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lang="en">
                <a:solidFill>
                  <a:srgbClr val="000000"/>
                </a:solidFill>
              </a:rPr>
              <a:t>We developed a  interactive </a:t>
            </a:r>
            <a:r>
              <a:rPr lang="en">
                <a:solidFill>
                  <a:srgbClr val="000000"/>
                </a:solidFill>
              </a:rPr>
              <a:t>dashboards</a:t>
            </a:r>
            <a:r>
              <a:rPr lang="en">
                <a:solidFill>
                  <a:srgbClr val="000000"/>
                </a:solidFill>
              </a:rPr>
              <a:t> to display the metrics of the employment sector based on the Province and Application Month.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lang="en">
                <a:solidFill>
                  <a:srgbClr val="000000"/>
                </a:solidFill>
              </a:rPr>
              <a:t>Any HR employee without any experience in Data analysis part can easily understand the </a:t>
            </a:r>
            <a:r>
              <a:rPr lang="en">
                <a:solidFill>
                  <a:srgbClr val="000000"/>
                </a:solidFill>
              </a:rPr>
              <a:t>employment</a:t>
            </a:r>
            <a:r>
              <a:rPr lang="en">
                <a:solidFill>
                  <a:srgbClr val="000000"/>
                </a:solidFill>
              </a:rPr>
              <a:t> metrics using this dashboards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611850"/>
            <a:ext cx="314325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1399714" y="2455500"/>
            <a:ext cx="3075300" cy="1060800"/>
          </a:xfrm>
          <a:prstGeom prst="round1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Applicants Overview Dashboard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➔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Applicants Count by Province,Equity Group and First language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787364" y="2455500"/>
            <a:ext cx="3075300" cy="1060800"/>
          </a:xfrm>
          <a:prstGeom prst="round1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Avg Salary By Job Type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➔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Average Salary across Organizations based on Job Type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81200" y="2915650"/>
            <a:ext cx="2014800" cy="600600"/>
          </a:xfrm>
          <a:prstGeom prst="chevron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470025" y="2915650"/>
            <a:ext cx="2014800" cy="6006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322075" y="2915650"/>
            <a:ext cx="2014800" cy="600600"/>
          </a:xfrm>
          <a:prstGeom prst="chevron">
            <a:avLst>
              <a:gd fmla="val 50000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191575" y="2915650"/>
            <a:ext cx="2014800" cy="6006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611850"/>
            <a:ext cx="314325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1384799" y="2350825"/>
            <a:ext cx="174750" cy="441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117" name="Google Shape;117;p16"/>
          <p:cNvSpPr/>
          <p:nvPr/>
        </p:nvSpPr>
        <p:spPr>
          <a:xfrm>
            <a:off x="3220872" y="2350825"/>
            <a:ext cx="314676" cy="441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118" name="Google Shape;118;p16"/>
          <p:cNvSpPr/>
          <p:nvPr/>
        </p:nvSpPr>
        <p:spPr>
          <a:xfrm>
            <a:off x="5033731" y="2327488"/>
            <a:ext cx="314676" cy="488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119" name="Google Shape;119;p16"/>
          <p:cNvSpPr/>
          <p:nvPr/>
        </p:nvSpPr>
        <p:spPr>
          <a:xfrm>
            <a:off x="7092599" y="2350825"/>
            <a:ext cx="421650" cy="441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We were provided with the employment information of 6 Organizations in Canada. Along with this we have </a:t>
            </a:r>
            <a:r>
              <a:rPr lang="en">
                <a:solidFill>
                  <a:srgbClr val="000000"/>
                </a:solidFill>
              </a:rPr>
              <a:t>separate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columns for the Employment Group,Province, Equity Groups(Indigeneous,Minority,Disabled) , Application Date and Salaries.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This Data consists the information of 30620 Employees working in the 6 Organizations.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611850"/>
            <a:ext cx="31432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956650"/>
            <a:ext cx="7688700" cy="32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834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5023"/>
              <a:t>In order to deliver the </a:t>
            </a:r>
            <a:r>
              <a:rPr lang="en" sz="5023"/>
              <a:t>accurate</a:t>
            </a:r>
            <a:r>
              <a:rPr lang="en" sz="5023"/>
              <a:t> metrics we need a data which is clean and true. To </a:t>
            </a:r>
            <a:r>
              <a:rPr lang="en" sz="5023"/>
              <a:t>achieve</a:t>
            </a:r>
            <a:r>
              <a:rPr lang="en" sz="5023"/>
              <a:t> this we performed below DATA CLEANING process.</a:t>
            </a:r>
            <a:endParaRPr sz="50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27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lang="en" sz="5300"/>
              <a:t>After the process we found out that there was no missing data or duplicate records and stage is set of data analysis.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092325" y="2683600"/>
            <a:ext cx="1443300" cy="1278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Check for missing Values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140950" y="2683600"/>
            <a:ext cx="1443300" cy="1278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Check of duplicate Records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611850"/>
            <a:ext cx="31432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9"/>
          <p:cNvGraphicFramePr/>
          <p:nvPr/>
        </p:nvGraphicFramePr>
        <p:xfrm>
          <a:off x="952500" y="23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{45BE3F01-D8BB-478B-B8F1-D50E80BAFE33}</a:tableStyleId>
              </a:tblPr>
              <a:tblGrid>
                <a:gridCol w="1062275"/>
                <a:gridCol w="6176725"/>
              </a:tblGrid>
              <a:tr h="3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 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 on the application’s received month wise across different provinces.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 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 of Equity Group Applications across </a:t>
                      </a:r>
                      <a:r>
                        <a:rPr lang="en"/>
                        <a:t>the</a:t>
                      </a:r>
                      <a:r>
                        <a:rPr lang="en"/>
                        <a:t> Organization.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 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Job applications based on language preference.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 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 of Applicants based on Job Types across the Organizations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 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Salary of Employees across the Organizations by Job 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19"/>
          <p:cNvSpPr txBox="1"/>
          <p:nvPr>
            <p:ph type="title"/>
          </p:nvPr>
        </p:nvSpPr>
        <p:spPr>
          <a:xfrm>
            <a:off x="836000" y="66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:-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27650" y="1355850"/>
            <a:ext cx="7688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To perform this task we have used </a:t>
            </a:r>
            <a:r>
              <a:rPr lang="en"/>
              <a:t>Tableau</a:t>
            </a:r>
            <a:r>
              <a:rPr lang="en"/>
              <a:t> software to generate the metrics on the given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We have developed a dashboard of 6 graphs which gives you insights from data based on the Application Data and province.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611850"/>
            <a:ext cx="31432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77875" y="7109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Overview of the Dashboard 1</a:t>
            </a:r>
            <a:endParaRPr sz="2040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611850"/>
            <a:ext cx="3143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5275"/>
            <a:ext cx="8817250" cy="38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77875" y="7109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Overview of the Dashboard 2</a:t>
            </a:r>
            <a:endParaRPr sz="204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611850"/>
            <a:ext cx="3143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00" y="1345275"/>
            <a:ext cx="7051723" cy="35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