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yWorld-Happiness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2CF6D90-10EA-494E-89B0-94EEA21384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My World - Happiness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0AB0C1B-21AF-4D62-B016-523D8D1314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2/24/2022 6:27:15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EC8D33C7-6D9C-475E-B60A-1F19A7C92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33"/>
            <a:ext cx="12191999" cy="563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2022-02-24T06:27:16Z</dcterms:created>
  <dcterms:modified xsi:type="dcterms:W3CDTF">2022-02-24T06:27:16Z</dcterms:modified>
</cp:coreProperties>
</file>