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0" r:id="rId1"/>
  </p:sldMasterIdLst>
  <p:notesMasterIdLst>
    <p:notesMasterId r:id="rId6"/>
  </p:notes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9659" autoAdjust="0"/>
  </p:normalViewPr>
  <p:slideViewPr>
    <p:cSldViewPr snapToGrid="0">
      <p:cViewPr varScale="1">
        <p:scale>
          <a:sx n="102" d="100"/>
          <a:sy n="102" d="100"/>
        </p:scale>
        <p:origin x="8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425F5C-F32B-4BB5-8EA3-39198CD675C2}" type="datetimeFigureOut">
              <a:rPr lang="nl-NL" smtClean="0"/>
              <a:t>4-3-2021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0D08CF-5B85-41E4-BB9A-96CAC9766B2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169272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0D08CF-5B85-41E4-BB9A-96CAC9766B26}" type="slidenum">
              <a:rPr lang="nl-NL" smtClean="0"/>
              <a:t>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417079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B0DB3-A8FF-4ABB-9E2E-D960422260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25308"/>
          </a:xfrm>
        </p:spPr>
        <p:txBody>
          <a:bodyPr anchor="b">
            <a:normAutofit/>
          </a:bodyPr>
          <a:lstStyle>
            <a:lvl1pPr algn="ctr"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EE0618-75D7-410F-859C-CDF53BC53E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86729"/>
            <a:ext cx="9144000" cy="1135529"/>
          </a:xfr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237F11-76DB-4DD9-9747-3F38D05BA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9F581-81B0-44B3-ABA5-A25CA4BAE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10D591-ADCF-4300-8282-72AE357F3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7492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E5C77-55F8-4677-A96C-E6D3F5545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A064EF-ADDA-4943-8F87-A7469D7997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B0D493-D1E7-4358-95E9-B5B80A49E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E98326-3276-4B9E-960F-10C6677BF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4C3AC2-288D-4FEE-BF80-0EAEDDFAB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6478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333C6A-5417-40BD-BF7A-9405832237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3BCB45-B343-46F6-9718-AA0D68CED1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BDA2A4-FD34-4E17-908F-4367B1E64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B87AE3-776D-451D-AA52-C06B74724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A0C4D5-BE1E-4D6A-9196-E0F9E42B2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001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75558-A264-444E-829B-51AAE6B4B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8D9373-37D1-4135-8D34-755E139F7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5E4A6B-1966-4E57-9FB8-8B111E97B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3/4/2021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3FC3DD-F2BE-41FF-895B-00129AAB1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1F830C-8424-4FAF-A011-605AE1D14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4825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A1BE8-ECC1-4027-B16E-C7BECCA9D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46C7E1-471A-46AA-8068-98E68C0C20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7C9F8F-EC48-4D16-B4C6-023A7B607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9FA5B3-F726-417B-932A-B93E0C8F5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7D21F1-1A24-43EA-AB09-3024C491E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251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16569-B648-4D50-BEB8-E8DAE24D6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831B3-A1FD-470C-BEEE-4CFB441502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F34A17-C244-438C-9AE3-FB9B3CE3BD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CFA3AA-3FC1-4B98-8F99-1726F1AC0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E10883-BACC-41A1-9067-ECFDB937D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7660A2-13C9-4432-A6EB-A4FF3D78F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027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7C843-C993-4E9C-80DD-3620816E5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91A8E3-B066-4511-9C6E-A3435B64DD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34325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86B63-4102-4802-94D7-F138F80F3E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58237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924765-08A7-4A60-86DC-DC420F60BB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34325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AA2795-EFB6-4000-8F25-FBB62646C0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58237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942CFB-FE12-494A-9C41-3CB90F07B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3A07E3-59E1-4EBD-9687-4B6ABE96A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F7BB23-7539-4674-8B66-ACEFF9468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771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841DB-C73C-4968-B434-A6AA14DAF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8152BF-92C7-4BF5-A9DB-16A0BF0F5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289DB7-F492-4037-A439-D70F7E556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FA96F1-8B8A-4E83-B3C2-E10DE522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7621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031033-9688-463F-9614-47F2F5BC6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5B8DB2-C14B-45AC-ACAF-8702DF59C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1DA57-8D4E-4075-9460-4F03DF8A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4277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CBE2C-9DAA-489D-AC88-15CBBA8A9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E124BE-E494-445A-A4FB-A2A8F28F0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2446DE-9A32-4774-9F7C-86678CA90E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00115D-61B3-46D0-B4D3-30C374B52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3C2AFC-D0F8-469F-B1E0-123C2E066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B9BCDA-9EF7-4531-8021-AF7B30751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6117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AE558-F89F-4688-94E5-77F37D49F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CD35AF-8CA2-49BB-BAE9-F29A0186EC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5CAA98-55BD-4118-A8AF-D603060784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BFF4C5-82A8-4AD8-B7E2-2882F6576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60B401-B64F-417B-8AD6-581A22E5E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24BD4C-7149-44BF-8150-F72CAA95A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220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436E0F2-A64B-471E-93C0-8DFE08CC57C8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C1E3AB1-2A8C-4607-9FAE-D8BDB280FE1A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6D66059-832F-40B6-A35F-F56C8F38A1E7}"/>
              </a:ext>
            </a:extLst>
          </p:cNvPr>
          <p:cNvCxnSpPr>
            <a:cxnSpLocks/>
          </p:cNvCxnSpPr>
          <p:nvPr/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515E2ED-7EA9-448D-83FA-54C3DF9723BD}"/>
              </a:ext>
            </a:extLst>
          </p:cNvPr>
          <p:cNvCxnSpPr>
            <a:cxnSpLocks/>
          </p:cNvCxnSpPr>
          <p:nvPr/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0595356-EABD-4767-AC9D-EA21FF115EC0}"/>
              </a:ext>
            </a:extLst>
          </p:cNvPr>
          <p:cNvCxnSpPr>
            <a:cxnSpLocks/>
          </p:cNvCxnSpPr>
          <p:nvPr/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8CD9F06-9628-469C-B788-A894E3E08281}"/>
              </a:ext>
            </a:extLst>
          </p:cNvPr>
          <p:cNvCxnSpPr>
            <a:cxnSpLocks/>
          </p:cNvCxnSpPr>
          <p:nvPr/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550A431-0B61-421B-B4B7-24C0CFF0F938}"/>
              </a:ext>
            </a:extLst>
          </p:cNvPr>
          <p:cNvCxnSpPr>
            <a:cxnSpLocks/>
          </p:cNvCxnSpPr>
          <p:nvPr/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5B94C5-D205-4339-B029-5D0FD2E5F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533401"/>
            <a:ext cx="9906000" cy="13821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96DC5C-BD34-4CE4-8AA7-A6A4B9516F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2009554"/>
            <a:ext cx="9906000" cy="40244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F192A7-D622-449D-9FC2-48FDE4D690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37102" y="6398878"/>
            <a:ext cx="419390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fld id="{11EAACC7-3B3F-47D1-959A-EF58926E955E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5B93C-2BE9-4847-BFE5-D3CBCC6E94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4429" y="6398878"/>
            <a:ext cx="4497315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="1" spc="30" baseline="0">
                <a:solidFill>
                  <a:schemeClr val="tx2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70A99-395E-4F22-8AAB-6C7EE743D7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2477" y="6398878"/>
            <a:ext cx="470887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fld id="{312CC964-A50B-4C29-B4E4-2C30BB34CCF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924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03" r:id="rId6"/>
    <p:sldLayoutId id="2147483699" r:id="rId7"/>
    <p:sldLayoutId id="2147483700" r:id="rId8"/>
    <p:sldLayoutId id="2147483701" r:id="rId9"/>
    <p:sldLayoutId id="2147483702" r:id="rId10"/>
    <p:sldLayoutId id="214748370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BC88933B-CFB2-4662-9CA9-2C1E08385B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909EEE1-52DB-4A86-AFCE-CCE9041848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2"/>
            <a:ext cx="12192000" cy="685734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4D383D4-0E7C-4C69-ABAD-473843E80D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10502" y="1224523"/>
            <a:ext cx="5485326" cy="1007323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err="1"/>
              <a:t>Busplan</a:t>
            </a:r>
            <a:r>
              <a:rPr lang="en-US" dirty="0"/>
              <a:t> 2.0 </a:t>
            </a:r>
            <a:br>
              <a:rPr lang="en-US" dirty="0"/>
            </a:br>
            <a:r>
              <a:rPr lang="en-US" sz="4400" dirty="0" err="1"/>
              <a:t>iteratie</a:t>
            </a:r>
            <a:r>
              <a:rPr lang="en-US" sz="4400" dirty="0"/>
              <a:t> 1</a:t>
            </a:r>
            <a:endParaRPr lang="nl-NL" sz="4400" dirty="0"/>
          </a:p>
        </p:txBody>
      </p:sp>
      <p:pic>
        <p:nvPicPr>
          <p:cNvPr id="13" name="Picture 3" descr="Geometrisch geel en violet kleurverloop">
            <a:extLst>
              <a:ext uri="{FF2B5EF4-FFF2-40B4-BE49-F238E27FC236}">
                <a16:creationId xmlns:a16="http://schemas.microsoft.com/office/drawing/2014/main" id="{0B30764A-ECE7-4418-93C5-35A5C2D458F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</a:blip>
          <a:srcRect l="28076" r="28076"/>
          <a:stretch/>
        </p:blipFill>
        <p:spPr>
          <a:xfrm>
            <a:off x="-2573" y="10"/>
            <a:ext cx="4811317" cy="6857988"/>
          </a:xfrm>
          <a:custGeom>
            <a:avLst/>
            <a:gdLst/>
            <a:ahLst/>
            <a:cxnLst/>
            <a:rect l="l" t="t" r="r" b="b"/>
            <a:pathLst>
              <a:path w="4811317" h="6857998">
                <a:moveTo>
                  <a:pt x="0" y="0"/>
                </a:moveTo>
                <a:lnTo>
                  <a:pt x="4811317" y="0"/>
                </a:lnTo>
                <a:lnTo>
                  <a:pt x="2712446" y="6857998"/>
                </a:lnTo>
                <a:lnTo>
                  <a:pt x="0" y="6857998"/>
                </a:lnTo>
                <a:close/>
              </a:path>
            </a:pathLst>
          </a:cu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26FE4BA-3BD1-4AB3-A3EB-39FF16D964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3418764" y="0"/>
            <a:ext cx="815637" cy="6857348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BD85EF3-E980-4EF9-BF91-C0540D302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  <a:endCxn id="15" idx="2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468380"/>
            <a:ext cx="6096000" cy="1389619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68518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A079F9-8DE8-4EB0-8191-4A3157398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err="1"/>
              <a:t>Inhoudsopgave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450F40C-EFE3-4FEF-88AD-28BC025AC8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case diagram</a:t>
            </a:r>
          </a:p>
          <a:p>
            <a:r>
              <a:rPr lang="en-US" dirty="0"/>
              <a:t>UI </a:t>
            </a:r>
            <a:r>
              <a:rPr lang="en-US" dirty="0" err="1"/>
              <a:t>schetsen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9494722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0B99DA-FB23-4F00-A639-DF878A3A4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Use case diagram</a:t>
            </a:r>
            <a:endParaRPr lang="nl-NL" cap="none" dirty="0"/>
          </a:p>
        </p:txBody>
      </p:sp>
      <p:pic>
        <p:nvPicPr>
          <p:cNvPr id="5" name="Tijdelijke aanduiding voor inhoud 4">
            <a:extLst>
              <a:ext uri="{FF2B5EF4-FFF2-40B4-BE49-F238E27FC236}">
                <a16:creationId xmlns:a16="http://schemas.microsoft.com/office/drawing/2014/main" id="{DF13DFBD-7404-4807-B4FD-081D420167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1755251"/>
            <a:ext cx="5614195" cy="4805018"/>
          </a:xfrm>
        </p:spPr>
      </p:pic>
    </p:spTree>
    <p:extLst>
      <p:ext uri="{BB962C8B-B14F-4D97-AF65-F5344CB8AC3E}">
        <p14:creationId xmlns:p14="http://schemas.microsoft.com/office/powerpoint/2010/main" val="5606012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834A43-37D1-4222-B38B-22D1ACAEC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UI </a:t>
            </a:r>
            <a:r>
              <a:rPr lang="en-US" cap="none" dirty="0" err="1"/>
              <a:t>schetsen</a:t>
            </a:r>
            <a:endParaRPr lang="nl-NL" cap="non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78C3B89-A084-485A-9150-984F29352E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005371091"/>
      </p:ext>
    </p:extLst>
  </p:cSld>
  <p:clrMapOvr>
    <a:masterClrMapping/>
  </p:clrMapOvr>
</p:sld>
</file>

<file path=ppt/theme/theme1.xml><?xml version="1.0" encoding="utf-8"?>
<a:theme xmlns:a="http://schemas.openxmlformats.org/drawingml/2006/main" name="AngleLinesVTI">
  <a:themeElements>
    <a:clrScheme name="Custom 34">
      <a:dk1>
        <a:sysClr val="windowText" lastClr="000000"/>
      </a:dk1>
      <a:lt1>
        <a:sysClr val="window" lastClr="FFFFFF"/>
      </a:lt1>
      <a:dk2>
        <a:srgbClr val="001E2E"/>
      </a:dk2>
      <a:lt2>
        <a:srgbClr val="F0ECEC"/>
      </a:lt2>
      <a:accent1>
        <a:srgbClr val="155767"/>
      </a:accent1>
      <a:accent2>
        <a:srgbClr val="BA9CA0"/>
      </a:accent2>
      <a:accent3>
        <a:srgbClr val="A57931"/>
      </a:accent3>
      <a:accent4>
        <a:srgbClr val="0E577C"/>
      </a:accent4>
      <a:accent5>
        <a:srgbClr val="CC846E"/>
      </a:accent5>
      <a:accent6>
        <a:srgbClr val="93767A"/>
      </a:accent6>
      <a:hlink>
        <a:srgbClr val="0563C1"/>
      </a:hlink>
      <a:folHlink>
        <a:srgbClr val="954F72"/>
      </a:folHlink>
    </a:clrScheme>
    <a:fontScheme name="Walbaum Light Univers Light">
      <a:majorFont>
        <a:latin typeface="Walbaum Display Light"/>
        <a:ea typeface=""/>
        <a:cs typeface=""/>
      </a:majorFont>
      <a:minorFont>
        <a:latin typeface="Univers Condensed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ngleLinesVTI" id="{BC1FC193-C72F-4761-9899-1105EDF6BAE8}" vid="{64612625-F022-44B7-B9FA-9D26DEDBDC21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17</Words>
  <Application>Microsoft Office PowerPoint</Application>
  <PresentationFormat>Breedbeeld</PresentationFormat>
  <Paragraphs>7</Paragraphs>
  <Slides>4</Slides>
  <Notes>1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4</vt:i4>
      </vt:variant>
    </vt:vector>
  </HeadingPairs>
  <TitlesOfParts>
    <vt:vector size="9" baseType="lpstr">
      <vt:lpstr>Arial</vt:lpstr>
      <vt:lpstr>Calibri</vt:lpstr>
      <vt:lpstr>Univers Condensed Light</vt:lpstr>
      <vt:lpstr>Walbaum Display Light</vt:lpstr>
      <vt:lpstr>AngleLinesVTI</vt:lpstr>
      <vt:lpstr>Busplan 2.0  iteratie 1</vt:lpstr>
      <vt:lpstr>Inhoudsopgave</vt:lpstr>
      <vt:lpstr>Use case diagram</vt:lpstr>
      <vt:lpstr>UI schetsen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Busplan 2.0  iteratie 1</dc:title>
  <dc:creator>Koole,Noah N.</dc:creator>
  <cp:lastModifiedBy>Koole,Noah N.</cp:lastModifiedBy>
  <cp:revision>2</cp:revision>
  <dcterms:created xsi:type="dcterms:W3CDTF">2021-03-04T12:05:03Z</dcterms:created>
  <dcterms:modified xsi:type="dcterms:W3CDTF">2021-03-04T12:21:09Z</dcterms:modified>
</cp:coreProperties>
</file>