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5F5C-F32B-4BB5-8EA3-39198CD675C2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08CF-5B85-41E4-BB9A-96CAC9766B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2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383D4-0E7C-4C69-ABAD-473843E8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502" y="1224523"/>
            <a:ext cx="5485326" cy="10073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Busplan</a:t>
            </a:r>
            <a:r>
              <a:rPr lang="en-US" dirty="0"/>
              <a:t> 2.0 </a:t>
            </a:r>
            <a:br>
              <a:rPr lang="en-US" dirty="0"/>
            </a:br>
            <a:r>
              <a:rPr lang="en-US" sz="4400" dirty="0" err="1"/>
              <a:t>iteratie</a:t>
            </a:r>
            <a:r>
              <a:rPr lang="en-US" sz="4400" dirty="0"/>
              <a:t> 1</a:t>
            </a:r>
            <a:endParaRPr lang="nl-NL" sz="4400" dirty="0"/>
          </a:p>
        </p:txBody>
      </p:sp>
      <p:pic>
        <p:nvPicPr>
          <p:cNvPr id="13" name="Picture 3" descr="Geometrisch geel en violet kleurverloop">
            <a:extLst>
              <a:ext uri="{FF2B5EF4-FFF2-40B4-BE49-F238E27FC236}">
                <a16:creationId xmlns:a16="http://schemas.microsoft.com/office/drawing/2014/main" id="{0B30764A-ECE7-4418-93C5-35A5C2D4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8076" r="280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15908642-F6FA-4ABA-914B-3532A7C41F7F}"/>
              </a:ext>
            </a:extLst>
          </p:cNvPr>
          <p:cNvSpPr txBox="1"/>
          <p:nvPr/>
        </p:nvSpPr>
        <p:spPr>
          <a:xfrm>
            <a:off x="8887745" y="6304002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Jan, Jaron, </a:t>
            </a:r>
            <a:r>
              <a:rPr lang="en-US" dirty="0" err="1"/>
              <a:t>Givan</a:t>
            </a:r>
            <a:r>
              <a:rPr lang="en-US" dirty="0"/>
              <a:t>, Pieter </a:t>
            </a:r>
            <a:r>
              <a:rPr lang="en-US" dirty="0" err="1"/>
              <a:t>en</a:t>
            </a:r>
            <a:r>
              <a:rPr lang="en-US" dirty="0"/>
              <a:t> Noah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79F9-8DE8-4EB0-8191-4A31573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0F40C-EFE3-4FEF-88AD-28BC025A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gedaan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komende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/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94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hebben</a:t>
            </a:r>
            <a:r>
              <a:rPr lang="en-US" cap="none" dirty="0"/>
              <a:t> we </a:t>
            </a:r>
            <a:r>
              <a:rPr lang="en-US" cap="none" dirty="0" err="1"/>
              <a:t>gedaan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/ use-cases </a:t>
            </a:r>
            <a:r>
              <a:rPr lang="en-US" dirty="0" err="1"/>
              <a:t>opgesteld</a:t>
            </a:r>
            <a:r>
              <a:rPr lang="en-US" dirty="0"/>
              <a:t>.</a:t>
            </a:r>
          </a:p>
          <a:p>
            <a:r>
              <a:rPr lang="en-US" dirty="0"/>
              <a:t>Klassen diagram.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Framework </a:t>
            </a:r>
            <a:r>
              <a:rPr lang="en-US" dirty="0" err="1"/>
              <a:t>gekozen</a:t>
            </a:r>
            <a:r>
              <a:rPr lang="en-US" dirty="0"/>
              <a:t>.</a:t>
            </a:r>
          </a:p>
          <a:p>
            <a:r>
              <a:rPr lang="en-US" dirty="0"/>
              <a:t>UI </a:t>
            </a:r>
            <a:r>
              <a:rPr lang="en-US" dirty="0" err="1"/>
              <a:t>schetsen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1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94A0D461-47EB-42D5-93F7-29BF5F195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3" y="1915557"/>
            <a:ext cx="4826057" cy="413047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F041A55-C12E-4C01-8A70-773CCD70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cap="none" dirty="0"/>
              <a:t>Demo </a:t>
            </a:r>
            <a:r>
              <a:rPr lang="en-US" cap="none" dirty="0" err="1"/>
              <a:t>producten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1771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CD084715-E02E-436F-8E57-239BEAA7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517013"/>
            <a:ext cx="2560320" cy="1817827"/>
          </a:xfrm>
          <a:prstGeom prst="rect">
            <a:avLst/>
          </a:prstGeom>
        </p:spPr>
      </p:pic>
      <p:cxnSp>
        <p:nvCxnSpPr>
          <p:cNvPr id="65" name="Straight Connector 4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6213D5B9-7B94-4CF1-B0F5-0FC5DEC9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2517013"/>
            <a:ext cx="2560320" cy="18178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E447226-C9F6-4F84-95C4-426BB3CC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26" y="2517013"/>
            <a:ext cx="2560320" cy="18178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EB48DDC1-2F8C-494B-A0EF-33C09C2F6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62" y="2517013"/>
            <a:ext cx="2560320" cy="181782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FE8022E-2267-4F18-9CEA-9FA15B38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cap="none" dirty="0"/>
              <a:t>Demo </a:t>
            </a:r>
            <a:r>
              <a:rPr lang="en-US" cap="none" dirty="0" err="1"/>
              <a:t>producten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400537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2199B126-E800-4EF2-98D6-78C87109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51" y="1123527"/>
            <a:ext cx="2905854" cy="2063157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DEC887-58B9-4957-A8C0-812A4E83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28" y="3671316"/>
            <a:ext cx="2897198" cy="20570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C7782F2-3B26-49EA-8B45-9A2DAB2A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230401"/>
            <a:ext cx="6184580" cy="43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621B1-4879-495C-AF42-B24479E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gaan</a:t>
            </a:r>
            <a:r>
              <a:rPr lang="en-US" cap="none" dirty="0"/>
              <a:t> we de </a:t>
            </a:r>
            <a:r>
              <a:rPr lang="en-US" cap="none" dirty="0" err="1"/>
              <a:t>komende</a:t>
            </a:r>
            <a:r>
              <a:rPr lang="en-US" cap="none" dirty="0"/>
              <a:t> </a:t>
            </a:r>
            <a:r>
              <a:rPr lang="en-US" cap="none" dirty="0" err="1"/>
              <a:t>iteratie</a:t>
            </a:r>
            <a:r>
              <a:rPr lang="en-US" cap="none" dirty="0"/>
              <a:t> </a:t>
            </a:r>
            <a:r>
              <a:rPr lang="en-US" cap="none" dirty="0" err="1"/>
              <a:t>doen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53CE3A-9FAD-4F46-A8EF-80BD1869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richten</a:t>
            </a:r>
            <a:r>
              <a:rPr lang="en-US" dirty="0"/>
              <a:t> op </a:t>
            </a:r>
            <a:r>
              <a:rPr lang="en-US" dirty="0" err="1"/>
              <a:t>functionaliteit</a:t>
            </a:r>
            <a:r>
              <a:rPr lang="en-US" dirty="0"/>
              <a:t>.</a:t>
            </a:r>
            <a:endParaRPr lang="nl-NL" dirty="0"/>
          </a:p>
          <a:p>
            <a:r>
              <a:rPr lang="nl-NL" dirty="0"/>
              <a:t>Van design naar code.</a:t>
            </a:r>
          </a:p>
          <a:p>
            <a:r>
              <a:rPr lang="en-US" dirty="0"/>
              <a:t>Database </a:t>
            </a:r>
            <a:r>
              <a:rPr lang="en-US" dirty="0" err="1"/>
              <a:t>opzetten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52227-F425-49C9-90DD-F78AC1F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Vragen</a:t>
            </a:r>
            <a:r>
              <a:rPr lang="en-US" cap="none" dirty="0"/>
              <a:t> / </a:t>
            </a:r>
            <a:r>
              <a:rPr lang="en-US" cap="none" dirty="0" err="1"/>
              <a:t>opmerkingen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Breedbeeld</PresentationFormat>
  <Paragraphs>20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 Condensed Light</vt:lpstr>
      <vt:lpstr>Walbaum Display Light</vt:lpstr>
      <vt:lpstr>AngleLinesVTI</vt:lpstr>
      <vt:lpstr>Busplan 2.0  iteratie 1</vt:lpstr>
      <vt:lpstr>Inhoudsopgave</vt:lpstr>
      <vt:lpstr>Wat hebben we gedaan?</vt:lpstr>
      <vt:lpstr>Demo producten</vt:lpstr>
      <vt:lpstr>Demo producten</vt:lpstr>
      <vt:lpstr>PowerPoint-presentatie</vt:lpstr>
      <vt:lpstr>Wat gaan we de komende iteratie doen?</vt:lpstr>
      <vt:lpstr>Vragen / opmerkingen?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Busplan 2.0  iteratie 1</dc:title>
  <dc:creator>Koole,Noah N.</dc:creator>
  <cp:lastModifiedBy>Koole,Noah N.</cp:lastModifiedBy>
  <cp:revision>4</cp:revision>
  <dcterms:created xsi:type="dcterms:W3CDTF">2021-03-11T08:32:25Z</dcterms:created>
  <dcterms:modified xsi:type="dcterms:W3CDTF">2021-03-11T12:26:31Z</dcterms:modified>
</cp:coreProperties>
</file>