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51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5F5C-F32B-4BB5-8EA3-39198CD675C2}" type="datetimeFigureOut">
              <a:rPr lang="nl-NL" smtClean="0"/>
              <a:t>31-3-2021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08CF-5B85-41E4-BB9A-96CAC9766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92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/>
              <a:t>Account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/>
              <a:t>Admin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 err="1"/>
              <a:t>Adhoc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  <a:p>
            <a:r>
              <a:rPr lang="en-US" dirty="0" err="1"/>
              <a:t>Schoonmaak</a:t>
            </a:r>
            <a:r>
              <a:rPr lang="en-US" dirty="0"/>
              <a:t> </a:t>
            </a:r>
            <a:r>
              <a:rPr lang="en-US" dirty="0" err="1"/>
              <a:t>methodes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D08CF-5B85-41E4-BB9A-96CAC9766B2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65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7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D383D4-0E7C-4C69-ABAD-473843E8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502" y="1224523"/>
            <a:ext cx="5485326" cy="100732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Busplan</a:t>
            </a:r>
            <a:r>
              <a:rPr lang="en-US" dirty="0"/>
              <a:t> 2.0 </a:t>
            </a:r>
            <a:br>
              <a:rPr lang="en-US" dirty="0"/>
            </a:br>
            <a:r>
              <a:rPr lang="en-US" sz="4400" dirty="0" err="1"/>
              <a:t>iteratie</a:t>
            </a:r>
            <a:r>
              <a:rPr lang="en-US" sz="4400" dirty="0"/>
              <a:t> 2</a:t>
            </a:r>
            <a:endParaRPr lang="nl-NL" sz="4400" dirty="0"/>
          </a:p>
        </p:txBody>
      </p:sp>
      <p:pic>
        <p:nvPicPr>
          <p:cNvPr id="13" name="Picture 3" descr="Geometrisch geel en violet kleurverloop">
            <a:extLst>
              <a:ext uri="{FF2B5EF4-FFF2-40B4-BE49-F238E27FC236}">
                <a16:creationId xmlns:a16="http://schemas.microsoft.com/office/drawing/2014/main" id="{0B30764A-ECE7-4418-93C5-35A5C2D45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28076" r="28076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15908642-F6FA-4ABA-914B-3532A7C41F7F}"/>
              </a:ext>
            </a:extLst>
          </p:cNvPr>
          <p:cNvSpPr txBox="1"/>
          <p:nvPr/>
        </p:nvSpPr>
        <p:spPr>
          <a:xfrm>
            <a:off x="8887745" y="6304002"/>
            <a:ext cx="322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Jan, Jaron, </a:t>
            </a:r>
            <a:r>
              <a:rPr lang="en-US" dirty="0" err="1"/>
              <a:t>Givan</a:t>
            </a:r>
            <a:r>
              <a:rPr lang="en-US" dirty="0"/>
              <a:t>, Pieter </a:t>
            </a:r>
            <a:r>
              <a:rPr lang="en-US" dirty="0" err="1"/>
              <a:t>en</a:t>
            </a:r>
            <a:r>
              <a:rPr lang="en-US" dirty="0"/>
              <a:t> Noah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8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79F9-8DE8-4EB0-8191-4A315739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Inhoudsopgave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50F40C-EFE3-4FEF-88AD-28BC025A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gedaan</a:t>
            </a:r>
            <a:r>
              <a:rPr lang="en-US" dirty="0"/>
              <a:t>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komende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  <a:p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/</a:t>
            </a:r>
            <a:r>
              <a:rPr lang="en-US" dirty="0" err="1"/>
              <a:t>opmerkingen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94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56B77-EDBA-424C-91AD-E94622BC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hebben</a:t>
            </a:r>
            <a:r>
              <a:rPr lang="en-US" cap="none" dirty="0"/>
              <a:t> we </a:t>
            </a:r>
            <a:r>
              <a:rPr lang="en-US" cap="none" dirty="0" err="1"/>
              <a:t>gedaan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49C14B-FCA0-4E8C-998E-CA10075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/>
              <a:t>Database </a:t>
            </a:r>
            <a:r>
              <a:rPr lang="en-US" dirty="0" err="1"/>
              <a:t>opgezet</a:t>
            </a:r>
            <a:endParaRPr lang="en-US" dirty="0"/>
          </a:p>
          <a:p>
            <a:r>
              <a:rPr lang="en-US" dirty="0"/>
              <a:t>Login + Bus </a:t>
            </a:r>
            <a:r>
              <a:rPr lang="en-US" dirty="0" err="1"/>
              <a:t>overzicht</a:t>
            </a:r>
            <a:r>
              <a:rPr lang="en-US" dirty="0"/>
              <a:t> controllers </a:t>
            </a:r>
            <a:r>
              <a:rPr lang="en-US" dirty="0" err="1"/>
              <a:t>geimp</a:t>
            </a:r>
            <a:r>
              <a:rPr lang="nl-NL" noProof="0" dirty="0"/>
              <a:t>l</a:t>
            </a:r>
            <a:r>
              <a:rPr lang="en-US" dirty="0" err="1"/>
              <a:t>ementeerd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1F041A55-C12E-4C01-8A70-773CCD70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cap="none" dirty="0"/>
              <a:t>Demo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1771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621B1-4879-495C-AF42-B24479E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Wat </a:t>
            </a:r>
            <a:r>
              <a:rPr lang="en-US" cap="none" dirty="0" err="1"/>
              <a:t>gaan</a:t>
            </a:r>
            <a:r>
              <a:rPr lang="en-US" cap="none" dirty="0"/>
              <a:t> we de </a:t>
            </a:r>
            <a:r>
              <a:rPr lang="en-US" cap="none" dirty="0" err="1"/>
              <a:t>komende</a:t>
            </a:r>
            <a:r>
              <a:rPr lang="en-US" cap="none" dirty="0"/>
              <a:t> </a:t>
            </a:r>
            <a:r>
              <a:rPr lang="en-US" cap="none" dirty="0" err="1"/>
              <a:t>iteratie</a:t>
            </a:r>
            <a:r>
              <a:rPr lang="en-US" cap="none" dirty="0"/>
              <a:t> </a:t>
            </a:r>
            <a:r>
              <a:rPr lang="en-US" cap="none" dirty="0" err="1"/>
              <a:t>doen</a:t>
            </a:r>
            <a:r>
              <a:rPr lang="en-US" cap="none" dirty="0"/>
              <a:t>?</a:t>
            </a:r>
            <a:endParaRPr lang="nl-NL" cap="non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53CE3A-9FAD-4F46-A8EF-80BD1869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Begin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r>
              <a:rPr lang="en-US" dirty="0"/>
              <a:t>Back-end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52227-F425-49C9-90DD-F78AC1F1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Vragen</a:t>
            </a:r>
            <a:r>
              <a:rPr lang="en-US" cap="none" dirty="0"/>
              <a:t> / </a:t>
            </a:r>
            <a:r>
              <a:rPr lang="en-US" cap="none" dirty="0" err="1"/>
              <a:t>opmerkingen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58536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Univers Condensed Light</vt:lpstr>
      <vt:lpstr>Walbaum Display Light</vt:lpstr>
      <vt:lpstr>AngleLinesVTI</vt:lpstr>
      <vt:lpstr>Busplan 2.0  iteratie 2</vt:lpstr>
      <vt:lpstr>Inhoudsopgave</vt:lpstr>
      <vt:lpstr>Wat hebben we gedaan?</vt:lpstr>
      <vt:lpstr>Demo</vt:lpstr>
      <vt:lpstr>Wat gaan we de komende iteratie doen?</vt:lpstr>
      <vt:lpstr>Vragen / opmerkingen?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Busplan 2.0  iteratie 1</dc:title>
  <dc:creator>Koole,Noah N.</dc:creator>
  <cp:lastModifiedBy>jaron poel</cp:lastModifiedBy>
  <cp:revision>10</cp:revision>
  <dcterms:created xsi:type="dcterms:W3CDTF">2021-03-11T08:32:25Z</dcterms:created>
  <dcterms:modified xsi:type="dcterms:W3CDTF">2021-03-31T08:33:52Z</dcterms:modified>
</cp:coreProperties>
</file>