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73" r:id="rId9"/>
    <p:sldId id="268" r:id="rId10"/>
    <p:sldId id="269" r:id="rId11"/>
    <p:sldId id="271" r:id="rId12"/>
    <p:sldId id="264" r:id="rId13"/>
    <p:sldId id="265" r:id="rId14"/>
    <p:sldId id="266" r:id="rId15"/>
    <p:sldId id="267" r:id="rId16"/>
    <p:sldId id="272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09.01.2022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09.01.2022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rojektarbeit-mikrocomputer.canadea.ch/ui/#!/1?socketid=QfBu8go3oNbt1V-KAAK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jektarbeit-mikrocomputer.canadea.ch/ui/#!/0?socketid=QfBu8go3oNbt1V-KAAK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rafana-projektarbeit-mikrocomputer.canadea.ch:10443/d/L2wuqYA7k/wetterstationen?orgId=1&amp;refresh=30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Abschlussprojekt</a:t>
            </a:r>
            <a:endParaRPr lang="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r>
              <a:rPr lang="en-US" dirty="0"/>
              <a:t>Noah &amp; Milan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CF198-7BF5-4794-9057-CC3B10E3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GB" dirty="0"/>
              <a:t>Node-Red: History-Data Handler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A8D427-E1DA-49A8-941E-EE05B032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39" y="2340864"/>
            <a:ext cx="8501721" cy="3634486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097B0-9EF9-47D5-8930-7D9D078F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CF198-7BF5-4794-9057-CC3B10E3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GB" dirty="0"/>
              <a:t>Node-Red: LED Handler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E8FF71-3512-4D81-9F52-8CD42DD4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52007"/>
            <a:ext cx="11029615" cy="3612199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097B0-9EF9-47D5-8930-7D9D078F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B5A24-9DAD-4D52-8943-C0154589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Resultat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C91453-039E-4E6C-8511-F09D6AF3A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59101-2086-4A50-B05F-6852E13D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6CBEDB-B1DE-4F8C-AD4A-10AD3F77E1A9}" type="datetime1">
              <a:rPr lang="de-DE" smtClean="0"/>
              <a:t>09.01.2022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7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1E97A-2503-4959-8ADA-AFDB92A1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Node-Red: RGB LED </a:t>
            </a:r>
            <a:r>
              <a:rPr lang="en-GB" dirty="0" err="1"/>
              <a:t>STeuerung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AA956-FC17-46C0-9716-2D1CC41F3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anchor="ctr">
            <a:normAutofit/>
          </a:bodyPr>
          <a:lstStyle/>
          <a:p>
            <a:r>
              <a:rPr lang="de-CH" dirty="0">
                <a:hlinkClick r:id="rId2"/>
              </a:rPr>
              <a:t>Wetterstation Dashboard (canadea.ch)</a:t>
            </a:r>
            <a:endParaRPr lang="de-CH" dirty="0"/>
          </a:p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1948CA-9DC7-4C2F-96FA-EB604C5A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577" y="2228003"/>
            <a:ext cx="4403693" cy="3633047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4F371-4746-47DD-825A-748BC47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9A37C-122F-4178-86FF-E3C22975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Node-red: </a:t>
            </a:r>
            <a:r>
              <a:rPr lang="en-GB" dirty="0" err="1"/>
              <a:t>Sensordaten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1B670-D114-4915-B0C5-BC774DFCF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Wetterstation Dashboard (canadea.ch)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3C736-57EE-473B-A3C1-72BB1385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AE019-BB99-4C3A-AA2C-A36C39CE4DCB}" type="datetime1">
              <a:rPr lang="de-DE" smtClean="0"/>
              <a:t>09.01.2022</a:t>
            </a:fld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195688-1737-4487-B650-10EEAEC9A1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9538" y="2227263"/>
            <a:ext cx="4908574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9A37C-122F-4178-86FF-E3C22975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Grafana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1B670-D114-4915-B0C5-BC774DFCF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Wetterstationen - </a:t>
            </a:r>
            <a:r>
              <a:rPr lang="de-CH" dirty="0" err="1">
                <a:hlinkClick r:id="rId2"/>
              </a:rPr>
              <a:t>Grafana</a:t>
            </a:r>
            <a:r>
              <a:rPr lang="de-CH" dirty="0">
                <a:hlinkClick r:id="rId2"/>
              </a:rPr>
              <a:t> (canadea.ch)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3C736-57EE-473B-A3C1-72BB1385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AE019-BB99-4C3A-AA2C-A36C39CE4DCB}" type="datetime1">
              <a:rPr lang="de-DE" smtClean="0"/>
              <a:t>09.01.2022</a:t>
            </a:fld>
            <a:endParaRPr lang="en-US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CB299DF-64C1-4C4B-BA3D-661879620C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2876320"/>
            <a:ext cx="5194300" cy="23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6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44475-EAAD-4173-B916-DF474BE2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2DE87A-C507-4386-AA67-D892043BC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E5A4E-0311-46F6-8B7A-BF40F268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6CBEDB-B1DE-4F8C-AD4A-10AD3F77E1A9}" type="datetime1">
              <a:rPr lang="de-DE" smtClean="0"/>
              <a:t>09.01.2022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4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8753D-ECD9-40AA-824E-0AED3D94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E75D2-91EB-48AB-B0A0-BF0A9125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Sensordaten (Luftfeuchtigkeit, Temperatur, Luftqualität und Luftdruck) und ESP-Informationen (wie WLAN, Temperatur, Memory, etc.) auf einen </a:t>
            </a:r>
            <a:r>
              <a:rPr lang="de-CH" dirty="0" err="1"/>
              <a:t>Node</a:t>
            </a:r>
            <a:r>
              <a:rPr lang="de-CH" dirty="0"/>
              <a:t>-RED sowie </a:t>
            </a:r>
            <a:r>
              <a:rPr lang="de-CH" dirty="0" err="1"/>
              <a:t>Grafana</a:t>
            </a:r>
            <a:r>
              <a:rPr lang="de-CH" dirty="0"/>
              <a:t> Server publishen.</a:t>
            </a:r>
          </a:p>
          <a:p>
            <a:r>
              <a:rPr lang="de-CH" dirty="0"/>
              <a:t>RGB LED-Steuerung über einen </a:t>
            </a:r>
            <a:r>
              <a:rPr lang="de-CH" dirty="0" err="1"/>
              <a:t>Node</a:t>
            </a:r>
            <a:r>
              <a:rPr lang="de-CH" dirty="0"/>
              <a:t>-RED Server.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83E1C-31EB-4233-BAFD-2924E019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09.01.2022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7846-E015-4419-A19E-D219F346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Aufbau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566EC3-51B9-497B-AF2D-A4BAB36E4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71F32-0C03-462F-8DF5-10D8EDDD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6CBEDB-B1DE-4F8C-AD4A-10AD3F77E1A9}" type="datetime1">
              <a:rPr lang="de-DE" smtClean="0"/>
              <a:t>09.01.2022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49039-6049-4EE6-9305-16D04B26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Komponenten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DB2BC-F93D-4301-BEF3-4B5B01FF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ESP8266 </a:t>
            </a:r>
            <a:r>
              <a:rPr kumimoji="0" lang="en-US" sz="18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WiFi</a:t>
            </a:r>
            <a:endParaRPr lang="en-US" sz="1800" spc="300" dirty="0">
              <a:cs typeface="Biome Light" panose="020B03030302040208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1800" spc="300" dirty="0">
                <a:cs typeface="Biome Light" panose="020B0303030204020804" pitchFamily="34" charset="0"/>
              </a:rPr>
              <a:t>BME680 (Sensor)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RGB LED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1800" spc="300" dirty="0">
                <a:cs typeface="Biome Light" panose="020B0303030204020804" pitchFamily="34" charset="0"/>
              </a:rPr>
              <a:t>3 Server </a:t>
            </a:r>
            <a:r>
              <a:rPr lang="en-US" sz="1800" spc="300" dirty="0" err="1">
                <a:cs typeface="Biome Light" panose="020B0303030204020804" pitchFamily="34" charset="0"/>
              </a:rPr>
              <a:t>bei</a:t>
            </a:r>
            <a:r>
              <a:rPr lang="en-US" sz="1800" spc="300" dirty="0">
                <a:cs typeface="Biome Light" panose="020B0303030204020804" pitchFamily="34" charset="0"/>
              </a:rPr>
              <a:t> </a:t>
            </a:r>
            <a:r>
              <a:rPr lang="en-US" sz="1800" spc="300" dirty="0" err="1">
                <a:cs typeface="Biome Light" panose="020B0303030204020804" pitchFamily="34" charset="0"/>
              </a:rPr>
              <a:t>DigitalOcean</a:t>
            </a:r>
            <a:r>
              <a:rPr lang="en-US" sz="1800" spc="300" dirty="0">
                <a:cs typeface="Biome Light" panose="020B0303030204020804" pitchFamily="34" charset="0"/>
              </a:rPr>
              <a:t> (Cloud)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GitHub für </a:t>
            </a:r>
            <a:r>
              <a:rPr lang="en-US" sz="1800" spc="300" dirty="0">
                <a:cs typeface="Biome Light" panose="020B0303030204020804" pitchFamily="34" charset="0"/>
              </a:rPr>
              <a:t>Versioning</a:t>
            </a:r>
            <a:endParaRPr lang="de-CH" sz="1800" spc="300" dirty="0">
              <a:cs typeface="Biome Light" panose="020B03030302040208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CH" sz="18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Teams für Date</a:t>
            </a:r>
            <a:r>
              <a:rPr lang="de-CH" sz="1800" spc="300" dirty="0" err="1">
                <a:solidFill>
                  <a:schemeClr val="tx1"/>
                </a:solidFill>
                <a:cs typeface="Biome Light" panose="020B0303030204020804" pitchFamily="34" charset="0"/>
              </a:rPr>
              <a:t>iablage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AFA9F-F42C-44C2-847B-85B61E95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09.01.2022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3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FD0C8-544C-41A7-AA55-16348867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US" dirty="0" err="1"/>
              <a:t>Prinzipschema</a:t>
            </a:r>
            <a:r>
              <a:rPr lang="en-US" dirty="0"/>
              <a:t> Cloud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8CDAC7-20D1-462E-AADF-BDE718F8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98" y="1964790"/>
            <a:ext cx="8638004" cy="4383786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24BA6-D9B4-42B7-8104-D5021F3F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1CC23-6CC4-4540-9A96-6E40709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US" dirty="0"/>
              <a:t>Fritzing Schema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84BCC98-6BEE-46A4-8784-A33CFA816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110" y="1655551"/>
            <a:ext cx="3703780" cy="5005112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DDDA2-4AEF-4D66-988F-ADEA628D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09.01.2022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95369D8-8338-4D59-87FD-BA18289F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85C2922-0C17-468E-9F49-FC4D6A4C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2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22C08-1B23-4544-B878-2237F626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MYSQL Schema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BF86DD-B2A5-4664-9828-29AE3BF8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09.01.2022</a:t>
            </a:fld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EACCD64-09D5-477A-87C0-D22479301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22" y="2672485"/>
            <a:ext cx="5956356" cy="297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CF198-7BF5-4794-9057-CC3B10E3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Node-Red: Live-Data Handler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9273E-F0C8-432D-A09D-7621D365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097B0-9EF9-47D5-8930-7D9D078F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09.01.2022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B0EB91-9B14-4466-ABE2-1790985F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2" y="1899837"/>
            <a:ext cx="6798199" cy="49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163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{628E8AF7-B7B9-4897-A74B-5E8716FDDF52}tf33552983_win32</Template>
  <TotalTime>0</TotalTime>
  <Words>131</Words>
  <Application>Microsoft Office PowerPoint</Application>
  <PresentationFormat>Breitbild</PresentationFormat>
  <Paragraphs>41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Franklin Gothic Demi</vt:lpstr>
      <vt:lpstr>Wingdings 2</vt:lpstr>
      <vt:lpstr>DividendVTI</vt:lpstr>
      <vt:lpstr>Abschlussprojekt</vt:lpstr>
      <vt:lpstr>Unser Projekt</vt:lpstr>
      <vt:lpstr>Aufbau</vt:lpstr>
      <vt:lpstr>Komponenten</vt:lpstr>
      <vt:lpstr>Prinzipschema Cloud</vt:lpstr>
      <vt:lpstr>Fritzing Schema</vt:lpstr>
      <vt:lpstr>PowerPoint-Präsentation</vt:lpstr>
      <vt:lpstr>MYSQL Schema</vt:lpstr>
      <vt:lpstr>Node-Red: Live-Data Handler</vt:lpstr>
      <vt:lpstr>Node-Red: History-Data Handler</vt:lpstr>
      <vt:lpstr>Node-Red: LED Handler</vt:lpstr>
      <vt:lpstr>Resultat</vt:lpstr>
      <vt:lpstr>Node-Red: RGB LED STeuerung</vt:lpstr>
      <vt:lpstr>Node-red: Sensordaten</vt:lpstr>
      <vt:lpstr>Grafana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Abschlussprojekt</dc:title>
  <dc:creator>Milan Bursac</dc:creator>
  <cp:lastModifiedBy>Milan Bursac</cp:lastModifiedBy>
  <cp:revision>19</cp:revision>
  <dcterms:created xsi:type="dcterms:W3CDTF">2022-01-09T14:48:27Z</dcterms:created>
  <dcterms:modified xsi:type="dcterms:W3CDTF">2022-01-09T18:52:30Z</dcterms:modified>
</cp:coreProperties>
</file>