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57" r:id="rId4"/>
    <p:sldId id="282" r:id="rId5"/>
    <p:sldId id="281" r:id="rId6"/>
    <p:sldId id="258" r:id="rId7"/>
    <p:sldId id="280" r:id="rId8"/>
    <p:sldId id="259" r:id="rId9"/>
    <p:sldId id="260" r:id="rId10"/>
    <p:sldId id="261" r:id="rId11"/>
    <p:sldId id="270" r:id="rId12"/>
    <p:sldId id="262" r:id="rId13"/>
    <p:sldId id="271" r:id="rId14"/>
    <p:sldId id="265" r:id="rId15"/>
    <p:sldId id="272" r:id="rId16"/>
    <p:sldId id="264" r:id="rId17"/>
    <p:sldId id="273" r:id="rId18"/>
    <p:sldId id="266" r:id="rId19"/>
    <p:sldId id="274" r:id="rId20"/>
    <p:sldId id="275" r:id="rId21"/>
    <p:sldId id="263" r:id="rId22"/>
    <p:sldId id="276" r:id="rId23"/>
    <p:sldId id="277" r:id="rId24"/>
    <p:sldId id="267" r:id="rId25"/>
    <p:sldId id="278" r:id="rId26"/>
    <p:sldId id="279" r:id="rId27"/>
    <p:sldId id="268" r:id="rId2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6506A-6604-4B11-8484-F0ACE5BF7F8F}" v="439" dt="2024-08-15T08:20:27.74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668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ay Aharon Goldberg" userId="5cf6fe0f-81ae-4b0e-a64c-fe64894de4dd" providerId="ADAL" clId="{8926506A-6604-4B11-8484-F0ACE5BF7F8F}"/>
    <pc:docChg chg="undo custSel addSld modSld">
      <pc:chgData name="Itay Aharon Goldberg" userId="5cf6fe0f-81ae-4b0e-a64c-fe64894de4dd" providerId="ADAL" clId="{8926506A-6604-4B11-8484-F0ACE5BF7F8F}" dt="2024-08-15T08:26:23.431" v="1138"/>
      <pc:docMkLst>
        <pc:docMk/>
      </pc:docMkLst>
      <pc:sldChg chg="addSp modSp mod">
        <pc:chgData name="Itay Aharon Goldberg" userId="5cf6fe0f-81ae-4b0e-a64c-fe64894de4dd" providerId="ADAL" clId="{8926506A-6604-4B11-8484-F0ACE5BF7F8F}" dt="2024-08-15T08:21:43.307" v="1110" actId="1076"/>
        <pc:sldMkLst>
          <pc:docMk/>
          <pc:sldMk cId="1543159936" sldId="257"/>
        </pc:sldMkLst>
        <pc:spChg chg="mod">
          <ac:chgData name="Itay Aharon Goldberg" userId="5cf6fe0f-81ae-4b0e-a64c-fe64894de4dd" providerId="ADAL" clId="{8926506A-6604-4B11-8484-F0ACE5BF7F8F}" dt="2024-08-15T08:21:40.136" v="1109" actId="20577"/>
          <ac:spMkLst>
            <pc:docMk/>
            <pc:sldMk cId="1543159936" sldId="257"/>
            <ac:spMk id="3" creationId="{EC09ECCD-3418-79BD-8B72-FDE6F668E46F}"/>
          </ac:spMkLst>
        </pc:spChg>
        <pc:picChg chg="add mod">
          <ac:chgData name="Itay Aharon Goldberg" userId="5cf6fe0f-81ae-4b0e-a64c-fe64894de4dd" providerId="ADAL" clId="{8926506A-6604-4B11-8484-F0ACE5BF7F8F}" dt="2024-08-15T08:21:43.307" v="1110" actId="1076"/>
          <ac:picMkLst>
            <pc:docMk/>
            <pc:sldMk cId="1543159936" sldId="257"/>
            <ac:picMk id="5" creationId="{69DEDD3C-6E8A-A136-8CDE-27CB0C205C55}"/>
          </ac:picMkLst>
        </pc:picChg>
      </pc:sldChg>
      <pc:sldChg chg="modSp mod">
        <pc:chgData name="Itay Aharon Goldberg" userId="5cf6fe0f-81ae-4b0e-a64c-fe64894de4dd" providerId="ADAL" clId="{8926506A-6604-4B11-8484-F0ACE5BF7F8F}" dt="2024-08-15T07:20:48.110" v="1089" actId="27636"/>
        <pc:sldMkLst>
          <pc:docMk/>
          <pc:sldMk cId="216482783" sldId="258"/>
        </pc:sldMkLst>
        <pc:spChg chg="mod">
          <ac:chgData name="Itay Aharon Goldberg" userId="5cf6fe0f-81ae-4b0e-a64c-fe64894de4dd" providerId="ADAL" clId="{8926506A-6604-4B11-8484-F0ACE5BF7F8F}" dt="2024-08-15T07:20:48.110" v="1089" actId="27636"/>
          <ac:spMkLst>
            <pc:docMk/>
            <pc:sldMk cId="216482783" sldId="258"/>
            <ac:spMk id="3" creationId="{EC09ECCD-3418-79BD-8B72-FDE6F668E46F}"/>
          </ac:spMkLst>
        </pc:spChg>
      </pc:sldChg>
      <pc:sldChg chg="addSp delSp modSp mod">
        <pc:chgData name="Itay Aharon Goldberg" userId="5cf6fe0f-81ae-4b0e-a64c-fe64894de4dd" providerId="ADAL" clId="{8926506A-6604-4B11-8484-F0ACE5BF7F8F}" dt="2024-08-15T07:13:39.345" v="1080" actId="20577"/>
        <pc:sldMkLst>
          <pc:docMk/>
          <pc:sldMk cId="4245007457" sldId="259"/>
        </pc:sldMkLst>
        <pc:spChg chg="mod">
          <ac:chgData name="Itay Aharon Goldberg" userId="5cf6fe0f-81ae-4b0e-a64c-fe64894de4dd" providerId="ADAL" clId="{8926506A-6604-4B11-8484-F0ACE5BF7F8F}" dt="2024-08-15T07:08:40.219" v="1010" actId="20577"/>
          <ac:spMkLst>
            <pc:docMk/>
            <pc:sldMk cId="4245007457" sldId="259"/>
            <ac:spMk id="2" creationId="{FB96C679-3445-920E-DC7F-074C00600D15}"/>
          </ac:spMkLst>
        </pc:spChg>
        <pc:spChg chg="del mod">
          <ac:chgData name="Itay Aharon Goldberg" userId="5cf6fe0f-81ae-4b0e-a64c-fe64894de4dd" providerId="ADAL" clId="{8926506A-6604-4B11-8484-F0ACE5BF7F8F}" dt="2024-08-13T07:08:57.381" v="8" actId="478"/>
          <ac:spMkLst>
            <pc:docMk/>
            <pc:sldMk cId="4245007457" sldId="259"/>
            <ac:spMk id="4" creationId="{29CD167B-FD56-8318-0903-B762D1796D65}"/>
          </ac:spMkLst>
        </pc:spChg>
        <pc:spChg chg="add del mod">
          <ac:chgData name="Itay Aharon Goldberg" userId="5cf6fe0f-81ae-4b0e-a64c-fe64894de4dd" providerId="ADAL" clId="{8926506A-6604-4B11-8484-F0ACE5BF7F8F}" dt="2024-08-15T06:45:30.300" v="982" actId="478"/>
          <ac:spMkLst>
            <pc:docMk/>
            <pc:sldMk cId="4245007457" sldId="259"/>
            <ac:spMk id="5" creationId="{B81939D4-EA48-090B-826E-6A74A6D8BE40}"/>
          </ac:spMkLst>
        </pc:spChg>
        <pc:spChg chg="add del mod">
          <ac:chgData name="Itay Aharon Goldberg" userId="5cf6fe0f-81ae-4b0e-a64c-fe64894de4dd" providerId="ADAL" clId="{8926506A-6604-4B11-8484-F0ACE5BF7F8F}" dt="2024-08-15T06:45:30.987" v="983"/>
          <ac:spMkLst>
            <pc:docMk/>
            <pc:sldMk cId="4245007457" sldId="259"/>
            <ac:spMk id="7" creationId="{B4062F4F-FFA3-1530-2375-2666D2E70019}"/>
          </ac:spMkLst>
        </pc:spChg>
        <pc:graphicFrameChg chg="add mod modGraphic">
          <ac:chgData name="Itay Aharon Goldberg" userId="5cf6fe0f-81ae-4b0e-a64c-fe64894de4dd" providerId="ADAL" clId="{8926506A-6604-4B11-8484-F0ACE5BF7F8F}" dt="2024-08-15T07:13:39.345" v="1080" actId="20577"/>
          <ac:graphicFrameMkLst>
            <pc:docMk/>
            <pc:sldMk cId="4245007457" sldId="259"/>
            <ac:graphicFrameMk id="8" creationId="{7C47ED75-18ED-FE23-7FA4-85ADAC0CAFDC}"/>
          </ac:graphicFrameMkLst>
        </pc:graphicFrameChg>
      </pc:sldChg>
      <pc:sldChg chg="addSp delSp modSp mod">
        <pc:chgData name="Itay Aharon Goldberg" userId="5cf6fe0f-81ae-4b0e-a64c-fe64894de4dd" providerId="ADAL" clId="{8926506A-6604-4B11-8484-F0ACE5BF7F8F}" dt="2024-08-14T18:51:39.050" v="831" actId="27614"/>
        <pc:sldMkLst>
          <pc:docMk/>
          <pc:sldMk cId="3512538910" sldId="260"/>
        </pc:sldMkLst>
        <pc:spChg chg="del">
          <ac:chgData name="Itay Aharon Goldberg" userId="5cf6fe0f-81ae-4b0e-a64c-fe64894de4dd" providerId="ADAL" clId="{8926506A-6604-4B11-8484-F0ACE5BF7F8F}" dt="2024-08-14T18:51:35.533" v="830"/>
          <ac:spMkLst>
            <pc:docMk/>
            <pc:sldMk cId="3512538910" sldId="260"/>
            <ac:spMk id="3" creationId="{BCE01661-9D12-F450-1255-DC2A3B5B8151}"/>
          </ac:spMkLst>
        </pc:spChg>
        <pc:picChg chg="add mod">
          <ac:chgData name="Itay Aharon Goldberg" userId="5cf6fe0f-81ae-4b0e-a64c-fe64894de4dd" providerId="ADAL" clId="{8926506A-6604-4B11-8484-F0ACE5BF7F8F}" dt="2024-08-14T18:51:39.050" v="831" actId="27614"/>
          <ac:picMkLst>
            <pc:docMk/>
            <pc:sldMk cId="3512538910" sldId="260"/>
            <ac:picMk id="5" creationId="{D6AF1006-07DA-F83F-B983-877A84CF05CC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3T19:14:26.801" v="442" actId="1076"/>
        <pc:sldMkLst>
          <pc:docMk/>
          <pc:sldMk cId="1178467167" sldId="261"/>
        </pc:sldMkLst>
        <pc:spChg chg="del">
          <ac:chgData name="Itay Aharon Goldberg" userId="5cf6fe0f-81ae-4b0e-a64c-fe64894de4dd" providerId="ADAL" clId="{8926506A-6604-4B11-8484-F0ACE5BF7F8F}" dt="2024-08-13T18:44:21.050" v="278" actId="478"/>
          <ac:spMkLst>
            <pc:docMk/>
            <pc:sldMk cId="1178467167" sldId="261"/>
            <ac:spMk id="3" creationId="{2D9E83A5-DE52-3ADC-7518-D445A24B2E81}"/>
          </ac:spMkLst>
        </pc:spChg>
        <pc:picChg chg="add mod">
          <ac:chgData name="Itay Aharon Goldberg" userId="5cf6fe0f-81ae-4b0e-a64c-fe64894de4dd" providerId="ADAL" clId="{8926506A-6604-4B11-8484-F0ACE5BF7F8F}" dt="2024-08-13T19:14:26.801" v="442" actId="1076"/>
          <ac:picMkLst>
            <pc:docMk/>
            <pc:sldMk cId="1178467167" sldId="261"/>
            <ac:picMk id="5" creationId="{386E36F2-B0DF-8002-D8A7-8DE7A56567DA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20:49:59.072" v="900" actId="1076"/>
        <pc:sldMkLst>
          <pc:docMk/>
          <pc:sldMk cId="848794396" sldId="262"/>
        </pc:sldMkLst>
        <pc:spChg chg="del">
          <ac:chgData name="Itay Aharon Goldberg" userId="5cf6fe0f-81ae-4b0e-a64c-fe64894de4dd" providerId="ADAL" clId="{8926506A-6604-4B11-8484-F0ACE5BF7F8F}" dt="2024-08-13T19:35:11.451" v="690" actId="478"/>
          <ac:spMkLst>
            <pc:docMk/>
            <pc:sldMk cId="848794396" sldId="262"/>
            <ac:spMk id="3" creationId="{C9D0C9A1-6071-1A22-EB3E-EE4006FBB28A}"/>
          </ac:spMkLst>
        </pc:spChg>
        <pc:picChg chg="add del mod">
          <ac:chgData name="Itay Aharon Goldberg" userId="5cf6fe0f-81ae-4b0e-a64c-fe64894de4dd" providerId="ADAL" clId="{8926506A-6604-4B11-8484-F0ACE5BF7F8F}" dt="2024-08-14T20:49:29.802" v="893" actId="478"/>
          <ac:picMkLst>
            <pc:docMk/>
            <pc:sldMk cId="848794396" sldId="262"/>
            <ac:picMk id="5" creationId="{4CEA4894-C287-008A-5DF1-A3497B900345}"/>
          </ac:picMkLst>
        </pc:picChg>
        <pc:picChg chg="add mod">
          <ac:chgData name="Itay Aharon Goldberg" userId="5cf6fe0f-81ae-4b0e-a64c-fe64894de4dd" providerId="ADAL" clId="{8926506A-6604-4B11-8484-F0ACE5BF7F8F}" dt="2024-08-14T20:49:59.072" v="900" actId="1076"/>
          <ac:picMkLst>
            <pc:docMk/>
            <pc:sldMk cId="848794396" sldId="262"/>
            <ac:picMk id="7" creationId="{89273986-DD87-DDC0-097C-366A4A34407C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20:39:06.883" v="870" actId="1076"/>
        <pc:sldMkLst>
          <pc:docMk/>
          <pc:sldMk cId="3676610683" sldId="263"/>
        </pc:sldMkLst>
        <pc:spChg chg="del">
          <ac:chgData name="Itay Aharon Goldberg" userId="5cf6fe0f-81ae-4b0e-a64c-fe64894de4dd" providerId="ADAL" clId="{8926506A-6604-4B11-8484-F0ACE5BF7F8F}" dt="2024-08-14T20:38:29.451" v="866" actId="478"/>
          <ac:spMkLst>
            <pc:docMk/>
            <pc:sldMk cId="3676610683" sldId="263"/>
            <ac:spMk id="3" creationId="{78F24D2A-DBC4-B94D-8EED-1D71987D60E6}"/>
          </ac:spMkLst>
        </pc:spChg>
        <pc:picChg chg="add mod">
          <ac:chgData name="Itay Aharon Goldberg" userId="5cf6fe0f-81ae-4b0e-a64c-fe64894de4dd" providerId="ADAL" clId="{8926506A-6604-4B11-8484-F0ACE5BF7F8F}" dt="2024-08-14T20:38:33.737" v="868" actId="1076"/>
          <ac:picMkLst>
            <pc:docMk/>
            <pc:sldMk cId="3676610683" sldId="263"/>
            <ac:picMk id="5" creationId="{C4F92A16-9010-5BCD-7380-4AFC05A5FD28}"/>
          </ac:picMkLst>
        </pc:picChg>
        <pc:picChg chg="add mod">
          <ac:chgData name="Itay Aharon Goldberg" userId="5cf6fe0f-81ae-4b0e-a64c-fe64894de4dd" providerId="ADAL" clId="{8926506A-6604-4B11-8484-F0ACE5BF7F8F}" dt="2024-08-14T20:39:06.883" v="870" actId="1076"/>
          <ac:picMkLst>
            <pc:docMk/>
            <pc:sldMk cId="3676610683" sldId="263"/>
            <ac:picMk id="7" creationId="{CA9A606E-7004-2593-0DD5-D74E6100DE50}"/>
          </ac:picMkLst>
        </pc:picChg>
      </pc:sldChg>
      <pc:sldChg chg="addSp delSp mod">
        <pc:chgData name="Itay Aharon Goldberg" userId="5cf6fe0f-81ae-4b0e-a64c-fe64894de4dd" providerId="ADAL" clId="{8926506A-6604-4B11-8484-F0ACE5BF7F8F}" dt="2024-08-14T20:34:41.194" v="865" actId="22"/>
        <pc:sldMkLst>
          <pc:docMk/>
          <pc:sldMk cId="436996757" sldId="264"/>
        </pc:sldMkLst>
        <pc:spChg chg="del">
          <ac:chgData name="Itay Aharon Goldberg" userId="5cf6fe0f-81ae-4b0e-a64c-fe64894de4dd" providerId="ADAL" clId="{8926506A-6604-4B11-8484-F0ACE5BF7F8F}" dt="2024-08-14T20:34:16.934" v="864" actId="478"/>
          <ac:spMkLst>
            <pc:docMk/>
            <pc:sldMk cId="436996757" sldId="264"/>
            <ac:spMk id="3" creationId="{A1766988-2B35-48BD-0A2A-07C6163596A3}"/>
          </ac:spMkLst>
        </pc:spChg>
        <pc:picChg chg="add">
          <ac:chgData name="Itay Aharon Goldberg" userId="5cf6fe0f-81ae-4b0e-a64c-fe64894de4dd" providerId="ADAL" clId="{8926506A-6604-4B11-8484-F0ACE5BF7F8F}" dt="2024-08-14T20:34:41.194" v="865" actId="22"/>
          <ac:picMkLst>
            <pc:docMk/>
            <pc:sldMk cId="436996757" sldId="264"/>
            <ac:picMk id="5" creationId="{65E46A04-0917-B7B2-72F0-97C31F7CD4FC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20:31:09.151" v="863" actId="27614"/>
        <pc:sldMkLst>
          <pc:docMk/>
          <pc:sldMk cId="1977243428" sldId="265"/>
        </pc:sldMkLst>
        <pc:spChg chg="del">
          <ac:chgData name="Itay Aharon Goldberg" userId="5cf6fe0f-81ae-4b0e-a64c-fe64894de4dd" providerId="ADAL" clId="{8926506A-6604-4B11-8484-F0ACE5BF7F8F}" dt="2024-08-14T05:12:48.766" v="765" actId="478"/>
          <ac:spMkLst>
            <pc:docMk/>
            <pc:sldMk cId="1977243428" sldId="265"/>
            <ac:spMk id="3" creationId="{7CA182A3-C5F0-8F26-9825-12223DAD84B2}"/>
          </ac:spMkLst>
        </pc:spChg>
        <pc:picChg chg="add mod">
          <ac:chgData name="Itay Aharon Goldberg" userId="5cf6fe0f-81ae-4b0e-a64c-fe64894de4dd" providerId="ADAL" clId="{8926506A-6604-4B11-8484-F0ACE5BF7F8F}" dt="2024-08-14T20:31:09.151" v="863" actId="27614"/>
          <ac:picMkLst>
            <pc:docMk/>
            <pc:sldMk cId="1977243428" sldId="265"/>
            <ac:picMk id="5" creationId="{214CDF1A-10CF-B445-6191-11952FDB13A1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11:59:24.650" v="776" actId="27614"/>
        <pc:sldMkLst>
          <pc:docMk/>
          <pc:sldMk cId="2578044498" sldId="266"/>
        </pc:sldMkLst>
        <pc:spChg chg="del">
          <ac:chgData name="Itay Aharon Goldberg" userId="5cf6fe0f-81ae-4b0e-a64c-fe64894de4dd" providerId="ADAL" clId="{8926506A-6604-4B11-8484-F0ACE5BF7F8F}" dt="2024-08-14T11:57:37.913" v="766" actId="478"/>
          <ac:spMkLst>
            <pc:docMk/>
            <pc:sldMk cId="2578044498" sldId="266"/>
            <ac:spMk id="3" creationId="{1D4D90DC-81B9-96B1-A0DC-C0BBD2A26A95}"/>
          </ac:spMkLst>
        </pc:spChg>
        <pc:picChg chg="add mod modCrop">
          <ac:chgData name="Itay Aharon Goldberg" userId="5cf6fe0f-81ae-4b0e-a64c-fe64894de4dd" providerId="ADAL" clId="{8926506A-6604-4B11-8484-F0ACE5BF7F8F}" dt="2024-08-14T11:59:14.617" v="773" actId="1076"/>
          <ac:picMkLst>
            <pc:docMk/>
            <pc:sldMk cId="2578044498" sldId="266"/>
            <ac:picMk id="5" creationId="{5A169D63-6D4C-6C0C-6CCE-1F080FCD5FC7}"/>
          </ac:picMkLst>
        </pc:picChg>
        <pc:picChg chg="add mod">
          <ac:chgData name="Itay Aharon Goldberg" userId="5cf6fe0f-81ae-4b0e-a64c-fe64894de4dd" providerId="ADAL" clId="{8926506A-6604-4B11-8484-F0ACE5BF7F8F}" dt="2024-08-14T11:59:24.650" v="776" actId="27614"/>
          <ac:picMkLst>
            <pc:docMk/>
            <pc:sldMk cId="2578044498" sldId="266"/>
            <ac:picMk id="7" creationId="{70F4A14C-CB2C-ACF4-4F0A-5C51866D8EDF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21:09:19.249" v="951"/>
        <pc:sldMkLst>
          <pc:docMk/>
          <pc:sldMk cId="1552523117" sldId="267"/>
        </pc:sldMkLst>
        <pc:spChg chg="del">
          <ac:chgData name="Itay Aharon Goldberg" userId="5cf6fe0f-81ae-4b0e-a64c-fe64894de4dd" providerId="ADAL" clId="{8926506A-6604-4B11-8484-F0ACE5BF7F8F}" dt="2024-08-14T20:53:41.932" v="901" actId="478"/>
          <ac:spMkLst>
            <pc:docMk/>
            <pc:sldMk cId="1552523117" sldId="267"/>
            <ac:spMk id="3" creationId="{E89280F2-5AB3-C01E-BD4B-71B03EDCED27}"/>
          </ac:spMkLst>
        </pc:spChg>
        <pc:spChg chg="add del mod">
          <ac:chgData name="Itay Aharon Goldberg" userId="5cf6fe0f-81ae-4b0e-a64c-fe64894de4dd" providerId="ADAL" clId="{8926506A-6604-4B11-8484-F0ACE5BF7F8F}" dt="2024-08-14T21:09:19.249" v="951"/>
          <ac:spMkLst>
            <pc:docMk/>
            <pc:sldMk cId="1552523117" sldId="267"/>
            <ac:spMk id="8" creationId="{915D7F1C-011F-059F-E79F-9CCF7356363C}"/>
          </ac:spMkLst>
        </pc:spChg>
        <pc:spChg chg="add mod">
          <ac:chgData name="Itay Aharon Goldberg" userId="5cf6fe0f-81ae-4b0e-a64c-fe64894de4dd" providerId="ADAL" clId="{8926506A-6604-4B11-8484-F0ACE5BF7F8F}" dt="2024-08-14T21:09:18.112" v="949" actId="20577"/>
          <ac:spMkLst>
            <pc:docMk/>
            <pc:sldMk cId="1552523117" sldId="267"/>
            <ac:spMk id="10" creationId="{7845E2E7-FE6D-9533-F1D3-C4B5787AC314}"/>
          </ac:spMkLst>
        </pc:spChg>
        <pc:picChg chg="add mod">
          <ac:chgData name="Itay Aharon Goldberg" userId="5cf6fe0f-81ae-4b0e-a64c-fe64894de4dd" providerId="ADAL" clId="{8926506A-6604-4B11-8484-F0ACE5BF7F8F}" dt="2024-08-14T21:08:50.844" v="927" actId="1076"/>
          <ac:picMkLst>
            <pc:docMk/>
            <pc:sldMk cId="1552523117" sldId="267"/>
            <ac:picMk id="5" creationId="{626FC609-0FCE-0852-3DFE-6517DDC3E2DA}"/>
          </ac:picMkLst>
        </pc:picChg>
        <pc:picChg chg="add del mod">
          <ac:chgData name="Itay Aharon Goldberg" userId="5cf6fe0f-81ae-4b0e-a64c-fe64894de4dd" providerId="ADAL" clId="{8926506A-6604-4B11-8484-F0ACE5BF7F8F}" dt="2024-08-14T21:08:47.220" v="926" actId="478"/>
          <ac:picMkLst>
            <pc:docMk/>
            <pc:sldMk cId="1552523117" sldId="267"/>
            <ac:picMk id="7" creationId="{F6DBB190-9105-BB21-E368-D619B86D8CF8}"/>
          </ac:picMkLst>
        </pc:picChg>
      </pc:sldChg>
      <pc:sldChg chg="addSp delSp modSp mod">
        <pc:chgData name="Itay Aharon Goldberg" userId="5cf6fe0f-81ae-4b0e-a64c-fe64894de4dd" providerId="ADAL" clId="{8926506A-6604-4B11-8484-F0ACE5BF7F8F}" dt="2024-08-14T21:12:11.476" v="981" actId="1076"/>
        <pc:sldMkLst>
          <pc:docMk/>
          <pc:sldMk cId="4248978143" sldId="268"/>
        </pc:sldMkLst>
        <pc:spChg chg="del">
          <ac:chgData name="Itay Aharon Goldberg" userId="5cf6fe0f-81ae-4b0e-a64c-fe64894de4dd" providerId="ADAL" clId="{8926506A-6604-4B11-8484-F0ACE5BF7F8F}" dt="2024-08-14T21:11:03.066" v="978" actId="478"/>
          <ac:spMkLst>
            <pc:docMk/>
            <pc:sldMk cId="4248978143" sldId="268"/>
            <ac:spMk id="3" creationId="{155A9752-B68E-1662-8B2E-AC3841E5F4C7}"/>
          </ac:spMkLst>
        </pc:spChg>
        <pc:picChg chg="add mod">
          <ac:chgData name="Itay Aharon Goldberg" userId="5cf6fe0f-81ae-4b0e-a64c-fe64894de4dd" providerId="ADAL" clId="{8926506A-6604-4B11-8484-F0ACE5BF7F8F}" dt="2024-08-14T21:12:11.476" v="981" actId="1076"/>
          <ac:picMkLst>
            <pc:docMk/>
            <pc:sldMk cId="4248978143" sldId="268"/>
            <ac:picMk id="5" creationId="{F622D93E-5941-55EC-6448-16095B7E230A}"/>
          </ac:picMkLst>
        </pc:picChg>
      </pc:sldChg>
      <pc:sldChg chg="modSp mod">
        <pc:chgData name="Itay Aharon Goldberg" userId="5cf6fe0f-81ae-4b0e-a64c-fe64894de4dd" providerId="ADAL" clId="{8926506A-6604-4B11-8484-F0ACE5BF7F8F}" dt="2024-08-13T11:23:53.069" v="277" actId="20577"/>
        <pc:sldMkLst>
          <pc:docMk/>
          <pc:sldMk cId="4026150410" sldId="269"/>
        </pc:sldMkLst>
        <pc:spChg chg="mod">
          <ac:chgData name="Itay Aharon Goldberg" userId="5cf6fe0f-81ae-4b0e-a64c-fe64894de4dd" providerId="ADAL" clId="{8926506A-6604-4B11-8484-F0ACE5BF7F8F}" dt="2024-08-13T11:23:53.069" v="277" actId="20577"/>
          <ac:spMkLst>
            <pc:docMk/>
            <pc:sldMk cId="4026150410" sldId="269"/>
            <ac:spMk id="3" creationId="{F1BDFD37-890C-BCEA-5735-F6F227ED38FD}"/>
          </ac:spMkLst>
        </pc:spChg>
      </pc:sldChg>
      <pc:sldChg chg="addSp modSp add mod">
        <pc:chgData name="Itay Aharon Goldberg" userId="5cf6fe0f-81ae-4b0e-a64c-fe64894de4dd" providerId="ADAL" clId="{8926506A-6604-4B11-8484-F0ACE5BF7F8F}" dt="2024-08-14T19:48:37.952" v="861" actId="20577"/>
        <pc:sldMkLst>
          <pc:docMk/>
          <pc:sldMk cId="633654107" sldId="270"/>
        </pc:sldMkLst>
        <pc:spChg chg="add mod">
          <ac:chgData name="Itay Aharon Goldberg" userId="5cf6fe0f-81ae-4b0e-a64c-fe64894de4dd" providerId="ADAL" clId="{8926506A-6604-4B11-8484-F0ACE5BF7F8F}" dt="2024-08-13T19:08:19.854" v="370" actId="20577"/>
          <ac:spMkLst>
            <pc:docMk/>
            <pc:sldMk cId="633654107" sldId="270"/>
            <ac:spMk id="7" creationId="{E51B0EDD-AC2E-F98C-13B4-0986500710F3}"/>
          </ac:spMkLst>
        </pc:spChg>
        <pc:spChg chg="add mod">
          <ac:chgData name="Itay Aharon Goldberg" userId="5cf6fe0f-81ae-4b0e-a64c-fe64894de4dd" providerId="ADAL" clId="{8926506A-6604-4B11-8484-F0ACE5BF7F8F}" dt="2024-08-14T19:48:37.952" v="861" actId="20577"/>
          <ac:spMkLst>
            <pc:docMk/>
            <pc:sldMk cId="633654107" sldId="270"/>
            <ac:spMk id="8" creationId="{9A18ADCB-1425-E262-F931-CF66720EE0D5}"/>
          </ac:spMkLst>
        </pc:spChg>
        <pc:picChg chg="add mod modCrop">
          <ac:chgData name="Itay Aharon Goldberg" userId="5cf6fe0f-81ae-4b0e-a64c-fe64894de4dd" providerId="ADAL" clId="{8926506A-6604-4B11-8484-F0ACE5BF7F8F}" dt="2024-08-13T18:48:40.007" v="286" actId="732"/>
          <ac:picMkLst>
            <pc:docMk/>
            <pc:sldMk cId="633654107" sldId="270"/>
            <ac:picMk id="4" creationId="{59FD2E61-637E-941E-A7F1-E03E0422B1FD}"/>
          </ac:picMkLst>
        </pc:picChg>
        <pc:picChg chg="add mod">
          <ac:chgData name="Itay Aharon Goldberg" userId="5cf6fe0f-81ae-4b0e-a64c-fe64894de4dd" providerId="ADAL" clId="{8926506A-6604-4B11-8484-F0ACE5BF7F8F}" dt="2024-08-13T18:50:50.406" v="290" actId="14100"/>
          <ac:picMkLst>
            <pc:docMk/>
            <pc:sldMk cId="633654107" sldId="270"/>
            <ac:picMk id="6" creationId="{C54FD218-FD17-EF06-4342-8E2C50265785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3T19:35:01.281" v="689" actId="14100"/>
        <pc:sldMkLst>
          <pc:docMk/>
          <pc:sldMk cId="559128477" sldId="271"/>
        </pc:sldMkLst>
        <pc:spChg chg="del">
          <ac:chgData name="Itay Aharon Goldberg" userId="5cf6fe0f-81ae-4b0e-a64c-fe64894de4dd" providerId="ADAL" clId="{8926506A-6604-4B11-8484-F0ACE5BF7F8F}" dt="2024-08-13T19:17:33.247" v="444"/>
          <ac:spMkLst>
            <pc:docMk/>
            <pc:sldMk cId="559128477" sldId="271"/>
            <ac:spMk id="3" creationId="{C9D0C9A1-6071-1A22-EB3E-EE4006FBB28A}"/>
          </ac:spMkLst>
        </pc:spChg>
        <pc:spChg chg="add del mod">
          <ac:chgData name="Itay Aharon Goldberg" userId="5cf6fe0f-81ae-4b0e-a64c-fe64894de4dd" providerId="ADAL" clId="{8926506A-6604-4B11-8484-F0ACE5BF7F8F}" dt="2024-08-13T19:17:37.871" v="446" actId="478"/>
          <ac:spMkLst>
            <pc:docMk/>
            <pc:sldMk cId="559128477" sldId="271"/>
            <ac:spMk id="7" creationId="{96079DC8-7B12-6C48-0FC1-28CE58683D42}"/>
          </ac:spMkLst>
        </pc:spChg>
        <pc:spChg chg="add mod">
          <ac:chgData name="Itay Aharon Goldberg" userId="5cf6fe0f-81ae-4b0e-a64c-fe64894de4dd" providerId="ADAL" clId="{8926506A-6604-4B11-8484-F0ACE5BF7F8F}" dt="2024-08-13T19:27:10.683" v="673" actId="1036"/>
          <ac:spMkLst>
            <pc:docMk/>
            <pc:sldMk cId="559128477" sldId="271"/>
            <ac:spMk id="10" creationId="{E366D0B6-8F97-657F-9601-60F22553657E}"/>
          </ac:spMkLst>
        </pc:spChg>
        <pc:spChg chg="add mod">
          <ac:chgData name="Itay Aharon Goldberg" userId="5cf6fe0f-81ae-4b0e-a64c-fe64894de4dd" providerId="ADAL" clId="{8926506A-6604-4B11-8484-F0ACE5BF7F8F}" dt="2024-08-13T19:27:01.201" v="654" actId="1035"/>
          <ac:spMkLst>
            <pc:docMk/>
            <pc:sldMk cId="559128477" sldId="271"/>
            <ac:spMk id="11" creationId="{B4BA530D-4397-A705-CAEE-A1168188CE1C}"/>
          </ac:spMkLst>
        </pc:spChg>
        <pc:spChg chg="add mod">
          <ac:chgData name="Itay Aharon Goldberg" userId="5cf6fe0f-81ae-4b0e-a64c-fe64894de4dd" providerId="ADAL" clId="{8926506A-6604-4B11-8484-F0ACE5BF7F8F}" dt="2024-08-13T19:27:25.712" v="676" actId="1035"/>
          <ac:spMkLst>
            <pc:docMk/>
            <pc:sldMk cId="559128477" sldId="271"/>
            <ac:spMk id="12" creationId="{938B2E8A-DF12-BC76-34EE-FD9D951DA7E0}"/>
          </ac:spMkLst>
        </pc:spChg>
        <pc:spChg chg="add mod">
          <ac:chgData name="Itay Aharon Goldberg" userId="5cf6fe0f-81ae-4b0e-a64c-fe64894de4dd" providerId="ADAL" clId="{8926506A-6604-4B11-8484-F0ACE5BF7F8F}" dt="2024-08-13T19:20:02.570" v="464"/>
          <ac:spMkLst>
            <pc:docMk/>
            <pc:sldMk cId="559128477" sldId="271"/>
            <ac:spMk id="13" creationId="{E3A6462F-5791-0FEC-5758-F1326E44FBDF}"/>
          </ac:spMkLst>
        </pc:spChg>
        <pc:spChg chg="add mod">
          <ac:chgData name="Itay Aharon Goldberg" userId="5cf6fe0f-81ae-4b0e-a64c-fe64894de4dd" providerId="ADAL" clId="{8926506A-6604-4B11-8484-F0ACE5BF7F8F}" dt="2024-08-13T19:27:22.854" v="675" actId="1036"/>
          <ac:spMkLst>
            <pc:docMk/>
            <pc:sldMk cId="559128477" sldId="271"/>
            <ac:spMk id="14" creationId="{9753D1E0-DC87-01EA-6E45-623EA043001F}"/>
          </ac:spMkLst>
        </pc:spChg>
        <pc:spChg chg="add mod">
          <ac:chgData name="Itay Aharon Goldberg" userId="5cf6fe0f-81ae-4b0e-a64c-fe64894de4dd" providerId="ADAL" clId="{8926506A-6604-4B11-8484-F0ACE5BF7F8F}" dt="2024-08-13T19:22:20.649" v="578" actId="1036"/>
          <ac:spMkLst>
            <pc:docMk/>
            <pc:sldMk cId="559128477" sldId="271"/>
            <ac:spMk id="15" creationId="{3A0C46CB-7D7E-2195-098E-2B17AE2DE2B1}"/>
          </ac:spMkLst>
        </pc:spChg>
        <pc:spChg chg="add mod">
          <ac:chgData name="Itay Aharon Goldberg" userId="5cf6fe0f-81ae-4b0e-a64c-fe64894de4dd" providerId="ADAL" clId="{8926506A-6604-4B11-8484-F0ACE5BF7F8F}" dt="2024-08-13T19:34:16.977" v="681" actId="208"/>
          <ac:spMkLst>
            <pc:docMk/>
            <pc:sldMk cId="559128477" sldId="271"/>
            <ac:spMk id="16" creationId="{EDD47A2E-EF4A-80EF-58AB-96D3BB934DF5}"/>
          </ac:spMkLst>
        </pc:spChg>
        <pc:spChg chg="add mod">
          <ac:chgData name="Itay Aharon Goldberg" userId="5cf6fe0f-81ae-4b0e-a64c-fe64894de4dd" providerId="ADAL" clId="{8926506A-6604-4B11-8484-F0ACE5BF7F8F}" dt="2024-08-13T19:35:01.281" v="689" actId="14100"/>
          <ac:spMkLst>
            <pc:docMk/>
            <pc:sldMk cId="559128477" sldId="271"/>
            <ac:spMk id="17" creationId="{3534EC2E-EC30-CB6C-FEB7-2F3B3DAAC8A7}"/>
          </ac:spMkLst>
        </pc:spChg>
        <pc:picChg chg="add del mod">
          <ac:chgData name="Itay Aharon Goldberg" userId="5cf6fe0f-81ae-4b0e-a64c-fe64894de4dd" providerId="ADAL" clId="{8926506A-6604-4B11-8484-F0ACE5BF7F8F}" dt="2024-08-13T19:17:35.965" v="445" actId="478"/>
          <ac:picMkLst>
            <pc:docMk/>
            <pc:sldMk cId="559128477" sldId="271"/>
            <ac:picMk id="5" creationId="{5BEE1DF5-C0B8-81A5-A172-D4821110303C}"/>
          </ac:picMkLst>
        </pc:picChg>
        <pc:picChg chg="add mod modCrop">
          <ac:chgData name="Itay Aharon Goldberg" userId="5cf6fe0f-81ae-4b0e-a64c-fe64894de4dd" providerId="ADAL" clId="{8926506A-6604-4B11-8484-F0ACE5BF7F8F}" dt="2024-08-13T19:20:07.772" v="466" actId="1076"/>
          <ac:picMkLst>
            <pc:docMk/>
            <pc:sldMk cId="559128477" sldId="271"/>
            <ac:picMk id="9" creationId="{6AF6240C-8B9F-C23D-DCD6-87D8497B23DF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4T20:41:46.266" v="880" actId="14100"/>
        <pc:sldMkLst>
          <pc:docMk/>
          <pc:sldMk cId="1414603226" sldId="272"/>
        </pc:sldMkLst>
        <pc:spChg chg="del mod">
          <ac:chgData name="Itay Aharon Goldberg" userId="5cf6fe0f-81ae-4b0e-a64c-fe64894de4dd" providerId="ADAL" clId="{8926506A-6604-4B11-8484-F0ACE5BF7F8F}" dt="2024-08-13T20:12:27.809" v="693" actId="478"/>
          <ac:spMkLst>
            <pc:docMk/>
            <pc:sldMk cId="1414603226" sldId="272"/>
            <ac:spMk id="3" creationId="{7CA182A3-C5F0-8F26-9825-12223DAD84B2}"/>
          </ac:spMkLst>
        </pc:spChg>
        <pc:picChg chg="add mod modCrop">
          <ac:chgData name="Itay Aharon Goldberg" userId="5cf6fe0f-81ae-4b0e-a64c-fe64894de4dd" providerId="ADAL" clId="{8926506A-6604-4B11-8484-F0ACE5BF7F8F}" dt="2024-08-14T20:41:14.609" v="876" actId="1076"/>
          <ac:picMkLst>
            <pc:docMk/>
            <pc:sldMk cId="1414603226" sldId="272"/>
            <ac:picMk id="5" creationId="{D06CAA88-3D2E-BC75-833B-963B36EFF8D8}"/>
          </ac:picMkLst>
        </pc:picChg>
        <pc:cxnChg chg="add mod">
          <ac:chgData name="Itay Aharon Goldberg" userId="5cf6fe0f-81ae-4b0e-a64c-fe64894de4dd" providerId="ADAL" clId="{8926506A-6604-4B11-8484-F0ACE5BF7F8F}" dt="2024-08-14T20:41:09.561" v="873" actId="1076"/>
          <ac:cxnSpMkLst>
            <pc:docMk/>
            <pc:sldMk cId="1414603226" sldId="272"/>
            <ac:cxnSpMk id="6" creationId="{84C9CA84-2ED0-B55B-C284-C1F8AE6B3FAD}"/>
          </ac:cxnSpMkLst>
        </pc:cxnChg>
        <pc:cxnChg chg="add mod">
          <ac:chgData name="Itay Aharon Goldberg" userId="5cf6fe0f-81ae-4b0e-a64c-fe64894de4dd" providerId="ADAL" clId="{8926506A-6604-4B11-8484-F0ACE5BF7F8F}" dt="2024-08-14T20:41:20.980" v="877" actId="1076"/>
          <ac:cxnSpMkLst>
            <pc:docMk/>
            <pc:sldMk cId="1414603226" sldId="272"/>
            <ac:cxnSpMk id="8" creationId="{ED74B13F-A589-2815-A442-DB4DC725602E}"/>
          </ac:cxnSpMkLst>
        </pc:cxnChg>
        <pc:cxnChg chg="add mod">
          <ac:chgData name="Itay Aharon Goldberg" userId="5cf6fe0f-81ae-4b0e-a64c-fe64894de4dd" providerId="ADAL" clId="{8926506A-6604-4B11-8484-F0ACE5BF7F8F}" dt="2024-08-14T20:41:46.266" v="880" actId="14100"/>
          <ac:cxnSpMkLst>
            <pc:docMk/>
            <pc:sldMk cId="1414603226" sldId="272"/>
            <ac:cxnSpMk id="9" creationId="{9804C347-6E19-09EB-8EC9-D829D7F0D35A}"/>
          </ac:cxnSpMkLst>
        </pc:cxnChg>
      </pc:sldChg>
      <pc:sldChg chg="addSp delSp modSp add mod">
        <pc:chgData name="Itay Aharon Goldberg" userId="5cf6fe0f-81ae-4b0e-a64c-fe64894de4dd" providerId="ADAL" clId="{8926506A-6604-4B11-8484-F0ACE5BF7F8F}" dt="2024-08-14T20:43:04.759" v="892" actId="1076"/>
        <pc:sldMkLst>
          <pc:docMk/>
          <pc:sldMk cId="222128848" sldId="273"/>
        </pc:sldMkLst>
        <pc:spChg chg="del">
          <ac:chgData name="Itay Aharon Goldberg" userId="5cf6fe0f-81ae-4b0e-a64c-fe64894de4dd" providerId="ADAL" clId="{8926506A-6604-4B11-8484-F0ACE5BF7F8F}" dt="2024-08-13T20:18:42.871" v="703" actId="478"/>
          <ac:spMkLst>
            <pc:docMk/>
            <pc:sldMk cId="222128848" sldId="273"/>
            <ac:spMk id="3" creationId="{A1766988-2B35-48BD-0A2A-07C6163596A3}"/>
          </ac:spMkLst>
        </pc:spChg>
        <pc:picChg chg="add mod modCrop">
          <ac:chgData name="Itay Aharon Goldberg" userId="5cf6fe0f-81ae-4b0e-a64c-fe64894de4dd" providerId="ADAL" clId="{8926506A-6604-4B11-8484-F0ACE5BF7F8F}" dt="2024-08-13T20:19:43.910" v="711" actId="1076"/>
          <ac:picMkLst>
            <pc:docMk/>
            <pc:sldMk cId="222128848" sldId="273"/>
            <ac:picMk id="5" creationId="{8AF83B30-612C-EF1B-953B-1453C82D9EE9}"/>
          </ac:picMkLst>
        </pc:picChg>
        <pc:cxnChg chg="add mod">
          <ac:chgData name="Itay Aharon Goldberg" userId="5cf6fe0f-81ae-4b0e-a64c-fe64894de4dd" providerId="ADAL" clId="{8926506A-6604-4B11-8484-F0ACE5BF7F8F}" dt="2024-08-14T20:42:53.705" v="890" actId="1035"/>
          <ac:cxnSpMkLst>
            <pc:docMk/>
            <pc:sldMk cId="222128848" sldId="273"/>
            <ac:cxnSpMk id="6" creationId="{AA860BA7-733B-9A67-5BB8-ADEEE4C13A4F}"/>
          </ac:cxnSpMkLst>
        </pc:cxnChg>
        <pc:cxnChg chg="add mod">
          <ac:chgData name="Itay Aharon Goldberg" userId="5cf6fe0f-81ae-4b0e-a64c-fe64894de4dd" providerId="ADAL" clId="{8926506A-6604-4B11-8484-F0ACE5BF7F8F}" dt="2024-08-14T20:43:04.759" v="892" actId="1076"/>
          <ac:cxnSpMkLst>
            <pc:docMk/>
            <pc:sldMk cId="222128848" sldId="273"/>
            <ac:cxnSpMk id="8" creationId="{A697588B-367D-B8D5-C532-19C34C96EE29}"/>
          </ac:cxnSpMkLst>
        </pc:cxnChg>
      </pc:sldChg>
      <pc:sldChg chg="addSp delSp modSp add mod">
        <pc:chgData name="Itay Aharon Goldberg" userId="5cf6fe0f-81ae-4b0e-a64c-fe64894de4dd" providerId="ADAL" clId="{8926506A-6604-4B11-8484-F0ACE5BF7F8F}" dt="2024-08-14T17:39:21.640" v="792" actId="1076"/>
        <pc:sldMkLst>
          <pc:docMk/>
          <pc:sldMk cId="2709553588" sldId="274"/>
        </pc:sldMkLst>
        <pc:spChg chg="del">
          <ac:chgData name="Itay Aharon Goldberg" userId="5cf6fe0f-81ae-4b0e-a64c-fe64894de4dd" providerId="ADAL" clId="{8926506A-6604-4B11-8484-F0ACE5BF7F8F}" dt="2024-08-13T20:19:56.657" v="713" actId="478"/>
          <ac:spMkLst>
            <pc:docMk/>
            <pc:sldMk cId="2709553588" sldId="274"/>
            <ac:spMk id="3" creationId="{1D4D90DC-81B9-96B1-A0DC-C0BBD2A26A95}"/>
          </ac:spMkLst>
        </pc:spChg>
        <pc:picChg chg="add mod modCrop">
          <ac:chgData name="Itay Aharon Goldberg" userId="5cf6fe0f-81ae-4b0e-a64c-fe64894de4dd" providerId="ADAL" clId="{8926506A-6604-4B11-8484-F0ACE5BF7F8F}" dt="2024-08-13T20:27:01.284" v="735" actId="1076"/>
          <ac:picMkLst>
            <pc:docMk/>
            <pc:sldMk cId="2709553588" sldId="274"/>
            <ac:picMk id="5" creationId="{0DDA1ED3-8CA8-E6A7-CE11-02E3C4BB7F6E}"/>
          </ac:picMkLst>
        </pc:picChg>
        <pc:cxnChg chg="add mod">
          <ac:chgData name="Itay Aharon Goldberg" userId="5cf6fe0f-81ae-4b0e-a64c-fe64894de4dd" providerId="ADAL" clId="{8926506A-6604-4B11-8484-F0ACE5BF7F8F}" dt="2024-08-14T17:37:52.195" v="790" actId="14100"/>
          <ac:cxnSpMkLst>
            <pc:docMk/>
            <pc:sldMk cId="2709553588" sldId="274"/>
            <ac:cxnSpMk id="7" creationId="{89F1C3F8-A47C-17E6-554F-12D527249B8F}"/>
          </ac:cxnSpMkLst>
        </pc:cxnChg>
        <pc:cxnChg chg="add mod">
          <ac:chgData name="Itay Aharon Goldberg" userId="5cf6fe0f-81ae-4b0e-a64c-fe64894de4dd" providerId="ADAL" clId="{8926506A-6604-4B11-8484-F0ACE5BF7F8F}" dt="2024-08-14T17:37:43.267" v="788" actId="14100"/>
          <ac:cxnSpMkLst>
            <pc:docMk/>
            <pc:sldMk cId="2709553588" sldId="274"/>
            <ac:cxnSpMk id="8" creationId="{73CE3CD3-1FCF-776C-0CC1-CD8111D64D35}"/>
          </ac:cxnSpMkLst>
        </pc:cxnChg>
        <pc:cxnChg chg="add mod">
          <ac:chgData name="Itay Aharon Goldberg" userId="5cf6fe0f-81ae-4b0e-a64c-fe64894de4dd" providerId="ADAL" clId="{8926506A-6604-4B11-8484-F0ACE5BF7F8F}" dt="2024-08-14T17:39:21.640" v="792" actId="1076"/>
          <ac:cxnSpMkLst>
            <pc:docMk/>
            <pc:sldMk cId="2709553588" sldId="274"/>
            <ac:cxnSpMk id="11" creationId="{4548DE15-B86C-763A-9041-0EAAC46CB67F}"/>
          </ac:cxnSpMkLst>
        </pc:cxnChg>
      </pc:sldChg>
      <pc:sldChg chg="addSp delSp modSp add mod setBg">
        <pc:chgData name="Itay Aharon Goldberg" userId="5cf6fe0f-81ae-4b0e-a64c-fe64894de4dd" providerId="ADAL" clId="{8926506A-6604-4B11-8484-F0ACE5BF7F8F}" dt="2024-08-14T17:42:37.618" v="799" actId="14100"/>
        <pc:sldMkLst>
          <pc:docMk/>
          <pc:sldMk cId="3570052118" sldId="275"/>
        </pc:sldMkLst>
        <pc:spChg chg="mod">
          <ac:chgData name="Itay Aharon Goldberg" userId="5cf6fe0f-81ae-4b0e-a64c-fe64894de4dd" providerId="ADAL" clId="{8926506A-6604-4B11-8484-F0ACE5BF7F8F}" dt="2024-08-14T14:20:14.528" v="782" actId="26606"/>
          <ac:spMkLst>
            <pc:docMk/>
            <pc:sldMk cId="3570052118" sldId="275"/>
            <ac:spMk id="2" creationId="{C13E6FA5-D7E9-676F-37A0-04732786F8CC}"/>
          </ac:spMkLst>
        </pc:spChg>
        <pc:spChg chg="add mod">
          <ac:chgData name="Itay Aharon Goldberg" userId="5cf6fe0f-81ae-4b0e-a64c-fe64894de4dd" providerId="ADAL" clId="{8926506A-6604-4B11-8484-F0ACE5BF7F8F}" dt="2024-08-14T17:42:03.193" v="795" actId="208"/>
          <ac:spMkLst>
            <pc:docMk/>
            <pc:sldMk cId="3570052118" sldId="275"/>
            <ac:spMk id="6" creationId="{C8C826C3-1A66-7F1F-A606-6BB7BD22E78D}"/>
          </ac:spMkLst>
        </pc:spChg>
        <pc:spChg chg="add mod">
          <ac:chgData name="Itay Aharon Goldberg" userId="5cf6fe0f-81ae-4b0e-a64c-fe64894de4dd" providerId="ADAL" clId="{8926506A-6604-4B11-8484-F0ACE5BF7F8F}" dt="2024-08-14T17:42:37.618" v="799" actId="14100"/>
          <ac:spMkLst>
            <pc:docMk/>
            <pc:sldMk cId="3570052118" sldId="275"/>
            <ac:spMk id="7" creationId="{27684505-058E-83BF-B3DA-B429480749E2}"/>
          </ac:spMkLst>
        </pc:spChg>
        <pc:spChg chg="add del">
          <ac:chgData name="Itay Aharon Goldberg" userId="5cf6fe0f-81ae-4b0e-a64c-fe64894de4dd" providerId="ADAL" clId="{8926506A-6604-4B11-8484-F0ACE5BF7F8F}" dt="2024-08-14T14:20:01.911" v="778" actId="26606"/>
          <ac:spMkLst>
            <pc:docMk/>
            <pc:sldMk cId="3570052118" sldId="275"/>
            <ac:spMk id="9" creationId="{6753252F-4873-4F63-801D-CC719279A7D5}"/>
          </ac:spMkLst>
        </pc:spChg>
        <pc:spChg chg="add del">
          <ac:chgData name="Itay Aharon Goldberg" userId="5cf6fe0f-81ae-4b0e-a64c-fe64894de4dd" providerId="ADAL" clId="{8926506A-6604-4B11-8484-F0ACE5BF7F8F}" dt="2024-08-14T14:20:01.911" v="778" actId="26606"/>
          <ac:spMkLst>
            <pc:docMk/>
            <pc:sldMk cId="3570052118" sldId="275"/>
            <ac:spMk id="11" creationId="{047C8CCB-F95D-4249-92DD-651249D3535A}"/>
          </ac:spMkLst>
        </pc:spChg>
        <pc:spChg chg="add del">
          <ac:chgData name="Itay Aharon Goldberg" userId="5cf6fe0f-81ae-4b0e-a64c-fe64894de4dd" providerId="ADAL" clId="{8926506A-6604-4B11-8484-F0ACE5BF7F8F}" dt="2024-08-14T14:20:04.100" v="780" actId="26606"/>
          <ac:spMkLst>
            <pc:docMk/>
            <pc:sldMk cId="3570052118" sldId="275"/>
            <ac:spMk id="13" creationId="{84A8DE83-DE75-4B41-9DB4-A7EC0B0DEC0B}"/>
          </ac:spMkLst>
        </pc:spChg>
        <pc:spChg chg="add del">
          <ac:chgData name="Itay Aharon Goldberg" userId="5cf6fe0f-81ae-4b0e-a64c-fe64894de4dd" providerId="ADAL" clId="{8926506A-6604-4B11-8484-F0ACE5BF7F8F}" dt="2024-08-14T14:20:04.100" v="780" actId="26606"/>
          <ac:spMkLst>
            <pc:docMk/>
            <pc:sldMk cId="3570052118" sldId="275"/>
            <ac:spMk id="14" creationId="{A8384FB5-9ADC-4DDC-881B-597D56F5B15D}"/>
          </ac:spMkLst>
        </pc:spChg>
        <pc:spChg chg="add del">
          <ac:chgData name="Itay Aharon Goldberg" userId="5cf6fe0f-81ae-4b0e-a64c-fe64894de4dd" providerId="ADAL" clId="{8926506A-6604-4B11-8484-F0ACE5BF7F8F}" dt="2024-08-14T14:20:04.100" v="780" actId="26606"/>
          <ac:spMkLst>
            <pc:docMk/>
            <pc:sldMk cId="3570052118" sldId="275"/>
            <ac:spMk id="15" creationId="{A7009A0A-BEF5-4EAC-AF15-E4F9F002E239}"/>
          </ac:spMkLst>
        </pc:spChg>
        <pc:spChg chg="add del">
          <ac:chgData name="Itay Aharon Goldberg" userId="5cf6fe0f-81ae-4b0e-a64c-fe64894de4dd" providerId="ADAL" clId="{8926506A-6604-4B11-8484-F0ACE5BF7F8F}" dt="2024-08-14T14:20:04.100" v="780" actId="26606"/>
          <ac:spMkLst>
            <pc:docMk/>
            <pc:sldMk cId="3570052118" sldId="275"/>
            <ac:spMk id="16" creationId="{1199E1B1-A8C0-4FE8-A5A8-1CB41D69F857}"/>
          </ac:spMkLst>
        </pc:spChg>
        <pc:spChg chg="add del">
          <ac:chgData name="Itay Aharon Goldberg" userId="5cf6fe0f-81ae-4b0e-a64c-fe64894de4dd" providerId="ADAL" clId="{8926506A-6604-4B11-8484-F0ACE5BF7F8F}" dt="2024-08-14T14:20:14.528" v="782" actId="26606"/>
          <ac:spMkLst>
            <pc:docMk/>
            <pc:sldMk cId="3570052118" sldId="275"/>
            <ac:spMk id="18" creationId="{19C9EAEA-39D0-4B0E-A0EB-51E7B26740B1}"/>
          </ac:spMkLst>
        </pc:spChg>
        <pc:spChg chg="add del">
          <ac:chgData name="Itay Aharon Goldberg" userId="5cf6fe0f-81ae-4b0e-a64c-fe64894de4dd" providerId="ADAL" clId="{8926506A-6604-4B11-8484-F0ACE5BF7F8F}" dt="2024-08-14T14:20:14.528" v="782" actId="26606"/>
          <ac:spMkLst>
            <pc:docMk/>
            <pc:sldMk cId="3570052118" sldId="275"/>
            <ac:spMk id="19" creationId="{47942995-B07F-4636-9A06-C6A104B260A8}"/>
          </ac:spMkLst>
        </pc:spChg>
        <pc:spChg chg="add del">
          <ac:chgData name="Itay Aharon Goldberg" userId="5cf6fe0f-81ae-4b0e-a64c-fe64894de4dd" providerId="ADAL" clId="{8926506A-6604-4B11-8484-F0ACE5BF7F8F}" dt="2024-08-14T14:20:14.528" v="782" actId="26606"/>
          <ac:spMkLst>
            <pc:docMk/>
            <pc:sldMk cId="3570052118" sldId="275"/>
            <ac:spMk id="23" creationId="{B81933D1-5615-42C7-9C0B-4EB7105CCE2D}"/>
          </ac:spMkLst>
        </pc:spChg>
        <pc:grpChg chg="add del">
          <ac:chgData name="Itay Aharon Goldberg" userId="5cf6fe0f-81ae-4b0e-a64c-fe64894de4dd" providerId="ADAL" clId="{8926506A-6604-4B11-8484-F0ACE5BF7F8F}" dt="2024-08-14T14:20:14.528" v="782" actId="26606"/>
          <ac:grpSpMkLst>
            <pc:docMk/>
            <pc:sldMk cId="3570052118" sldId="275"/>
            <ac:grpSpMk id="20" creationId="{032D8612-31EB-44CF-A1D0-14FD4C705424}"/>
          </ac:grpSpMkLst>
        </pc:grpChg>
        <pc:picChg chg="add mod modCrop">
          <ac:chgData name="Itay Aharon Goldberg" userId="5cf6fe0f-81ae-4b0e-a64c-fe64894de4dd" providerId="ADAL" clId="{8926506A-6604-4B11-8484-F0ACE5BF7F8F}" dt="2024-08-14T14:20:14.528" v="782" actId="26606"/>
          <ac:picMkLst>
            <pc:docMk/>
            <pc:sldMk cId="3570052118" sldId="275"/>
            <ac:picMk id="4" creationId="{77FFE38E-54B0-F1D0-618D-40773A6F7A80}"/>
          </ac:picMkLst>
        </pc:picChg>
        <pc:picChg chg="del">
          <ac:chgData name="Itay Aharon Goldberg" userId="5cf6fe0f-81ae-4b0e-a64c-fe64894de4dd" providerId="ADAL" clId="{8926506A-6604-4B11-8484-F0ACE5BF7F8F}" dt="2024-08-13T20:26:22.190" v="724" actId="478"/>
          <ac:picMkLst>
            <pc:docMk/>
            <pc:sldMk cId="3570052118" sldId="275"/>
            <ac:picMk id="5" creationId="{0DDA1ED3-8CA8-E6A7-CE11-02E3C4BB7F6E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4T19:10:56.971" v="832" actId="478"/>
        <pc:sldMkLst>
          <pc:docMk/>
          <pc:sldMk cId="2733141525" sldId="276"/>
        </pc:sldMkLst>
        <pc:spChg chg="del">
          <ac:chgData name="Itay Aharon Goldberg" userId="5cf6fe0f-81ae-4b0e-a64c-fe64894de4dd" providerId="ADAL" clId="{8926506A-6604-4B11-8484-F0ACE5BF7F8F}" dt="2024-08-13T20:27:43.815" v="737" actId="478"/>
          <ac:spMkLst>
            <pc:docMk/>
            <pc:sldMk cId="2733141525" sldId="276"/>
            <ac:spMk id="3" creationId="{78F24D2A-DBC4-B94D-8EED-1D71987D60E6}"/>
          </ac:spMkLst>
        </pc:spChg>
        <pc:spChg chg="add mod">
          <ac:chgData name="Itay Aharon Goldberg" userId="5cf6fe0f-81ae-4b0e-a64c-fe64894de4dd" providerId="ADAL" clId="{8926506A-6604-4B11-8484-F0ACE5BF7F8F}" dt="2024-08-14T18:03:24.933" v="822" actId="14100"/>
          <ac:spMkLst>
            <pc:docMk/>
            <pc:sldMk cId="2733141525" sldId="276"/>
            <ac:spMk id="6" creationId="{6FDEC174-3C1B-0A5A-2886-3D6B841A0B4B}"/>
          </ac:spMkLst>
        </pc:spChg>
        <pc:spChg chg="add mod">
          <ac:chgData name="Itay Aharon Goldberg" userId="5cf6fe0f-81ae-4b0e-a64c-fe64894de4dd" providerId="ADAL" clId="{8926506A-6604-4B11-8484-F0ACE5BF7F8F}" dt="2024-08-14T18:03:52.360" v="827" actId="14100"/>
          <ac:spMkLst>
            <pc:docMk/>
            <pc:sldMk cId="2733141525" sldId="276"/>
            <ac:spMk id="7" creationId="{1A5AF3C1-A42C-AE0B-904A-A321E9DA8DC5}"/>
          </ac:spMkLst>
        </pc:spChg>
        <pc:picChg chg="add mod modCrop">
          <ac:chgData name="Itay Aharon Goldberg" userId="5cf6fe0f-81ae-4b0e-a64c-fe64894de4dd" providerId="ADAL" clId="{8926506A-6604-4B11-8484-F0ACE5BF7F8F}" dt="2024-08-14T18:02:20.439" v="819" actId="1076"/>
          <ac:picMkLst>
            <pc:docMk/>
            <pc:sldMk cId="2733141525" sldId="276"/>
            <ac:picMk id="5" creationId="{000FB939-00C8-9B5F-2E67-88437AFD7427}"/>
          </ac:picMkLst>
        </pc:picChg>
        <pc:picChg chg="add del mod">
          <ac:chgData name="Itay Aharon Goldberg" userId="5cf6fe0f-81ae-4b0e-a64c-fe64894de4dd" providerId="ADAL" clId="{8926506A-6604-4B11-8484-F0ACE5BF7F8F}" dt="2024-08-14T19:10:56.971" v="832" actId="478"/>
          <ac:picMkLst>
            <pc:docMk/>
            <pc:sldMk cId="2733141525" sldId="276"/>
            <ac:picMk id="9" creationId="{B0DC4F66-1D85-AA83-3C4C-2B7B48A0653A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4T19:13:58.021" v="834" actId="478"/>
        <pc:sldMkLst>
          <pc:docMk/>
          <pc:sldMk cId="396262132" sldId="277"/>
        </pc:sldMkLst>
        <pc:spChg chg="add mod">
          <ac:chgData name="Itay Aharon Goldberg" userId="5cf6fe0f-81ae-4b0e-a64c-fe64894de4dd" providerId="ADAL" clId="{8926506A-6604-4B11-8484-F0ACE5BF7F8F}" dt="2024-08-14T17:51:39.426" v="811" actId="14100"/>
          <ac:spMkLst>
            <pc:docMk/>
            <pc:sldMk cId="396262132" sldId="277"/>
            <ac:spMk id="8" creationId="{07FA7F59-CEFC-2FA3-4A56-D2E1A75694BE}"/>
          </ac:spMkLst>
        </pc:spChg>
        <pc:spChg chg="add mod">
          <ac:chgData name="Itay Aharon Goldberg" userId="5cf6fe0f-81ae-4b0e-a64c-fe64894de4dd" providerId="ADAL" clId="{8926506A-6604-4B11-8484-F0ACE5BF7F8F}" dt="2024-08-14T17:51:53.872" v="813" actId="1076"/>
          <ac:spMkLst>
            <pc:docMk/>
            <pc:sldMk cId="396262132" sldId="277"/>
            <ac:spMk id="9" creationId="{A3656708-0740-776B-51D8-A0E865EA7148}"/>
          </ac:spMkLst>
        </pc:spChg>
        <pc:picChg chg="add mod modCrop">
          <ac:chgData name="Itay Aharon Goldberg" userId="5cf6fe0f-81ae-4b0e-a64c-fe64894de4dd" providerId="ADAL" clId="{8926506A-6604-4B11-8484-F0ACE5BF7F8F}" dt="2024-08-14T17:51:14.310" v="808" actId="1076"/>
          <ac:picMkLst>
            <pc:docMk/>
            <pc:sldMk cId="396262132" sldId="277"/>
            <ac:picMk id="4" creationId="{E957553D-23BC-129B-9C65-D5A5F918BF33}"/>
          </ac:picMkLst>
        </pc:picChg>
        <pc:picChg chg="del">
          <ac:chgData name="Itay Aharon Goldberg" userId="5cf6fe0f-81ae-4b0e-a64c-fe64894de4dd" providerId="ADAL" clId="{8926506A-6604-4B11-8484-F0ACE5BF7F8F}" dt="2024-08-13T20:29:22.538" v="748" actId="478"/>
          <ac:picMkLst>
            <pc:docMk/>
            <pc:sldMk cId="396262132" sldId="277"/>
            <ac:picMk id="5" creationId="{000FB939-00C8-9B5F-2E67-88437AFD7427}"/>
          </ac:picMkLst>
        </pc:picChg>
        <pc:picChg chg="add del mod">
          <ac:chgData name="Itay Aharon Goldberg" userId="5cf6fe0f-81ae-4b0e-a64c-fe64894de4dd" providerId="ADAL" clId="{8926506A-6604-4B11-8484-F0ACE5BF7F8F}" dt="2024-08-14T19:13:58.021" v="834" actId="478"/>
          <ac:picMkLst>
            <pc:docMk/>
            <pc:sldMk cId="396262132" sldId="277"/>
            <ac:picMk id="7" creationId="{765902CE-95D9-91A5-0F9C-EDE1273E7B7A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4T21:10:27.716" v="970" actId="20577"/>
        <pc:sldMkLst>
          <pc:docMk/>
          <pc:sldMk cId="3849515757" sldId="278"/>
        </pc:sldMkLst>
        <pc:spChg chg="add mod">
          <ac:chgData name="Itay Aharon Goldberg" userId="5cf6fe0f-81ae-4b0e-a64c-fe64894de4dd" providerId="ADAL" clId="{8926506A-6604-4B11-8484-F0ACE5BF7F8F}" dt="2024-08-14T21:10:09.842" v="963" actId="20577"/>
          <ac:spMkLst>
            <pc:docMk/>
            <pc:sldMk cId="3849515757" sldId="278"/>
            <ac:spMk id="6" creationId="{8E50F1E9-9410-F0FC-0945-0F7E47DF1DE0}"/>
          </ac:spMkLst>
        </pc:spChg>
        <pc:spChg chg="add mod">
          <ac:chgData name="Itay Aharon Goldberg" userId="5cf6fe0f-81ae-4b0e-a64c-fe64894de4dd" providerId="ADAL" clId="{8926506A-6604-4B11-8484-F0ACE5BF7F8F}" dt="2024-08-14T21:10:27.716" v="970" actId="20577"/>
          <ac:spMkLst>
            <pc:docMk/>
            <pc:sldMk cId="3849515757" sldId="278"/>
            <ac:spMk id="8" creationId="{9612C033-E562-E910-64DF-6A96C833D11E}"/>
          </ac:spMkLst>
        </pc:spChg>
        <pc:picChg chg="add mod">
          <ac:chgData name="Itay Aharon Goldberg" userId="5cf6fe0f-81ae-4b0e-a64c-fe64894de4dd" providerId="ADAL" clId="{8926506A-6604-4B11-8484-F0ACE5BF7F8F}" dt="2024-08-14T21:06:16.731" v="918" actId="1076"/>
          <ac:picMkLst>
            <pc:docMk/>
            <pc:sldMk cId="3849515757" sldId="278"/>
            <ac:picMk id="4" creationId="{9E00A851-863D-6915-0BDA-4D50D0E24C15}"/>
          </ac:picMkLst>
        </pc:picChg>
        <pc:picChg chg="del">
          <ac:chgData name="Itay Aharon Goldberg" userId="5cf6fe0f-81ae-4b0e-a64c-fe64894de4dd" providerId="ADAL" clId="{8926506A-6604-4B11-8484-F0ACE5BF7F8F}" dt="2024-08-14T21:05:22.372" v="911" actId="478"/>
          <ac:picMkLst>
            <pc:docMk/>
            <pc:sldMk cId="3849515757" sldId="278"/>
            <ac:picMk id="5" creationId="{626FC609-0FCE-0852-3DFE-6517DDC3E2DA}"/>
          </ac:picMkLst>
        </pc:picChg>
        <pc:picChg chg="mod">
          <ac:chgData name="Itay Aharon Goldberg" userId="5cf6fe0f-81ae-4b0e-a64c-fe64894de4dd" providerId="ADAL" clId="{8926506A-6604-4B11-8484-F0ACE5BF7F8F}" dt="2024-08-14T21:06:12.663" v="917" actId="1076"/>
          <ac:picMkLst>
            <pc:docMk/>
            <pc:sldMk cId="3849515757" sldId="278"/>
            <ac:picMk id="7" creationId="{F6DBB190-9105-BB21-E368-D619B86D8CF8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4T21:10:36.272" v="977" actId="20577"/>
        <pc:sldMkLst>
          <pc:docMk/>
          <pc:sldMk cId="1913990631" sldId="279"/>
        </pc:sldMkLst>
        <pc:spChg chg="del">
          <ac:chgData name="Itay Aharon Goldberg" userId="5cf6fe0f-81ae-4b0e-a64c-fe64894de4dd" providerId="ADAL" clId="{8926506A-6604-4B11-8484-F0ACE5BF7F8F}" dt="2024-08-14T21:08:36.411" v="924" actId="478"/>
          <ac:spMkLst>
            <pc:docMk/>
            <pc:sldMk cId="1913990631" sldId="279"/>
            <ac:spMk id="2" creationId="{1E86001C-CC53-3607-8BDD-130843FB7CF8}"/>
          </ac:spMkLst>
        </pc:spChg>
        <pc:spChg chg="add del mod">
          <ac:chgData name="Itay Aharon Goldberg" userId="5cf6fe0f-81ae-4b0e-a64c-fe64894de4dd" providerId="ADAL" clId="{8926506A-6604-4B11-8484-F0ACE5BF7F8F}" dt="2024-08-14T21:08:39.812" v="925" actId="478"/>
          <ac:spMkLst>
            <pc:docMk/>
            <pc:sldMk cId="1913990631" sldId="279"/>
            <ac:spMk id="8" creationId="{C6707BCF-F4B7-4783-C190-5C849BE61B5F}"/>
          </ac:spMkLst>
        </pc:spChg>
        <pc:spChg chg="add mod">
          <ac:chgData name="Itay Aharon Goldberg" userId="5cf6fe0f-81ae-4b0e-a64c-fe64894de4dd" providerId="ADAL" clId="{8926506A-6604-4B11-8484-F0ACE5BF7F8F}" dt="2024-08-14T21:10:36.272" v="977" actId="20577"/>
          <ac:spMkLst>
            <pc:docMk/>
            <pc:sldMk cId="1913990631" sldId="279"/>
            <ac:spMk id="9" creationId="{73755EA4-D819-BF5E-40BB-0D8905208BE9}"/>
          </ac:spMkLst>
        </pc:spChg>
        <pc:picChg chg="del">
          <ac:chgData name="Itay Aharon Goldberg" userId="5cf6fe0f-81ae-4b0e-a64c-fe64894de4dd" providerId="ADAL" clId="{8926506A-6604-4B11-8484-F0ACE5BF7F8F}" dt="2024-08-14T21:06:27.867" v="920" actId="478"/>
          <ac:picMkLst>
            <pc:docMk/>
            <pc:sldMk cId="1913990631" sldId="279"/>
            <ac:picMk id="4" creationId="{9E00A851-863D-6915-0BDA-4D50D0E24C15}"/>
          </ac:picMkLst>
        </pc:picChg>
        <pc:picChg chg="add mod">
          <ac:chgData name="Itay Aharon Goldberg" userId="5cf6fe0f-81ae-4b0e-a64c-fe64894de4dd" providerId="ADAL" clId="{8926506A-6604-4B11-8484-F0ACE5BF7F8F}" dt="2024-08-14T21:08:32.283" v="923" actId="1076"/>
          <ac:picMkLst>
            <pc:docMk/>
            <pc:sldMk cId="1913990631" sldId="279"/>
            <ac:picMk id="5" creationId="{C092DFCC-91C4-1445-B270-644578991B99}"/>
          </ac:picMkLst>
        </pc:picChg>
        <pc:picChg chg="del">
          <ac:chgData name="Itay Aharon Goldberg" userId="5cf6fe0f-81ae-4b0e-a64c-fe64894de4dd" providerId="ADAL" clId="{8926506A-6604-4B11-8484-F0ACE5BF7F8F}" dt="2024-08-14T21:08:10.709" v="921" actId="478"/>
          <ac:picMkLst>
            <pc:docMk/>
            <pc:sldMk cId="1913990631" sldId="279"/>
            <ac:picMk id="7" creationId="{F6DBB190-9105-BB21-E368-D619B86D8CF8}"/>
          </ac:picMkLst>
        </pc:picChg>
      </pc:sldChg>
      <pc:sldChg chg="addSp delSp modSp new mod">
        <pc:chgData name="Itay Aharon Goldberg" userId="5cf6fe0f-81ae-4b0e-a64c-fe64894de4dd" providerId="ADAL" clId="{8926506A-6604-4B11-8484-F0ACE5BF7F8F}" dt="2024-08-15T07:16:43.717" v="1087"/>
        <pc:sldMkLst>
          <pc:docMk/>
          <pc:sldMk cId="2540714534" sldId="280"/>
        </pc:sldMkLst>
        <pc:spChg chg="del">
          <ac:chgData name="Itay Aharon Goldberg" userId="5cf6fe0f-81ae-4b0e-a64c-fe64894de4dd" providerId="ADAL" clId="{8926506A-6604-4B11-8484-F0ACE5BF7F8F}" dt="2024-08-15T07:15:15.179" v="1082"/>
          <ac:spMkLst>
            <pc:docMk/>
            <pc:sldMk cId="2540714534" sldId="280"/>
            <ac:spMk id="2" creationId="{6F06A931-D6C7-69A7-FBC3-419D7051E76F}"/>
          </ac:spMkLst>
        </pc:spChg>
        <pc:spChg chg="del">
          <ac:chgData name="Itay Aharon Goldberg" userId="5cf6fe0f-81ae-4b0e-a64c-fe64894de4dd" providerId="ADAL" clId="{8926506A-6604-4B11-8484-F0ACE5BF7F8F}" dt="2024-08-15T07:15:19.757" v="1083" actId="478"/>
          <ac:spMkLst>
            <pc:docMk/>
            <pc:sldMk cId="2540714534" sldId="280"/>
            <ac:spMk id="3" creationId="{491366E4-DE38-0781-8D6E-241A53DFC6BD}"/>
          </ac:spMkLst>
        </pc:spChg>
        <pc:spChg chg="add mod">
          <ac:chgData name="Itay Aharon Goldberg" userId="5cf6fe0f-81ae-4b0e-a64c-fe64894de4dd" providerId="ADAL" clId="{8926506A-6604-4B11-8484-F0ACE5BF7F8F}" dt="2024-08-15T07:16:43.717" v="1087"/>
          <ac:spMkLst>
            <pc:docMk/>
            <pc:sldMk cId="2540714534" sldId="280"/>
            <ac:spMk id="4" creationId="{C343CB3C-83A4-838A-4491-BB95EAA0AAFE}"/>
          </ac:spMkLst>
        </pc:spChg>
        <pc:picChg chg="add mod">
          <ac:chgData name="Itay Aharon Goldberg" userId="5cf6fe0f-81ae-4b0e-a64c-fe64894de4dd" providerId="ADAL" clId="{8926506A-6604-4B11-8484-F0ACE5BF7F8F}" dt="2024-08-15T07:15:43.444" v="1086" actId="1076"/>
          <ac:picMkLst>
            <pc:docMk/>
            <pc:sldMk cId="2540714534" sldId="280"/>
            <ac:picMk id="6" creationId="{A52EC211-0840-D1A9-EA6C-BC1ED3C4088B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5T08:17:52.009" v="1102" actId="1076"/>
        <pc:sldMkLst>
          <pc:docMk/>
          <pc:sldMk cId="912552035" sldId="281"/>
        </pc:sldMkLst>
        <pc:spChg chg="del">
          <ac:chgData name="Itay Aharon Goldberg" userId="5cf6fe0f-81ae-4b0e-a64c-fe64894de4dd" providerId="ADAL" clId="{8926506A-6604-4B11-8484-F0ACE5BF7F8F}" dt="2024-08-15T08:17:43.960" v="1098" actId="478"/>
          <ac:spMkLst>
            <pc:docMk/>
            <pc:sldMk cId="912552035" sldId="281"/>
            <ac:spMk id="3" creationId="{EC09ECCD-3418-79BD-8B72-FDE6F668E46F}"/>
          </ac:spMkLst>
        </pc:spChg>
        <pc:spChg chg="add del mod">
          <ac:chgData name="Itay Aharon Goldberg" userId="5cf6fe0f-81ae-4b0e-a64c-fe64894de4dd" providerId="ADAL" clId="{8926506A-6604-4B11-8484-F0ACE5BF7F8F}" dt="2024-08-15T08:17:46.480" v="1099" actId="478"/>
          <ac:spMkLst>
            <pc:docMk/>
            <pc:sldMk cId="912552035" sldId="281"/>
            <ac:spMk id="5" creationId="{DF1F623C-E4A2-429D-B3AB-D86EA362C700}"/>
          </ac:spMkLst>
        </pc:spChg>
        <pc:picChg chg="add mod">
          <ac:chgData name="Itay Aharon Goldberg" userId="5cf6fe0f-81ae-4b0e-a64c-fe64894de4dd" providerId="ADAL" clId="{8926506A-6604-4B11-8484-F0ACE5BF7F8F}" dt="2024-08-15T08:17:52.009" v="1102" actId="1076"/>
          <ac:picMkLst>
            <pc:docMk/>
            <pc:sldMk cId="912552035" sldId="281"/>
            <ac:picMk id="7" creationId="{8B85F952-E83E-9340-0B01-1246B8F739E3}"/>
          </ac:picMkLst>
        </pc:picChg>
      </pc:sldChg>
      <pc:sldChg chg="addSp delSp modSp add mod">
        <pc:chgData name="Itay Aharon Goldberg" userId="5cf6fe0f-81ae-4b0e-a64c-fe64894de4dd" providerId="ADAL" clId="{8926506A-6604-4B11-8484-F0ACE5BF7F8F}" dt="2024-08-15T08:26:23.431" v="1138"/>
        <pc:sldMkLst>
          <pc:docMk/>
          <pc:sldMk cId="2653950313" sldId="282"/>
        </pc:sldMkLst>
        <pc:spChg chg="mod">
          <ac:chgData name="Itay Aharon Goldberg" userId="5cf6fe0f-81ae-4b0e-a64c-fe64894de4dd" providerId="ADAL" clId="{8926506A-6604-4B11-8484-F0ACE5BF7F8F}" dt="2024-08-15T08:26:23.431" v="1138"/>
          <ac:spMkLst>
            <pc:docMk/>
            <pc:sldMk cId="2653950313" sldId="282"/>
            <ac:spMk id="3" creationId="{EC09ECCD-3418-79BD-8B72-FDE6F668E46F}"/>
          </ac:spMkLst>
        </pc:spChg>
        <pc:picChg chg="del">
          <ac:chgData name="Itay Aharon Goldberg" userId="5cf6fe0f-81ae-4b0e-a64c-fe64894de4dd" providerId="ADAL" clId="{8926506A-6604-4B11-8484-F0ACE5BF7F8F}" dt="2024-08-15T08:24:05.043" v="1132" actId="478"/>
          <ac:picMkLst>
            <pc:docMk/>
            <pc:sldMk cId="2653950313" sldId="282"/>
            <ac:picMk id="5" creationId="{69DEDD3C-6E8A-A136-8CDE-27CB0C205C55}"/>
          </ac:picMkLst>
        </pc:picChg>
        <pc:picChg chg="add mod">
          <ac:chgData name="Itay Aharon Goldberg" userId="5cf6fe0f-81ae-4b0e-a64c-fe64894de4dd" providerId="ADAL" clId="{8926506A-6604-4B11-8484-F0ACE5BF7F8F}" dt="2024-08-15T08:24:21.187" v="1137" actId="1076"/>
          <ac:picMkLst>
            <pc:docMk/>
            <pc:sldMk cId="2653950313" sldId="282"/>
            <ac:picMk id="6" creationId="{937C46D5-615B-11B7-072D-1EFE698B5C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A9BDBD9-8B23-444E-AF4E-281A8432516A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FBC3AC8B-8B28-4E8D-9DE1-8D27C6C6EC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497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AC8B-8B28-4E8D-9DE1-8D27C6C6ECE4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33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AC8B-8B28-4E8D-9DE1-8D27C6C6ECE4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23930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AC8B-8B28-4E8D-9DE1-8D27C6C6ECE4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0652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AC8B-8B28-4E8D-9DE1-8D27C6C6ECE4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875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3AC8B-8B28-4E8D-9DE1-8D27C6C6ECE4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4793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2E6AA9-76C0-9F29-5416-F9981E4C6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2AD0B66-BB50-5788-2C02-B040AD47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9727A1-2866-9DFC-EDDC-03AF80DF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E295E34-6244-84BE-9CC9-F894312A2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2C9BEF-34AA-6E20-5E13-5711EB14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30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CA967E-1CD2-A37E-59B4-2004A0A9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53B941-32A4-B1E5-0CA5-1AF19C95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106E62-86EE-355B-357A-CEEA1EFE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F12888-F8D1-4AF7-908F-82228470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E4D74A6-2427-7145-F5AF-A6D55372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399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4FD9E24-F530-26DC-2B43-AF660AFE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B0764BD-6683-382F-7405-C22109DC1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8409D51-CD65-5CEC-47E2-0E9C4461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919BBD8-319E-D6CF-BF04-51E203A6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A2AEE75-20D4-F3F6-8F22-D024FF46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930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AC63C0-F03C-B988-7A53-02382960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51B7E5-1A5D-F739-D02C-6B11C069A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2E001A3-09F8-D54B-231D-030A6D08E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D3A276-DA05-5ED7-1410-CF391228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F44008E-81E6-1C92-F4DD-20676B77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15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BE22CE-E509-970D-EA75-5F90BB8B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25FD19C-72BC-3914-55FE-CBA88282A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6653A9-E7E5-4B24-068B-C30903E5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4C9E3D9-366F-1E67-EFF2-5FF0B82F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370ED9-EB4A-6DCA-9B9D-9F013283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168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FA416B-64DD-64B7-8A61-D21A02E7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2942F48-B502-E54A-9A22-A9CFC1AA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405DF72-5CBA-F232-1A58-CC04D90B1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7988362-96B2-9268-3CB2-CC8C0686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6F4129F-318E-668F-07E9-134F3725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9A5D995-095D-98F1-F61E-35AD21B1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407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799FF6-F513-E389-0070-950BBA979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969F3D1-85FF-D5E3-CACC-A8764EAA3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CB380E6-1B93-562B-1DC5-37DBC59E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D68A4FC-A3DD-446F-3D7F-F64E2A25C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DB84CD5-4185-33E2-BB6B-A51F21676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B0599A3-7D1C-AC70-F7DF-14150720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495E906-CF5C-1937-7BCB-10140D0F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9F6677C-FA47-F037-1FFE-5309BA8F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4558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760A31-01AA-424D-913F-29ED7D9B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997519-9A75-ACD2-ECAA-7C0984D2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30BA6E5B-9857-5533-A536-C20537EF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42D4CAC-7E08-C33D-1A11-86692A8C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87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94F4835-2EC2-1928-258A-E0122C2B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7DF9FAE-4F22-CACB-B29C-74D52AB7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94EB720-C3FF-7A2D-8945-1B330185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556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EECC5-AC1B-8E3B-A8B8-583828113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B55C2D9-35BB-E466-5FD0-059F01CF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9B4FC82-CDCD-DA3F-5434-5172028C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A5D85F6-41F9-A3E5-397F-35717234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CBCE32B-ED57-D9D9-E94B-AC6B9138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EEDDD8-B6BF-9F19-C796-950F19AC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279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27AC99-E8A3-AD2F-B08D-CA88D4C13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190421-04AE-6C4A-B09A-FD33A5E1B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ECAEE4D-1C18-B7BC-BCEE-3E9E70DD4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97EA845-68AB-3EB8-96ED-6C0DA978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1ADA46-2BAE-2BBB-1EAD-0C1BFAE2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D24352D-AE6B-1C7B-DCAB-D758F5BD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96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6143C70-E155-54A9-ABC7-1326A408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9B502EE-1EA7-72F3-5CA4-C6EF66625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A8BED5-C170-D25E-5C0F-25176C4FF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B1C86-9B01-46FD-B266-59CD5613ECC2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04C958-5B96-1AD5-C195-FF3B23CD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5927D4-1D90-5AFD-BB00-5BF2A146B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B5BC2C-E74C-46FE-A950-0DE1D84EA0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414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24AB82-8DF1-62B8-E5E2-7E9AF54BD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7003"/>
            <a:ext cx="9144000" cy="1084262"/>
          </a:xfrm>
        </p:spPr>
        <p:txBody>
          <a:bodyPr>
            <a:noAutofit/>
          </a:bodyPr>
          <a:lstStyle/>
          <a:p>
            <a:r>
              <a:rPr lang="en-US" sz="4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Description &amp; Implementation of the</a:t>
            </a:r>
            <a:br>
              <a:rPr lang="en-US" sz="4400" dirty="0"/>
            </a:br>
            <a:r>
              <a:rPr lang="en-US" sz="4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ACMI Component</a:t>
            </a:r>
            <a:br>
              <a:rPr lang="en-US" sz="4400" dirty="0"/>
            </a:br>
            <a:endParaRPr lang="he-IL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EC8673A-0663-3106-0FA2-1FB3CBC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3072"/>
            <a:ext cx="9144000" cy="113324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 Hardware Accelerator for the Vision Transformer Algorithm </a:t>
            </a:r>
            <a:b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using </a:t>
            </a:r>
            <a:r>
              <a:rPr lang="en-US" sz="20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MinHash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to Lineage</a:t>
            </a:r>
            <a:r>
              <a:rPr lang="en-US" sz="2000" dirty="0">
                <a:highlight>
                  <a:srgbClr val="FFFFFF"/>
                </a:highlight>
                <a:latin typeface="Arial" panose="020B0604020202020204" pitchFamily="34" charset="0"/>
              </a:rPr>
              <a:t> a</a:t>
            </a: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ssignment by ENICS Lab</a:t>
            </a:r>
            <a:br>
              <a:rPr lang="en-US" sz="2000" dirty="0"/>
            </a:br>
            <a:r>
              <a:rPr lang="en-US" sz="20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Final Project - Computer Engineering, BIU</a:t>
            </a:r>
            <a:endParaRPr lang="he-IL" sz="2000" dirty="0"/>
          </a:p>
        </p:txBody>
      </p:sp>
      <p:sp>
        <p:nvSpPr>
          <p:cNvPr id="4" name="כותרת משנה 2">
            <a:extLst>
              <a:ext uri="{FF2B5EF4-FFF2-40B4-BE49-F238E27FC236}">
                <a16:creationId xmlns:a16="http://schemas.microsoft.com/office/drawing/2014/main" id="{D654D99A-895C-C933-19F9-CD76B5716516}"/>
              </a:ext>
            </a:extLst>
          </p:cNvPr>
          <p:cNvSpPr txBox="1">
            <a:spLocks/>
          </p:cNvSpPr>
          <p:nvPr/>
        </p:nvSpPr>
        <p:spPr>
          <a:xfrm>
            <a:off x="1415143" y="4263912"/>
            <a:ext cx="9144000" cy="113324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US" sz="18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Noam Diamant &amp; Itay Goldberg</a:t>
            </a:r>
            <a:br>
              <a:rPr lang="en-US" sz="1800" dirty="0">
                <a:effectLst/>
                <a:highlight>
                  <a:srgbClr val="FFFFFF"/>
                </a:highlight>
              </a:rPr>
            </a:br>
            <a:r>
              <a:rPr lang="en-US" sz="18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Academic Supervisor : Prof. Leonid </a:t>
            </a:r>
            <a:r>
              <a:rPr lang="en-US" sz="180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Yavits</a:t>
            </a:r>
            <a:br>
              <a:rPr lang="en-US" sz="1800" dirty="0">
                <a:effectLst/>
                <a:highlight>
                  <a:srgbClr val="FFFFFF"/>
                </a:highlight>
              </a:rPr>
            </a:br>
            <a:r>
              <a:rPr lang="en-US" sz="18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Instructor : Itay Merlin</a:t>
            </a:r>
            <a:br>
              <a:rPr lang="en-US" sz="1800" dirty="0">
                <a:effectLst/>
                <a:highlight>
                  <a:srgbClr val="FFFFFF"/>
                </a:highlight>
              </a:rPr>
            </a:br>
            <a:r>
              <a:rPr lang="en-US" sz="18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August, 2024</a:t>
            </a:r>
            <a:endParaRPr lang="en-US" sz="1800" dirty="0">
              <a:effectLst/>
              <a:highlight>
                <a:srgbClr val="FFFFFF"/>
              </a:highlight>
            </a:endParaRPr>
          </a:p>
        </p:txBody>
      </p:sp>
      <p:pic>
        <p:nvPicPr>
          <p:cNvPr id="6" name="תמונה 5" descr="תמונה שמכילה טקסט, גופן, לוגו, גרפיקה&#10;&#10;התיאור נוצר באופן אוטומטי">
            <a:extLst>
              <a:ext uri="{FF2B5EF4-FFF2-40B4-BE49-F238E27FC236}">
                <a16:creationId xmlns:a16="http://schemas.microsoft.com/office/drawing/2014/main" id="{0A7EFE2E-C582-F99F-CB88-C4773B9B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878" y="5724752"/>
            <a:ext cx="3662122" cy="113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5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2B28A4-BE24-18F0-49FC-98BC6DA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Hasher</a:t>
            </a:r>
            <a:endParaRPr lang="he-IL" dirty="0"/>
          </a:p>
        </p:txBody>
      </p:sp>
      <p:pic>
        <p:nvPicPr>
          <p:cNvPr id="5" name="תמונה 4" descr="תמונה שמכילה תרשים, גופן, צילום מסך, קו&#10;&#10;התיאור נוצר באופן אוטומטי">
            <a:extLst>
              <a:ext uri="{FF2B5EF4-FFF2-40B4-BE49-F238E27FC236}">
                <a16:creationId xmlns:a16="http://schemas.microsoft.com/office/drawing/2014/main" id="{386E36F2-B0DF-8002-D8A7-8DE7A565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49" y="2457165"/>
            <a:ext cx="9666901" cy="18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67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2B28A4-BE24-18F0-49FC-98BC6DA6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Hasher</a:t>
            </a:r>
            <a:endParaRPr lang="he-IL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59FD2E61-637E-941E-A7F1-E03E0422B1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70"/>
          <a:stretch/>
        </p:blipFill>
        <p:spPr>
          <a:xfrm>
            <a:off x="728133" y="1690688"/>
            <a:ext cx="7001934" cy="1376516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C54FD218-FD17-EF06-4342-8E2C50265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0134" y="1690688"/>
            <a:ext cx="2980266" cy="13662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E51B0EDD-AC2E-F98C-13B4-0986500710F3}"/>
                  </a:ext>
                </a:extLst>
              </p:cNvPr>
              <p:cNvSpPr txBox="1"/>
              <p:nvPr/>
            </p:nvSpPr>
            <p:spPr>
              <a:xfrm>
                <a:off x="838200" y="3567729"/>
                <a:ext cx="9982200" cy="63998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𝑥𝐴𝐵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1020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i="1" smtClean="0"/>
                            <m:t>2</m:t>
                          </m:r>
                          <m:r>
                            <m:rPr>
                              <m:nor/>
                            </m:rPr>
                            <a:rPr lang="en-US" b="0" i="1" smtClean="0"/>
                            <m:t>B</m:t>
                          </m:r>
                          <m:r>
                            <m:rPr>
                              <m:nor/>
                            </m:rPr>
                            <a:rPr lang="en-US" i="1" smtClean="0"/>
                            <m:t>72</m:t>
                          </m:r>
                          <m:r>
                            <m:rPr>
                              <m:nor/>
                            </m:rPr>
                            <a:rPr lang="en-US" b="0" i="1" smtClean="0"/>
                            <m:t>FF</m:t>
                          </m:r>
                          <m:r>
                            <m:rPr>
                              <m:nor/>
                            </m:rPr>
                            <a:rPr lang="en-US" i="1" smtClean="0"/>
                            <m:t>55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𝐹𝐴𝐴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1782463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E51B0EDD-AC2E-F98C-13B4-098650071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67729"/>
                <a:ext cx="9982200" cy="639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9A18ADCB-1425-E262-F931-CF66720EE0D5}"/>
                  </a:ext>
                </a:extLst>
              </p:cNvPr>
              <p:cNvSpPr txBox="1"/>
              <p:nvPr/>
            </p:nvSpPr>
            <p:spPr>
              <a:xfrm>
                <a:off x="499533" y="4250060"/>
                <a:ext cx="9982200" cy="63998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𝑠𝑖𝑔𝑛𝑎𝑡𝑢𝑟𝑒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𝑥𝐴𝐶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718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𝑅𝑜𝑙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𝐶𝐶𝐸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799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4664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𝐷𝐴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9A18ADCB-1425-E262-F931-CF66720EE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33" y="4250060"/>
                <a:ext cx="9982200" cy="6399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65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F0A1E-C946-9073-2CB7-6230FFCF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Sorter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9273986-DD87-DDC0-097C-366A4A344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25" y="1772708"/>
            <a:ext cx="9199066" cy="406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94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F0A1E-C946-9073-2CB7-6230FFCF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Sorter</a:t>
            </a:r>
            <a:endParaRPr lang="he-IL" dirty="0"/>
          </a:p>
        </p:txBody>
      </p:sp>
      <p:pic>
        <p:nvPicPr>
          <p:cNvPr id="9" name="תמונה 8" descr="תמונה שמכילה טקסט, צילום מסך, תוכנה, חשמל&#10;&#10;התיאור נוצר באופן אוטומטי">
            <a:extLst>
              <a:ext uri="{FF2B5EF4-FFF2-40B4-BE49-F238E27FC236}">
                <a16:creationId xmlns:a16="http://schemas.microsoft.com/office/drawing/2014/main" id="{6AF6240C-8B9F-C23D-DCD6-87D8497B23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06" t="29813" r="15406" b="-5272"/>
          <a:stretch/>
        </p:blipFill>
        <p:spPr>
          <a:xfrm>
            <a:off x="-303078" y="1583267"/>
            <a:ext cx="11150191" cy="4385709"/>
          </a:xfrm>
          <a:prstGeom prst="rect">
            <a:avLst/>
          </a:prstGeom>
        </p:spPr>
      </p:pic>
      <p:sp>
        <p:nvSpPr>
          <p:cNvPr id="10" name="מלבן 9">
            <a:extLst>
              <a:ext uri="{FF2B5EF4-FFF2-40B4-BE49-F238E27FC236}">
                <a16:creationId xmlns:a16="http://schemas.microsoft.com/office/drawing/2014/main" id="{E366D0B6-8F97-657F-9601-60F22553657E}"/>
              </a:ext>
            </a:extLst>
          </p:cNvPr>
          <p:cNvSpPr/>
          <p:nvPr/>
        </p:nvSpPr>
        <p:spPr>
          <a:xfrm>
            <a:off x="1460500" y="3651250"/>
            <a:ext cx="9386613" cy="406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B4BA530D-4397-A705-CAEE-A1168188CE1C}"/>
              </a:ext>
            </a:extLst>
          </p:cNvPr>
          <p:cNvSpPr/>
          <p:nvPr/>
        </p:nvSpPr>
        <p:spPr>
          <a:xfrm>
            <a:off x="1460499" y="4038576"/>
            <a:ext cx="9386613" cy="406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938B2E8A-DF12-BC76-34EE-FD9D951DA7E0}"/>
              </a:ext>
            </a:extLst>
          </p:cNvPr>
          <p:cNvSpPr/>
          <p:nvPr/>
        </p:nvSpPr>
        <p:spPr>
          <a:xfrm>
            <a:off x="1460500" y="4425950"/>
            <a:ext cx="9386613" cy="406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9753D1E0-DC87-01EA-6E45-623EA043001F}"/>
              </a:ext>
            </a:extLst>
          </p:cNvPr>
          <p:cNvSpPr/>
          <p:nvPr/>
        </p:nvSpPr>
        <p:spPr>
          <a:xfrm>
            <a:off x="1460498" y="4807732"/>
            <a:ext cx="9386613" cy="406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3A0C46CB-7D7E-2195-098E-2B17AE2DE2B1}"/>
              </a:ext>
            </a:extLst>
          </p:cNvPr>
          <p:cNvSpPr/>
          <p:nvPr/>
        </p:nvSpPr>
        <p:spPr>
          <a:xfrm>
            <a:off x="1454150" y="2000250"/>
            <a:ext cx="9386613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EDD47A2E-EF4A-80EF-58AB-96D3BB934DF5}"/>
              </a:ext>
            </a:extLst>
          </p:cNvPr>
          <p:cNvSpPr/>
          <p:nvPr/>
        </p:nvSpPr>
        <p:spPr>
          <a:xfrm>
            <a:off x="7181851" y="2000250"/>
            <a:ext cx="546100" cy="4064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3534EC2E-EC30-CB6C-FEB7-2F3B3DAAC8A7}"/>
              </a:ext>
            </a:extLst>
          </p:cNvPr>
          <p:cNvSpPr/>
          <p:nvPr/>
        </p:nvSpPr>
        <p:spPr>
          <a:xfrm>
            <a:off x="6889096" y="4826758"/>
            <a:ext cx="1143654" cy="36830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5912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C4F60D-A1BC-2678-AFF1-D07AF3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Kmer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Buffer</a:t>
            </a:r>
            <a:endParaRPr lang="he-IL" dirty="0"/>
          </a:p>
        </p:txBody>
      </p:sp>
      <p:pic>
        <p:nvPicPr>
          <p:cNvPr id="5" name="תמונה 4" descr="תמונה שמכילה טקסט, תרשים, תוכנית, שרטוט טכני&#10;&#10;התיאור נוצר באופן אוטומטי">
            <a:extLst>
              <a:ext uri="{FF2B5EF4-FFF2-40B4-BE49-F238E27FC236}">
                <a16:creationId xmlns:a16="http://schemas.microsoft.com/office/drawing/2014/main" id="{214CDF1A-10CF-B445-6191-11952FDB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125" y="1428750"/>
            <a:ext cx="71437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43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C4F60D-A1BC-2678-AFF1-D07AF314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Kmer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Buffer</a:t>
            </a:r>
            <a:endParaRPr lang="he-IL" dirty="0"/>
          </a:p>
        </p:txBody>
      </p:sp>
      <p:pic>
        <p:nvPicPr>
          <p:cNvPr id="5" name="תמונה 4" descr="תמונה שמכילה צילום מסך, חשמל, טקסט, מעגל חשמלי&#10;&#10;התיאור נוצר באופן אוטומטי">
            <a:extLst>
              <a:ext uri="{FF2B5EF4-FFF2-40B4-BE49-F238E27FC236}">
                <a16:creationId xmlns:a16="http://schemas.microsoft.com/office/drawing/2014/main" id="{D06CAA88-3D2E-BC75-833B-963B36EFF8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75" b="35310"/>
          <a:stretch/>
        </p:blipFill>
        <p:spPr>
          <a:xfrm>
            <a:off x="323802" y="1982828"/>
            <a:ext cx="11544395" cy="3884573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84C9CA84-2ED0-B55B-C284-C1F8AE6B3FAD}"/>
              </a:ext>
            </a:extLst>
          </p:cNvPr>
          <p:cNvCxnSpPr>
            <a:cxnSpLocks/>
          </p:cNvCxnSpPr>
          <p:nvPr/>
        </p:nvCxnSpPr>
        <p:spPr>
          <a:xfrm>
            <a:off x="5520267" y="3191933"/>
            <a:ext cx="0" cy="2370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ED74B13F-A589-2815-A442-DB4DC725602E}"/>
              </a:ext>
            </a:extLst>
          </p:cNvPr>
          <p:cNvCxnSpPr>
            <a:cxnSpLocks/>
          </p:cNvCxnSpPr>
          <p:nvPr/>
        </p:nvCxnSpPr>
        <p:spPr>
          <a:xfrm>
            <a:off x="8966200" y="3191933"/>
            <a:ext cx="0" cy="2370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804C347-6E19-09EB-8EC9-D829D7F0D35A}"/>
              </a:ext>
            </a:extLst>
          </p:cNvPr>
          <p:cNvCxnSpPr>
            <a:cxnSpLocks/>
          </p:cNvCxnSpPr>
          <p:nvPr/>
        </p:nvCxnSpPr>
        <p:spPr>
          <a:xfrm>
            <a:off x="8034867" y="5511800"/>
            <a:ext cx="4826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603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FA285-A3D0-7B7D-7912-A1CD5156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Index Counter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5E46A04-0917-B7B2-72F0-97C31F7CD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2454225"/>
            <a:ext cx="10224025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96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FA285-A3D0-7B7D-7912-A1CD5156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Index Counter</a:t>
            </a:r>
            <a:endParaRPr lang="he-IL" dirty="0"/>
          </a:p>
        </p:txBody>
      </p:sp>
      <p:pic>
        <p:nvPicPr>
          <p:cNvPr id="5" name="תמונה 4" descr="תמונה שמכילה טקסט, צילום מסך, חשמל, מעגל חשמלי&#10;&#10;התיאור נוצר באופן אוטומטי">
            <a:extLst>
              <a:ext uri="{FF2B5EF4-FFF2-40B4-BE49-F238E27FC236}">
                <a16:creationId xmlns:a16="http://schemas.microsoft.com/office/drawing/2014/main" id="{8AF83B30-612C-EF1B-953B-1453C82D9E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250"/>
          <a:stretch/>
        </p:blipFill>
        <p:spPr>
          <a:xfrm>
            <a:off x="647700" y="2225765"/>
            <a:ext cx="10896600" cy="3339955"/>
          </a:xfrm>
          <a:prstGeom prst="rect">
            <a:avLst/>
          </a:prstGeom>
        </p:spPr>
      </p:pic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AA860BA7-733B-9A67-5BB8-ADEEE4C13A4F}"/>
              </a:ext>
            </a:extLst>
          </p:cNvPr>
          <p:cNvCxnSpPr>
            <a:cxnSpLocks/>
          </p:cNvCxnSpPr>
          <p:nvPr/>
        </p:nvCxnSpPr>
        <p:spPr>
          <a:xfrm>
            <a:off x="9906001" y="4952999"/>
            <a:ext cx="26246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A697588B-367D-B8D5-C532-19C34C96EE29}"/>
              </a:ext>
            </a:extLst>
          </p:cNvPr>
          <p:cNvCxnSpPr>
            <a:cxnSpLocks/>
          </p:cNvCxnSpPr>
          <p:nvPr/>
        </p:nvCxnSpPr>
        <p:spPr>
          <a:xfrm>
            <a:off x="7247468" y="4521199"/>
            <a:ext cx="26246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8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3E6FA5-D7E9-676F-37A0-04732786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Fragment Memory</a:t>
            </a:r>
            <a:endParaRPr lang="he-IL" dirty="0"/>
          </a:p>
        </p:txBody>
      </p:sp>
      <p:pic>
        <p:nvPicPr>
          <p:cNvPr id="5" name="תמונה 4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5A169D63-6D4C-6C0C-6CCE-1F080FCD5F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87" b="10831"/>
          <a:stretch/>
        </p:blipFill>
        <p:spPr>
          <a:xfrm>
            <a:off x="179785" y="1815495"/>
            <a:ext cx="9660900" cy="3227010"/>
          </a:xfrm>
          <a:prstGeom prst="rect">
            <a:avLst/>
          </a:prstGeom>
        </p:spPr>
      </p:pic>
      <p:pic>
        <p:nvPicPr>
          <p:cNvPr id="7" name="תמונה 6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70F4A14C-CB2C-ACF4-4F0A-5C51866D8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80" y="3989992"/>
            <a:ext cx="32099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44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3E6FA5-D7E9-676F-37A0-04732786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Fragment Memory</a:t>
            </a:r>
            <a:endParaRPr lang="he-IL" dirty="0"/>
          </a:p>
        </p:txBody>
      </p:sp>
      <p:pic>
        <p:nvPicPr>
          <p:cNvPr id="5" name="תמונה 4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0DDA1ED3-8CA8-E6A7-CE11-02E3C4BB7F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2" t="22647" b="20366"/>
          <a:stretch/>
        </p:blipFill>
        <p:spPr>
          <a:xfrm>
            <a:off x="728046" y="1941059"/>
            <a:ext cx="10625754" cy="3871912"/>
          </a:xfrm>
          <a:prstGeom prst="rect">
            <a:avLst/>
          </a:prstGeom>
        </p:spPr>
      </p:pic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89F1C3F8-A47C-17E6-554F-12D527249B8F}"/>
              </a:ext>
            </a:extLst>
          </p:cNvPr>
          <p:cNvCxnSpPr>
            <a:cxnSpLocks/>
          </p:cNvCxnSpPr>
          <p:nvPr/>
        </p:nvCxnSpPr>
        <p:spPr>
          <a:xfrm>
            <a:off x="7073900" y="5393267"/>
            <a:ext cx="330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73CE3CD3-1FCF-776C-0CC1-CD8111D64D35}"/>
              </a:ext>
            </a:extLst>
          </p:cNvPr>
          <p:cNvCxnSpPr>
            <a:cxnSpLocks/>
          </p:cNvCxnSpPr>
          <p:nvPr/>
        </p:nvCxnSpPr>
        <p:spPr>
          <a:xfrm>
            <a:off x="7073900" y="4356100"/>
            <a:ext cx="330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4548DE15-B86C-763A-9041-0EAAC46CB67F}"/>
              </a:ext>
            </a:extLst>
          </p:cNvPr>
          <p:cNvCxnSpPr>
            <a:cxnSpLocks/>
          </p:cNvCxnSpPr>
          <p:nvPr/>
        </p:nvCxnSpPr>
        <p:spPr>
          <a:xfrm>
            <a:off x="4978400" y="3429000"/>
            <a:ext cx="33020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553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32AEEA-52CA-4A86-C86E-283A7B9D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DFD37-890C-BCEA-5735-F6F227ED3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3454"/>
            <a:ext cx="10515600" cy="2844346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dirty="0"/>
              <a:t>The Goal</a:t>
            </a:r>
            <a:r>
              <a:rPr lang="en-US" dirty="0"/>
              <a:t> - Lineage assignment, identifying and categorizing the lineage or variant of the COVID-19 virus.</a:t>
            </a:r>
          </a:p>
          <a:p>
            <a:pPr algn="l" rtl="0"/>
            <a:r>
              <a:rPr lang="en-US" b="1" dirty="0"/>
              <a:t>The Method</a:t>
            </a:r>
            <a:r>
              <a:rPr lang="en-US" dirty="0"/>
              <a:t> – </a:t>
            </a:r>
            <a:r>
              <a:rPr lang="en-US" dirty="0" err="1"/>
              <a:t>ViTAL</a:t>
            </a:r>
            <a:r>
              <a:rPr lang="en-US" dirty="0"/>
              <a:t>, A NN-based algorithm proposed as an accurate and efficient solution.</a:t>
            </a:r>
          </a:p>
          <a:p>
            <a:pPr algn="l" rtl="0"/>
            <a:r>
              <a:rPr lang="en-US" b="1" dirty="0"/>
              <a:t>Our Focus</a:t>
            </a:r>
            <a:r>
              <a:rPr lang="en-US" dirty="0"/>
              <a:t> - </a:t>
            </a:r>
            <a:r>
              <a:rPr lang="en-US" dirty="0" err="1"/>
              <a:t>MinHash</a:t>
            </a:r>
            <a:r>
              <a:rPr lang="en-US" dirty="0"/>
              <a:t>, technique used to estimate the similarity between two sets efficiently. A preprocessing step that feature extraction of the DNA (FASTA files).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6150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3E6FA5-D7E9-676F-37A0-04732786F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Fragment Memory</a:t>
            </a:r>
            <a:endParaRPr lang="he-IL" dirty="0"/>
          </a:p>
        </p:txBody>
      </p:sp>
      <p:pic>
        <p:nvPicPr>
          <p:cNvPr id="4" name="תמונה 3" descr="תמונה שמכילה טקסט, צילום מסך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77FFE38E-54B0-F1D0-618D-40773A6F7A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22647" b="20366"/>
          <a:stretch/>
        </p:blipFill>
        <p:spPr>
          <a:xfrm>
            <a:off x="838200" y="1923029"/>
            <a:ext cx="10515599" cy="3815058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C8C826C3-1A66-7F1F-A606-6BB7BD22E78D}"/>
              </a:ext>
            </a:extLst>
          </p:cNvPr>
          <p:cNvSpPr/>
          <p:nvPr/>
        </p:nvSpPr>
        <p:spPr>
          <a:xfrm>
            <a:off x="2875280" y="2372360"/>
            <a:ext cx="1493520" cy="279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7684505-058E-83BF-B3DA-B429480749E2}"/>
              </a:ext>
            </a:extLst>
          </p:cNvPr>
          <p:cNvSpPr/>
          <p:nvPr/>
        </p:nvSpPr>
        <p:spPr>
          <a:xfrm>
            <a:off x="7940040" y="3906520"/>
            <a:ext cx="2504440" cy="2034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005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8C50E-0379-093B-4622-5EBF524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Extender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4F92A16-9010-5BCD-7380-4AFC05A5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1412796"/>
            <a:ext cx="11608397" cy="3067208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A9A606E-7004-2593-0DD5-D74E6100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868" y="4546567"/>
            <a:ext cx="11983066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1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8C50E-0379-093B-4622-5EBF524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Extender</a:t>
            </a:r>
            <a:endParaRPr lang="he-IL" dirty="0"/>
          </a:p>
        </p:txBody>
      </p:sp>
      <p:pic>
        <p:nvPicPr>
          <p:cNvPr id="5" name="תמונה 4" descr="תמונה שמכילה צילום מסך, טקסט, תוכנה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000FB939-00C8-9B5F-2E67-88437AFD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25334" b="24820"/>
          <a:stretch/>
        </p:blipFill>
        <p:spPr>
          <a:xfrm>
            <a:off x="670819" y="2057400"/>
            <a:ext cx="10850362" cy="3450772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6FDEC174-3C1B-0A5A-2886-3D6B841A0B4B}"/>
              </a:ext>
            </a:extLst>
          </p:cNvPr>
          <p:cNvSpPr/>
          <p:nvPr/>
        </p:nvSpPr>
        <p:spPr>
          <a:xfrm>
            <a:off x="2499361" y="3340100"/>
            <a:ext cx="2280920" cy="9220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1A5AF3C1-A42C-AE0B-904A-A321E9DA8DC5}"/>
              </a:ext>
            </a:extLst>
          </p:cNvPr>
          <p:cNvSpPr/>
          <p:nvPr/>
        </p:nvSpPr>
        <p:spPr>
          <a:xfrm>
            <a:off x="2499361" y="4693920"/>
            <a:ext cx="8742679" cy="1727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33141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78C50E-0379-093B-4622-5EBF5244E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Extender</a:t>
            </a:r>
            <a:endParaRPr lang="he-IL" dirty="0"/>
          </a:p>
        </p:txBody>
      </p:sp>
      <p:pic>
        <p:nvPicPr>
          <p:cNvPr id="4" name="תמונה 3" descr="תמונה שמכילה צילום מסך, תוכנה, טקסט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E957553D-23BC-129B-9C65-D5A5F918BF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3" t="27732" b="25677"/>
          <a:stretch/>
        </p:blipFill>
        <p:spPr>
          <a:xfrm>
            <a:off x="500743" y="2225134"/>
            <a:ext cx="11190514" cy="3326580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07FA7F59-CEFC-2FA3-4A56-D2E1A75694BE}"/>
              </a:ext>
            </a:extLst>
          </p:cNvPr>
          <p:cNvSpPr/>
          <p:nvPr/>
        </p:nvSpPr>
        <p:spPr>
          <a:xfrm>
            <a:off x="2367280" y="2672081"/>
            <a:ext cx="5676053" cy="279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3656708-0740-776B-51D8-A0E865EA7148}"/>
              </a:ext>
            </a:extLst>
          </p:cNvPr>
          <p:cNvSpPr/>
          <p:nvPr/>
        </p:nvSpPr>
        <p:spPr>
          <a:xfrm>
            <a:off x="2367280" y="4531319"/>
            <a:ext cx="5676053" cy="279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262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6001C-CC53-3607-8BDD-130843F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Synthesis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26FC609-0FCE-0852-3DFE-6517DDC3E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18" y="2517728"/>
            <a:ext cx="4603987" cy="1822544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7845E2E7-FE6D-9533-F1D3-C4B5787AC314}"/>
              </a:ext>
            </a:extLst>
          </p:cNvPr>
          <p:cNvSpPr txBox="1"/>
          <p:nvPr/>
        </p:nvSpPr>
        <p:spPr>
          <a:xfrm>
            <a:off x="1886550" y="3244334"/>
            <a:ext cx="30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</a:t>
            </a:r>
            <a:endParaRPr lang="he-IL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2523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86001C-CC53-3607-8BDD-130843FB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Synthesis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6DBB190-9105-BB21-E368-D619B86D8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83" y="1825441"/>
            <a:ext cx="7639443" cy="180984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9E00A851-863D-6915-0BDA-4D50D0E24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328" y="3770037"/>
            <a:ext cx="5907796" cy="2067194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E50F1E9-9410-F0FC-0945-0F7E47DF1DE0}"/>
              </a:ext>
            </a:extLst>
          </p:cNvPr>
          <p:cNvSpPr txBox="1"/>
          <p:nvPr/>
        </p:nvSpPr>
        <p:spPr>
          <a:xfrm>
            <a:off x="562374" y="2545696"/>
            <a:ext cx="30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in2reg</a:t>
            </a:r>
            <a:endParaRPr lang="he-IL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9612C033-E562-E910-64DF-6A96C833D11E}"/>
              </a:ext>
            </a:extLst>
          </p:cNvPr>
          <p:cNvSpPr txBox="1"/>
          <p:nvPr/>
        </p:nvSpPr>
        <p:spPr>
          <a:xfrm>
            <a:off x="562374" y="4618968"/>
            <a:ext cx="30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reg2out</a:t>
            </a:r>
            <a:endParaRPr lang="he-IL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51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092DFCC-91C4-1445-B270-644578991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083" y="365125"/>
            <a:ext cx="6280473" cy="5664491"/>
          </a:xfrm>
          <a:prstGeom prst="rect">
            <a:avLst/>
          </a:prstGeom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73755EA4-D819-BF5E-40BB-0D8905208BE9}"/>
              </a:ext>
            </a:extLst>
          </p:cNvPr>
          <p:cNvSpPr txBox="1"/>
          <p:nvPr/>
        </p:nvSpPr>
        <p:spPr>
          <a:xfrm>
            <a:off x="1183905" y="3012704"/>
            <a:ext cx="3072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reg2reg</a:t>
            </a:r>
            <a:endParaRPr lang="he-IL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3990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0FB600-D0DC-B506-BB83-D8780D2A7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Summary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622D93E-5941-55EC-6448-16095B7E2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217" y="1599320"/>
            <a:ext cx="7467046" cy="41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7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6C679-3445-920E-DC7F-074C0060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- </a:t>
            </a:r>
            <a:r>
              <a:rPr lang="en-US" dirty="0" err="1"/>
              <a:t>MinHash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09ECCD-3418-79BD-8B72-FDE6F66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Goal - Approximate the similarity between two datasets</a:t>
            </a:r>
          </a:p>
          <a:p>
            <a:pPr algn="l" rtl="0"/>
            <a:r>
              <a:rPr lang="en-US" dirty="0"/>
              <a:t>Assumption</a:t>
            </a:r>
            <a:r>
              <a:rPr lang="he-IL" dirty="0"/>
              <a:t> - </a:t>
            </a:r>
            <a:r>
              <a:rPr lang="en-US" dirty="0"/>
              <a:t>probability of two sets have the same minimum hash value is equivalent to their Jaccard similarity.</a:t>
            </a:r>
          </a:p>
          <a:p>
            <a:pPr algn="l" rtl="0"/>
            <a:r>
              <a:rPr lang="en-US" dirty="0"/>
              <a:t>Jaccard similarity measures the proportion of shared elements between two sets</a:t>
            </a:r>
          </a:p>
          <a:p>
            <a:pPr marL="0" indent="0" algn="l" rtl="0">
              <a:buNone/>
            </a:pPr>
            <a:r>
              <a:rPr lang="en-US" dirty="0"/>
              <a:t>					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69DEDD3C-6E8A-A136-8CDE-27CB0C20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933" y="4125708"/>
            <a:ext cx="2992134" cy="112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59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6C679-3445-920E-DC7F-074C0060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- </a:t>
            </a:r>
            <a:r>
              <a:rPr lang="en-US" dirty="0" err="1"/>
              <a:t>MinHash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09ECCD-3418-79BD-8B72-FDE6F66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We will activate a uniform Hash function</a:t>
            </a:r>
          </a:p>
          <a:p>
            <a:pPr algn="l" rtl="0"/>
            <a:r>
              <a:rPr lang="en-US" dirty="0"/>
              <a:t>We will get an estimate of the Jaccard similarity.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				</a:t>
            </a:r>
          </a:p>
          <a:p>
            <a:pPr algn="l" rtl="0"/>
            <a:r>
              <a:rPr lang="en-US" dirty="0"/>
              <a:t>Instead of calculating the entire genome in this way, we select the K signatures with the lowest value for expansion and processing in a neural network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937C46D5-615B-11B7-072D-1EFE698B5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458" y="3047382"/>
            <a:ext cx="6810492" cy="99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6C679-3445-920E-DC7F-074C0060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- </a:t>
            </a:r>
            <a:r>
              <a:rPr lang="en-US" dirty="0" err="1"/>
              <a:t>MinHash</a:t>
            </a: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B85F952-E83E-9340-0B01-1246B8F7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9" y="1576465"/>
            <a:ext cx="6205628" cy="41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6C679-3445-920E-DC7F-074C0060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Solutions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09ECCD-3418-79BD-8B72-FDE6F668E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 rtl="0">
              <a:buNone/>
            </a:pPr>
            <a:r>
              <a:rPr lang="en-US" dirty="0" err="1"/>
              <a:t>UShER</a:t>
            </a:r>
            <a:r>
              <a:rPr lang="en-US" dirty="0"/>
              <a:t> :</a:t>
            </a:r>
          </a:p>
          <a:p>
            <a:pPr algn="l" rtl="0"/>
            <a:r>
              <a:rPr lang="en-US" dirty="0"/>
              <a:t>Places new samples on an existing phylogenetic tree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More effective at higher coverage levels (4x and above)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Kraken2: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Uses k-</a:t>
            </a:r>
            <a:r>
              <a:rPr lang="en-US" dirty="0" err="1"/>
              <a:t>mer</a:t>
            </a:r>
            <a:r>
              <a:rPr lang="en-US" dirty="0"/>
              <a:t> matching for classification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Relies on exact k-</a:t>
            </a:r>
            <a:r>
              <a:rPr lang="en-US" dirty="0" err="1"/>
              <a:t>mer</a:t>
            </a:r>
            <a:r>
              <a:rPr lang="en-US" dirty="0"/>
              <a:t> matching, which can be problematic for erroneous DNA reads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Less effective at distinguishing between closely related SARS-CoV-2 lineages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dirty="0"/>
              <a:t>Performance decreases significantly at lower coverage levels</a:t>
            </a:r>
          </a:p>
          <a:p>
            <a:pPr algn="l" rtl="0">
              <a:buFont typeface="Arial" panose="020B0604020202020204" pitchFamily="34" charset="0"/>
              <a:buChar char="•"/>
            </a:pP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648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343CB3C-83A4-838A-4491-BB95EAA0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Comparing accuracy as a function of coverage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52EC211-0840-D1A9-EA6C-BC1ED3C4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80" y="1823347"/>
            <a:ext cx="5568493" cy="372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14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6C679-3445-920E-DC7F-074C0060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Properties of the ACMI-accelerator</a:t>
            </a:r>
            <a:endParaRPr lang="he-IL" dirty="0"/>
          </a:p>
        </p:txBody>
      </p:sp>
      <p:graphicFrame>
        <p:nvGraphicFramePr>
          <p:cNvPr id="8" name="מציין מיקום תוכן 7">
            <a:extLst>
              <a:ext uri="{FF2B5EF4-FFF2-40B4-BE49-F238E27FC236}">
                <a16:creationId xmlns:a16="http://schemas.microsoft.com/office/drawing/2014/main" id="{7C47ED75-18ED-FE23-7FA4-85ADAC0CA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925049"/>
              </p:ext>
            </p:extLst>
          </p:nvPr>
        </p:nvGraphicFramePr>
        <p:xfrm>
          <a:off x="838200" y="2675414"/>
          <a:ext cx="10515600" cy="30175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8651">
                  <a:extLst>
                    <a:ext uri="{9D8B030D-6E8A-4147-A177-3AD203B41FA5}">
                      <a16:colId xmlns:a16="http://schemas.microsoft.com/office/drawing/2014/main" val="3769617192"/>
                    </a:ext>
                  </a:extLst>
                </a:gridCol>
                <a:gridCol w="2781701">
                  <a:extLst>
                    <a:ext uri="{9D8B030D-6E8A-4147-A177-3AD203B41FA5}">
                      <a16:colId xmlns:a16="http://schemas.microsoft.com/office/drawing/2014/main" val="114976420"/>
                    </a:ext>
                  </a:extLst>
                </a:gridCol>
                <a:gridCol w="2266348">
                  <a:extLst>
                    <a:ext uri="{9D8B030D-6E8A-4147-A177-3AD203B41FA5}">
                      <a16:colId xmlns:a16="http://schemas.microsoft.com/office/drawing/2014/main" val="34031369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9489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System/Configuration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to Place Single Genome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Speedup vs </a:t>
                      </a:r>
                      <a:r>
                        <a:rPr lang="en-US" b="1" dirty="0" err="1"/>
                        <a:t>UShER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663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ACMI-accelerated ViRAL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2.81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69.4×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specified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438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GPU-accelerated </a:t>
                      </a:r>
                      <a:r>
                        <a:rPr lang="en-US" b="1" dirty="0" err="1"/>
                        <a:t>ViRAL</a:t>
                      </a:r>
                      <a:r>
                        <a:rPr lang="en-US" b="1" dirty="0"/>
                        <a:t> (RTX 2080 Ti)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54.79 ms*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3.53×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~5 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013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Software-only ViRAL (Intel i7-9700K)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94.42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2.06×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~3.74GB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93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Kraken2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/>
                        <a:t>1.8×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~3.7GB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5156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UShER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dirty="0"/>
                        <a:t>1×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~0.5 GB**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35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0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005070-C938-9A2D-5C7A-DBF4C562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ACMI implementation</a:t>
            </a:r>
            <a:endParaRPr lang="he-IL" dirty="0"/>
          </a:p>
        </p:txBody>
      </p:sp>
      <p:pic>
        <p:nvPicPr>
          <p:cNvPr id="5" name="מציין מיקום תוכן 4" descr="תמונה שמכילה טקסט, תרשים, צילום מסך, תוכנית&#10;&#10;התיאור נוצר באופן אוטומטי">
            <a:extLst>
              <a:ext uri="{FF2B5EF4-FFF2-40B4-BE49-F238E27FC236}">
                <a16:creationId xmlns:a16="http://schemas.microsoft.com/office/drawing/2014/main" id="{D6AF1006-07DA-F83F-B983-877A84CF0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050" y="2043906"/>
            <a:ext cx="7581900" cy="3914775"/>
          </a:xfrm>
        </p:spPr>
      </p:pic>
    </p:spTree>
    <p:extLst>
      <p:ext uri="{BB962C8B-B14F-4D97-AF65-F5344CB8AC3E}">
        <p14:creationId xmlns:p14="http://schemas.microsoft.com/office/powerpoint/2010/main" val="351253891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3708</TotalTime>
  <Words>456</Words>
  <Application>Microsoft Office PowerPoint</Application>
  <PresentationFormat>מסך רחב</PresentationFormat>
  <Paragraphs>85</Paragraphs>
  <Slides>27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ערכת נושא Office</vt:lpstr>
      <vt:lpstr>Description &amp; Implementation of the ACMI Component </vt:lpstr>
      <vt:lpstr>Introduction</vt:lpstr>
      <vt:lpstr>Background - MinHash</vt:lpstr>
      <vt:lpstr>Background - MinHash</vt:lpstr>
      <vt:lpstr>Background - MinHash</vt:lpstr>
      <vt:lpstr>Existing Solutions</vt:lpstr>
      <vt:lpstr>Comparing accuracy as a function of coverage</vt:lpstr>
      <vt:lpstr>Properties of the ACMI-accelerator</vt:lpstr>
      <vt:lpstr>ACMI implementation</vt:lpstr>
      <vt:lpstr>Hasher</vt:lpstr>
      <vt:lpstr>Hasher</vt:lpstr>
      <vt:lpstr>Sorter</vt:lpstr>
      <vt:lpstr>Sorter</vt:lpstr>
      <vt:lpstr>Kmer Buffer</vt:lpstr>
      <vt:lpstr>Kmer Buffer</vt:lpstr>
      <vt:lpstr>Index Counter</vt:lpstr>
      <vt:lpstr>Index Counter</vt:lpstr>
      <vt:lpstr>Fragment Memory</vt:lpstr>
      <vt:lpstr>Fragment Memory</vt:lpstr>
      <vt:lpstr>Fragment Memory</vt:lpstr>
      <vt:lpstr>Extender</vt:lpstr>
      <vt:lpstr>Extender</vt:lpstr>
      <vt:lpstr>Extender</vt:lpstr>
      <vt:lpstr>Synthesis</vt:lpstr>
      <vt:lpstr>Synthesis</vt:lpstr>
      <vt:lpstr>מצגת של PowerPoint‏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Itay Aharon Goldberg</dc:creator>
  <cp:lastModifiedBy>Itay Aharon Goldberg</cp:lastModifiedBy>
  <cp:revision>1</cp:revision>
  <dcterms:created xsi:type="dcterms:W3CDTF">2024-08-12T18:37:49Z</dcterms:created>
  <dcterms:modified xsi:type="dcterms:W3CDTF">2024-08-15T08:26:32Z</dcterms:modified>
</cp:coreProperties>
</file>