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6" r:id="rId4"/>
  </p:sldMasterIdLst>
  <p:sldIdLst>
    <p:sldId id="256" r:id="rId5"/>
    <p:sldId id="263" r:id="rId6"/>
    <p:sldId id="258" r:id="rId7"/>
    <p:sldId id="264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70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54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5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Videos/live-demo_guYHwYPE_KJMW.mp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A1EB2990-8018-4B53-B1AA-2C2AA8BF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8DE76B2-DB19-4678-95FD-B33833C93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/>
              <a:t>Yad2 updates</a:t>
            </a:r>
            <a:endParaRPr lang="he-IL" sz="10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E6F25FF-60EB-4B05-9AE2-E54CB72C1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by Noam Yair</a:t>
            </a:r>
            <a:endParaRPr lang="he-IL" sz="32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4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D42B753-3109-4089-88C7-64D0E05FC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F8287DC-97E6-4F62-BB89-367CF711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PROJECT OVERVIEW</a:t>
            </a:r>
            <a:endParaRPr lang="he-IL" sz="72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E5FD25-FDEF-4341-AF48-F0E8A000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My idea was to get notify by email whenever someone uploads an item to Yad2 that I'm interested in. 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Since it is a secondhand platform, and most of the items that are being uploaded are singles, it will be an advantage to be updated as soon as possible.</a:t>
            </a:r>
          </a:p>
          <a:p>
            <a:r>
              <a:rPr lang="en-US" dirty="0"/>
              <a:t>Similar applications: for Facebook users- notifications from Facebook Marketplace</a:t>
            </a: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my program works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2772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D42B753-3109-4089-88C7-64D0E05FC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F8287DC-97E6-4F62-BB89-367CF711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GOALS</a:t>
            </a:r>
            <a:endParaRPr lang="he-IL" sz="72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E5FD25-FDEF-4341-AF48-F0E8A000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he-IL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17786BD4-8D1C-43C1-A1D1-E8B0588549FE}"/>
              </a:ext>
            </a:extLst>
          </p:cNvPr>
          <p:cNvSpPr txBox="1">
            <a:spLocks/>
          </p:cNvSpPr>
          <p:nvPr/>
        </p:nvSpPr>
        <p:spPr>
          <a:xfrm>
            <a:off x="990600" y="21568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Personal goals: </a:t>
            </a:r>
          </a:p>
          <a:p>
            <a:pPr lvl="1"/>
            <a:r>
              <a:rPr lang="en-US" dirty="0"/>
              <a:t>improve my python programming skills. </a:t>
            </a:r>
          </a:p>
          <a:p>
            <a:pPr lvl="1"/>
            <a:r>
              <a:rPr lang="en-US" dirty="0"/>
              <a:t>Learn about databases – SQLite, ORM and </a:t>
            </a:r>
            <a:r>
              <a:rPr lang="en-US" dirty="0" err="1"/>
              <a:t>SQLAlchemy</a:t>
            </a:r>
            <a:r>
              <a:rPr lang="en-US" dirty="0"/>
              <a:t> in particular , interaction with database using python. </a:t>
            </a:r>
          </a:p>
          <a:p>
            <a:r>
              <a:rPr lang="en-US" dirty="0"/>
              <a:t>Technological goals: providing an external tool for websites that are updating on a daily basis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08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D42B753-3109-4089-88C7-64D0E05FC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F8287DC-97E6-4F62-BB89-367CF711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what I learned</a:t>
            </a:r>
            <a:endParaRPr lang="he-IL" sz="72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E5FD25-FDEF-4341-AF48-F0E8A000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he-IL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17786BD4-8D1C-43C1-A1D1-E8B0588549FE}"/>
              </a:ext>
            </a:extLst>
          </p:cNvPr>
          <p:cNvSpPr txBox="1">
            <a:spLocks/>
          </p:cNvSpPr>
          <p:nvPr/>
        </p:nvSpPr>
        <p:spPr>
          <a:xfrm>
            <a:off x="990600" y="21568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How to create a database using SQLite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ORM – which allowed me to work with the database using Object Oriented code rather than writing SQL queries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Sending email with </a:t>
            </a:r>
            <a:r>
              <a:rPr lang="en-US" dirty="0" err="1"/>
              <a:t>smptlib</a:t>
            </a:r>
            <a:r>
              <a:rPr lang="en-US" dirty="0"/>
              <a:t> – connecting to my </a:t>
            </a:r>
            <a:r>
              <a:rPr lang="en-US" dirty="0" err="1"/>
              <a:t>gmail</a:t>
            </a:r>
            <a:r>
              <a:rPr lang="en-US" dirty="0"/>
              <a:t> account, attaching a file that I created and sending it as an email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Selenium – using selenium I learned how to open the page I want to explore in the browser , write in the website, click on buttons and more..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082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D42B753-3109-4089-88C7-64D0E05FC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F8287DC-97E6-4F62-BB89-367CF711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Database</a:t>
            </a:r>
            <a:endParaRPr lang="he-IL" sz="72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E5FD25-FDEF-4341-AF48-F0E8A000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 have created a database using SQLite. 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SQLAlchemy</a:t>
            </a:r>
            <a:r>
              <a:rPr lang="en-US" dirty="0"/>
              <a:t> I have created three objects: User, Search and Item.</a:t>
            </a:r>
          </a:p>
          <a:p>
            <a:pPr lvl="1"/>
            <a:r>
              <a:rPr lang="en-US" dirty="0"/>
              <a:t>The schema looks as follows:</a:t>
            </a:r>
          </a:p>
          <a:p>
            <a:pPr marL="457200" lvl="1" indent="0">
              <a:buNone/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60DB880-8806-4DDB-92EE-48D83F1C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246" y="3664510"/>
            <a:ext cx="7869880" cy="303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7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D42B753-3109-4089-88C7-64D0E05FC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F8287DC-97E6-4F62-BB89-367CF711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63" y="376394"/>
            <a:ext cx="732119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Main function</a:t>
            </a:r>
            <a:endParaRPr lang="he-IL" sz="72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E5FD25-FDEF-4341-AF48-F0E8A000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595" y="1413117"/>
            <a:ext cx="10515600" cy="41768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Using Selenium, I searched the items for the users.</a:t>
            </a:r>
          </a:p>
          <a:p>
            <a:pPr lvl="1"/>
            <a:r>
              <a:rPr lang="en-US" dirty="0"/>
              <a:t>I iterated over the users, and checked for items that were published today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smtplib</a:t>
            </a:r>
            <a:r>
              <a:rPr lang="en-US" dirty="0"/>
              <a:t> I sent an email with a notification to update the user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6CD12E5-23F8-44FC-BCF5-A5D8E1003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723" y="152555"/>
            <a:ext cx="3341693" cy="404450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F71C892-32D8-4403-9837-FE327BCA4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702" y="3246278"/>
            <a:ext cx="5033584" cy="35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48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D42B753-3109-4089-88C7-64D0E05FC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F8287DC-97E6-4F62-BB89-367CF711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78" y="31913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What’s next</a:t>
            </a:r>
            <a:endParaRPr lang="he-IL" sz="72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E5FD25-FDEF-4341-AF48-F0E8A000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87" y="2135259"/>
            <a:ext cx="10515600" cy="417689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Make a more interactive program (more friendly to the user)</a:t>
            </a:r>
          </a:p>
          <a:p>
            <a:pPr lvl="1"/>
            <a:r>
              <a:rPr lang="en-US" dirty="0"/>
              <a:t>Insert timing – make the program run independently according to the user preferences</a:t>
            </a:r>
          </a:p>
          <a:p>
            <a:pPr lvl="1"/>
            <a:r>
              <a:rPr lang="en-US" dirty="0"/>
              <a:t>Check for extreme cases</a:t>
            </a:r>
          </a:p>
          <a:p>
            <a:pPr lvl="1"/>
            <a:r>
              <a:rPr lang="en-US" dirty="0"/>
              <a:t>Add more websites for the program to interact with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800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33A3D"/>
      </a:dk2>
      <a:lt2>
        <a:srgbClr val="E8E5E2"/>
      </a:lt2>
      <a:accent1>
        <a:srgbClr val="77A6E0"/>
      </a:accent1>
      <a:accent2>
        <a:srgbClr val="4BAFBF"/>
      </a:accent2>
      <a:accent3>
        <a:srgbClr val="58B399"/>
      </a:accent3>
      <a:accent4>
        <a:srgbClr val="4FB66E"/>
      </a:accent4>
      <a:accent5>
        <a:srgbClr val="5DB552"/>
      </a:accent5>
      <a:accent6>
        <a:srgbClr val="80AF4C"/>
      </a:accent6>
      <a:hlink>
        <a:srgbClr val="997E5D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31226C756DB845A343AC7289B4A76C" ma:contentTypeVersion="7" ma:contentTypeDescription="Create a new document." ma:contentTypeScope="" ma:versionID="5be94df44198661564448aebf6f96849">
  <xsd:schema xmlns:xsd="http://www.w3.org/2001/XMLSchema" xmlns:xs="http://www.w3.org/2001/XMLSchema" xmlns:p="http://schemas.microsoft.com/office/2006/metadata/properties" xmlns:ns3="a8f8092c-5743-4399-9a22-e567b72a1d87" xmlns:ns4="934afeb8-a15c-47ed-87d3-b5eb04465820" targetNamespace="http://schemas.microsoft.com/office/2006/metadata/properties" ma:root="true" ma:fieldsID="9ceb2f496d19b637bc35e2271d4c14d9" ns3:_="" ns4:_="">
    <xsd:import namespace="a8f8092c-5743-4399-9a22-e567b72a1d87"/>
    <xsd:import namespace="934afeb8-a15c-47ed-87d3-b5eb0446582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8092c-5743-4399-9a22-e567b72a1d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afeb8-a15c-47ed-87d3-b5eb044658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42B6D-47C1-44E1-B061-F5D10A2989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ADEE63-99B8-466C-B488-2DDCDFDBB1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8092c-5743-4399-9a22-e567b72a1d87"/>
    <ds:schemaRef ds:uri="934afeb8-a15c-47ed-87d3-b5eb044658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30EE57-345B-4303-9E2D-72BEB2FE4D7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8f8092c-5743-4399-9a22-e567b72a1d87"/>
    <ds:schemaRef ds:uri="http://purl.org/dc/elements/1.1/"/>
    <ds:schemaRef ds:uri="http://schemas.microsoft.com/office/2006/metadata/properties"/>
    <ds:schemaRef ds:uri="http://schemas.microsoft.com/office/infopath/2007/PartnerControls"/>
    <ds:schemaRef ds:uri="934afeb8-a15c-47ed-87d3-b5eb0446582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309</Words>
  <Application>Microsoft Office PowerPoint</Application>
  <PresentationFormat>מסך רחב</PresentationFormat>
  <Paragraphs>39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The Hand Bold</vt:lpstr>
      <vt:lpstr>The Serif Hand Black</vt:lpstr>
      <vt:lpstr>SketchyVTI</vt:lpstr>
      <vt:lpstr>Yad2 updates</vt:lpstr>
      <vt:lpstr>PROJECT OVERVIEW</vt:lpstr>
      <vt:lpstr>GOALS</vt:lpstr>
      <vt:lpstr>what I learned</vt:lpstr>
      <vt:lpstr>Database</vt:lpstr>
      <vt:lpstr>Main function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Yad2 updates</dc:title>
  <dc:creator>נעם יאיר</dc:creator>
  <cp:lastModifiedBy>נעם יאיר</cp:lastModifiedBy>
  <cp:revision>18</cp:revision>
  <dcterms:created xsi:type="dcterms:W3CDTF">2020-10-12T12:34:57Z</dcterms:created>
  <dcterms:modified xsi:type="dcterms:W3CDTF">2020-10-16T15:45:39Z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0x010100DA31226C756DB845A343AC7289B4A76C</vt:lpwstr>
  </property>
</Properties>
</file>