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36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73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66" r:id="rId51"/>
    <p:sldId id="374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70" r:id="rId103"/>
    <p:sldId id="353" r:id="rId104"/>
    <p:sldId id="354" r:id="rId105"/>
    <p:sldId id="355" r:id="rId106"/>
    <p:sldId id="356" r:id="rId107"/>
    <p:sldId id="375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71" r:id="rId116"/>
    <p:sldId id="372" r:id="rId117"/>
    <p:sldId id="364" r:id="rId118"/>
    <p:sldId id="377" r:id="rId1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2EE"/>
    <a:srgbClr val="AEE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71" autoAdjust="0"/>
  </p:normalViewPr>
  <p:slideViewPr>
    <p:cSldViewPr>
      <p:cViewPr varScale="1">
        <p:scale>
          <a:sx n="180" d="100"/>
          <a:sy n="180" d="100"/>
        </p:scale>
        <p:origin x="2304" y="15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2613025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A2210E0-0950-4D73-8D86-F16ABBD259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2613025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CC142FF-6A08-47BB-8E5E-350B8AB2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Architecture, resource utilization and startup time, isolation, portability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everything in </a:t>
            </a:r>
            <a:r>
              <a:rPr lang="en-US" dirty="0" err="1"/>
              <a:t>unix</a:t>
            </a:r>
            <a:r>
              <a:rPr lang="en-US" dirty="0"/>
              <a:t> is a file devices can be added to containers with – device /</a:t>
            </a:r>
            <a:r>
              <a:rPr lang="en-US" dirty="0" err="1"/>
              <a:t>drv</a:t>
            </a:r>
            <a:r>
              <a:rPr lang="en-US" dirty="0"/>
              <a:t> or /dev entries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a volume is mounted but doesn’t exist?</a:t>
            </a:r>
            <a:br>
              <a:rPr lang="en-US" dirty="0"/>
            </a:br>
            <a:r>
              <a:rPr lang="en-US" dirty="0"/>
              <a:t>What happens to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Bridge, host, overlay(between hosts), </a:t>
            </a:r>
            <a:r>
              <a:rPr lang="en-US" dirty="0" err="1"/>
              <a:t>mcvlan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change graph slides to a single slide with one graph indicating different network drivers?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--</a:t>
            </a:r>
            <a:r>
              <a:rPr lang="en-US" dirty="0" err="1"/>
              <a:t>gpus</a:t>
            </a:r>
            <a:r>
              <a:rPr lang="en-US" dirty="0"/>
              <a:t> all </a:t>
            </a:r>
            <a:r>
              <a:rPr lang="en-US" dirty="0" err="1"/>
              <a:t>nvidia</a:t>
            </a:r>
            <a:r>
              <a:rPr lang="en-US" dirty="0"/>
              <a:t>/cuda:11.0-base </a:t>
            </a:r>
            <a:r>
              <a:rPr lang="en-US" dirty="0" err="1"/>
              <a:t>nvidia-smi</a:t>
            </a:r>
            <a:br>
              <a:rPr lang="en-US" dirty="0"/>
            </a:br>
            <a:r>
              <a:rPr lang="en-US" dirty="0"/>
              <a:t>https://saturncloud.io/blog/how-to-use-gpu-from-a-docker-container-a-guide-for-data-scientists-and-software-engineers/#:~:text=Resource%20Allocation%3A%20Docker's%20in%2Dbuilt,demands%20or%20large%20application%20sizes.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make your AMD GPU accessible within a Docker container, you’ll need to install the AMD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ROCm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(Radeon Open Compute) software stack on your host system.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ROCm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provides the necessary drivers and tools for GPU acceleration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en-US" dirty="0"/>
            </a:b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-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/dev/</a:t>
            </a:r>
            <a:r>
              <a:rPr lang="en-US" b="0" i="0" dirty="0" err="1">
                <a:solidFill>
                  <a:srgbClr val="C41A16"/>
                </a:solidFill>
                <a:effectLst/>
                <a:latin typeface="source-code-pro"/>
              </a:rPr>
              <a:t>dri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/renderD128:/dev/</a:t>
            </a:r>
            <a:r>
              <a:rPr lang="en-US" b="0" i="0" dirty="0" err="1">
                <a:solidFill>
                  <a:srgbClr val="C41A16"/>
                </a:solidFill>
                <a:effectLst/>
                <a:latin typeface="source-code-pro"/>
              </a:rPr>
              <a:t>dri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/renderD128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91145-0E40-1CBA-694C-6C69A018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D1638E0-356C-17A9-61D8-3F974599D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851AFE7C-E8D9-6CB6-FF2F-380C7FB89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https://docs.nvidia.com/datacenter/cloud-native/container-toolkit/latest/sample-workload.html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F9D5B3-6664-1A0F-D416-1CE2D88C7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1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 – a tool for analyzing images</a:t>
            </a:r>
            <a:br>
              <a:rPr lang="en-US" dirty="0"/>
            </a:br>
            <a:r>
              <a:rPr lang="en-US" dirty="0" err="1"/>
              <a:t>unionFS</a:t>
            </a:r>
            <a:r>
              <a:rPr lang="en-US" dirty="0"/>
              <a:t> – layered, only top layer is writable during container run</a:t>
            </a:r>
          </a:p>
          <a:p>
            <a:endParaRPr lang="en-US" dirty="0"/>
          </a:p>
          <a:p>
            <a:r>
              <a:rPr lang="en-US" dirty="0"/>
              <a:t>Id is based on content, layers, metadata and config</a:t>
            </a:r>
          </a:p>
          <a:p>
            <a:r>
              <a:rPr lang="en-US" dirty="0"/>
              <a:t>Digest is only a hash of contents, like a checksum to </a:t>
            </a:r>
            <a:r>
              <a:rPr lang="en-US" dirty="0" err="1"/>
              <a:t>varifiy</a:t>
            </a:r>
            <a:r>
              <a:rPr lang="en-US" dirty="0"/>
              <a:t> the image is really what it claims to be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3B4045"/>
                </a:solidFill>
                <a:effectLst/>
                <a:latin typeface="inherit"/>
              </a:rPr>
              <a:t>When a locally built image is pushed to a registry, it is only the leaf image that is uploaded along with its constituent layers, and a subsequent pull by another Docker host will not yield any intermediate parent images</a:t>
            </a:r>
            <a:r>
              <a:rPr lang="en-US" b="0" i="0" dirty="0">
                <a:solidFill>
                  <a:srgbClr val="3B4045"/>
                </a:solidFill>
                <a:effectLst/>
                <a:latin typeface="-apple-system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3B4045"/>
                </a:solidFill>
                <a:effectLst/>
                <a:latin typeface="-apple-system"/>
              </a:rPr>
              <a:t>This is because once the image is made available to other potential users on different Docker hosts via a registry, it effectively becomes read-only, and the components that support the build cache are no longer required.</a:t>
            </a:r>
            <a:br>
              <a:rPr lang="en-US" b="0" i="0" dirty="0">
                <a:solidFill>
                  <a:srgbClr val="3B4045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3B4045"/>
                </a:solidFill>
                <a:effectLst/>
                <a:latin typeface="inherit"/>
              </a:rPr>
              <a:t>Instead of the image ID, &lt;missing&gt; is inserted into the history output in its place.</a:t>
            </a:r>
          </a:p>
          <a:p>
            <a:pPr algn="l" fontAlgn="base"/>
            <a:endParaRPr lang="en-US" b="1" i="0" dirty="0">
              <a:solidFill>
                <a:srgbClr val="3B4045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3B4045"/>
                </a:solidFill>
                <a:effectLst/>
                <a:latin typeface="inherit"/>
              </a:rPr>
              <a:t>Load brings an image from save tar, retaining original </a:t>
            </a:r>
            <a:r>
              <a:rPr lang="en-US" b="1" i="0" dirty="0" err="1">
                <a:solidFill>
                  <a:srgbClr val="3B4045"/>
                </a:solidFill>
                <a:effectLst/>
                <a:latin typeface="inherit"/>
              </a:rPr>
              <a:t>repo:tagging</a:t>
            </a:r>
            <a:r>
              <a:rPr lang="en-US" b="1" i="0" dirty="0">
                <a:solidFill>
                  <a:srgbClr val="3B4045"/>
                </a:solidFill>
                <a:effectLst/>
                <a:latin typeface="inherit"/>
              </a:rPr>
              <a:t>, import creates a new image from a tar</a:t>
            </a:r>
            <a:endParaRPr lang="en-US" b="0" i="0" dirty="0">
              <a:solidFill>
                <a:srgbClr val="3B4045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7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Shorten last ten slides to a single one with a flowchart?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uses a kernel to run so need a </a:t>
            </a:r>
            <a:r>
              <a:rPr lang="en-US" dirty="0" err="1"/>
              <a:t>linux</a:t>
            </a:r>
            <a:r>
              <a:rPr lang="en-US" dirty="0"/>
              <a:t> based OS (or WSL) in order to utilize the namespace/</a:t>
            </a:r>
            <a:r>
              <a:rPr lang="en-US" dirty="0" err="1"/>
              <a:t>cgroup</a:t>
            </a:r>
            <a:r>
              <a:rPr lang="en-US" dirty="0"/>
              <a:t> architecture it is built 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74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/docker/</a:t>
            </a:r>
            <a:r>
              <a:rPr lang="en-US" dirty="0" err="1"/>
              <a:t>daemon.json</a:t>
            </a:r>
            <a:endParaRPr lang="en-US" dirty="0"/>
          </a:p>
          <a:p>
            <a:r>
              <a:rPr lang="en-US" dirty="0"/>
              <a:t>https://docs.docker.com/config/daemon/</a:t>
            </a:r>
          </a:p>
          <a:p>
            <a:r>
              <a:rPr lang="en-US" dirty="0"/>
              <a:t>(for daemon default override)</a:t>
            </a:r>
          </a:p>
          <a:p>
            <a:endParaRPr lang="en-US" dirty="0"/>
          </a:p>
          <a:p>
            <a:r>
              <a:rPr lang="en-US" dirty="0"/>
              <a:t>Home/.docker/</a:t>
            </a:r>
            <a:r>
              <a:rPr lang="en-US" dirty="0" err="1"/>
              <a:t>config.json</a:t>
            </a:r>
            <a:r>
              <a:rPr lang="en-US" dirty="0"/>
              <a:t> (for registry login details)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builder prune (-f) to clear build cache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docker build --no-cache -t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your_image_name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. To build without the cache</a:t>
            </a:r>
            <a:r>
              <a:rPr lang="en-US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7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user is root inside the container but is mapped to a non privileged user in the host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6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Docker-compose up –d</a:t>
            </a:r>
          </a:p>
          <a:p>
            <a:endParaRPr lang="en-US" dirty="0"/>
          </a:p>
          <a:p>
            <a:r>
              <a:rPr lang="en-US" dirty="0"/>
              <a:t>Deploy:</a:t>
            </a:r>
          </a:p>
          <a:p>
            <a:r>
              <a:rPr lang="en-US" dirty="0"/>
              <a:t>replicas: 3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entire chapter to orchestration and advanced?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9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linux</a:t>
            </a:r>
            <a:r>
              <a:rPr lang="en-US" dirty="0"/>
              <a:t> simple apt install, for windows needs </a:t>
            </a:r>
            <a:r>
              <a:rPr lang="en-US" dirty="0" err="1"/>
              <a:t>wsl</a:t>
            </a:r>
            <a:r>
              <a:rPr lang="en-US" dirty="0"/>
              <a:t> or hypervisor to provision a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to run docker (docker desktop)</a:t>
            </a:r>
            <a:br>
              <a:rPr lang="en-US" dirty="0"/>
            </a:br>
            <a:r>
              <a:rPr lang="de-DE" dirty="0"/>
              <a:t>sudo usermod -aG docker [username]</a:t>
            </a:r>
          </a:p>
          <a:p>
            <a:br>
              <a:rPr lang="en-US" dirty="0"/>
            </a:br>
            <a:r>
              <a:rPr lang="en-US" dirty="0"/>
              <a:t>Install on </a:t>
            </a:r>
            <a:r>
              <a:rPr lang="en-US" dirty="0" err="1"/>
              <a:t>airgapped</a:t>
            </a:r>
            <a:r>
              <a:rPr lang="en-US" dirty="0"/>
              <a:t> system: download installer and save needed images on an internet connected machine, on air gapped system install and load images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5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and containers are like class and instance (blueprint and actuation)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(immutable), easy to create a new container if change is needed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 sure about this slide?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output of each run</a:t>
            </a:r>
            <a:br>
              <a:rPr lang="en-US" dirty="0"/>
            </a:br>
            <a:r>
              <a:rPr lang="en-US" dirty="0"/>
              <a:t>maybe run a nginx container and access it via browser?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git, add changes to image like adding commits to a repo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5399-1243-B059-2148-2DB9FE63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FC9C27F-1613-D1B7-FF63-0BCFE2E70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948D19B-FFE3-7103-6DBF-75E97A9F2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(immutable), easy to create a new container if change is needed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3C204DC-16E3-AC34-8752-6ED484E02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142FF-6A08-47BB-8E5E-350B8AB21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81"/>
            <a:ext cx="4607560" cy="4508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650" y="157111"/>
            <a:ext cx="288290" cy="36195"/>
          </a:xfrm>
          <a:custGeom>
            <a:avLst/>
            <a:gdLst/>
            <a:ahLst/>
            <a:cxnLst/>
            <a:rect l="l" t="t" r="r" b="b"/>
            <a:pathLst>
              <a:path w="288290" h="36194">
                <a:moveTo>
                  <a:pt x="36001" y="18008"/>
                </a:moveTo>
                <a:lnTo>
                  <a:pt x="34587" y="10999"/>
                </a:lnTo>
                <a:lnTo>
                  <a:pt x="30730" y="5275"/>
                </a:lnTo>
                <a:lnTo>
                  <a:pt x="25009" y="1415"/>
                </a:lnTo>
                <a:lnTo>
                  <a:pt x="18003" y="0"/>
                </a:lnTo>
                <a:lnTo>
                  <a:pt x="10996" y="1415"/>
                </a:lnTo>
                <a:lnTo>
                  <a:pt x="5273" y="5275"/>
                </a:lnTo>
                <a:lnTo>
                  <a:pt x="1415" y="10999"/>
                </a:lnTo>
                <a:lnTo>
                  <a:pt x="0" y="18008"/>
                </a:lnTo>
                <a:lnTo>
                  <a:pt x="1415" y="25010"/>
                </a:lnTo>
                <a:lnTo>
                  <a:pt x="5273" y="30730"/>
                </a:lnTo>
                <a:lnTo>
                  <a:pt x="10996" y="34589"/>
                </a:lnTo>
                <a:lnTo>
                  <a:pt x="18003" y="36004"/>
                </a:lnTo>
                <a:lnTo>
                  <a:pt x="25009" y="34589"/>
                </a:lnTo>
                <a:lnTo>
                  <a:pt x="30730" y="30730"/>
                </a:lnTo>
                <a:lnTo>
                  <a:pt x="34587" y="25010"/>
                </a:lnTo>
                <a:lnTo>
                  <a:pt x="36001" y="18008"/>
                </a:lnTo>
                <a:close/>
              </a:path>
              <a:path w="28829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9" y="1415"/>
                </a:lnTo>
                <a:lnTo>
                  <a:pt x="55678" y="5275"/>
                </a:lnTo>
                <a:lnTo>
                  <a:pt x="51821" y="10999"/>
                </a:lnTo>
                <a:lnTo>
                  <a:pt x="50407" y="18008"/>
                </a:lnTo>
                <a:lnTo>
                  <a:pt x="51821" y="25010"/>
                </a:lnTo>
                <a:lnTo>
                  <a:pt x="55678" y="30730"/>
                </a:lnTo>
                <a:lnTo>
                  <a:pt x="61399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288290" h="36194">
                <a:moveTo>
                  <a:pt x="136803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3" y="1415"/>
                </a:lnTo>
                <a:lnTo>
                  <a:pt x="106072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2" y="30730"/>
                </a:lnTo>
                <a:lnTo>
                  <a:pt x="111793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3" y="18008"/>
                </a:lnTo>
                <a:close/>
              </a:path>
              <a:path w="288290" h="36194">
                <a:moveTo>
                  <a:pt x="187210" y="18008"/>
                </a:moveTo>
                <a:lnTo>
                  <a:pt x="185795" y="10999"/>
                </a:lnTo>
                <a:lnTo>
                  <a:pt x="181937" y="5275"/>
                </a:lnTo>
                <a:lnTo>
                  <a:pt x="176214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9" y="10999"/>
                </a:lnTo>
                <a:lnTo>
                  <a:pt x="151204" y="18008"/>
                </a:lnTo>
                <a:lnTo>
                  <a:pt x="152619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4" y="34589"/>
                </a:lnTo>
                <a:lnTo>
                  <a:pt x="181937" y="30730"/>
                </a:lnTo>
                <a:lnTo>
                  <a:pt x="185795" y="25010"/>
                </a:lnTo>
                <a:lnTo>
                  <a:pt x="187210" y="18008"/>
                </a:lnTo>
                <a:close/>
              </a:path>
              <a:path w="288290" h="36194">
                <a:moveTo>
                  <a:pt x="237604" y="18008"/>
                </a:moveTo>
                <a:lnTo>
                  <a:pt x="236189" y="10999"/>
                </a:lnTo>
                <a:lnTo>
                  <a:pt x="232330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30" y="30730"/>
                </a:lnTo>
                <a:lnTo>
                  <a:pt x="236189" y="25010"/>
                </a:lnTo>
                <a:lnTo>
                  <a:pt x="237604" y="18008"/>
                </a:lnTo>
                <a:close/>
              </a:path>
              <a:path w="288290" h="36194">
                <a:moveTo>
                  <a:pt x="288006" y="18008"/>
                </a:moveTo>
                <a:lnTo>
                  <a:pt x="286592" y="10999"/>
                </a:lnTo>
                <a:lnTo>
                  <a:pt x="282736" y="5275"/>
                </a:lnTo>
                <a:lnTo>
                  <a:pt x="277015" y="1415"/>
                </a:lnTo>
                <a:lnTo>
                  <a:pt x="270008" y="0"/>
                </a:lnTo>
                <a:lnTo>
                  <a:pt x="263001" y="1415"/>
                </a:lnTo>
                <a:lnTo>
                  <a:pt x="257279" y="5275"/>
                </a:lnTo>
                <a:lnTo>
                  <a:pt x="253420" y="10999"/>
                </a:lnTo>
                <a:lnTo>
                  <a:pt x="252006" y="18008"/>
                </a:lnTo>
                <a:lnTo>
                  <a:pt x="253420" y="25010"/>
                </a:lnTo>
                <a:lnTo>
                  <a:pt x="257279" y="30730"/>
                </a:lnTo>
                <a:lnTo>
                  <a:pt x="263001" y="34589"/>
                </a:lnTo>
                <a:lnTo>
                  <a:pt x="270008" y="36004"/>
                </a:lnTo>
                <a:lnTo>
                  <a:pt x="277015" y="34589"/>
                </a:lnTo>
                <a:lnTo>
                  <a:pt x="282736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0691" y="3342127"/>
            <a:ext cx="279409" cy="101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hyperlink" Target="https://docs.docker.com/engine/installation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slide" Target="slide10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9.xml"/><Relationship Id="rId11" Type="http://schemas.openxmlformats.org/officeDocument/2006/relationships/slide" Target="slide103.xml"/><Relationship Id="rId5" Type="http://schemas.openxmlformats.org/officeDocument/2006/relationships/slide" Target="slide11.xml"/><Relationship Id="rId10" Type="http://schemas.openxmlformats.org/officeDocument/2006/relationships/slide" Target="slide92.xml"/><Relationship Id="rId4" Type="http://schemas.openxmlformats.org/officeDocument/2006/relationships/slide" Target="slide3.xml"/><Relationship Id="rId9" Type="http://schemas.openxmlformats.org/officeDocument/2006/relationships/slide" Target="slide8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11" Type="http://schemas.openxmlformats.org/officeDocument/2006/relationships/hyperlink" Target="http://lwn.net/Articles/689453" TargetMode="External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9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image" Target="../media/image159.png"/><Relationship Id="rId12" Type="http://schemas.openxmlformats.org/officeDocument/2006/relationships/hyperlink" Target="https://docs.docker.com/engine/security/rootless/#:~:text=Rootless%20mode%20allows%20running%20the,as%20the%20prerequisites%20are%20met.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160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11" Type="http://schemas.openxmlformats.org/officeDocument/2006/relationships/image" Target="../media/image162.jp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16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1" Type="http://schemas.openxmlformats.org/officeDocument/2006/relationships/image" Target="../media/image164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168.jp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6.png"/><Relationship Id="rId11" Type="http://schemas.openxmlformats.org/officeDocument/2006/relationships/image" Target="../media/image167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image" Target="../media/image166.png"/><Relationship Id="rId12" Type="http://schemas.openxmlformats.org/officeDocument/2006/relationships/image" Target="../media/image1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hyperlink" Target="https://docs.docker.com/engine/extend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hyperlink" Target="https://github.com/opencontainers/image-spec" TargetMode="External"/><Relationship Id="rId18" Type="http://schemas.openxmlformats.org/officeDocument/2006/relationships/image" Target="../media/image174.png"/><Relationship Id="rId26" Type="http://schemas.openxmlformats.org/officeDocument/2006/relationships/image" Target="../media/image182.png"/><Relationship Id="rId3" Type="http://schemas.openxmlformats.org/officeDocument/2006/relationships/slide" Target="slide11.xml"/><Relationship Id="rId21" Type="http://schemas.openxmlformats.org/officeDocument/2006/relationships/image" Target="../media/image177.png"/><Relationship Id="rId7" Type="http://schemas.openxmlformats.org/officeDocument/2006/relationships/slide" Target="slide81.xml"/><Relationship Id="rId12" Type="http://schemas.openxmlformats.org/officeDocument/2006/relationships/hyperlink" Target="https://github.com/opencontainers/runtime-spec" TargetMode="External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2" Type="http://schemas.openxmlformats.org/officeDocument/2006/relationships/slide" Target="slide3.xml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hyperlink" Target="https://github.com/opencontainers/" TargetMode="External"/><Relationship Id="rId24" Type="http://schemas.openxmlformats.org/officeDocument/2006/relationships/image" Target="../media/image180.png"/><Relationship Id="rId5" Type="http://schemas.openxmlformats.org/officeDocument/2006/relationships/image" Target="../media/image2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10" Type="http://schemas.openxmlformats.org/officeDocument/2006/relationships/slide" Target="slide108.xml"/><Relationship Id="rId19" Type="http://schemas.openxmlformats.org/officeDocument/2006/relationships/image" Target="../media/image175.png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hyperlink" Target="https://minikube.sigs.k8s.io/docs/start/" TargetMode="Externa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9.xml"/><Relationship Id="rId11" Type="http://schemas.openxmlformats.org/officeDocument/2006/relationships/slide" Target="slide108.xml"/><Relationship Id="rId5" Type="http://schemas.openxmlformats.org/officeDocument/2006/relationships/slide" Target="slide11.xml"/><Relationship Id="rId10" Type="http://schemas.openxmlformats.org/officeDocument/2006/relationships/slide" Target="slide103.xml"/><Relationship Id="rId4" Type="http://schemas.openxmlformats.org/officeDocument/2006/relationships/image" Target="../media/image2.png"/><Relationship Id="rId9" Type="http://schemas.openxmlformats.org/officeDocument/2006/relationships/slide" Target="slide9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5" Type="http://schemas.openxmlformats.org/officeDocument/2006/relationships/hyperlink" Target="https://docs.docker.com/reference/run/" TargetMode="Externa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Relationship Id="rId1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12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hyperlink" Target="https://docs.docker.com/engine/tutorials/dockervolumes/" TargetMode="External"/><Relationship Id="rId5" Type="http://schemas.openxmlformats.org/officeDocument/2006/relationships/image" Target="../media/image15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image" Target="../media/image19.png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Relationship Id="rId1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2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38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3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hyperlink" Target="http://172.17.42.1/" TargetMode="Externa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hyperlink" Target="http://localho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4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hyperlink" Target="https://www.docker.com/whatisdocker/" TargetMode="Externa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4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52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61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63.png"/><Relationship Id="rId5" Type="http://schemas.openxmlformats.org/officeDocument/2006/relationships/image" Target="../media/image51.png"/><Relationship Id="rId15" Type="http://schemas.openxmlformats.org/officeDocument/2006/relationships/image" Target="../media/image64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slide" Target="slide10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9.xml"/><Relationship Id="rId11" Type="http://schemas.openxmlformats.org/officeDocument/2006/relationships/slide" Target="slide103.xml"/><Relationship Id="rId5" Type="http://schemas.openxmlformats.org/officeDocument/2006/relationships/slide" Target="slide11.xml"/><Relationship Id="rId10" Type="http://schemas.openxmlformats.org/officeDocument/2006/relationships/slide" Target="slide92.xml"/><Relationship Id="rId4" Type="http://schemas.openxmlformats.org/officeDocument/2006/relationships/slide" Target="slide3.xml"/><Relationship Id="rId9" Type="http://schemas.openxmlformats.org/officeDocument/2006/relationships/slide" Target="slide8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65.png"/><Relationship Id="rId5" Type="http://schemas.openxmlformats.org/officeDocument/2006/relationships/image" Target="../media/image51.png"/><Relationship Id="rId15" Type="http://schemas.openxmlformats.org/officeDocument/2006/relationships/image" Target="../media/image67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17" Type="http://schemas.openxmlformats.org/officeDocument/2006/relationships/image" Target="../media/image72.png"/><Relationship Id="rId2" Type="http://schemas.openxmlformats.org/officeDocument/2006/relationships/slide" Target="slide3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70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18" Type="http://schemas.openxmlformats.org/officeDocument/2006/relationships/image" Target="../media/image75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17" Type="http://schemas.openxmlformats.org/officeDocument/2006/relationships/image" Target="../media/image72.png"/><Relationship Id="rId2" Type="http://schemas.openxmlformats.org/officeDocument/2006/relationships/slide" Target="slide3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5" Type="http://schemas.openxmlformats.org/officeDocument/2006/relationships/image" Target="../media/image70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76.png"/><Relationship Id="rId5" Type="http://schemas.openxmlformats.org/officeDocument/2006/relationships/image" Target="../media/image51.png"/><Relationship Id="rId15" Type="http://schemas.openxmlformats.org/officeDocument/2006/relationships/image" Target="../media/image77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17" Type="http://schemas.openxmlformats.org/officeDocument/2006/relationships/image" Target="../media/image80.png"/><Relationship Id="rId2" Type="http://schemas.openxmlformats.org/officeDocument/2006/relationships/slide" Target="slide3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78.png"/><Relationship Id="rId5" Type="http://schemas.openxmlformats.org/officeDocument/2006/relationships/image" Target="../media/image51.png"/><Relationship Id="rId15" Type="http://schemas.openxmlformats.org/officeDocument/2006/relationships/image" Target="../media/image79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17" Type="http://schemas.openxmlformats.org/officeDocument/2006/relationships/image" Target="../media/image84.png"/><Relationship Id="rId2" Type="http://schemas.openxmlformats.org/officeDocument/2006/relationships/slide" Target="slide3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81.png"/><Relationship Id="rId5" Type="http://schemas.openxmlformats.org/officeDocument/2006/relationships/image" Target="../media/image51.png"/><Relationship Id="rId15" Type="http://schemas.openxmlformats.org/officeDocument/2006/relationships/image" Target="../media/image8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17" Type="http://schemas.openxmlformats.org/officeDocument/2006/relationships/image" Target="../media/image72.png"/><Relationship Id="rId2" Type="http://schemas.openxmlformats.org/officeDocument/2006/relationships/slide" Target="slide3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85.png"/><Relationship Id="rId5" Type="http://schemas.openxmlformats.org/officeDocument/2006/relationships/image" Target="../media/image51.png"/><Relationship Id="rId15" Type="http://schemas.openxmlformats.org/officeDocument/2006/relationships/image" Target="../media/image70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87.png"/><Relationship Id="rId5" Type="http://schemas.openxmlformats.org/officeDocument/2006/relationships/image" Target="../media/image51.png"/><Relationship Id="rId15" Type="http://schemas.openxmlformats.org/officeDocument/2006/relationships/image" Target="../media/image88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89.png"/><Relationship Id="rId5" Type="http://schemas.openxmlformats.org/officeDocument/2006/relationships/image" Target="../media/image51.png"/><Relationship Id="rId15" Type="http://schemas.openxmlformats.org/officeDocument/2006/relationships/image" Target="../media/image90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9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hyperlink" Target="https://docs.docker.com/engine/extend/plugin_api/" TargetMode="External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hyperlink" Target="https://docs.docker.com/engine/ap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5" Type="http://schemas.openxmlformats.org/officeDocument/2006/relationships/hyperlink" Target="https://github.com/docker/docker.github.io/blob/master/swarm/swarm-api.md" TargetMode="Externa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Relationship Id="rId14" Type="http://schemas.openxmlformats.org/officeDocument/2006/relationships/hyperlink" Target="https://docs.docker.com/registry/spec/api/" TargetMode="Externa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93.png"/><Relationship Id="rId5" Type="http://schemas.openxmlformats.org/officeDocument/2006/relationships/image" Target="../media/image51.png"/><Relationship Id="rId15" Type="http://schemas.openxmlformats.org/officeDocument/2006/relationships/image" Target="../media/image95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9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17" Type="http://schemas.openxmlformats.org/officeDocument/2006/relationships/image" Target="../media/image98.png"/><Relationship Id="rId2" Type="http://schemas.openxmlformats.org/officeDocument/2006/relationships/slide" Target="slide3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96.png"/><Relationship Id="rId5" Type="http://schemas.openxmlformats.org/officeDocument/2006/relationships/image" Target="../media/image51.png"/><Relationship Id="rId15" Type="http://schemas.openxmlformats.org/officeDocument/2006/relationships/image" Target="../media/image95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94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99.png"/><Relationship Id="rId5" Type="http://schemas.openxmlformats.org/officeDocument/2006/relationships/image" Target="../media/image51.png"/><Relationship Id="rId15" Type="http://schemas.openxmlformats.org/officeDocument/2006/relationships/image" Target="../media/image100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9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54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5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102.png"/><Relationship Id="rId5" Type="http://schemas.openxmlformats.org/officeDocument/2006/relationships/image" Target="../media/image51.png"/><Relationship Id="rId15" Type="http://schemas.openxmlformats.org/officeDocument/2006/relationships/image" Target="../media/image103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106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10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104.png"/><Relationship Id="rId5" Type="http://schemas.openxmlformats.org/officeDocument/2006/relationships/image" Target="../media/image51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10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image" Target="../media/image110.png"/><Relationship Id="rId3" Type="http://schemas.openxmlformats.org/officeDocument/2006/relationships/slide" Target="slide3.xml"/><Relationship Id="rId7" Type="http://schemas.openxmlformats.org/officeDocument/2006/relationships/slide" Target="slide52.xml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5" Type="http://schemas.openxmlformats.org/officeDocument/2006/relationships/image" Target="../media/image112.png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Relationship Id="rId14" Type="http://schemas.openxmlformats.org/officeDocument/2006/relationships/image" Target="../media/image11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hyperlink" Target="https://docs.docker.com/reference/api/registry_api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hyperlink" Target="https://store.docker.com/" TargetMode="External"/><Relationship Id="rId5" Type="http://schemas.openxmlformats.org/officeDocument/2006/relationships/image" Target="../media/image114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115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slide" Target="slide11.xml"/><Relationship Id="rId21" Type="http://schemas.openxmlformats.org/officeDocument/2006/relationships/image" Target="../media/image128.png"/><Relationship Id="rId7" Type="http://schemas.openxmlformats.org/officeDocument/2006/relationships/slide" Target="slide81.xml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slide" Target="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10" Type="http://schemas.openxmlformats.org/officeDocument/2006/relationships/slide" Target="slide108.xml"/><Relationship Id="rId19" Type="http://schemas.openxmlformats.org/officeDocument/2006/relationships/image" Target="../media/image126.png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132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137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13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4.png"/><Relationship Id="rId11" Type="http://schemas.openxmlformats.org/officeDocument/2006/relationships/image" Target="../media/image135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9.png"/><Relationship Id="rId11" Type="http://schemas.openxmlformats.org/officeDocument/2006/relationships/hyperlink" Target="https://docs.docker.com/reference/builder/" TargetMode="External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1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11" Type="http://schemas.openxmlformats.org/officeDocument/2006/relationships/image" Target="../media/image144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3.xml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slide" Target="slide108.xml"/><Relationship Id="rId5" Type="http://schemas.openxmlformats.org/officeDocument/2006/relationships/slide" Target="slide29.xml"/><Relationship Id="rId10" Type="http://schemas.openxmlformats.org/officeDocument/2006/relationships/slide" Target="slide103.xml"/><Relationship Id="rId4" Type="http://schemas.openxmlformats.org/officeDocument/2006/relationships/slide" Target="slide11.xml"/><Relationship Id="rId9" Type="http://schemas.openxmlformats.org/officeDocument/2006/relationships/slide" Target="slide9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5.png"/><Relationship Id="rId11" Type="http://schemas.openxmlformats.org/officeDocument/2006/relationships/hyperlink" Target="https://docs.docker.com/engine/userguide/eng-image/dockerfile_best-practices/" TargetMode="External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147.png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image" Target="../media/image152.png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image" Target="../media/image15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9.png"/><Relationship Id="rId11" Type="http://schemas.openxmlformats.org/officeDocument/2006/relationships/image" Target="../media/image150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hyperlink" Target="https://github.com/moby/moby/blob/master/profiles/seccomp/default.json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hyperlink" Target="https://docs.docker.com/engine/security/seccomp/" TargetMode="External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5.png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hyperlink" Target="https://cve.mitre.org/cgi-bin/cvename.cgi?name=CVE-2018-15664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6.png"/><Relationship Id="rId11" Type="http://schemas.openxmlformats.org/officeDocument/2006/relationships/hyperlink" Target="https://cve.mitre.org/cgi-bin/cvename.cgi?name=CVE-2019-5736" TargetMode="External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92.xml"/><Relationship Id="rId13" Type="http://schemas.openxmlformats.org/officeDocument/2006/relationships/hyperlink" Target="https://github.com/hyperhq/runv" TargetMode="External"/><Relationship Id="rId3" Type="http://schemas.openxmlformats.org/officeDocument/2006/relationships/slide" Target="slide11.xml"/><Relationship Id="rId7" Type="http://schemas.openxmlformats.org/officeDocument/2006/relationships/slide" Target="slide81.xml"/><Relationship Id="rId12" Type="http://schemas.openxmlformats.org/officeDocument/2006/relationships/hyperlink" Target="https://katacontainers.io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11" Type="http://schemas.openxmlformats.org/officeDocument/2006/relationships/hyperlink" Target="https://docs.docker.com/machine/overview/" TargetMode="External"/><Relationship Id="rId5" Type="http://schemas.openxmlformats.org/officeDocument/2006/relationships/slide" Target="slide52.xml"/><Relationship Id="rId10" Type="http://schemas.openxmlformats.org/officeDocument/2006/relationships/slide" Target="slide108.xml"/><Relationship Id="rId4" Type="http://schemas.openxmlformats.org/officeDocument/2006/relationships/slide" Target="slide29.xml"/><Relationship Id="rId9" Type="http://schemas.openxmlformats.org/officeDocument/2006/relationships/slide" Target="slide103.xml"/><Relationship Id="rId14" Type="http://schemas.openxmlformats.org/officeDocument/2006/relationships/hyperlink" Target="https://github.com/google/gvi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650" y="663575"/>
            <a:ext cx="25908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lang="en-US" sz="2450" dirty="0">
                <a:solidFill>
                  <a:srgbClr val="3232B2"/>
                </a:solidFill>
                <a:latin typeface="Calibri"/>
                <a:cs typeface="Calibri"/>
              </a:rPr>
              <a:t>Containers - </a:t>
            </a: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Docker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23812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23812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23812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23812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656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2" y="0"/>
                  </a:moveTo>
                  <a:lnTo>
                    <a:pt x="10995" y="1415"/>
                  </a:lnTo>
                  <a:lnTo>
                    <a:pt x="5273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3" y="30730"/>
                  </a:lnTo>
                  <a:lnTo>
                    <a:pt x="10995" y="34589"/>
                  </a:lnTo>
                  <a:lnTo>
                    <a:pt x="18002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6" y="25010"/>
                  </a:lnTo>
                  <a:lnTo>
                    <a:pt x="36000" y="18008"/>
                  </a:lnTo>
                  <a:lnTo>
                    <a:pt x="34586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2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656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0" y="18008"/>
                  </a:moveTo>
                  <a:lnTo>
                    <a:pt x="34586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2" y="0"/>
                  </a:lnTo>
                  <a:lnTo>
                    <a:pt x="10995" y="1415"/>
                  </a:lnTo>
                  <a:lnTo>
                    <a:pt x="5273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3" y="30730"/>
                  </a:lnTo>
                  <a:lnTo>
                    <a:pt x="10995" y="34589"/>
                  </a:lnTo>
                  <a:lnTo>
                    <a:pt x="18002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6" y="25010"/>
                  </a:lnTo>
                  <a:lnTo>
                    <a:pt x="3600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2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3956" y="290954"/>
            <a:ext cx="840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Installation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6069" y="537678"/>
            <a:ext cx="26562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0" dirty="0">
                <a:solidFill>
                  <a:srgbClr val="3232B2"/>
                </a:solidFill>
                <a:latin typeface="Cambria"/>
                <a:cs typeface="Cambria"/>
                <a:hlinkClick r:id="rId13"/>
              </a:rPr>
              <a:t>https://docs.docker.com/engine/installation/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190" y="1033321"/>
            <a:ext cx="3717290" cy="17106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Native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installation: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55" dirty="0">
                <a:latin typeface="Tahoma"/>
                <a:cs typeface="Tahoma"/>
              </a:rPr>
              <a:t>requires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linux </a:t>
            </a:r>
            <a:r>
              <a:rPr sz="1100" spc="-50" dirty="0">
                <a:latin typeface="Tahoma"/>
                <a:cs typeface="Tahoma"/>
              </a:rPr>
              <a:t>kernel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&gt;</a:t>
            </a:r>
            <a:r>
              <a:rPr sz="1100" spc="-20" dirty="0">
                <a:latin typeface="Tahoma"/>
                <a:cs typeface="Tahoma"/>
              </a:rPr>
              <a:t>3.8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Machine:</a:t>
            </a:r>
            <a:endParaRPr sz="1100" dirty="0">
              <a:latin typeface="Tahoma"/>
              <a:cs typeface="Tahoma"/>
            </a:endParaRPr>
          </a:p>
          <a:p>
            <a:pPr marL="327660" marR="43180" indent="-139065">
              <a:lnSpc>
                <a:spcPts val="1200"/>
              </a:lnSpc>
              <a:spcBef>
                <a:spcPts val="990"/>
              </a:spcBef>
              <a:buFont typeface="Impact"/>
              <a:buChar char="•"/>
              <a:tabLst>
                <a:tab pos="327660" algn="l"/>
                <a:tab pos="32893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command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provisionning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managing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nodes </a:t>
            </a:r>
            <a:r>
              <a:rPr sz="1100" spc="-10" dirty="0">
                <a:latin typeface="Tahoma"/>
                <a:cs typeface="Tahoma"/>
              </a:rPr>
              <a:t>deployed:</a:t>
            </a:r>
            <a:endParaRPr sz="1100" dirty="0">
              <a:latin typeface="Tahoma"/>
              <a:cs typeface="Tahoma"/>
            </a:endParaRPr>
          </a:p>
          <a:p>
            <a:pPr marL="603885" lvl="1" indent="-131445">
              <a:lnSpc>
                <a:spcPts val="1200"/>
              </a:lnSpc>
              <a:spcBef>
                <a:spcPts val="150"/>
              </a:spcBef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local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75" dirty="0">
                <a:latin typeface="Tahoma"/>
                <a:cs typeface="Tahoma"/>
              </a:rPr>
              <a:t>VM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(virtualbox)</a:t>
            </a:r>
            <a:endParaRPr sz="1000" dirty="0">
              <a:latin typeface="Tahoma"/>
              <a:cs typeface="Tahoma"/>
            </a:endParaRPr>
          </a:p>
          <a:p>
            <a:pPr marL="6038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spc="-30" dirty="0">
                <a:latin typeface="Tahoma"/>
                <a:cs typeface="Tahoma"/>
              </a:rPr>
              <a:t>remotely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(many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cloud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APIs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supported)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27578" y="273377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5049" y="290954"/>
            <a:ext cx="3791585" cy="2486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Container/Container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isolation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400" dirty="0">
              <a:latin typeface="Tahoma"/>
              <a:cs typeface="Tahoma"/>
            </a:endParaRPr>
          </a:p>
          <a:p>
            <a:pPr marL="201930" marR="117475" indent="-139065">
              <a:lnSpc>
                <a:spcPct val="102600"/>
              </a:lnSpc>
              <a:buFont typeface="Impact"/>
              <a:buChar char="•"/>
              <a:tabLst>
                <a:tab pos="201930" algn="l"/>
                <a:tab pos="2032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connect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any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35" dirty="0">
                <a:latin typeface="Tahoma"/>
                <a:cs typeface="Tahoma"/>
              </a:rPr>
              <a:t> container </a:t>
            </a:r>
            <a:r>
              <a:rPr sz="1100" spc="-25" dirty="0">
                <a:latin typeface="Tahoma"/>
                <a:cs typeface="Tahoma"/>
              </a:rPr>
              <a:t>(located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bridge)</a:t>
            </a:r>
            <a:endParaRPr sz="1100" dirty="0">
              <a:latin typeface="Tahoma"/>
              <a:cs typeface="Tahoma"/>
            </a:endParaRPr>
          </a:p>
          <a:p>
            <a:pPr marL="477520" lvl="1" indent="-131445">
              <a:lnSpc>
                <a:spcPct val="100000"/>
              </a:lnSpc>
              <a:spcBef>
                <a:spcPts val="1270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20" dirty="0">
                <a:latin typeface="Tahoma"/>
                <a:cs typeface="Tahoma"/>
              </a:rPr>
              <a:t>run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daemon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000" spc="120" dirty="0">
                <a:solidFill>
                  <a:srgbClr val="006300"/>
                </a:solidFill>
                <a:latin typeface="Cambria"/>
                <a:cs typeface="Cambria"/>
              </a:rPr>
              <a:t>icc=false</a:t>
            </a:r>
            <a:endParaRPr sz="1000" dirty="0">
              <a:latin typeface="Cambria"/>
              <a:cs typeface="Cambria"/>
            </a:endParaRPr>
          </a:p>
          <a:p>
            <a:pPr marL="755650" lvl="2" indent="-127635">
              <a:lnSpc>
                <a:spcPct val="100000"/>
              </a:lnSpc>
              <a:spcBef>
                <a:spcPts val="195"/>
              </a:spcBef>
              <a:buClr>
                <a:srgbClr val="3232B2"/>
              </a:buClr>
              <a:buFont typeface="Arial"/>
              <a:buChar char="•"/>
              <a:tabLst>
                <a:tab pos="755650" algn="l"/>
              </a:tabLst>
            </a:pPr>
            <a:r>
              <a:rPr sz="900" dirty="0">
                <a:latin typeface="Tahoma"/>
                <a:cs typeface="Tahoma"/>
              </a:rPr>
              <a:t>all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communications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filtered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default</a:t>
            </a:r>
            <a:endParaRPr sz="900" dirty="0">
              <a:latin typeface="Tahoma"/>
              <a:cs typeface="Tahoma"/>
            </a:endParaRPr>
          </a:p>
          <a:p>
            <a:pPr marL="755650" lvl="2" indent="-127635">
              <a:lnSpc>
                <a:spcPct val="100000"/>
              </a:lnSpc>
              <a:spcBef>
                <a:spcPts val="15"/>
              </a:spcBef>
              <a:buClr>
                <a:srgbClr val="3232B2"/>
              </a:buClr>
              <a:buFont typeface="Arial"/>
              <a:buChar char="•"/>
              <a:tabLst>
                <a:tab pos="755650" algn="l"/>
              </a:tabLst>
            </a:pPr>
            <a:r>
              <a:rPr sz="900" spc="-10" dirty="0">
                <a:latin typeface="Tahoma"/>
                <a:cs typeface="Tahoma"/>
              </a:rPr>
              <a:t>whitelist-</a:t>
            </a:r>
            <a:r>
              <a:rPr sz="900" spc="-25" dirty="0">
                <a:latin typeface="Tahoma"/>
                <a:cs typeface="Tahoma"/>
              </a:rPr>
              <a:t>based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access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with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105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900" spc="110" dirty="0">
                <a:solidFill>
                  <a:srgbClr val="006300"/>
                </a:solidFill>
                <a:latin typeface="Cambria"/>
                <a:cs typeface="Cambria"/>
              </a:rPr>
              <a:t>link</a:t>
            </a:r>
            <a:endParaRPr sz="900" dirty="0">
              <a:latin typeface="Cambria"/>
              <a:cs typeface="Cambria"/>
            </a:endParaRPr>
          </a:p>
          <a:p>
            <a:pPr marL="755650">
              <a:lnSpc>
                <a:spcPct val="100000"/>
              </a:lnSpc>
              <a:spcBef>
                <a:spcPts val="20"/>
              </a:spcBef>
            </a:pPr>
            <a:r>
              <a:rPr sz="900" i="1" dirty="0">
                <a:latin typeface="Calibri"/>
                <a:cs typeface="Calibri"/>
              </a:rPr>
              <a:t>(only</a:t>
            </a:r>
            <a:r>
              <a:rPr sz="900" i="1" spc="120" dirty="0">
                <a:latin typeface="Calibri"/>
                <a:cs typeface="Calibri"/>
              </a:rPr>
              <a:t> </a:t>
            </a:r>
            <a:r>
              <a:rPr sz="900" spc="-30" dirty="0">
                <a:latin typeface="Cambria"/>
                <a:cs typeface="Cambria"/>
              </a:rPr>
              <a:t>EXPOSE</a:t>
            </a:r>
            <a:r>
              <a:rPr sz="900" i="1" spc="-30" dirty="0">
                <a:latin typeface="Calibri"/>
                <a:cs typeface="Calibri"/>
              </a:rPr>
              <a:t>d</a:t>
            </a:r>
            <a:r>
              <a:rPr sz="900" i="1" spc="12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ports</a:t>
            </a:r>
            <a:r>
              <a:rPr sz="900" i="1" spc="120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will</a:t>
            </a:r>
            <a:r>
              <a:rPr sz="900" i="1" spc="12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be</a:t>
            </a:r>
            <a:r>
              <a:rPr sz="900" i="1" spc="125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whitelisted)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Calibri"/>
              <a:cs typeface="Calibri"/>
            </a:endParaRPr>
          </a:p>
          <a:p>
            <a:pPr marL="477520" lvl="1" indent="-13144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10" dirty="0">
                <a:latin typeface="Tahoma"/>
                <a:cs typeface="Tahoma"/>
              </a:rPr>
              <a:t>attach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containers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different</a:t>
            </a:r>
            <a:r>
              <a:rPr sz="1000" spc="-10" dirty="0">
                <a:latin typeface="Tahoma"/>
                <a:cs typeface="Tahoma"/>
              </a:rPr>
              <a:t> networks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20320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200" algn="l"/>
              </a:tabLst>
            </a:pP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default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RAW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sockets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enabled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(allows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ARP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spoofing)</a:t>
            </a:r>
            <a:r>
              <a:rPr sz="1200" spc="-15" baseline="27777" dirty="0">
                <a:latin typeface="Tahoma"/>
                <a:cs typeface="Tahoma"/>
              </a:rPr>
              <a:t>20</a:t>
            </a:r>
            <a:endParaRPr sz="1200" baseline="27777" dirty="0">
              <a:latin typeface="Tahoma"/>
              <a:cs typeface="Tahoma"/>
            </a:endParaRPr>
          </a:p>
          <a:p>
            <a:pPr marL="24765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250" dirty="0">
                <a:latin typeface="Impact"/>
                <a:cs typeface="Impact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434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44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--cap-drop=NET</a:t>
            </a:r>
            <a:r>
              <a:rPr sz="1100" spc="24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RAW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0" y="317059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5576" y="3215605"/>
            <a:ext cx="13728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37037" dirty="0">
                <a:latin typeface="Tahoma"/>
                <a:cs typeface="Tahoma"/>
              </a:rPr>
              <a:t>20</a:t>
            </a:r>
            <a:r>
              <a:rPr sz="600" spc="-10" dirty="0">
                <a:latin typeface="Cambria"/>
                <a:cs typeface="Cambria"/>
                <a:hlinkClick r:id="rId11"/>
              </a:rPr>
              <a:t>http://lwn.net/Articles/689453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948" y="290954"/>
            <a:ext cx="3891915" cy="2680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Other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security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considerations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 dirty="0">
              <a:latin typeface="Tahoma"/>
              <a:cs typeface="Tahoma"/>
            </a:endParaRPr>
          </a:p>
          <a:p>
            <a:pPr marL="241935" indent="-140335">
              <a:lnSpc>
                <a:spcPts val="1260"/>
              </a:lnSpc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sz="1100" spc="-50" dirty="0">
                <a:latin typeface="Tahoma"/>
                <a:cs typeface="Tahoma"/>
              </a:rPr>
              <a:t>images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immutable</a:t>
            </a:r>
            <a:endParaRPr sz="1100" dirty="0">
              <a:latin typeface="Tahoma"/>
              <a:cs typeface="Tahoma"/>
            </a:endParaRPr>
          </a:p>
          <a:p>
            <a:pPr marL="285750">
              <a:lnSpc>
                <a:spcPts val="1260"/>
              </a:lnSpc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100" spc="-65" dirty="0">
                <a:latin typeface="Tahoma"/>
                <a:cs typeface="Tahoma"/>
              </a:rPr>
              <a:t>need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apply</a:t>
            </a:r>
            <a:r>
              <a:rPr sz="1100" spc="-20" dirty="0">
                <a:latin typeface="Tahoma"/>
                <a:cs typeface="Tahoma"/>
              </a:rPr>
              <a:t> automatic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security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upgrades,</a:t>
            </a:r>
            <a:r>
              <a:rPr sz="1100" spc="-20" dirty="0">
                <a:latin typeface="Tahoma"/>
                <a:cs typeface="Tahoma"/>
              </a:rPr>
              <a:t> e.g:</a:t>
            </a:r>
            <a:endParaRPr sz="1100" dirty="0">
              <a:latin typeface="Tahoma"/>
              <a:cs typeface="Tahoma"/>
            </a:endParaRPr>
          </a:p>
          <a:p>
            <a:pPr marL="5156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15620" algn="l"/>
              </a:tabLst>
            </a:pPr>
            <a:r>
              <a:rPr sz="1000" spc="-20" dirty="0">
                <a:latin typeface="Tahoma"/>
                <a:cs typeface="Tahoma"/>
              </a:rPr>
              <a:t>apply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upgrades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&amp;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commit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new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image</a:t>
            </a:r>
            <a:endParaRPr sz="1000" dirty="0">
              <a:latin typeface="Tahoma"/>
              <a:cs typeface="Tahoma"/>
            </a:endParaRPr>
          </a:p>
          <a:p>
            <a:pPr marL="5156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15620" algn="l"/>
              </a:tabLst>
            </a:pPr>
            <a:r>
              <a:rPr sz="1000" spc="-50" dirty="0">
                <a:latin typeface="Tahoma"/>
                <a:cs typeface="Tahoma"/>
              </a:rPr>
              <a:t>regenerate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image </a:t>
            </a:r>
            <a:r>
              <a:rPr sz="1000" spc="-20" dirty="0">
                <a:latin typeface="Tahoma"/>
                <a:cs typeface="Tahoma"/>
              </a:rPr>
              <a:t>from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Dockerfile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241935" indent="-1403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engine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control </a:t>
            </a:r>
            <a:r>
              <a:rPr sz="1100" dirty="0">
                <a:latin typeface="Tahoma"/>
                <a:cs typeface="Tahoma"/>
              </a:rPr>
              <a:t>==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root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host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machine</a:t>
            </a:r>
            <a:endParaRPr sz="1100" dirty="0">
              <a:latin typeface="Tahoma"/>
              <a:cs typeface="Tahoma"/>
            </a:endParaRPr>
          </a:p>
          <a:p>
            <a:pPr marL="515620" lvl="1" indent="-131445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15620" algn="l"/>
              </a:tabLst>
            </a:pPr>
            <a:r>
              <a:rPr sz="1000" spc="-30" dirty="0">
                <a:latin typeface="Tahoma"/>
                <a:cs typeface="Tahoma"/>
              </a:rPr>
              <a:t>give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access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socket</a:t>
            </a:r>
            <a:r>
              <a:rPr sz="1000" spc="-20" dirty="0">
                <a:latin typeface="Tahoma"/>
                <a:cs typeface="Tahoma"/>
              </a:rPr>
              <a:t> only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trusted </a:t>
            </a:r>
            <a:r>
              <a:rPr sz="1000" spc="-10" dirty="0">
                <a:latin typeface="Tahoma"/>
                <a:cs typeface="Tahoma"/>
              </a:rPr>
              <a:t>users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2419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sz="1100" spc="-25" dirty="0">
                <a:latin typeface="Tahoma"/>
                <a:cs typeface="Tahoma"/>
              </a:rPr>
              <a:t>avoid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1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31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114" dirty="0">
                <a:solidFill>
                  <a:srgbClr val="006300"/>
                </a:solidFill>
                <a:latin typeface="Cambria"/>
                <a:cs typeface="Cambria"/>
              </a:rPr>
              <a:t>privileged</a:t>
            </a:r>
            <a:r>
              <a:rPr sz="1100" spc="10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latin typeface="Tahoma"/>
                <a:cs typeface="Tahoma"/>
              </a:rPr>
              <a:t>(gives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full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root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access)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241935" indent="-140335">
              <a:lnSpc>
                <a:spcPts val="126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sz="1100" spc="-75" dirty="0">
                <a:latin typeface="Tahoma"/>
                <a:cs typeface="Tahoma"/>
              </a:rPr>
              <a:t>beware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symlinks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external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volumes</a:t>
            </a:r>
            <a:endParaRPr sz="1100" dirty="0">
              <a:latin typeface="Tahoma"/>
              <a:cs typeface="Tahoma"/>
            </a:endParaRPr>
          </a:p>
          <a:p>
            <a:pPr marL="240029">
              <a:lnSpc>
                <a:spcPts val="645"/>
              </a:lnSpc>
            </a:pPr>
            <a:r>
              <a:rPr sz="600" dirty="0">
                <a:latin typeface="Tahoma"/>
                <a:cs typeface="Tahoma"/>
              </a:rPr>
              <a:t>eg.</a:t>
            </a:r>
            <a:r>
              <a:rPr sz="600" spc="1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ctr1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binds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Cambria"/>
                <a:cs typeface="Cambria"/>
              </a:rPr>
              <a:t>/data</a:t>
            </a:r>
            <a:r>
              <a:rPr sz="600" dirty="0">
                <a:latin typeface="Tahoma"/>
                <a:cs typeface="Tahoma"/>
              </a:rPr>
              <a:t>,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ctr2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binds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Cambria"/>
                <a:cs typeface="Cambria"/>
              </a:rPr>
              <a:t>/data/subdir</a:t>
            </a:r>
            <a:r>
              <a:rPr sz="600" dirty="0">
                <a:latin typeface="Tahoma"/>
                <a:cs typeface="Tahoma"/>
              </a:rPr>
              <a:t>,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if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both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are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malicious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5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cooperate,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ctr1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replaces</a:t>
            </a:r>
            <a:endParaRPr sz="600" dirty="0">
              <a:latin typeface="Tahoma"/>
              <a:cs typeface="Tahoma"/>
            </a:endParaRPr>
          </a:p>
          <a:p>
            <a:pPr marL="240029">
              <a:lnSpc>
                <a:spcPts val="710"/>
              </a:lnSpc>
            </a:pPr>
            <a:r>
              <a:rPr sz="600" dirty="0">
                <a:latin typeface="Cambria"/>
                <a:cs typeface="Cambria"/>
              </a:rPr>
              <a:t>/data/subdir</a:t>
            </a:r>
            <a:r>
              <a:rPr sz="600" dirty="0">
                <a:latin typeface="Tahoma"/>
                <a:cs typeface="Tahoma"/>
              </a:rPr>
              <a:t>with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symlink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Cambria"/>
                <a:cs typeface="Cambria"/>
              </a:rPr>
              <a:t>/</a:t>
            </a:r>
            <a:r>
              <a:rPr sz="600" dirty="0">
                <a:latin typeface="Tahoma"/>
                <a:cs typeface="Tahoma"/>
              </a:rPr>
              <a:t>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on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restart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ctr2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has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access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whole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host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filesystem</a:t>
            </a:r>
            <a:endParaRPr sz="600" dirty="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635"/>
              </a:spcBef>
            </a:pPr>
            <a:r>
              <a:rPr sz="600" spc="125" dirty="0">
                <a:latin typeface="Arial"/>
                <a:cs typeface="Arial"/>
              </a:rPr>
              <a:t>→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Tahoma"/>
                <a:cs typeface="Tahoma"/>
              </a:rPr>
              <a:t>avoid binding </a:t>
            </a:r>
            <a:r>
              <a:rPr sz="600" spc="-10" dirty="0">
                <a:latin typeface="Tahoma"/>
                <a:cs typeface="Tahoma"/>
              </a:rPr>
              <a:t>subdirectories,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prefer</a:t>
            </a:r>
            <a:r>
              <a:rPr sz="600" dirty="0">
                <a:latin typeface="Tahoma"/>
                <a:cs typeface="Tahoma"/>
              </a:rPr>
              <a:t> using</a:t>
            </a:r>
            <a:r>
              <a:rPr sz="600" spc="-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named </a:t>
            </a:r>
            <a:r>
              <a:rPr sz="600" spc="-10" dirty="0">
                <a:latin typeface="Tahoma"/>
                <a:cs typeface="Tahoma"/>
              </a:rPr>
              <a:t>volumes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2E78E-1E15-029C-D7C6-25966B604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0B4BA0-78DA-5D62-CDAD-390E46A4F813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B9E70D-1D14-D807-5386-BD82EC4BDEBA}"/>
              </a:ext>
            </a:extLst>
          </p:cNvPr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98AF6CD-C00E-1051-0F25-9D10927AF228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2C67B8-D086-79D7-6ED4-A9855A8A5A40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8E34E20-BA4D-6464-9824-2C747BD81A91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938AD15-04C0-4B93-3B48-A6D639CE5D5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F5FBBEC7-B027-5B55-65F2-77B37072B0E6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499CD5B-80B2-6905-FC32-25D96FD5F5CE}"/>
              </a:ext>
            </a:extLst>
          </p:cNvPr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EE2ECD1-60C1-CB22-41B3-8947709867C6}"/>
              </a:ext>
            </a:extLst>
          </p:cNvPr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81BD25A-84CB-31E3-9354-E777CFA24C78}"/>
              </a:ext>
            </a:extLst>
          </p:cNvPr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B9C22D5-A11D-495B-C494-ED870B966FD7}"/>
              </a:ext>
            </a:extLst>
          </p:cNvPr>
          <p:cNvSpPr txBox="1"/>
          <p:nvPr/>
        </p:nvSpPr>
        <p:spPr>
          <a:xfrm>
            <a:off x="396948" y="290954"/>
            <a:ext cx="3891915" cy="19627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 algn="l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3232B2"/>
                </a:solidFill>
                <a:latin typeface="Tahoma"/>
                <a:cs typeface="Tahoma"/>
              </a:rPr>
              <a:t>Install Docker As A Non-Root User (Rootless Mode)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 dirty="0">
              <a:latin typeface="Tahoma"/>
              <a:cs typeface="Tahoma"/>
            </a:endParaRPr>
          </a:p>
          <a:p>
            <a:pPr marL="241935" indent="-140335">
              <a:lnSpc>
                <a:spcPct val="150000"/>
              </a:lnSpc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lang="en-US" sz="1100" spc="-50" dirty="0">
                <a:latin typeface="Tahoma"/>
                <a:cs typeface="Tahoma"/>
              </a:rPr>
              <a:t>Mitigate potential vulnerabilities in the </a:t>
            </a:r>
            <a:r>
              <a:rPr lang="en-US" sz="1100" spc="-50" dirty="0" err="1">
                <a:latin typeface="Tahoma"/>
                <a:cs typeface="Tahoma"/>
              </a:rPr>
              <a:t>deamon</a:t>
            </a:r>
            <a:r>
              <a:rPr lang="en-US" sz="1100" spc="-50" dirty="0">
                <a:latin typeface="Tahoma"/>
                <a:cs typeface="Tahoma"/>
              </a:rPr>
              <a:t> and container runtime</a:t>
            </a:r>
          </a:p>
          <a:p>
            <a:pPr marL="241935" indent="-140335">
              <a:lnSpc>
                <a:spcPct val="150000"/>
              </a:lnSpc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lang="en-US" sz="1100" spc="-50" dirty="0">
                <a:latin typeface="Tahoma"/>
                <a:cs typeface="Tahoma"/>
              </a:rPr>
              <a:t>Execute the daemon in a user namespace</a:t>
            </a:r>
          </a:p>
          <a:p>
            <a:pPr marL="241935" indent="-140335">
              <a:lnSpc>
                <a:spcPct val="150000"/>
              </a:lnSpc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lang="en-US" sz="1100" dirty="0">
                <a:latin typeface="Tahoma"/>
                <a:cs typeface="Tahoma"/>
              </a:rPr>
              <a:t>Has limitations as the daemon itself lacks privileges</a:t>
            </a:r>
          </a:p>
          <a:p>
            <a:pPr marL="241935" indent="-140335">
              <a:lnSpc>
                <a:spcPct val="150000"/>
              </a:lnSpc>
              <a:buClr>
                <a:srgbClr val="3232B2"/>
              </a:buClr>
              <a:buFont typeface="Impact"/>
              <a:buChar char="•"/>
              <a:tabLst>
                <a:tab pos="241935" algn="l"/>
              </a:tabLst>
            </a:pPr>
            <a:r>
              <a:rPr lang="en-US" sz="1100" dirty="0">
                <a:latin typeface="Tahoma"/>
                <a:cs typeface="Tahoma"/>
                <a:hlinkClick r:id="rId12"/>
              </a:rPr>
              <a:t>https://docs.docker.com/engine/security/rootless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6637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0" y="384148"/>
            <a:ext cx="3304540" cy="2718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7.</a:t>
            </a:r>
            <a:endParaRPr sz="24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Docker</a:t>
            </a:r>
            <a:r>
              <a:rPr sz="2450" spc="-1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3232B2"/>
                </a:solidFill>
                <a:latin typeface="Calibri"/>
                <a:cs typeface="Calibri"/>
              </a:rPr>
              <a:t>Ecosystem</a:t>
            </a:r>
            <a:endParaRPr sz="2450">
              <a:latin typeface="Calibri"/>
              <a:cs typeface="Calibri"/>
            </a:endParaRPr>
          </a:p>
          <a:p>
            <a:pPr marL="316865" indent="-140335">
              <a:lnSpc>
                <a:spcPct val="100000"/>
              </a:lnSpc>
              <a:spcBef>
                <a:spcPts val="19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10" dirty="0">
                <a:latin typeface="Tahoma"/>
                <a:cs typeface="Tahoma"/>
              </a:rPr>
              <a:t>infrastructure</a:t>
            </a:r>
            <a:endParaRPr sz="110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35" dirty="0">
                <a:latin typeface="Tahoma"/>
                <a:cs typeface="Tahoma"/>
              </a:rPr>
              <a:t> machine </a:t>
            </a:r>
            <a:r>
              <a:rPr sz="1000" spc="-10" dirty="0">
                <a:latin typeface="Tahoma"/>
                <a:cs typeface="Tahoma"/>
              </a:rPr>
              <a:t>(provisioning)</a:t>
            </a:r>
            <a:endParaRPr sz="1000">
              <a:latin typeface="Tahoma"/>
              <a:cs typeface="Tahoma"/>
            </a:endParaRPr>
          </a:p>
          <a:p>
            <a:pPr marL="591185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swarm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(clustering)</a:t>
            </a:r>
            <a:endParaRPr sz="1000">
              <a:latin typeface="Tahoma"/>
              <a:cs typeface="Tahoma"/>
            </a:endParaRPr>
          </a:p>
          <a:p>
            <a:pPr marL="591185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60" dirty="0">
                <a:latin typeface="Tahoma"/>
                <a:cs typeface="Tahoma"/>
              </a:rPr>
              <a:t>swarm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(clustering)</a:t>
            </a:r>
            <a:endParaRPr sz="100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35" dirty="0">
                <a:latin typeface="Tahoma"/>
                <a:cs typeface="Tahoma"/>
              </a:rPr>
              <a:t>underlying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projects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(moby,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containerd,</a:t>
            </a:r>
            <a:r>
              <a:rPr sz="1000" spc="-10" dirty="0">
                <a:latin typeface="Tahoma"/>
                <a:cs typeface="Tahoma"/>
              </a:rPr>
              <a:t> infrakit,</a:t>
            </a:r>
            <a:r>
              <a:rPr sz="1000" spc="-20" dirty="0">
                <a:latin typeface="Tahoma"/>
                <a:cs typeface="Tahoma"/>
              </a:rPr>
              <a:t> ...)</a:t>
            </a:r>
            <a:endParaRPr sz="100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19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deployment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configuration</a:t>
            </a:r>
            <a:endParaRPr sz="1100">
              <a:latin typeface="Tahoma"/>
              <a:cs typeface="Tahoma"/>
            </a:endParaRPr>
          </a:p>
          <a:p>
            <a:pPr marL="591185" lvl="1" indent="-131445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compose</a:t>
            </a:r>
            <a:endParaRPr sz="100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19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distribution</a:t>
            </a:r>
            <a:endParaRPr sz="110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distribution</a:t>
            </a:r>
            <a:r>
              <a:rPr sz="1000" spc="-10" dirty="0">
                <a:latin typeface="Tahoma"/>
                <a:cs typeface="Tahoma"/>
              </a:rPr>
              <a:t> (registry)</a:t>
            </a:r>
            <a:endParaRPr sz="100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notary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(content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trust,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image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signing)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191959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191959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8045" y="290954"/>
            <a:ext cx="1231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Machine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9554" y="537678"/>
            <a:ext cx="256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abstraction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for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provisionning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and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using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hosts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6689" y="992505"/>
            <a:ext cx="3727989" cy="171227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995" y="768692"/>
            <a:ext cx="143093" cy="12449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19013" y="678247"/>
            <a:ext cx="681894" cy="53761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1895" y="246014"/>
            <a:ext cx="3905250" cy="30276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484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Swarm</a:t>
            </a:r>
            <a:endParaRPr sz="1400" dirty="0">
              <a:latin typeface="Tahoma"/>
              <a:cs typeface="Tahoma"/>
            </a:endParaRPr>
          </a:p>
          <a:p>
            <a:pPr marL="59055" algn="ctr">
              <a:lnSpc>
                <a:spcPct val="100000"/>
              </a:lnSpc>
              <a:spcBef>
                <a:spcPts val="225"/>
              </a:spcBef>
            </a:pPr>
            <a:r>
              <a:rPr sz="900" spc="-30" dirty="0">
                <a:solidFill>
                  <a:srgbClr val="3232B2"/>
                </a:solidFill>
                <a:latin typeface="Tahoma"/>
                <a:cs typeface="Tahoma"/>
              </a:rPr>
              <a:t>manage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cluster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of</a:t>
            </a:r>
            <a:r>
              <a:rPr sz="9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hosts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running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endParaRPr sz="900" dirty="0">
              <a:latin typeface="Tahoma"/>
              <a:cs typeface="Tahoma"/>
            </a:endParaRPr>
          </a:p>
          <a:p>
            <a:pPr marR="944244" algn="ctr">
              <a:lnSpc>
                <a:spcPct val="100000"/>
              </a:lnSpc>
              <a:spcBef>
                <a:spcPts val="525"/>
              </a:spcBef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Inc.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folks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misleading: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name</a:t>
            </a:r>
            <a:endParaRPr sz="1100" dirty="0">
              <a:latin typeface="Tahoma"/>
              <a:cs typeface="Tahoma"/>
            </a:endParaRPr>
          </a:p>
          <a:p>
            <a:pPr marR="935990" algn="ctr">
              <a:lnSpc>
                <a:spcPct val="100000"/>
              </a:lnSpc>
              <a:spcBef>
                <a:spcPts val="35"/>
              </a:spcBef>
            </a:pPr>
            <a:r>
              <a:rPr sz="1100" b="1" spc="-65" dirty="0">
                <a:latin typeface="Gill Sans MT"/>
                <a:cs typeface="Gill Sans MT"/>
              </a:rPr>
              <a:t>swarm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actually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different </a:t>
            </a:r>
            <a:r>
              <a:rPr sz="1100" spc="-10" dirty="0">
                <a:latin typeface="Tahoma"/>
                <a:cs typeface="Tahoma"/>
              </a:rPr>
              <a:t>products: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b="1" spc="-30" dirty="0">
                <a:latin typeface="Gill Sans MT"/>
                <a:cs typeface="Gill Sans MT"/>
              </a:rPr>
              <a:t>docker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65" dirty="0">
                <a:latin typeface="Gill Sans MT"/>
                <a:cs typeface="Gill Sans MT"/>
              </a:rPr>
              <a:t>swarm</a:t>
            </a:r>
            <a:r>
              <a:rPr sz="1100" b="1" spc="-5" dirty="0">
                <a:latin typeface="Gill Sans MT"/>
                <a:cs typeface="Gill Sans MT"/>
              </a:rPr>
              <a:t> </a:t>
            </a:r>
            <a:r>
              <a:rPr sz="1100" spc="-20" dirty="0">
                <a:latin typeface="Tahoma"/>
                <a:cs typeface="Tahoma"/>
              </a:rPr>
              <a:t>(or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Gill Sans MT"/>
                <a:cs typeface="Gill Sans MT"/>
              </a:rPr>
              <a:t>legacy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65" dirty="0">
                <a:latin typeface="Gill Sans MT"/>
                <a:cs typeface="Gill Sans MT"/>
              </a:rPr>
              <a:t>swarm</a:t>
            </a:r>
            <a:r>
              <a:rPr sz="1100" b="1" spc="-5" dirty="0">
                <a:latin typeface="Gill Sans MT"/>
                <a:cs typeface="Gill Sans MT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just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Gill Sans MT"/>
                <a:cs typeface="Gill Sans MT"/>
              </a:rPr>
              <a:t>swarm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40" dirty="0">
                <a:latin typeface="Tahoma"/>
                <a:cs typeface="Tahoma"/>
              </a:rPr>
              <a:t>early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solution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(first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released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dec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2014)</a:t>
            </a:r>
            <a:endParaRPr sz="1000" dirty="0">
              <a:latin typeface="Tahoma"/>
              <a:cs typeface="Tahoma"/>
            </a:endParaRPr>
          </a:p>
          <a:p>
            <a:pPr marL="591185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40" dirty="0">
                <a:latin typeface="Tahoma"/>
                <a:cs typeface="Tahoma"/>
              </a:rPr>
              <a:t>standalone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server</a:t>
            </a:r>
            <a:endParaRPr sz="1000" dirty="0">
              <a:latin typeface="Tahoma"/>
              <a:cs typeface="Tahoma"/>
            </a:endParaRPr>
          </a:p>
          <a:p>
            <a:pPr marL="591185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40" dirty="0">
                <a:latin typeface="Tahoma"/>
                <a:cs typeface="Tahoma"/>
              </a:rPr>
              <a:t>superset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docker </a:t>
            </a:r>
            <a:r>
              <a:rPr sz="1000" spc="-50" dirty="0">
                <a:latin typeface="Tahoma"/>
                <a:cs typeface="Tahoma"/>
              </a:rPr>
              <a:t>engine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API</a:t>
            </a:r>
            <a:endParaRPr sz="1000" dirty="0">
              <a:latin typeface="Tahoma"/>
              <a:cs typeface="Tahoma"/>
            </a:endParaRPr>
          </a:p>
          <a:p>
            <a:pPr marL="591185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40" dirty="0">
                <a:latin typeface="Tahoma"/>
                <a:cs typeface="Tahoma"/>
              </a:rPr>
              <a:t>requires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external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discovery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service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(eg.</a:t>
            </a:r>
            <a:r>
              <a:rPr sz="600" spc="5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etcd,</a:t>
            </a:r>
            <a:r>
              <a:rPr sz="600" spc="-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consul)</a:t>
            </a:r>
            <a:endParaRPr sz="600" dirty="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55" dirty="0">
                <a:latin typeface="Tahoma"/>
                <a:cs typeface="Tahoma"/>
              </a:rPr>
              <a:t>network-</a:t>
            </a:r>
            <a:r>
              <a:rPr sz="1000" spc="-30" dirty="0">
                <a:latin typeface="Tahoma"/>
                <a:cs typeface="Tahoma"/>
              </a:rPr>
              <a:t>agnostic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(overlay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networks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configured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separately)</a:t>
            </a:r>
            <a:endParaRPr sz="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25"/>
              </a:spcBef>
              <a:buClr>
                <a:srgbClr val="3232B2"/>
              </a:buClr>
              <a:buFont typeface="Impact"/>
              <a:buChar char="•"/>
            </a:pPr>
            <a:endParaRPr sz="6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Gill Sans MT"/>
                <a:cs typeface="Gill Sans MT"/>
              </a:rPr>
              <a:t>swarm</a:t>
            </a:r>
            <a:r>
              <a:rPr sz="1100" b="1" spc="-5" dirty="0">
                <a:latin typeface="Gill Sans MT"/>
                <a:cs typeface="Gill Sans MT"/>
              </a:rPr>
              <a:t> </a:t>
            </a:r>
            <a:r>
              <a:rPr sz="1100" b="1" spc="-20" dirty="0">
                <a:latin typeface="Gill Sans MT"/>
                <a:cs typeface="Gill Sans MT"/>
              </a:rPr>
              <a:t>mode</a:t>
            </a:r>
            <a:endParaRPr sz="1100" dirty="0">
              <a:latin typeface="Gill Sans MT"/>
              <a:cs typeface="Gill Sans MT"/>
            </a:endParaRPr>
          </a:p>
          <a:p>
            <a:pPr marL="5911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50" dirty="0">
                <a:latin typeface="Tahoma"/>
                <a:cs typeface="Tahoma"/>
              </a:rPr>
              <a:t>embedded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within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docker </a:t>
            </a:r>
            <a:r>
              <a:rPr sz="1000" spc="-50" dirty="0">
                <a:latin typeface="Tahoma"/>
                <a:cs typeface="Tahoma"/>
              </a:rPr>
              <a:t>engine</a:t>
            </a:r>
            <a:r>
              <a:rPr sz="1000" spc="-25" dirty="0">
                <a:latin typeface="Tahoma"/>
                <a:cs typeface="Tahoma"/>
              </a:rPr>
              <a:t> (since </a:t>
            </a:r>
            <a:r>
              <a:rPr sz="1000" spc="-35" dirty="0">
                <a:latin typeface="Tahoma"/>
                <a:cs typeface="Tahoma"/>
              </a:rPr>
              <a:t>v1.12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july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2016)</a:t>
            </a:r>
            <a:endParaRPr sz="1000" dirty="0">
              <a:latin typeface="Tahoma"/>
              <a:cs typeface="Tahoma"/>
            </a:endParaRPr>
          </a:p>
          <a:p>
            <a:pPr marL="590550" marR="314325" lvl="1" indent="-131445">
              <a:lnSpc>
                <a:spcPts val="12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  <a:tabLst>
                <a:tab pos="591820" algn="l"/>
              </a:tabLst>
            </a:pPr>
            <a:r>
              <a:rPr sz="1000" spc="-35" dirty="0">
                <a:latin typeface="Tahoma"/>
                <a:cs typeface="Tahoma"/>
              </a:rPr>
              <a:t>turnkey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cluster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(integrated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discovery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service,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distributed, 	</a:t>
            </a:r>
            <a:r>
              <a:rPr sz="1000" spc="-45" dirty="0">
                <a:latin typeface="Tahoma"/>
                <a:cs typeface="Tahoma"/>
              </a:rPr>
              <a:t>network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aware,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encryption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default)</a:t>
            </a:r>
            <a:endParaRPr sz="1000" dirty="0">
              <a:latin typeface="Tahoma"/>
              <a:cs typeface="Tahoma"/>
            </a:endParaRPr>
          </a:p>
          <a:p>
            <a:pPr marL="591185" lvl="1" indent="-131445">
              <a:lnSpc>
                <a:spcPts val="1150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dirty="0">
                <a:latin typeface="Tahoma"/>
                <a:cs typeface="Tahoma"/>
              </a:rPr>
              <a:t>API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break: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introduces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b="1" spc="-25" dirty="0">
                <a:latin typeface="Gill Sans MT"/>
                <a:cs typeface="Gill Sans MT"/>
              </a:rPr>
              <a:t>service</a:t>
            </a:r>
            <a:r>
              <a:rPr sz="1000" b="1" spc="10" dirty="0">
                <a:latin typeface="Gill Sans MT"/>
                <a:cs typeface="Gill Sans MT"/>
              </a:rPr>
              <a:t> </a:t>
            </a:r>
            <a:r>
              <a:rPr sz="1000" spc="-10" dirty="0">
                <a:latin typeface="Tahoma"/>
                <a:cs typeface="Tahoma"/>
              </a:rPr>
              <a:t>abstration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191959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191959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1121" y="290954"/>
            <a:ext cx="1285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Compose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5904" y="537678"/>
            <a:ext cx="22967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configure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and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deploy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collection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of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992" y="1450521"/>
            <a:ext cx="2125625" cy="7985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92819" y="968030"/>
            <a:ext cx="1555064" cy="1763509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0D2F-CD13-15C5-9706-3F9DA773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235C6A-ABA7-CBAE-D22F-3377288735A3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68EB42B-A9EB-ADF8-2F90-1F376EF60C87}"/>
              </a:ext>
            </a:extLst>
          </p:cNvPr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EC45025-85B6-2D5B-661D-73BDDA67340C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387D3B4-7E8C-61D8-0092-878A0081D1CE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142C339-F7CD-BB7A-F6D1-C13A93E58894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D4EE6A9-CB43-1BF6-C2A0-6F7ECBB31DE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CC039310-0B9D-F1C2-1BDB-650E711CCA14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60EE309-BC29-D0F6-4573-DDF8E3239BC5}"/>
              </a:ext>
            </a:extLst>
          </p:cNvPr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C205625-A050-98B5-E23E-74452F2628FD}"/>
              </a:ext>
            </a:extLst>
          </p:cNvPr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314A1DD-CC5D-DC46-2599-101461CBD48F}"/>
              </a:ext>
            </a:extLst>
          </p:cNvPr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191959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9FF00C7-E70F-0EA7-4084-A67A59BECEE4}"/>
              </a:ext>
            </a:extLst>
          </p:cNvPr>
          <p:cNvSpPr txBox="1"/>
          <p:nvPr/>
        </p:nvSpPr>
        <p:spPr>
          <a:xfrm>
            <a:off x="1661121" y="290954"/>
            <a:ext cx="1285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Compose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756E0EE-5580-D382-CFE5-EF09796EBECE}"/>
              </a:ext>
            </a:extLst>
          </p:cNvPr>
          <p:cNvSpPr txBox="1"/>
          <p:nvPr/>
        </p:nvSpPr>
        <p:spPr>
          <a:xfrm>
            <a:off x="1155904" y="537678"/>
            <a:ext cx="22967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configure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and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deploy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collection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of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7ED31BCF-86E3-5158-EB73-5FFC183B8BD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45597"/>
          <a:stretch/>
        </p:blipFill>
        <p:spPr>
          <a:xfrm>
            <a:off x="450126" y="739775"/>
            <a:ext cx="1553005" cy="2279781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820EF9FB-B7C6-4D80-0964-1DB4826301F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5809"/>
          <a:stretch/>
        </p:blipFill>
        <p:spPr>
          <a:xfrm>
            <a:off x="2452753" y="1192257"/>
            <a:ext cx="1541419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094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0" y="659966"/>
            <a:ext cx="2396490" cy="20631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8.</a:t>
            </a:r>
            <a:endParaRPr sz="245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2450" dirty="0">
                <a:solidFill>
                  <a:srgbClr val="3232B2"/>
                </a:solidFill>
                <a:latin typeface="Calibri"/>
                <a:cs typeface="Calibri"/>
              </a:rPr>
              <a:t>The</a:t>
            </a:r>
            <a:r>
              <a:rPr lang="en-US" sz="2450" spc="14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lang="en-US" sz="2450" spc="-10" dirty="0">
                <a:solidFill>
                  <a:srgbClr val="3232B2"/>
                </a:solidFill>
                <a:latin typeface="Calibri"/>
                <a:cs typeface="Calibri"/>
              </a:rPr>
              <a:t>Future</a:t>
            </a:r>
            <a:r>
              <a:rPr lang="en-US" sz="2450" spc="14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lang="en-US" sz="2450" dirty="0">
                <a:solidFill>
                  <a:srgbClr val="3232B2"/>
                </a:solidFill>
                <a:latin typeface="Calibri"/>
                <a:cs typeface="Calibri"/>
              </a:rPr>
              <a:t>is</a:t>
            </a:r>
            <a:r>
              <a:rPr lang="en-US" sz="2450" spc="140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lang="en-US" sz="2450" spc="-25" dirty="0">
                <a:solidFill>
                  <a:srgbClr val="3232B2"/>
                </a:solidFill>
                <a:latin typeface="Calibri"/>
                <a:cs typeface="Calibri"/>
              </a:rPr>
              <a:t>Now</a:t>
            </a:r>
            <a:endParaRPr sz="2450" dirty="0">
              <a:latin typeface="Calibri"/>
              <a:cs typeface="Calibri"/>
            </a:endParaRPr>
          </a:p>
          <a:p>
            <a:pPr marL="316865" indent="-140335">
              <a:lnSpc>
                <a:spcPct val="100000"/>
              </a:lnSpc>
              <a:spcBef>
                <a:spcPts val="209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70" dirty="0">
                <a:latin typeface="Tahoma"/>
                <a:cs typeface="Tahoma"/>
              </a:rPr>
              <a:t>swarm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(since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v1.12)</a:t>
            </a: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30" dirty="0">
                <a:latin typeface="Tahoma"/>
                <a:cs typeface="Tahoma"/>
                <a:hlinkClick r:id="rId12"/>
              </a:rPr>
              <a:t>plugins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(since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v1.13)</a:t>
            </a: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40" dirty="0">
                <a:latin typeface="Tahoma"/>
                <a:cs typeface="Tahoma"/>
              </a:rPr>
              <a:t>experimental</a:t>
            </a:r>
            <a:r>
              <a:rPr sz="1100" spc="-10" dirty="0">
                <a:latin typeface="Tahoma"/>
                <a:cs typeface="Tahoma"/>
              </a:rPr>
              <a:t> features</a:t>
            </a: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time-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releases</a:t>
            </a: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Orchestration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Wars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/>
            <p:cNvSpPr/>
            <p:nvPr/>
          </p:nvSpPr>
          <p:spPr>
            <a:xfrm>
              <a:off x="41976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7603" y="157111"/>
              <a:ext cx="338455" cy="36195"/>
            </a:xfrm>
            <a:custGeom>
              <a:avLst/>
              <a:gdLst/>
              <a:ahLst/>
              <a:cxnLst/>
              <a:rect l="l" t="t" r="r" b="b"/>
              <a:pathLst>
                <a:path w="338454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338454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338454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338454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338454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  <a:path w="338454" h="36194">
                  <a:moveTo>
                    <a:pt x="287985" y="18008"/>
                  </a:moveTo>
                  <a:lnTo>
                    <a:pt x="286571" y="10999"/>
                  </a:lnTo>
                  <a:lnTo>
                    <a:pt x="282716" y="5275"/>
                  </a:lnTo>
                  <a:lnTo>
                    <a:pt x="276996" y="1415"/>
                  </a:lnTo>
                  <a:lnTo>
                    <a:pt x="269989" y="0"/>
                  </a:lnTo>
                  <a:lnTo>
                    <a:pt x="262982" y="1415"/>
                  </a:lnTo>
                  <a:lnTo>
                    <a:pt x="257262" y="5275"/>
                  </a:lnTo>
                  <a:lnTo>
                    <a:pt x="253406" y="10999"/>
                  </a:lnTo>
                  <a:lnTo>
                    <a:pt x="251993" y="18008"/>
                  </a:lnTo>
                  <a:lnTo>
                    <a:pt x="253406" y="25010"/>
                  </a:lnTo>
                  <a:lnTo>
                    <a:pt x="257262" y="30730"/>
                  </a:lnTo>
                  <a:lnTo>
                    <a:pt x="262982" y="34589"/>
                  </a:lnTo>
                  <a:lnTo>
                    <a:pt x="269989" y="36004"/>
                  </a:lnTo>
                  <a:lnTo>
                    <a:pt x="276996" y="34589"/>
                  </a:lnTo>
                  <a:lnTo>
                    <a:pt x="282716" y="30730"/>
                  </a:lnTo>
                  <a:lnTo>
                    <a:pt x="286571" y="25010"/>
                  </a:lnTo>
                  <a:lnTo>
                    <a:pt x="287985" y="18008"/>
                  </a:lnTo>
                  <a:close/>
                </a:path>
                <a:path w="338454" h="36194">
                  <a:moveTo>
                    <a:pt x="338404" y="18008"/>
                  </a:moveTo>
                  <a:lnTo>
                    <a:pt x="336988" y="10999"/>
                  </a:lnTo>
                  <a:lnTo>
                    <a:pt x="333128" y="5275"/>
                  </a:lnTo>
                  <a:lnTo>
                    <a:pt x="327404" y="1415"/>
                  </a:lnTo>
                  <a:lnTo>
                    <a:pt x="320395" y="0"/>
                  </a:lnTo>
                  <a:lnTo>
                    <a:pt x="313388" y="1415"/>
                  </a:lnTo>
                  <a:lnTo>
                    <a:pt x="307668" y="5275"/>
                  </a:lnTo>
                  <a:lnTo>
                    <a:pt x="303813" y="10999"/>
                  </a:lnTo>
                  <a:lnTo>
                    <a:pt x="302399" y="18008"/>
                  </a:lnTo>
                  <a:lnTo>
                    <a:pt x="303813" y="25010"/>
                  </a:lnTo>
                  <a:lnTo>
                    <a:pt x="307668" y="30730"/>
                  </a:lnTo>
                  <a:lnTo>
                    <a:pt x="313388" y="34589"/>
                  </a:lnTo>
                  <a:lnTo>
                    <a:pt x="320395" y="36004"/>
                  </a:lnTo>
                  <a:lnTo>
                    <a:pt x="327404" y="34589"/>
                  </a:lnTo>
                  <a:lnTo>
                    <a:pt x="333128" y="30730"/>
                  </a:lnTo>
                  <a:lnTo>
                    <a:pt x="336988" y="25010"/>
                  </a:lnTo>
                  <a:lnTo>
                    <a:pt x="3384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052" y="290954"/>
            <a:ext cx="3594735" cy="2686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Future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Now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Tahoma"/>
              <a:cs typeface="Tahoma"/>
            </a:endParaRPr>
          </a:p>
          <a:p>
            <a:pPr marL="2038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835" algn="l"/>
              </a:tabLst>
            </a:pPr>
            <a:r>
              <a:rPr sz="1100" spc="-55" dirty="0">
                <a:latin typeface="Tahoma"/>
                <a:cs typeface="Tahoma"/>
              </a:rPr>
              <a:t>Swarm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(since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v1.12)</a:t>
            </a:r>
            <a:endParaRPr sz="1100">
              <a:latin typeface="Tahoma"/>
              <a:cs typeface="Tahoma"/>
            </a:endParaRPr>
          </a:p>
          <a:p>
            <a:pPr marL="477520" lvl="1" indent="-131445">
              <a:lnSpc>
                <a:spcPct val="100000"/>
              </a:lnSpc>
              <a:spcBef>
                <a:spcPts val="75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40" dirty="0">
                <a:latin typeface="Tahoma"/>
                <a:cs typeface="Tahoma"/>
              </a:rPr>
              <a:t>service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abstraction</a:t>
            </a:r>
            <a:endParaRPr sz="1000">
              <a:latin typeface="Tahoma"/>
              <a:cs typeface="Tahoma"/>
            </a:endParaRPr>
          </a:p>
          <a:p>
            <a:pPr marL="755650" lvl="2" indent="-127635">
              <a:lnSpc>
                <a:spcPct val="100000"/>
              </a:lnSpc>
              <a:spcBef>
                <a:spcPts val="195"/>
              </a:spcBef>
              <a:buClr>
                <a:srgbClr val="3232B2"/>
              </a:buClr>
              <a:buFont typeface="Arial"/>
              <a:buChar char="•"/>
              <a:tabLst>
                <a:tab pos="755650" algn="l"/>
              </a:tabLst>
            </a:pPr>
            <a:r>
              <a:rPr sz="900" spc="-10" dirty="0">
                <a:latin typeface="Tahoma"/>
                <a:cs typeface="Tahoma"/>
              </a:rPr>
              <a:t>scaling</a:t>
            </a:r>
            <a:endParaRPr sz="900">
              <a:latin typeface="Tahoma"/>
              <a:cs typeface="Tahoma"/>
            </a:endParaRPr>
          </a:p>
          <a:p>
            <a:pPr marL="755650" lvl="2" indent="-127635">
              <a:lnSpc>
                <a:spcPct val="100000"/>
              </a:lnSpc>
              <a:spcBef>
                <a:spcPts val="20"/>
              </a:spcBef>
              <a:buClr>
                <a:srgbClr val="3232B2"/>
              </a:buClr>
              <a:buFont typeface="Arial"/>
              <a:buChar char="•"/>
              <a:tabLst>
                <a:tab pos="755650" algn="l"/>
              </a:tabLst>
            </a:pPr>
            <a:r>
              <a:rPr sz="900" spc="-25" dirty="0">
                <a:latin typeface="Tahoma"/>
                <a:cs typeface="Tahoma"/>
              </a:rPr>
              <a:t>service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discovery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85" dirty="0">
                <a:latin typeface="Tahoma"/>
                <a:cs typeface="Tahoma"/>
              </a:rPr>
              <a:t>&amp;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load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balancing</a:t>
            </a:r>
            <a:endParaRPr sz="900">
              <a:latin typeface="Tahoma"/>
              <a:cs typeface="Tahoma"/>
            </a:endParaRPr>
          </a:p>
          <a:p>
            <a:pPr marL="755650" lvl="2" indent="-127635">
              <a:lnSpc>
                <a:spcPct val="100000"/>
              </a:lnSpc>
              <a:spcBef>
                <a:spcPts val="15"/>
              </a:spcBef>
              <a:buClr>
                <a:srgbClr val="3232B2"/>
              </a:buClr>
              <a:buFont typeface="Arial"/>
              <a:buChar char="•"/>
              <a:tabLst>
                <a:tab pos="755650" algn="l"/>
              </a:tabLst>
            </a:pPr>
            <a:r>
              <a:rPr sz="900" dirty="0">
                <a:latin typeface="Tahoma"/>
                <a:cs typeface="Tahoma"/>
              </a:rPr>
              <a:t>rolling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updates</a:t>
            </a:r>
            <a:endParaRPr sz="9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spcBef>
                <a:spcPts val="215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20" dirty="0">
                <a:latin typeface="Tahoma"/>
                <a:cs typeface="Tahoma"/>
              </a:rPr>
              <a:t>stack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deployment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(docker-compose)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(since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v1.13)</a:t>
            </a:r>
            <a:endParaRPr sz="1000">
              <a:latin typeface="Tahoma"/>
              <a:cs typeface="Tahoma"/>
            </a:endParaRPr>
          </a:p>
          <a:p>
            <a:pPr marL="477520" marR="55880" lvl="1" indent="-131445">
              <a:lnSpc>
                <a:spcPts val="1200"/>
              </a:lnSpc>
              <a:spcBef>
                <a:spcPts val="35"/>
              </a:spcBef>
              <a:buClr>
                <a:srgbClr val="3232B2"/>
              </a:buClr>
              <a:buFont typeface="Impact"/>
              <a:buChar char="•"/>
              <a:tabLst>
                <a:tab pos="478790" algn="l"/>
              </a:tabLst>
            </a:pPr>
            <a:r>
              <a:rPr sz="1000" spc="-40" dirty="0">
                <a:latin typeface="Tahoma"/>
                <a:cs typeface="Tahoma"/>
              </a:rPr>
              <a:t>secrets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management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(since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v1.13)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config </a:t>
            </a:r>
            <a:r>
              <a:rPr sz="1000" spc="-30" dirty="0">
                <a:latin typeface="Tahoma"/>
                <a:cs typeface="Tahoma"/>
              </a:rPr>
              <a:t>objects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(since 	</a:t>
            </a:r>
            <a:r>
              <a:rPr sz="1000" spc="-10" dirty="0">
                <a:latin typeface="Tahoma"/>
                <a:cs typeface="Tahoma"/>
              </a:rPr>
              <a:t>v17.06)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3232B2"/>
              </a:buClr>
              <a:buFont typeface="Impact"/>
              <a:buChar char="•"/>
            </a:pPr>
            <a:endParaRPr sz="1000">
              <a:latin typeface="Tahoma"/>
              <a:cs typeface="Tahoma"/>
            </a:endParaRPr>
          </a:p>
          <a:p>
            <a:pPr marL="20320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200" algn="l"/>
              </a:tabLst>
            </a:pPr>
            <a:r>
              <a:rPr sz="1100" spc="-30" dirty="0">
                <a:latin typeface="Tahoma"/>
                <a:cs typeface="Tahoma"/>
              </a:rPr>
              <a:t>plugins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API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datacenter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integration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(since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v1.13)</a:t>
            </a:r>
            <a:endParaRPr sz="11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35" dirty="0">
                <a:latin typeface="Tahoma"/>
                <a:cs typeface="Tahoma"/>
              </a:rPr>
              <a:t>volume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plugins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(eg: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flocker)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45" dirty="0">
                <a:latin typeface="Tahoma"/>
                <a:cs typeface="Tahoma"/>
              </a:rPr>
              <a:t>network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plugins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(eg: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contiv)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25" dirty="0">
                <a:latin typeface="Tahoma"/>
                <a:cs typeface="Tahoma"/>
              </a:rPr>
              <a:t>authorization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plugins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60" dirty="0">
                <a:latin typeface="Tahoma"/>
                <a:cs typeface="Tahoma"/>
              </a:rPr>
              <a:t>swarm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secrets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(since </a:t>
            </a:r>
            <a:r>
              <a:rPr sz="1000" spc="-10" dirty="0">
                <a:latin typeface="Tahoma"/>
                <a:cs typeface="Tahoma"/>
              </a:rPr>
              <a:t>v17.07)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817218"/>
            <a:ext cx="2586355" cy="789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2.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20" dirty="0">
                <a:solidFill>
                  <a:srgbClr val="3232B2"/>
                </a:solidFill>
                <a:latin typeface="Calibri"/>
                <a:cs typeface="Calibri"/>
              </a:rPr>
              <a:t>Managing</a:t>
            </a: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65" dirty="0">
                <a:solidFill>
                  <a:srgbClr val="3232B2"/>
                </a:solidFill>
                <a:latin typeface="Calibri"/>
                <a:cs typeface="Calibri"/>
              </a:rPr>
              <a:t>containers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449" y="1804162"/>
            <a:ext cx="232410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434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30" dirty="0">
                <a:latin typeface="Tahoma"/>
                <a:cs typeface="Tahoma"/>
              </a:rPr>
              <a:t>create/start/stop/remove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containers</a:t>
            </a:r>
            <a:endParaRPr sz="11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25" dirty="0">
                <a:latin typeface="Tahoma"/>
                <a:cs typeface="Tahoma"/>
              </a:rPr>
              <a:t>inspect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containers</a:t>
            </a:r>
            <a:endParaRPr sz="11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20" dirty="0">
                <a:latin typeface="Tahoma"/>
                <a:cs typeface="Tahoma"/>
              </a:rPr>
              <a:t>interact,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commit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new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images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/>
            <p:cNvSpPr/>
            <p:nvPr/>
          </p:nvSpPr>
          <p:spPr>
            <a:xfrm>
              <a:off x="41976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799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47997" y="157111"/>
              <a:ext cx="288290" cy="36195"/>
            </a:xfrm>
            <a:custGeom>
              <a:avLst/>
              <a:gdLst/>
              <a:ahLst/>
              <a:cxnLst/>
              <a:rect l="l" t="t" r="r" b="b"/>
              <a:pathLst>
                <a:path w="288289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88289" h="36194">
                  <a:moveTo>
                    <a:pt x="86410" y="18008"/>
                  </a:moveTo>
                  <a:lnTo>
                    <a:pt x="84995" y="10999"/>
                  </a:lnTo>
                  <a:lnTo>
                    <a:pt x="81135" y="5275"/>
                  </a:lnTo>
                  <a:lnTo>
                    <a:pt x="75411" y="1415"/>
                  </a:lnTo>
                  <a:lnTo>
                    <a:pt x="68402" y="0"/>
                  </a:lnTo>
                  <a:lnTo>
                    <a:pt x="61395" y="1415"/>
                  </a:lnTo>
                  <a:lnTo>
                    <a:pt x="55675" y="5275"/>
                  </a:lnTo>
                  <a:lnTo>
                    <a:pt x="51819" y="10999"/>
                  </a:lnTo>
                  <a:lnTo>
                    <a:pt x="50406" y="18008"/>
                  </a:lnTo>
                  <a:lnTo>
                    <a:pt x="51819" y="25010"/>
                  </a:lnTo>
                  <a:lnTo>
                    <a:pt x="55675" y="30730"/>
                  </a:lnTo>
                  <a:lnTo>
                    <a:pt x="61395" y="34589"/>
                  </a:lnTo>
                  <a:lnTo>
                    <a:pt x="68402" y="36004"/>
                  </a:lnTo>
                  <a:lnTo>
                    <a:pt x="75411" y="34589"/>
                  </a:lnTo>
                  <a:lnTo>
                    <a:pt x="81135" y="30730"/>
                  </a:lnTo>
                  <a:lnTo>
                    <a:pt x="84995" y="25010"/>
                  </a:lnTo>
                  <a:lnTo>
                    <a:pt x="86410" y="18008"/>
                  </a:lnTo>
                  <a:close/>
                </a:path>
                <a:path w="288289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88289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5" y="5275"/>
                  </a:lnTo>
                  <a:lnTo>
                    <a:pt x="176211" y="1415"/>
                  </a:lnTo>
                  <a:lnTo>
                    <a:pt x="169202" y="0"/>
                  </a:lnTo>
                  <a:lnTo>
                    <a:pt x="162200" y="1415"/>
                  </a:lnTo>
                  <a:lnTo>
                    <a:pt x="156479" y="5275"/>
                  </a:lnTo>
                  <a:lnTo>
                    <a:pt x="152621" y="10999"/>
                  </a:lnTo>
                  <a:lnTo>
                    <a:pt x="151206" y="18008"/>
                  </a:lnTo>
                  <a:lnTo>
                    <a:pt x="152621" y="25010"/>
                  </a:lnTo>
                  <a:lnTo>
                    <a:pt x="156479" y="30730"/>
                  </a:lnTo>
                  <a:lnTo>
                    <a:pt x="162200" y="34589"/>
                  </a:lnTo>
                  <a:lnTo>
                    <a:pt x="169202" y="36004"/>
                  </a:lnTo>
                  <a:lnTo>
                    <a:pt x="176211" y="34589"/>
                  </a:lnTo>
                  <a:lnTo>
                    <a:pt x="181935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288289" h="36194">
                  <a:moveTo>
                    <a:pt x="237591" y="18008"/>
                  </a:moveTo>
                  <a:lnTo>
                    <a:pt x="236178" y="10999"/>
                  </a:lnTo>
                  <a:lnTo>
                    <a:pt x="232322" y="5275"/>
                  </a:lnTo>
                  <a:lnTo>
                    <a:pt x="226602" y="1415"/>
                  </a:lnTo>
                  <a:lnTo>
                    <a:pt x="219595" y="0"/>
                  </a:lnTo>
                  <a:lnTo>
                    <a:pt x="212588" y="1415"/>
                  </a:lnTo>
                  <a:lnTo>
                    <a:pt x="206868" y="5275"/>
                  </a:lnTo>
                  <a:lnTo>
                    <a:pt x="203013" y="10999"/>
                  </a:lnTo>
                  <a:lnTo>
                    <a:pt x="201599" y="18008"/>
                  </a:lnTo>
                  <a:lnTo>
                    <a:pt x="203013" y="25010"/>
                  </a:lnTo>
                  <a:lnTo>
                    <a:pt x="206868" y="30730"/>
                  </a:lnTo>
                  <a:lnTo>
                    <a:pt x="212588" y="34589"/>
                  </a:lnTo>
                  <a:lnTo>
                    <a:pt x="219595" y="36004"/>
                  </a:lnTo>
                  <a:lnTo>
                    <a:pt x="226602" y="34589"/>
                  </a:lnTo>
                  <a:lnTo>
                    <a:pt x="232322" y="30730"/>
                  </a:lnTo>
                  <a:lnTo>
                    <a:pt x="236178" y="25010"/>
                  </a:lnTo>
                  <a:lnTo>
                    <a:pt x="237591" y="18008"/>
                  </a:lnTo>
                  <a:close/>
                </a:path>
                <a:path w="288289" h="36194">
                  <a:moveTo>
                    <a:pt x="288010" y="18008"/>
                  </a:moveTo>
                  <a:lnTo>
                    <a:pt x="286595" y="10999"/>
                  </a:lnTo>
                  <a:lnTo>
                    <a:pt x="282735" y="5275"/>
                  </a:lnTo>
                  <a:lnTo>
                    <a:pt x="277011" y="1415"/>
                  </a:lnTo>
                  <a:lnTo>
                    <a:pt x="270002" y="0"/>
                  </a:lnTo>
                  <a:lnTo>
                    <a:pt x="262994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6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4" y="34589"/>
                  </a:lnTo>
                  <a:lnTo>
                    <a:pt x="270002" y="36004"/>
                  </a:lnTo>
                  <a:lnTo>
                    <a:pt x="277011" y="34589"/>
                  </a:lnTo>
                  <a:lnTo>
                    <a:pt x="282735" y="30730"/>
                  </a:lnTo>
                  <a:lnTo>
                    <a:pt x="286595" y="25010"/>
                  </a:lnTo>
                  <a:lnTo>
                    <a:pt x="28801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199" y="290954"/>
            <a:ext cx="1877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CE</a:t>
            </a:r>
            <a:r>
              <a:rPr sz="1400" spc="1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1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1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EE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0" y="537678"/>
            <a:ext cx="3857625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since</a:t>
            </a:r>
            <a:r>
              <a:rPr sz="9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march</a:t>
            </a:r>
            <a:r>
              <a:rPr sz="9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2017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Docker </a:t>
            </a:r>
            <a:r>
              <a:rPr sz="1100" dirty="0">
                <a:latin typeface="Tahoma"/>
                <a:cs typeface="Tahoma"/>
              </a:rPr>
              <a:t>inc’s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strategy:</a:t>
            </a:r>
            <a:endParaRPr sz="1100">
              <a:latin typeface="Tahoma"/>
              <a:cs typeface="Tahoma"/>
            </a:endParaRPr>
          </a:p>
          <a:p>
            <a:pPr marL="289560" marR="5080" indent="-177165">
              <a:lnSpc>
                <a:spcPct val="102600"/>
              </a:lnSpc>
              <a:spcBef>
                <a:spcPts val="975"/>
              </a:spcBef>
              <a:buClr>
                <a:srgbClr val="3232B2"/>
              </a:buClr>
              <a:buAutoNum type="arabicPeriod"/>
              <a:tabLst>
                <a:tab pos="289560" algn="l"/>
              </a:tabLst>
            </a:pP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flexible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interoperable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everybody</a:t>
            </a:r>
            <a:r>
              <a:rPr sz="1100" spc="-35" dirty="0">
                <a:latin typeface="Tahoma"/>
                <a:cs typeface="Tahoma"/>
              </a:rPr>
              <a:t> (especially </a:t>
            </a:r>
            <a:r>
              <a:rPr sz="1100" spc="-25" dirty="0">
                <a:latin typeface="Tahoma"/>
                <a:cs typeface="Tahoma"/>
              </a:rPr>
              <a:t>cloud </a:t>
            </a:r>
            <a:r>
              <a:rPr sz="1100" spc="-45" dirty="0">
                <a:latin typeface="Tahoma"/>
                <a:cs typeface="Tahoma"/>
              </a:rPr>
              <a:t>providers)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-35" dirty="0">
                <a:latin typeface="Tahoma"/>
                <a:cs typeface="Tahoma"/>
              </a:rPr>
              <a:t> competing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tool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emerges</a:t>
            </a:r>
            <a:endParaRPr sz="1100">
              <a:latin typeface="Tahoma"/>
              <a:cs typeface="Tahoma"/>
            </a:endParaRPr>
          </a:p>
          <a:p>
            <a:pPr marL="316230">
              <a:lnSpc>
                <a:spcPct val="100000"/>
              </a:lnSpc>
              <a:spcBef>
                <a:spcPts val="535"/>
              </a:spcBef>
            </a:pPr>
            <a:r>
              <a:rPr sz="600" spc="125" dirty="0">
                <a:latin typeface="Arial"/>
                <a:cs typeface="Arial"/>
              </a:rPr>
              <a:t>→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Tahoma"/>
                <a:cs typeface="Tahoma"/>
              </a:rPr>
              <a:t>open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source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engine,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plugin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API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for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network,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storage,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authorization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integrations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ahoma"/>
              <a:cs typeface="Tahoma"/>
            </a:endParaRPr>
          </a:p>
          <a:p>
            <a:pPr marL="290195" indent="-177800">
              <a:lnSpc>
                <a:spcPct val="100000"/>
              </a:lnSpc>
              <a:buClr>
                <a:srgbClr val="3232B2"/>
              </a:buClr>
              <a:buAutoNum type="arabicPeriod" startAt="2"/>
              <a:tabLst>
                <a:tab pos="290195" algn="l"/>
              </a:tabLst>
            </a:pPr>
            <a:r>
              <a:rPr sz="1100" spc="-20" dirty="0">
                <a:latin typeface="Tahoma"/>
                <a:cs typeface="Tahoma"/>
              </a:rPr>
              <a:t>sell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0" y="2400433"/>
            <a:ext cx="35077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sz="800" dirty="0">
                <a:latin typeface="Tahoma"/>
                <a:cs typeface="Tahoma"/>
              </a:rPr>
              <a:t>docker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50" dirty="0">
                <a:latin typeface="Tahoma"/>
                <a:cs typeface="Tahoma"/>
              </a:rPr>
              <a:t>EE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=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docker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60" dirty="0">
                <a:latin typeface="Tahoma"/>
                <a:cs typeface="Tahoma"/>
              </a:rPr>
              <a:t>CE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+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support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70" dirty="0">
                <a:latin typeface="Tahoma"/>
                <a:cs typeface="Tahoma"/>
              </a:rPr>
              <a:t>+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off-the-</a:t>
            </a:r>
            <a:r>
              <a:rPr sz="800" spc="-10" dirty="0">
                <a:latin typeface="Tahoma"/>
                <a:cs typeface="Tahoma"/>
              </a:rPr>
              <a:t>shelves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datacenter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management </a:t>
            </a:r>
            <a:r>
              <a:rPr sz="800" dirty="0">
                <a:latin typeface="Tahoma"/>
                <a:cs typeface="Tahoma"/>
              </a:rPr>
              <a:t>(ldap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integration, </a:t>
            </a:r>
            <a:r>
              <a:rPr sz="800" spc="-25" dirty="0">
                <a:latin typeface="Tahoma"/>
                <a:cs typeface="Tahoma"/>
              </a:rPr>
              <a:t>role-</a:t>
            </a:r>
            <a:r>
              <a:rPr sz="800" spc="-10" dirty="0">
                <a:latin typeface="Tahoma"/>
                <a:cs typeface="Tahoma"/>
              </a:rPr>
              <a:t>based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access-</a:t>
            </a:r>
            <a:r>
              <a:rPr sz="800" dirty="0">
                <a:latin typeface="Tahoma"/>
                <a:cs typeface="Tahoma"/>
              </a:rPr>
              <a:t>control, security</a:t>
            </a:r>
            <a:r>
              <a:rPr sz="800" spc="-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scanning,</a:t>
            </a:r>
            <a:r>
              <a:rPr sz="80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vulnerability monitoring)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/>
            <p:cNvSpPr/>
            <p:nvPr/>
          </p:nvSpPr>
          <p:spPr>
            <a:xfrm>
              <a:off x="4197603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86995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4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403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38125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238125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94" y="1415"/>
                  </a:lnTo>
                  <a:lnTo>
                    <a:pt x="106073" y="5275"/>
                  </a:lnTo>
                  <a:lnTo>
                    <a:pt x="102215" y="10999"/>
                  </a:lnTo>
                  <a:lnTo>
                    <a:pt x="100799" y="18008"/>
                  </a:lnTo>
                  <a:lnTo>
                    <a:pt x="102215" y="25010"/>
                  </a:lnTo>
                  <a:lnTo>
                    <a:pt x="106073" y="30730"/>
                  </a:lnTo>
                  <a:lnTo>
                    <a:pt x="111794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38125" h="36194">
                  <a:moveTo>
                    <a:pt x="187185" y="18008"/>
                  </a:moveTo>
                  <a:lnTo>
                    <a:pt x="185771" y="10999"/>
                  </a:lnTo>
                  <a:lnTo>
                    <a:pt x="181916" y="5275"/>
                  </a:lnTo>
                  <a:lnTo>
                    <a:pt x="176196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6" y="34589"/>
                  </a:lnTo>
                  <a:lnTo>
                    <a:pt x="181916" y="30730"/>
                  </a:lnTo>
                  <a:lnTo>
                    <a:pt x="185771" y="25010"/>
                  </a:lnTo>
                  <a:lnTo>
                    <a:pt x="187185" y="18008"/>
                  </a:lnTo>
                  <a:close/>
                </a:path>
                <a:path w="238125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88" y="1415"/>
                  </a:lnTo>
                  <a:lnTo>
                    <a:pt x="206868" y="5275"/>
                  </a:lnTo>
                  <a:lnTo>
                    <a:pt x="203013" y="10999"/>
                  </a:lnTo>
                  <a:lnTo>
                    <a:pt x="201599" y="18008"/>
                  </a:lnTo>
                  <a:lnTo>
                    <a:pt x="203013" y="25010"/>
                  </a:lnTo>
                  <a:lnTo>
                    <a:pt x="206868" y="30730"/>
                  </a:lnTo>
                  <a:lnTo>
                    <a:pt x="212588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4655" y="290954"/>
            <a:ext cx="1438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Time-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based</a:t>
            </a:r>
            <a:r>
              <a:rPr sz="1400" spc="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release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5502" y="537678"/>
            <a:ext cx="1917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since</a:t>
            </a:r>
            <a:r>
              <a:rPr sz="900" spc="-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march</a:t>
            </a:r>
            <a:r>
              <a:rPr sz="9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2017</a:t>
            </a:r>
            <a:r>
              <a:rPr sz="9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(docker</a:t>
            </a:r>
            <a:r>
              <a:rPr sz="9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3232B2"/>
                </a:solidFill>
                <a:latin typeface="Tahoma"/>
                <a:cs typeface="Tahoma"/>
              </a:rPr>
              <a:t>v17.03.0-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ce)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749" y="1055077"/>
            <a:ext cx="2541270" cy="16522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91135" indent="-140335">
              <a:lnSpc>
                <a:spcPct val="100000"/>
              </a:lnSpc>
              <a:spcBef>
                <a:spcPts val="285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CE</a:t>
            </a:r>
            <a:endParaRPr sz="110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40" dirty="0">
                <a:latin typeface="Tahoma"/>
                <a:cs typeface="Tahoma"/>
              </a:rPr>
              <a:t>open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4648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60" dirty="0">
                <a:latin typeface="Tahoma"/>
                <a:cs typeface="Tahoma"/>
              </a:rPr>
              <a:t>edge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version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released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every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month</a:t>
            </a:r>
            <a:endParaRPr sz="1000">
              <a:latin typeface="Tahoma"/>
              <a:cs typeface="Tahoma"/>
            </a:endParaRPr>
          </a:p>
          <a:p>
            <a:pPr marL="4648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30" dirty="0">
                <a:latin typeface="Tahoma"/>
                <a:cs typeface="Tahoma"/>
              </a:rPr>
              <a:t>stable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version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released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every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3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months</a:t>
            </a:r>
            <a:endParaRPr sz="100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35" dirty="0">
                <a:latin typeface="Tahoma"/>
                <a:cs typeface="Tahoma"/>
              </a:rPr>
              <a:t>security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upgrades</a:t>
            </a:r>
            <a:r>
              <a:rPr sz="1000" spc="-25" dirty="0">
                <a:latin typeface="Tahoma"/>
                <a:cs typeface="Tahoma"/>
              </a:rPr>
              <a:t> during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4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months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232B2"/>
              </a:buClr>
              <a:buFont typeface="Impact"/>
              <a:buChar char="•"/>
            </a:pPr>
            <a:endParaRPr sz="100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EE</a:t>
            </a:r>
            <a:endParaRPr sz="110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10" dirty="0">
                <a:latin typeface="Tahoma"/>
                <a:cs typeface="Tahoma"/>
              </a:rPr>
              <a:t>proprietary</a:t>
            </a:r>
            <a:endParaRPr sz="1000">
              <a:latin typeface="Tahoma"/>
              <a:cs typeface="Tahoma"/>
            </a:endParaRPr>
          </a:p>
          <a:p>
            <a:pPr marL="4648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30" dirty="0">
                <a:latin typeface="Tahoma"/>
                <a:cs typeface="Tahoma"/>
              </a:rPr>
              <a:t>stable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version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released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every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3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months</a:t>
            </a:r>
            <a:endParaRPr sz="100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35" dirty="0">
                <a:latin typeface="Tahoma"/>
                <a:cs typeface="Tahoma"/>
              </a:rPr>
              <a:t>security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upgrades</a:t>
            </a:r>
            <a:r>
              <a:rPr sz="1000" spc="-25" dirty="0">
                <a:latin typeface="Tahoma"/>
                <a:cs typeface="Tahoma"/>
              </a:rPr>
              <a:t> during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1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year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1" name="object 11"/>
            <p:cNvSpPr/>
            <p:nvPr/>
          </p:nvSpPr>
          <p:spPr>
            <a:xfrm>
              <a:off x="4197603" y="157111"/>
              <a:ext cx="137160" cy="36195"/>
            </a:xfrm>
            <a:custGeom>
              <a:avLst/>
              <a:gdLst/>
              <a:ahLst/>
              <a:cxnLst/>
              <a:rect l="l" t="t" r="r" b="b"/>
              <a:pathLst>
                <a:path w="137160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137160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137160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79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8797" y="157111"/>
              <a:ext cx="187325" cy="36195"/>
            </a:xfrm>
            <a:custGeom>
              <a:avLst/>
              <a:gdLst/>
              <a:ahLst/>
              <a:cxnLst/>
              <a:rect l="l" t="t" r="r" b="b"/>
              <a:pathLst>
                <a:path w="18732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187325" h="36194">
                  <a:moveTo>
                    <a:pt x="86410" y="18008"/>
                  </a:moveTo>
                  <a:lnTo>
                    <a:pt x="84995" y="10999"/>
                  </a:lnTo>
                  <a:lnTo>
                    <a:pt x="81135" y="5275"/>
                  </a:lnTo>
                  <a:lnTo>
                    <a:pt x="75411" y="1415"/>
                  </a:lnTo>
                  <a:lnTo>
                    <a:pt x="68402" y="0"/>
                  </a:lnTo>
                  <a:lnTo>
                    <a:pt x="61400" y="1415"/>
                  </a:lnTo>
                  <a:lnTo>
                    <a:pt x="55679" y="5275"/>
                  </a:lnTo>
                  <a:lnTo>
                    <a:pt x="51821" y="10999"/>
                  </a:lnTo>
                  <a:lnTo>
                    <a:pt x="50406" y="18008"/>
                  </a:lnTo>
                  <a:lnTo>
                    <a:pt x="51821" y="25010"/>
                  </a:lnTo>
                  <a:lnTo>
                    <a:pt x="55679" y="30730"/>
                  </a:lnTo>
                  <a:lnTo>
                    <a:pt x="61400" y="34589"/>
                  </a:lnTo>
                  <a:lnTo>
                    <a:pt x="68402" y="36004"/>
                  </a:lnTo>
                  <a:lnTo>
                    <a:pt x="75411" y="34589"/>
                  </a:lnTo>
                  <a:lnTo>
                    <a:pt x="81135" y="30730"/>
                  </a:lnTo>
                  <a:lnTo>
                    <a:pt x="84995" y="25010"/>
                  </a:lnTo>
                  <a:lnTo>
                    <a:pt x="86410" y="18008"/>
                  </a:lnTo>
                  <a:close/>
                </a:path>
                <a:path w="187325" h="36194">
                  <a:moveTo>
                    <a:pt x="136791" y="18008"/>
                  </a:moveTo>
                  <a:lnTo>
                    <a:pt x="135378" y="10999"/>
                  </a:lnTo>
                  <a:lnTo>
                    <a:pt x="131522" y="5275"/>
                  </a:lnTo>
                  <a:lnTo>
                    <a:pt x="125802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2" y="34589"/>
                  </a:lnTo>
                  <a:lnTo>
                    <a:pt x="131522" y="30730"/>
                  </a:lnTo>
                  <a:lnTo>
                    <a:pt x="135378" y="25010"/>
                  </a:lnTo>
                  <a:lnTo>
                    <a:pt x="136791" y="18008"/>
                  </a:lnTo>
                  <a:close/>
                </a:path>
                <a:path w="18732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5" y="5275"/>
                  </a:lnTo>
                  <a:lnTo>
                    <a:pt x="176211" y="1415"/>
                  </a:lnTo>
                  <a:lnTo>
                    <a:pt x="169202" y="0"/>
                  </a:lnTo>
                  <a:lnTo>
                    <a:pt x="162195" y="1415"/>
                  </a:lnTo>
                  <a:lnTo>
                    <a:pt x="156475" y="5275"/>
                  </a:lnTo>
                  <a:lnTo>
                    <a:pt x="152619" y="10999"/>
                  </a:lnTo>
                  <a:lnTo>
                    <a:pt x="151206" y="18008"/>
                  </a:lnTo>
                  <a:lnTo>
                    <a:pt x="152619" y="25010"/>
                  </a:lnTo>
                  <a:lnTo>
                    <a:pt x="156475" y="30730"/>
                  </a:lnTo>
                  <a:lnTo>
                    <a:pt x="162195" y="34589"/>
                  </a:lnTo>
                  <a:lnTo>
                    <a:pt x="169202" y="36004"/>
                  </a:lnTo>
                  <a:lnTo>
                    <a:pt x="176211" y="34589"/>
                  </a:lnTo>
                  <a:lnTo>
                    <a:pt x="181935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190" y="290954"/>
            <a:ext cx="3949065" cy="2525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855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Orchestration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Wars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4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Container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Wars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actually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Orchestration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Wars</a:t>
            </a:r>
            <a:endParaRPr sz="1100" dirty="0">
              <a:latin typeface="Arial"/>
              <a:cs typeface="Arial"/>
            </a:endParaRPr>
          </a:p>
          <a:p>
            <a:pPr marL="327660" marR="43180" indent="-139065">
              <a:lnSpc>
                <a:spcPct val="102600"/>
              </a:lnSpc>
              <a:spcBef>
                <a:spcPts val="975"/>
              </a:spcBef>
              <a:buFont typeface="Impact"/>
              <a:buChar char="•"/>
              <a:tabLst>
                <a:tab pos="327660" algn="l"/>
                <a:tab pos="32893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Tahoma"/>
                <a:cs typeface="Tahoma"/>
              </a:rPr>
              <a:t>under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hood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building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blocs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(runc,</a:t>
            </a:r>
            <a:r>
              <a:rPr sz="1100" spc="-35" dirty="0">
                <a:latin typeface="Tahoma"/>
                <a:cs typeface="Tahoma"/>
              </a:rPr>
              <a:t> containerd)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are </a:t>
            </a:r>
            <a:r>
              <a:rPr sz="1100" spc="-45" dirty="0">
                <a:latin typeface="Tahoma"/>
                <a:cs typeface="Tahoma"/>
              </a:rPr>
              <a:t>open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competitors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cooperate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keep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them </a:t>
            </a:r>
            <a:r>
              <a:rPr sz="1100" spc="-10" dirty="0">
                <a:latin typeface="Tahoma"/>
                <a:cs typeface="Tahoma"/>
              </a:rPr>
              <a:t>standard.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327660" marR="377190" indent="-139065">
              <a:lnSpc>
                <a:spcPct val="102600"/>
              </a:lnSpc>
              <a:buFont typeface="Impact"/>
              <a:buChar char="•"/>
              <a:tabLst>
                <a:tab pos="327660" algn="l"/>
                <a:tab pos="32893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40" dirty="0">
                <a:latin typeface="Tahoma"/>
                <a:cs typeface="Tahoma"/>
              </a:rPr>
              <a:t>docker </a:t>
            </a:r>
            <a:r>
              <a:rPr sz="1100" spc="-10" dirty="0">
                <a:latin typeface="Tahoma"/>
                <a:cs typeface="Tahoma"/>
              </a:rPr>
              <a:t>itself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still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software,</a:t>
            </a:r>
            <a:r>
              <a:rPr sz="1100" spc="-30" dirty="0">
                <a:latin typeface="Tahoma"/>
                <a:cs typeface="Tahoma"/>
              </a:rPr>
              <a:t> although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company </a:t>
            </a:r>
            <a:r>
              <a:rPr sz="1100" spc="-25" dirty="0">
                <a:latin typeface="Tahoma"/>
                <a:cs typeface="Tahoma"/>
              </a:rPr>
              <a:t>culture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shifting </a:t>
            </a:r>
            <a:r>
              <a:rPr sz="1100" spc="-60" dirty="0">
                <a:latin typeface="Tahoma"/>
                <a:cs typeface="Tahoma"/>
              </a:rPr>
              <a:t>towards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something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“corporate”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23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fight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orchestration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solutions</a:t>
            </a:r>
            <a:endParaRPr sz="1100" dirty="0">
              <a:latin typeface="Tahoma"/>
              <a:cs typeface="Tahoma"/>
            </a:endParaRPr>
          </a:p>
          <a:p>
            <a:pPr marL="6038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spc="-40" dirty="0">
                <a:latin typeface="Tahoma"/>
                <a:cs typeface="Tahoma"/>
              </a:rPr>
              <a:t>managing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clouds,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service</a:t>
            </a:r>
            <a:r>
              <a:rPr sz="1000" spc="-10" dirty="0">
                <a:latin typeface="Tahoma"/>
                <a:cs typeface="Tahoma"/>
              </a:rPr>
              <a:t> hosting</a:t>
            </a:r>
            <a:endParaRPr sz="1000" dirty="0">
              <a:latin typeface="Tahoma"/>
              <a:cs typeface="Tahoma"/>
            </a:endParaRPr>
          </a:p>
          <a:p>
            <a:pPr marL="603250" marR="43815" lvl="1" indent="-131445">
              <a:lnSpc>
                <a:spcPts val="12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  <a:tabLst>
                <a:tab pos="604520" algn="l"/>
              </a:tabLst>
            </a:pPr>
            <a:r>
              <a:rPr sz="1000" spc="-60" dirty="0">
                <a:latin typeface="Tahoma"/>
                <a:cs typeface="Tahoma"/>
              </a:rPr>
              <a:t>swarm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has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opponents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(Mesos,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Kubernetes,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Openshift,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...)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	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lagging.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/>
            <p:cNvSpPr/>
            <p:nvPr/>
          </p:nvSpPr>
          <p:spPr>
            <a:xfrm>
              <a:off x="4197603" y="157111"/>
              <a:ext cx="187325" cy="36195"/>
            </a:xfrm>
            <a:custGeom>
              <a:avLst/>
              <a:gdLst/>
              <a:ahLst/>
              <a:cxnLst/>
              <a:rect l="l" t="t" r="r" b="b"/>
              <a:pathLst>
                <a:path w="18732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187325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187325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187325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2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94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4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9203" y="157111"/>
              <a:ext cx="137160" cy="36195"/>
            </a:xfrm>
            <a:custGeom>
              <a:avLst/>
              <a:gdLst/>
              <a:ahLst/>
              <a:cxnLst/>
              <a:rect l="l" t="t" r="r" b="b"/>
              <a:pathLst>
                <a:path w="137160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94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4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137160" h="36194">
                  <a:moveTo>
                    <a:pt x="86385" y="18008"/>
                  </a:moveTo>
                  <a:lnTo>
                    <a:pt x="84971" y="10999"/>
                  </a:lnTo>
                  <a:lnTo>
                    <a:pt x="81116" y="5275"/>
                  </a:lnTo>
                  <a:lnTo>
                    <a:pt x="75396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6" y="34589"/>
                  </a:lnTo>
                  <a:lnTo>
                    <a:pt x="81116" y="30730"/>
                  </a:lnTo>
                  <a:lnTo>
                    <a:pt x="84971" y="25010"/>
                  </a:lnTo>
                  <a:lnTo>
                    <a:pt x="86385" y="18008"/>
                  </a:lnTo>
                  <a:close/>
                </a:path>
                <a:path w="137160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9102" y="290954"/>
            <a:ext cx="1089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Apache</a:t>
            </a:r>
            <a:r>
              <a:rPr sz="1400" spc="-7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Mesos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049" y="1038731"/>
            <a:ext cx="3688715" cy="1532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835" indent="-140335">
              <a:lnSpc>
                <a:spcPct val="100000"/>
              </a:lnSpc>
              <a:spcBef>
                <a:spcPts val="90"/>
              </a:spcBef>
              <a:buClr>
                <a:srgbClr val="3232B2"/>
              </a:buClr>
              <a:buFont typeface="Impact"/>
              <a:buChar char="•"/>
              <a:tabLst>
                <a:tab pos="203835" algn="l"/>
              </a:tabLst>
            </a:pPr>
            <a:r>
              <a:rPr sz="1100" spc="-60" dirty="0">
                <a:latin typeface="Tahoma"/>
                <a:cs typeface="Tahoma"/>
              </a:rPr>
              <a:t>predates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Docker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2038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835" algn="l"/>
              </a:tabLst>
            </a:pPr>
            <a:r>
              <a:rPr sz="1100" spc="-55" dirty="0">
                <a:latin typeface="Tahoma"/>
                <a:cs typeface="Tahoma"/>
              </a:rPr>
              <a:t>designed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large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clusters</a:t>
            </a:r>
            <a:endParaRPr sz="1100">
              <a:latin typeface="Tahoma"/>
              <a:cs typeface="Tahoma"/>
            </a:endParaRPr>
          </a:p>
          <a:p>
            <a:pPr marL="203835" indent="-140335">
              <a:lnSpc>
                <a:spcPct val="100000"/>
              </a:lnSpc>
              <a:spcBef>
                <a:spcPts val="1230"/>
              </a:spcBef>
              <a:buClr>
                <a:srgbClr val="3232B2"/>
              </a:buClr>
              <a:buFont typeface="Impact"/>
              <a:buChar char="•"/>
              <a:tabLst>
                <a:tab pos="203835" algn="l"/>
              </a:tabLst>
            </a:pPr>
            <a:r>
              <a:rPr sz="1100" spc="-30" dirty="0">
                <a:latin typeface="Tahoma"/>
                <a:cs typeface="Tahoma"/>
              </a:rPr>
              <a:t>agnostic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virtualisation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technology</a:t>
            </a:r>
            <a:endParaRPr sz="11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20" dirty="0">
                <a:latin typeface="Tahoma"/>
                <a:cs typeface="Tahoma"/>
              </a:rPr>
              <a:t>multiple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virtualisation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tools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may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coexist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same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cluster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50" dirty="0">
                <a:latin typeface="Tahoma"/>
                <a:cs typeface="Tahoma"/>
              </a:rPr>
              <a:t>two-</a:t>
            </a:r>
            <a:r>
              <a:rPr sz="1000" spc="-25" dirty="0">
                <a:latin typeface="Tahoma"/>
                <a:cs typeface="Tahoma"/>
              </a:rPr>
              <a:t>level </a:t>
            </a:r>
            <a:r>
              <a:rPr sz="1000" spc="-10" dirty="0">
                <a:latin typeface="Tahoma"/>
                <a:cs typeface="Tahoma"/>
              </a:rPr>
              <a:t>management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Clr>
                <a:srgbClr val="3232B2"/>
              </a:buClr>
              <a:buFont typeface="Impact"/>
              <a:buChar char="•"/>
            </a:pPr>
            <a:endParaRPr sz="1000">
              <a:latin typeface="Tahoma"/>
              <a:cs typeface="Tahoma"/>
            </a:endParaRPr>
          </a:p>
          <a:p>
            <a:pPr marL="2038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835" algn="l"/>
              </a:tabLst>
            </a:pPr>
            <a:r>
              <a:rPr sz="1100" spc="-50" dirty="0">
                <a:latin typeface="Tahoma"/>
                <a:cs typeface="Tahoma"/>
              </a:rPr>
              <a:t>hard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configure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/>
            <p:cNvSpPr/>
            <p:nvPr/>
          </p:nvSpPr>
          <p:spPr>
            <a:xfrm>
              <a:off x="4197603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38125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238125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38125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238125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959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2" y="34589"/>
                  </a:lnTo>
                  <a:lnTo>
                    <a:pt x="30722" y="30730"/>
                  </a:lnTo>
                  <a:lnTo>
                    <a:pt x="34578" y="25010"/>
                  </a:lnTo>
                  <a:lnTo>
                    <a:pt x="35991" y="18008"/>
                  </a:lnTo>
                  <a:lnTo>
                    <a:pt x="34578" y="10999"/>
                  </a:lnTo>
                  <a:lnTo>
                    <a:pt x="30722" y="5275"/>
                  </a:lnTo>
                  <a:lnTo>
                    <a:pt x="25002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9597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5991" y="18008"/>
                  </a:moveTo>
                  <a:lnTo>
                    <a:pt x="34578" y="10999"/>
                  </a:lnTo>
                  <a:lnTo>
                    <a:pt x="30722" y="5275"/>
                  </a:lnTo>
                  <a:lnTo>
                    <a:pt x="25002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2" y="34589"/>
                  </a:lnTo>
                  <a:lnTo>
                    <a:pt x="30722" y="30730"/>
                  </a:lnTo>
                  <a:lnTo>
                    <a:pt x="34578" y="25010"/>
                  </a:lnTo>
                  <a:lnTo>
                    <a:pt x="35991" y="18008"/>
                  </a:lnTo>
                  <a:close/>
                </a:path>
                <a:path w="86995" h="36194">
                  <a:moveTo>
                    <a:pt x="86410" y="18008"/>
                  </a:moveTo>
                  <a:lnTo>
                    <a:pt x="84995" y="10999"/>
                  </a:lnTo>
                  <a:lnTo>
                    <a:pt x="81135" y="5275"/>
                  </a:lnTo>
                  <a:lnTo>
                    <a:pt x="75411" y="1415"/>
                  </a:lnTo>
                  <a:lnTo>
                    <a:pt x="68402" y="0"/>
                  </a:lnTo>
                  <a:lnTo>
                    <a:pt x="61395" y="1415"/>
                  </a:lnTo>
                  <a:lnTo>
                    <a:pt x="55675" y="5275"/>
                  </a:lnTo>
                  <a:lnTo>
                    <a:pt x="51819" y="10999"/>
                  </a:lnTo>
                  <a:lnTo>
                    <a:pt x="50406" y="18008"/>
                  </a:lnTo>
                  <a:lnTo>
                    <a:pt x="51819" y="25010"/>
                  </a:lnTo>
                  <a:lnTo>
                    <a:pt x="55675" y="30730"/>
                  </a:lnTo>
                  <a:lnTo>
                    <a:pt x="61395" y="34589"/>
                  </a:lnTo>
                  <a:lnTo>
                    <a:pt x="68402" y="36004"/>
                  </a:lnTo>
                  <a:lnTo>
                    <a:pt x="75411" y="34589"/>
                  </a:lnTo>
                  <a:lnTo>
                    <a:pt x="81135" y="30730"/>
                  </a:lnTo>
                  <a:lnTo>
                    <a:pt x="84995" y="25010"/>
                  </a:lnTo>
                  <a:lnTo>
                    <a:pt x="8641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3285" y="290954"/>
            <a:ext cx="1301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Kubernetes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(k8s)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749" y="988782"/>
            <a:ext cx="3768090" cy="168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35" indent="-140335">
              <a:lnSpc>
                <a:spcPct val="100000"/>
              </a:lnSpc>
              <a:spcBef>
                <a:spcPts val="90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35" dirty="0">
                <a:latin typeface="Tahoma"/>
                <a:cs typeface="Tahoma"/>
              </a:rPr>
              <a:t>project </a:t>
            </a:r>
            <a:r>
              <a:rPr sz="1100" spc="-30" dirty="0">
                <a:latin typeface="Tahoma"/>
                <a:cs typeface="Tahoma"/>
              </a:rPr>
              <a:t>started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2014</a:t>
            </a:r>
            <a:r>
              <a:rPr sz="1100" spc="-30" dirty="0">
                <a:latin typeface="Tahoma"/>
                <a:cs typeface="Tahoma"/>
              </a:rPr>
              <a:t> 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group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google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developers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35" dirty="0">
                <a:latin typeface="Tahoma"/>
                <a:cs typeface="Tahoma"/>
              </a:rPr>
              <a:t>inspired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Google’s internal </a:t>
            </a:r>
            <a:r>
              <a:rPr sz="1100" spc="-40" dirty="0">
                <a:latin typeface="Tahoma"/>
                <a:cs typeface="Tahoma"/>
              </a:rPr>
              <a:t>orchestration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framework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50" dirty="0">
                <a:latin typeface="Tahoma"/>
                <a:cs typeface="Tahoma"/>
              </a:rPr>
              <a:t>large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scale,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very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sophisticated,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easy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learn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189230" marR="43180" indent="-139065">
              <a:lnSpc>
                <a:spcPts val="1200"/>
              </a:lnSpc>
              <a:buFont typeface="Impact"/>
              <a:buChar char="•"/>
              <a:tabLst>
                <a:tab pos="189230" algn="l"/>
                <a:tab pos="1905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65" dirty="0">
                <a:latin typeface="Tahoma"/>
                <a:cs typeface="Tahoma"/>
              </a:rPr>
              <a:t>now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hosted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fundation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adopted</a:t>
            </a:r>
            <a:r>
              <a:rPr sz="1100" spc="-30" dirty="0">
                <a:latin typeface="Tahoma"/>
                <a:cs typeface="Tahoma"/>
              </a:rPr>
              <a:t> by</a:t>
            </a:r>
            <a:r>
              <a:rPr sz="1100" spc="-35" dirty="0">
                <a:latin typeface="Tahoma"/>
                <a:cs typeface="Tahoma"/>
              </a:rPr>
              <a:t> others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30" dirty="0">
                <a:latin typeface="Tahoma"/>
                <a:cs typeface="Tahoma"/>
              </a:rPr>
              <a:t>as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orchestration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backend</a:t>
            </a:r>
            <a:endParaRPr sz="110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spcBef>
                <a:spcPts val="150"/>
              </a:spcBef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10" dirty="0">
                <a:latin typeface="Tahoma"/>
                <a:cs typeface="Tahoma"/>
              </a:rPr>
              <a:t>Openshift</a:t>
            </a:r>
            <a:endParaRPr sz="100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20" dirty="0">
                <a:latin typeface="Tahoma"/>
                <a:cs typeface="Tahoma"/>
              </a:rPr>
              <a:t>Docker </a:t>
            </a:r>
            <a:r>
              <a:rPr sz="1000" spc="-25" dirty="0">
                <a:latin typeface="Tahoma"/>
                <a:cs typeface="Tahoma"/>
              </a:rPr>
              <a:t>EE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6A8B6-7C5A-4928-A8DF-36B5EF44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CF9725-67EE-6B97-EEF1-8D8AA604D978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D4256D-8515-05CA-1B86-31605C9A2C3B}"/>
              </a:ext>
            </a:extLst>
          </p:cNvPr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C0AFF03-4705-300E-C1D3-3335B6202A24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1BEA6E8-1A76-3DF3-36FE-6DE16380F7ED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8B7F915-2F45-CD13-966E-4B79855FA61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1C80482-4D8D-862F-772C-D5D5269C3EFA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6E25BA3-9E04-8120-B051-9349BF8E4E4F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8F8327E-AAF6-A84B-06F2-67388E01FC58}"/>
              </a:ext>
            </a:extLst>
          </p:cNvPr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3C73A4-368A-FAAC-FD4C-9DB194B50031}"/>
              </a:ext>
            </a:extLst>
          </p:cNvPr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376EE87F-E71A-E2BE-31C1-876AE664F7EB}"/>
              </a:ext>
            </a:extLst>
          </p:cNvPr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9D1338A-B4AB-CCB9-F64D-9C1B1039FFC7}"/>
                </a:ext>
              </a:extLst>
            </p:cNvPr>
            <p:cNvSpPr/>
            <p:nvPr/>
          </p:nvSpPr>
          <p:spPr>
            <a:xfrm>
              <a:off x="4197603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38125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238125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38125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238125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64055F4-61E4-53CB-D943-48426171863F}"/>
                </a:ext>
              </a:extLst>
            </p:cNvPr>
            <p:cNvSpPr/>
            <p:nvPr/>
          </p:nvSpPr>
          <p:spPr>
            <a:xfrm>
              <a:off x="444959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2" y="34589"/>
                  </a:lnTo>
                  <a:lnTo>
                    <a:pt x="30722" y="30730"/>
                  </a:lnTo>
                  <a:lnTo>
                    <a:pt x="34578" y="25010"/>
                  </a:lnTo>
                  <a:lnTo>
                    <a:pt x="35991" y="18008"/>
                  </a:lnTo>
                  <a:lnTo>
                    <a:pt x="34578" y="10999"/>
                  </a:lnTo>
                  <a:lnTo>
                    <a:pt x="30722" y="5275"/>
                  </a:lnTo>
                  <a:lnTo>
                    <a:pt x="25002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6F0BA75-F48A-B465-2C69-B069BA1F08F2}"/>
                </a:ext>
              </a:extLst>
            </p:cNvPr>
            <p:cNvSpPr/>
            <p:nvPr/>
          </p:nvSpPr>
          <p:spPr>
            <a:xfrm>
              <a:off x="4449597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5991" y="18008"/>
                  </a:moveTo>
                  <a:lnTo>
                    <a:pt x="34578" y="10999"/>
                  </a:lnTo>
                  <a:lnTo>
                    <a:pt x="30722" y="5275"/>
                  </a:lnTo>
                  <a:lnTo>
                    <a:pt x="25002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2" y="34589"/>
                  </a:lnTo>
                  <a:lnTo>
                    <a:pt x="30722" y="30730"/>
                  </a:lnTo>
                  <a:lnTo>
                    <a:pt x="34578" y="25010"/>
                  </a:lnTo>
                  <a:lnTo>
                    <a:pt x="35991" y="18008"/>
                  </a:lnTo>
                  <a:close/>
                </a:path>
                <a:path w="86995" h="36194">
                  <a:moveTo>
                    <a:pt x="86410" y="18008"/>
                  </a:moveTo>
                  <a:lnTo>
                    <a:pt x="84995" y="10999"/>
                  </a:lnTo>
                  <a:lnTo>
                    <a:pt x="81135" y="5275"/>
                  </a:lnTo>
                  <a:lnTo>
                    <a:pt x="75411" y="1415"/>
                  </a:lnTo>
                  <a:lnTo>
                    <a:pt x="68402" y="0"/>
                  </a:lnTo>
                  <a:lnTo>
                    <a:pt x="61395" y="1415"/>
                  </a:lnTo>
                  <a:lnTo>
                    <a:pt x="55675" y="5275"/>
                  </a:lnTo>
                  <a:lnTo>
                    <a:pt x="51819" y="10999"/>
                  </a:lnTo>
                  <a:lnTo>
                    <a:pt x="50406" y="18008"/>
                  </a:lnTo>
                  <a:lnTo>
                    <a:pt x="51819" y="25010"/>
                  </a:lnTo>
                  <a:lnTo>
                    <a:pt x="55675" y="30730"/>
                  </a:lnTo>
                  <a:lnTo>
                    <a:pt x="61395" y="34589"/>
                  </a:lnTo>
                  <a:lnTo>
                    <a:pt x="68402" y="36004"/>
                  </a:lnTo>
                  <a:lnTo>
                    <a:pt x="75411" y="34589"/>
                  </a:lnTo>
                  <a:lnTo>
                    <a:pt x="81135" y="30730"/>
                  </a:lnTo>
                  <a:lnTo>
                    <a:pt x="84995" y="25010"/>
                  </a:lnTo>
                  <a:lnTo>
                    <a:pt x="8641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9E09732-E310-2022-1913-6EAAC21673D5}"/>
              </a:ext>
            </a:extLst>
          </p:cNvPr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85E4D63-91F9-0D54-47A7-E176821D938A}"/>
              </a:ext>
            </a:extLst>
          </p:cNvPr>
          <p:cNvSpPr txBox="1"/>
          <p:nvPr/>
        </p:nvSpPr>
        <p:spPr>
          <a:xfrm>
            <a:off x="1550949" y="290954"/>
            <a:ext cx="14040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35" dirty="0">
                <a:solidFill>
                  <a:srgbClr val="3232B2"/>
                </a:solidFill>
                <a:latin typeface="Tahoma"/>
                <a:cs typeface="Tahoma"/>
              </a:rPr>
              <a:t>Container Runtime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9DF5989-1166-66C3-9ACE-63AD719B71BA}"/>
              </a:ext>
            </a:extLst>
          </p:cNvPr>
          <p:cNvSpPr txBox="1"/>
          <p:nvPr/>
        </p:nvSpPr>
        <p:spPr>
          <a:xfrm>
            <a:off x="447749" y="988782"/>
            <a:ext cx="3768090" cy="13914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35" indent="-140335">
              <a:lnSpc>
                <a:spcPct val="100000"/>
              </a:lnSpc>
              <a:spcBef>
                <a:spcPts val="90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35" dirty="0">
                <a:latin typeface="Tahoma"/>
                <a:cs typeface="Tahoma"/>
              </a:rPr>
              <a:t>Is in charge of interaction and managing containers (start/stop/pause)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35" dirty="0">
                <a:latin typeface="Tahoma"/>
                <a:cs typeface="Tahoma"/>
              </a:rPr>
              <a:t>Docker runs with </a:t>
            </a:r>
            <a:r>
              <a:rPr lang="en-US" sz="1100" spc="-35" dirty="0" err="1">
                <a:latin typeface="Tahoma"/>
                <a:cs typeface="Tahoma"/>
              </a:rPr>
              <a:t>containerd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50" dirty="0">
                <a:latin typeface="Tahoma"/>
                <a:cs typeface="Tahoma"/>
              </a:rPr>
              <a:t>Kubernetes uses docker engine, </a:t>
            </a:r>
            <a:r>
              <a:rPr lang="en-US" sz="1100" spc="-50" dirty="0" err="1">
                <a:latin typeface="Tahoma"/>
                <a:cs typeface="Tahoma"/>
              </a:rPr>
              <a:t>runc</a:t>
            </a:r>
            <a:r>
              <a:rPr lang="en-US" sz="1100" spc="-50" dirty="0">
                <a:latin typeface="Tahoma"/>
                <a:cs typeface="Tahoma"/>
              </a:rPr>
              <a:t> or other CRI (container runtime interface) implementation (CRI-O)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90759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D383-24FC-1E58-13F5-85B316EC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FEA718-0C63-30C8-89A4-6FFF27373FCB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F4E852-7BD9-EEB6-793A-63122282B184}"/>
              </a:ext>
            </a:extLst>
          </p:cNvPr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5BF9AF-9A43-9ED5-A07F-6D55698BE461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3E3BDB-FC78-A6DF-D7B6-498CCEA7FA57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296265C-CBCF-D428-4E49-5135A978E46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3E04821-476F-D87B-1714-FDFFFD2DD52A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E0E3BB2-809C-BFAF-36EA-18B75A794986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5A70B65-FA7E-2DB3-6BE2-E475E8020602}"/>
              </a:ext>
            </a:extLst>
          </p:cNvPr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86F7E8A-AFA1-7BB1-68FC-BD51F195B370}"/>
              </a:ext>
            </a:extLst>
          </p:cNvPr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1F6C6B09-8EDE-7F69-6CA7-A3556F3ABE84}"/>
              </a:ext>
            </a:extLst>
          </p:cNvPr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244AD51-3F18-C699-5107-5D5A08B3F35D}"/>
                </a:ext>
              </a:extLst>
            </p:cNvPr>
            <p:cNvSpPr/>
            <p:nvPr/>
          </p:nvSpPr>
          <p:spPr>
            <a:xfrm>
              <a:off x="4197603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38125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238125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38125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238125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76ACA9E4-3B4C-9649-241E-DCF8AAC414BB}"/>
                </a:ext>
              </a:extLst>
            </p:cNvPr>
            <p:cNvSpPr/>
            <p:nvPr/>
          </p:nvSpPr>
          <p:spPr>
            <a:xfrm>
              <a:off x="444959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2" y="34589"/>
                  </a:lnTo>
                  <a:lnTo>
                    <a:pt x="30722" y="30730"/>
                  </a:lnTo>
                  <a:lnTo>
                    <a:pt x="34578" y="25010"/>
                  </a:lnTo>
                  <a:lnTo>
                    <a:pt x="35991" y="18008"/>
                  </a:lnTo>
                  <a:lnTo>
                    <a:pt x="34578" y="10999"/>
                  </a:lnTo>
                  <a:lnTo>
                    <a:pt x="30722" y="5275"/>
                  </a:lnTo>
                  <a:lnTo>
                    <a:pt x="25002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A99EE50-B562-87E3-C042-429E51BDCBD3}"/>
                </a:ext>
              </a:extLst>
            </p:cNvPr>
            <p:cNvSpPr/>
            <p:nvPr/>
          </p:nvSpPr>
          <p:spPr>
            <a:xfrm>
              <a:off x="4449597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5991" y="18008"/>
                  </a:moveTo>
                  <a:lnTo>
                    <a:pt x="34578" y="10999"/>
                  </a:lnTo>
                  <a:lnTo>
                    <a:pt x="30722" y="5275"/>
                  </a:lnTo>
                  <a:lnTo>
                    <a:pt x="25002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2" y="34589"/>
                  </a:lnTo>
                  <a:lnTo>
                    <a:pt x="30722" y="30730"/>
                  </a:lnTo>
                  <a:lnTo>
                    <a:pt x="34578" y="25010"/>
                  </a:lnTo>
                  <a:lnTo>
                    <a:pt x="35991" y="18008"/>
                  </a:lnTo>
                  <a:close/>
                </a:path>
                <a:path w="86995" h="36194">
                  <a:moveTo>
                    <a:pt x="86410" y="18008"/>
                  </a:moveTo>
                  <a:lnTo>
                    <a:pt x="84995" y="10999"/>
                  </a:lnTo>
                  <a:lnTo>
                    <a:pt x="81135" y="5275"/>
                  </a:lnTo>
                  <a:lnTo>
                    <a:pt x="75411" y="1415"/>
                  </a:lnTo>
                  <a:lnTo>
                    <a:pt x="68402" y="0"/>
                  </a:lnTo>
                  <a:lnTo>
                    <a:pt x="61395" y="1415"/>
                  </a:lnTo>
                  <a:lnTo>
                    <a:pt x="55675" y="5275"/>
                  </a:lnTo>
                  <a:lnTo>
                    <a:pt x="51819" y="10999"/>
                  </a:lnTo>
                  <a:lnTo>
                    <a:pt x="50406" y="18008"/>
                  </a:lnTo>
                  <a:lnTo>
                    <a:pt x="51819" y="25010"/>
                  </a:lnTo>
                  <a:lnTo>
                    <a:pt x="55675" y="30730"/>
                  </a:lnTo>
                  <a:lnTo>
                    <a:pt x="61395" y="34589"/>
                  </a:lnTo>
                  <a:lnTo>
                    <a:pt x="68402" y="36004"/>
                  </a:lnTo>
                  <a:lnTo>
                    <a:pt x="75411" y="34589"/>
                  </a:lnTo>
                  <a:lnTo>
                    <a:pt x="81135" y="30730"/>
                  </a:lnTo>
                  <a:lnTo>
                    <a:pt x="84995" y="25010"/>
                  </a:lnTo>
                  <a:lnTo>
                    <a:pt x="8641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16233E50-DFE8-F01A-2719-0C3D0C264811}"/>
              </a:ext>
            </a:extLst>
          </p:cNvPr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4FFB32C-5829-69F9-3970-07A9F3212D08}"/>
              </a:ext>
            </a:extLst>
          </p:cNvPr>
          <p:cNvSpPr txBox="1"/>
          <p:nvPr/>
        </p:nvSpPr>
        <p:spPr>
          <a:xfrm>
            <a:off x="1653285" y="290954"/>
            <a:ext cx="1301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35" dirty="0">
                <a:solidFill>
                  <a:srgbClr val="3232B2"/>
                </a:solidFill>
                <a:latin typeface="Tahoma"/>
                <a:cs typeface="Tahoma"/>
              </a:rPr>
              <a:t>Simple ex.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B237DBF-2107-7AA6-5068-C8D860C5A728}"/>
              </a:ext>
            </a:extLst>
          </p:cNvPr>
          <p:cNvSpPr txBox="1"/>
          <p:nvPr/>
        </p:nvSpPr>
        <p:spPr>
          <a:xfrm>
            <a:off x="447749" y="988782"/>
            <a:ext cx="3768090" cy="15606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35" indent="-140335">
              <a:lnSpc>
                <a:spcPct val="100000"/>
              </a:lnSpc>
              <a:spcBef>
                <a:spcPts val="90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35" dirty="0">
                <a:latin typeface="Tahoma"/>
                <a:cs typeface="Tahoma"/>
              </a:rPr>
              <a:t>Build simple Python app (hello browser page)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35" dirty="0">
                <a:latin typeface="Tahoma"/>
                <a:cs typeface="Tahoma"/>
              </a:rPr>
              <a:t>Create a </a:t>
            </a:r>
            <a:r>
              <a:rPr lang="en-US" sz="1100" spc="-35" dirty="0" err="1">
                <a:latin typeface="Tahoma"/>
                <a:cs typeface="Tahoma"/>
              </a:rPr>
              <a:t>Dockerfile</a:t>
            </a:r>
            <a:r>
              <a:rPr lang="en-US" sz="1100" spc="-35" dirty="0">
                <a:latin typeface="Tahoma"/>
                <a:cs typeface="Tahoma"/>
              </a:rPr>
              <a:t> for it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50" dirty="0">
                <a:latin typeface="Tahoma"/>
                <a:cs typeface="Tahoma"/>
              </a:rPr>
              <a:t>Run a container, verify the app</a:t>
            </a: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endParaRPr lang="en-US" sz="1100" spc="-50" dirty="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lang="en-US" sz="1100" spc="-50" dirty="0">
                <a:latin typeface="Tahoma"/>
                <a:cs typeface="Tahoma"/>
              </a:rPr>
              <a:t>Use docker compose to control deployment</a:t>
            </a: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endParaRPr lang="en-US" sz="1100" spc="-5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buClr>
                <a:srgbClr val="3232B2"/>
              </a:buClr>
              <a:tabLst>
                <a:tab pos="191135" algn="l"/>
              </a:tabLst>
            </a:pP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14776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/>
            <p:cNvSpPr/>
            <p:nvPr/>
          </p:nvSpPr>
          <p:spPr>
            <a:xfrm>
              <a:off x="4197603" y="157111"/>
              <a:ext cx="288290" cy="36195"/>
            </a:xfrm>
            <a:custGeom>
              <a:avLst/>
              <a:gdLst/>
              <a:ahLst/>
              <a:cxnLst/>
              <a:rect l="l" t="t" r="r" b="b"/>
              <a:pathLst>
                <a:path w="288289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88289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288289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88289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288289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  <a:path w="288289" h="36194">
                  <a:moveTo>
                    <a:pt x="287985" y="18008"/>
                  </a:moveTo>
                  <a:lnTo>
                    <a:pt x="286571" y="10999"/>
                  </a:lnTo>
                  <a:lnTo>
                    <a:pt x="282716" y="5275"/>
                  </a:lnTo>
                  <a:lnTo>
                    <a:pt x="276996" y="1415"/>
                  </a:lnTo>
                  <a:lnTo>
                    <a:pt x="269989" y="0"/>
                  </a:lnTo>
                  <a:lnTo>
                    <a:pt x="262982" y="1415"/>
                  </a:lnTo>
                  <a:lnTo>
                    <a:pt x="257262" y="5275"/>
                  </a:lnTo>
                  <a:lnTo>
                    <a:pt x="253406" y="10999"/>
                  </a:lnTo>
                  <a:lnTo>
                    <a:pt x="251993" y="18008"/>
                  </a:lnTo>
                  <a:lnTo>
                    <a:pt x="253406" y="25010"/>
                  </a:lnTo>
                  <a:lnTo>
                    <a:pt x="257262" y="30730"/>
                  </a:lnTo>
                  <a:lnTo>
                    <a:pt x="262982" y="34589"/>
                  </a:lnTo>
                  <a:lnTo>
                    <a:pt x="269989" y="36004"/>
                  </a:lnTo>
                  <a:lnTo>
                    <a:pt x="276996" y="34589"/>
                  </a:lnTo>
                  <a:lnTo>
                    <a:pt x="282716" y="30730"/>
                  </a:lnTo>
                  <a:lnTo>
                    <a:pt x="286571" y="25010"/>
                  </a:lnTo>
                  <a:lnTo>
                    <a:pt x="287985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0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0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766" y="290954"/>
            <a:ext cx="2746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Open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Initiative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(OCI)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590" y="537678"/>
            <a:ext cx="3011170" cy="1040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3232B2"/>
                </a:solidFill>
                <a:latin typeface="Cambria"/>
                <a:cs typeface="Cambria"/>
                <a:hlinkClick r:id="rId11"/>
              </a:rPr>
              <a:t>https://github.com/opencontainers/</a:t>
            </a:r>
            <a:endParaRPr sz="9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850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Linux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Foundation</a:t>
            </a:r>
            <a:r>
              <a:rPr sz="1100" spc="-40" dirty="0">
                <a:latin typeface="Tahoma"/>
                <a:cs typeface="Tahoma"/>
              </a:rPr>
              <a:t> standard </a:t>
            </a:r>
            <a:r>
              <a:rPr sz="1100" spc="-3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linux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containers:</a:t>
            </a:r>
            <a:endParaRPr sz="1100">
              <a:latin typeface="Tahoma"/>
              <a:cs typeface="Tahoma"/>
            </a:endParaRPr>
          </a:p>
          <a:p>
            <a:pPr marL="304165" indent="-140335">
              <a:lnSpc>
                <a:spcPct val="100000"/>
              </a:lnSpc>
              <a:spcBef>
                <a:spcPts val="850"/>
              </a:spcBef>
              <a:buClr>
                <a:srgbClr val="3232B2"/>
              </a:buClr>
              <a:buFont typeface="Impact"/>
              <a:buChar char="•"/>
              <a:tabLst>
                <a:tab pos="304165" algn="l"/>
              </a:tabLst>
            </a:pPr>
            <a:r>
              <a:rPr sz="1100" spc="-40" dirty="0">
                <a:latin typeface="Tahoma"/>
                <a:cs typeface="Tahoma"/>
              </a:rPr>
              <a:t>v1.0.0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released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July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2017</a:t>
            </a:r>
            <a:endParaRPr sz="1100">
              <a:latin typeface="Tahoma"/>
              <a:cs typeface="Tahoma"/>
            </a:endParaRPr>
          </a:p>
          <a:p>
            <a:pPr marL="5784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78485" algn="l"/>
              </a:tabLst>
            </a:pPr>
            <a:r>
              <a:rPr sz="1000" spc="-40" dirty="0">
                <a:latin typeface="Tahoma"/>
                <a:cs typeface="Tahoma"/>
                <a:hlinkClick r:id="rId12"/>
              </a:rPr>
              <a:t>runtime-</a:t>
            </a:r>
            <a:r>
              <a:rPr sz="1000" spc="-30" dirty="0">
                <a:latin typeface="Tahoma"/>
                <a:cs typeface="Tahoma"/>
                <a:hlinkClick r:id="rId12"/>
              </a:rPr>
              <a:t>spec</a:t>
            </a:r>
            <a:r>
              <a:rPr sz="1000" spc="-5" dirty="0">
                <a:latin typeface="Tahoma"/>
                <a:cs typeface="Tahoma"/>
                <a:hlinkClick r:id="rId12"/>
              </a:rPr>
              <a:t> </a:t>
            </a:r>
            <a:r>
              <a:rPr sz="1000" spc="-30" dirty="0">
                <a:latin typeface="Tahoma"/>
                <a:cs typeface="Tahoma"/>
                <a:hlinkClick r:id="rId12"/>
              </a:rPr>
              <a:t>(launching</a:t>
            </a:r>
            <a:r>
              <a:rPr sz="1000" spc="-5" dirty="0">
                <a:latin typeface="Tahoma"/>
                <a:cs typeface="Tahoma"/>
                <a:hlinkClick r:id="rId12"/>
              </a:rPr>
              <a:t> </a:t>
            </a:r>
            <a:r>
              <a:rPr sz="1000" spc="-10" dirty="0">
                <a:latin typeface="Tahoma"/>
                <a:cs typeface="Tahoma"/>
                <a:hlinkClick r:id="rId12"/>
              </a:rPr>
              <a:t>containers)</a:t>
            </a:r>
            <a:endParaRPr sz="1000">
              <a:latin typeface="Tahoma"/>
              <a:cs typeface="Tahoma"/>
            </a:endParaRPr>
          </a:p>
          <a:p>
            <a:pPr marL="5784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78485" algn="l"/>
              </a:tabLst>
            </a:pPr>
            <a:r>
              <a:rPr sz="1000" spc="-50" dirty="0">
                <a:latin typeface="Tahoma"/>
                <a:cs typeface="Tahoma"/>
                <a:hlinkClick r:id="rId13"/>
              </a:rPr>
              <a:t>image-</a:t>
            </a:r>
            <a:r>
              <a:rPr sz="1000" spc="-30" dirty="0">
                <a:latin typeface="Tahoma"/>
                <a:cs typeface="Tahoma"/>
                <a:hlinkClick r:id="rId13"/>
              </a:rPr>
              <a:t>spec</a:t>
            </a:r>
            <a:r>
              <a:rPr sz="1000" spc="-15" dirty="0">
                <a:latin typeface="Tahoma"/>
                <a:cs typeface="Tahoma"/>
                <a:hlinkClick r:id="rId13"/>
              </a:rPr>
              <a:t> </a:t>
            </a:r>
            <a:r>
              <a:rPr sz="1000" spc="-35" dirty="0">
                <a:latin typeface="Tahoma"/>
                <a:cs typeface="Tahoma"/>
                <a:hlinkClick r:id="rId13"/>
              </a:rPr>
              <a:t>(image</a:t>
            </a:r>
            <a:r>
              <a:rPr sz="1000" spc="-15" dirty="0">
                <a:latin typeface="Tahoma"/>
                <a:cs typeface="Tahoma"/>
                <a:hlinkClick r:id="rId13"/>
              </a:rPr>
              <a:t> </a:t>
            </a:r>
            <a:r>
              <a:rPr sz="1000" spc="-10" dirty="0">
                <a:latin typeface="Tahoma"/>
                <a:cs typeface="Tahoma"/>
                <a:hlinkClick r:id="rId13"/>
              </a:rPr>
              <a:t>interoperability)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9993" y="1935070"/>
            <a:ext cx="3886200" cy="1215390"/>
            <a:chOff x="359993" y="1935070"/>
            <a:chExt cx="3886200" cy="1215390"/>
          </a:xfrm>
        </p:grpSpPr>
        <p:sp>
          <p:nvSpPr>
            <p:cNvPr id="19" name="object 19"/>
            <p:cNvSpPr/>
            <p:nvPr/>
          </p:nvSpPr>
          <p:spPr>
            <a:xfrm>
              <a:off x="364299" y="1939391"/>
              <a:ext cx="3877945" cy="1206500"/>
            </a:xfrm>
            <a:custGeom>
              <a:avLst/>
              <a:gdLst/>
              <a:ahLst/>
              <a:cxnLst/>
              <a:rect l="l" t="t" r="r" b="b"/>
              <a:pathLst>
                <a:path w="3877945" h="1206500">
                  <a:moveTo>
                    <a:pt x="3877411" y="86156"/>
                  </a:moveTo>
                  <a:lnTo>
                    <a:pt x="3791242" y="86156"/>
                  </a:lnTo>
                  <a:lnTo>
                    <a:pt x="3791242" y="0"/>
                  </a:lnTo>
                  <a:lnTo>
                    <a:pt x="86156" y="0"/>
                  </a:lnTo>
                  <a:lnTo>
                    <a:pt x="86156" y="86156"/>
                  </a:lnTo>
                  <a:lnTo>
                    <a:pt x="0" y="86156"/>
                  </a:lnTo>
                  <a:lnTo>
                    <a:pt x="0" y="1120127"/>
                  </a:lnTo>
                  <a:lnTo>
                    <a:pt x="86156" y="1120127"/>
                  </a:lnTo>
                  <a:lnTo>
                    <a:pt x="86156" y="1206296"/>
                  </a:lnTo>
                  <a:lnTo>
                    <a:pt x="3791242" y="1206296"/>
                  </a:lnTo>
                  <a:lnTo>
                    <a:pt x="3791242" y="1120127"/>
                  </a:lnTo>
                  <a:lnTo>
                    <a:pt x="3877411" y="1120127"/>
                  </a:lnTo>
                  <a:lnTo>
                    <a:pt x="3877411" y="8615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9993" y="1935070"/>
              <a:ext cx="94782" cy="947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4302" y="2025548"/>
              <a:ext cx="0" cy="1034415"/>
            </a:xfrm>
            <a:custGeom>
              <a:avLst/>
              <a:gdLst/>
              <a:ahLst/>
              <a:cxnLst/>
              <a:rect l="l" t="t" r="r" b="b"/>
              <a:pathLst>
                <a:path h="1034414">
                  <a:moveTo>
                    <a:pt x="0" y="0"/>
                  </a:moveTo>
                  <a:lnTo>
                    <a:pt x="0" y="1033970"/>
                  </a:lnTo>
                </a:path>
              </a:pathLst>
            </a:custGeom>
            <a:ln w="8616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993" y="3055210"/>
              <a:ext cx="94782" cy="9478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0467" y="3145684"/>
              <a:ext cx="3705225" cy="0"/>
            </a:xfrm>
            <a:custGeom>
              <a:avLst/>
              <a:gdLst/>
              <a:ahLst/>
              <a:cxnLst/>
              <a:rect l="l" t="t" r="r" b="b"/>
              <a:pathLst>
                <a:path w="3705225">
                  <a:moveTo>
                    <a:pt x="0" y="0"/>
                  </a:moveTo>
                  <a:lnTo>
                    <a:pt x="3705073" y="0"/>
                  </a:lnTo>
                </a:path>
              </a:pathLst>
            </a:custGeom>
            <a:ln w="8616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51233" y="3055210"/>
              <a:ext cx="94785" cy="9478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41711" y="2025548"/>
              <a:ext cx="0" cy="1034415"/>
            </a:xfrm>
            <a:custGeom>
              <a:avLst/>
              <a:gdLst/>
              <a:ahLst/>
              <a:cxnLst/>
              <a:rect l="l" t="t" r="r" b="b"/>
              <a:pathLst>
                <a:path h="1034414">
                  <a:moveTo>
                    <a:pt x="0" y="1033970"/>
                  </a:moveTo>
                  <a:lnTo>
                    <a:pt x="0" y="0"/>
                  </a:lnTo>
                </a:path>
              </a:pathLst>
            </a:custGeom>
            <a:ln w="8616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51233" y="1935070"/>
              <a:ext cx="94785" cy="9478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0467" y="1939378"/>
              <a:ext cx="3705225" cy="0"/>
            </a:xfrm>
            <a:custGeom>
              <a:avLst/>
              <a:gdLst/>
              <a:ahLst/>
              <a:cxnLst/>
              <a:rect l="l" t="t" r="r" b="b"/>
              <a:pathLst>
                <a:path w="3705225">
                  <a:moveTo>
                    <a:pt x="3705073" y="0"/>
                  </a:moveTo>
                  <a:lnTo>
                    <a:pt x="0" y="0"/>
                  </a:lnTo>
                </a:path>
              </a:pathLst>
            </a:custGeom>
            <a:ln w="8616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6629" y="2456367"/>
              <a:ext cx="3533140" cy="172720"/>
            </a:xfrm>
            <a:custGeom>
              <a:avLst/>
              <a:gdLst/>
              <a:ahLst/>
              <a:cxnLst/>
              <a:rect l="l" t="t" r="r" b="b"/>
              <a:pathLst>
                <a:path w="3533140" h="172719">
                  <a:moveTo>
                    <a:pt x="3532759" y="0"/>
                  </a:moveTo>
                  <a:lnTo>
                    <a:pt x="0" y="0"/>
                  </a:lnTo>
                  <a:lnTo>
                    <a:pt x="0" y="172332"/>
                  </a:lnTo>
                  <a:lnTo>
                    <a:pt x="3532759" y="172332"/>
                  </a:lnTo>
                  <a:lnTo>
                    <a:pt x="3532759" y="0"/>
                  </a:lnTo>
                  <a:close/>
                </a:path>
              </a:pathLst>
            </a:custGeom>
            <a:solidFill>
              <a:srgbClr val="F85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6629" y="2456367"/>
              <a:ext cx="3533140" cy="172720"/>
            </a:xfrm>
            <a:custGeom>
              <a:avLst/>
              <a:gdLst/>
              <a:ahLst/>
              <a:cxnLst/>
              <a:rect l="l" t="t" r="r" b="b"/>
              <a:pathLst>
                <a:path w="3533140" h="172719">
                  <a:moveTo>
                    <a:pt x="0" y="172332"/>
                  </a:moveTo>
                  <a:lnTo>
                    <a:pt x="3532759" y="172332"/>
                  </a:lnTo>
                  <a:lnTo>
                    <a:pt x="3532759" y="0"/>
                  </a:lnTo>
                  <a:lnTo>
                    <a:pt x="0" y="0"/>
                  </a:lnTo>
                  <a:lnTo>
                    <a:pt x="0" y="172332"/>
                  </a:lnTo>
                  <a:close/>
                </a:path>
              </a:pathLst>
            </a:custGeom>
            <a:ln w="8616">
              <a:solidFill>
                <a:srgbClr val="F85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53552" y="2496084"/>
              <a:ext cx="177177" cy="898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050961" y="2497514"/>
              <a:ext cx="22860" cy="87630"/>
            </a:xfrm>
            <a:custGeom>
              <a:avLst/>
              <a:gdLst/>
              <a:ahLst/>
              <a:cxnLst/>
              <a:rect l="l" t="t" r="r" b="b"/>
              <a:pathLst>
                <a:path w="22860" h="87630">
                  <a:moveTo>
                    <a:pt x="22393" y="0"/>
                  </a:moveTo>
                  <a:lnTo>
                    <a:pt x="0" y="0"/>
                  </a:lnTo>
                  <a:lnTo>
                    <a:pt x="0" y="87024"/>
                  </a:lnTo>
                  <a:lnTo>
                    <a:pt x="22393" y="87024"/>
                  </a:lnTo>
                  <a:lnTo>
                    <a:pt x="223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36165" y="2496084"/>
              <a:ext cx="208165" cy="898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65311" y="2493945"/>
              <a:ext cx="234467" cy="920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20772" y="2493945"/>
              <a:ext cx="125082" cy="9202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25947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430822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430822" y="258494"/>
                  </a:lnTo>
                  <a:lnTo>
                    <a:pt x="430822" y="0"/>
                  </a:lnTo>
                  <a:close/>
                </a:path>
              </a:pathLst>
            </a:custGeom>
            <a:solidFill>
              <a:srgbClr val="3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5947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0" y="258494"/>
                  </a:moveTo>
                  <a:lnTo>
                    <a:pt x="430822" y="258494"/>
                  </a:lnTo>
                  <a:lnTo>
                    <a:pt x="430822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B9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55801" y="2828759"/>
              <a:ext cx="171450" cy="41910"/>
            </a:xfrm>
            <a:custGeom>
              <a:avLst/>
              <a:gdLst/>
              <a:ahLst/>
              <a:cxnLst/>
              <a:rect l="l" t="t" r="r" b="b"/>
              <a:pathLst>
                <a:path w="171450" h="41910">
                  <a:moveTo>
                    <a:pt x="28981" y="11417"/>
                  </a:moveTo>
                  <a:lnTo>
                    <a:pt x="28943" y="431"/>
                  </a:lnTo>
                  <a:lnTo>
                    <a:pt x="28028" y="254"/>
                  </a:lnTo>
                  <a:lnTo>
                    <a:pt x="27305" y="139"/>
                  </a:lnTo>
                  <a:lnTo>
                    <a:pt x="25882" y="0"/>
                  </a:lnTo>
                  <a:lnTo>
                    <a:pt x="22555" y="0"/>
                  </a:lnTo>
                  <a:lnTo>
                    <a:pt x="20053" y="571"/>
                  </a:lnTo>
                  <a:lnTo>
                    <a:pt x="15900" y="2844"/>
                  </a:lnTo>
                  <a:lnTo>
                    <a:pt x="14071" y="4660"/>
                  </a:lnTo>
                  <a:lnTo>
                    <a:pt x="12471" y="7137"/>
                  </a:lnTo>
                  <a:lnTo>
                    <a:pt x="12471" y="1435"/>
                  </a:lnTo>
                  <a:lnTo>
                    <a:pt x="0" y="1435"/>
                  </a:lnTo>
                  <a:lnTo>
                    <a:pt x="0" y="40665"/>
                  </a:lnTo>
                  <a:lnTo>
                    <a:pt x="12471" y="40665"/>
                  </a:lnTo>
                  <a:lnTo>
                    <a:pt x="12471" y="18237"/>
                  </a:lnTo>
                  <a:lnTo>
                    <a:pt x="13322" y="15240"/>
                  </a:lnTo>
                  <a:lnTo>
                    <a:pt x="16802" y="11049"/>
                  </a:lnTo>
                  <a:lnTo>
                    <a:pt x="19265" y="9994"/>
                  </a:lnTo>
                  <a:lnTo>
                    <a:pt x="23545" y="9994"/>
                  </a:lnTo>
                  <a:lnTo>
                    <a:pt x="24638" y="10109"/>
                  </a:lnTo>
                  <a:lnTo>
                    <a:pt x="26797" y="10579"/>
                  </a:lnTo>
                  <a:lnTo>
                    <a:pt x="27889" y="10934"/>
                  </a:lnTo>
                  <a:lnTo>
                    <a:pt x="28981" y="11417"/>
                  </a:lnTo>
                  <a:close/>
                </a:path>
                <a:path w="171450" h="41910">
                  <a:moveTo>
                    <a:pt x="74739" y="1435"/>
                  </a:moveTo>
                  <a:lnTo>
                    <a:pt x="62255" y="1435"/>
                  </a:lnTo>
                  <a:lnTo>
                    <a:pt x="62255" y="24320"/>
                  </a:lnTo>
                  <a:lnTo>
                    <a:pt x="61531" y="27101"/>
                  </a:lnTo>
                  <a:lnTo>
                    <a:pt x="58559" y="31102"/>
                  </a:lnTo>
                  <a:lnTo>
                    <a:pt x="56515" y="32105"/>
                  </a:lnTo>
                  <a:lnTo>
                    <a:pt x="52844" y="32105"/>
                  </a:lnTo>
                  <a:lnTo>
                    <a:pt x="47980" y="22885"/>
                  </a:lnTo>
                  <a:lnTo>
                    <a:pt x="48031" y="13322"/>
                  </a:lnTo>
                  <a:lnTo>
                    <a:pt x="48056" y="1435"/>
                  </a:lnTo>
                  <a:lnTo>
                    <a:pt x="35521" y="1435"/>
                  </a:lnTo>
                  <a:lnTo>
                    <a:pt x="35521" y="25336"/>
                  </a:lnTo>
                  <a:lnTo>
                    <a:pt x="35521" y="30556"/>
                  </a:lnTo>
                  <a:lnTo>
                    <a:pt x="36703" y="34531"/>
                  </a:lnTo>
                  <a:lnTo>
                    <a:pt x="41402" y="40005"/>
                  </a:lnTo>
                  <a:lnTo>
                    <a:pt x="44831" y="41376"/>
                  </a:lnTo>
                  <a:lnTo>
                    <a:pt x="51879" y="41376"/>
                  </a:lnTo>
                  <a:lnTo>
                    <a:pt x="54190" y="40855"/>
                  </a:lnTo>
                  <a:lnTo>
                    <a:pt x="58394" y="38773"/>
                  </a:lnTo>
                  <a:lnTo>
                    <a:pt x="60375" y="37160"/>
                  </a:lnTo>
                  <a:lnTo>
                    <a:pt x="62255" y="34963"/>
                  </a:lnTo>
                  <a:lnTo>
                    <a:pt x="62255" y="40665"/>
                  </a:lnTo>
                  <a:lnTo>
                    <a:pt x="74739" y="40665"/>
                  </a:lnTo>
                  <a:lnTo>
                    <a:pt x="74739" y="1435"/>
                  </a:lnTo>
                  <a:close/>
                </a:path>
                <a:path w="171450" h="41910">
                  <a:moveTo>
                    <a:pt x="127012" y="10960"/>
                  </a:moveTo>
                  <a:lnTo>
                    <a:pt x="125857" y="6934"/>
                  </a:lnTo>
                  <a:lnTo>
                    <a:pt x="121183" y="1397"/>
                  </a:lnTo>
                  <a:lnTo>
                    <a:pt x="117767" y="0"/>
                  </a:lnTo>
                  <a:lnTo>
                    <a:pt x="110705" y="0"/>
                  </a:lnTo>
                  <a:lnTo>
                    <a:pt x="108369" y="520"/>
                  </a:lnTo>
                  <a:lnTo>
                    <a:pt x="104140" y="2603"/>
                  </a:lnTo>
                  <a:lnTo>
                    <a:pt x="102146" y="4229"/>
                  </a:lnTo>
                  <a:lnTo>
                    <a:pt x="100266" y="6426"/>
                  </a:lnTo>
                  <a:lnTo>
                    <a:pt x="100266" y="1435"/>
                  </a:lnTo>
                  <a:lnTo>
                    <a:pt x="87807" y="1435"/>
                  </a:lnTo>
                  <a:lnTo>
                    <a:pt x="87807" y="40665"/>
                  </a:lnTo>
                  <a:lnTo>
                    <a:pt x="100266" y="40665"/>
                  </a:lnTo>
                  <a:lnTo>
                    <a:pt x="100266" y="17297"/>
                  </a:lnTo>
                  <a:lnTo>
                    <a:pt x="101003" y="14439"/>
                  </a:lnTo>
                  <a:lnTo>
                    <a:pt x="103987" y="10312"/>
                  </a:lnTo>
                  <a:lnTo>
                    <a:pt x="106032" y="9283"/>
                  </a:lnTo>
                  <a:lnTo>
                    <a:pt x="109702" y="9283"/>
                  </a:lnTo>
                  <a:lnTo>
                    <a:pt x="114477" y="18529"/>
                  </a:lnTo>
                  <a:lnTo>
                    <a:pt x="114477" y="40665"/>
                  </a:lnTo>
                  <a:lnTo>
                    <a:pt x="127012" y="40665"/>
                  </a:lnTo>
                  <a:lnTo>
                    <a:pt x="127012" y="16256"/>
                  </a:lnTo>
                  <a:lnTo>
                    <a:pt x="127012" y="10960"/>
                  </a:lnTo>
                  <a:close/>
                </a:path>
                <a:path w="171450" h="41910">
                  <a:moveTo>
                    <a:pt x="171183" y="2857"/>
                  </a:moveTo>
                  <a:lnTo>
                    <a:pt x="169214" y="1905"/>
                  </a:lnTo>
                  <a:lnTo>
                    <a:pt x="167233" y="1193"/>
                  </a:lnTo>
                  <a:lnTo>
                    <a:pt x="163258" y="241"/>
                  </a:lnTo>
                  <a:lnTo>
                    <a:pt x="161251" y="0"/>
                  </a:lnTo>
                  <a:lnTo>
                    <a:pt x="152171" y="0"/>
                  </a:lnTo>
                  <a:lnTo>
                    <a:pt x="146672" y="1828"/>
                  </a:lnTo>
                  <a:lnTo>
                    <a:pt x="138734" y="9131"/>
                  </a:lnTo>
                  <a:lnTo>
                    <a:pt x="136740" y="14198"/>
                  </a:lnTo>
                  <a:lnTo>
                    <a:pt x="136740" y="27190"/>
                  </a:lnTo>
                  <a:lnTo>
                    <a:pt x="138734" y="32258"/>
                  </a:lnTo>
                  <a:lnTo>
                    <a:pt x="146672" y="39560"/>
                  </a:lnTo>
                  <a:lnTo>
                    <a:pt x="152171" y="41376"/>
                  </a:lnTo>
                  <a:lnTo>
                    <a:pt x="161239" y="41376"/>
                  </a:lnTo>
                  <a:lnTo>
                    <a:pt x="163233" y="41148"/>
                  </a:lnTo>
                  <a:lnTo>
                    <a:pt x="167259" y="40195"/>
                  </a:lnTo>
                  <a:lnTo>
                    <a:pt x="169240" y="39471"/>
                  </a:lnTo>
                  <a:lnTo>
                    <a:pt x="171183" y="38531"/>
                  </a:lnTo>
                  <a:lnTo>
                    <a:pt x="171183" y="28536"/>
                  </a:lnTo>
                  <a:lnTo>
                    <a:pt x="169710" y="29718"/>
                  </a:lnTo>
                  <a:lnTo>
                    <a:pt x="168084" y="30594"/>
                  </a:lnTo>
                  <a:lnTo>
                    <a:pt x="164579" y="31800"/>
                  </a:lnTo>
                  <a:lnTo>
                    <a:pt x="162737" y="32105"/>
                  </a:lnTo>
                  <a:lnTo>
                    <a:pt x="157302" y="32105"/>
                  </a:lnTo>
                  <a:lnTo>
                    <a:pt x="154597" y="31102"/>
                  </a:lnTo>
                  <a:lnTo>
                    <a:pt x="150710" y="27089"/>
                  </a:lnTo>
                  <a:lnTo>
                    <a:pt x="149733" y="24295"/>
                  </a:lnTo>
                  <a:lnTo>
                    <a:pt x="149733" y="17094"/>
                  </a:lnTo>
                  <a:lnTo>
                    <a:pt x="150710" y="14287"/>
                  </a:lnTo>
                  <a:lnTo>
                    <a:pt x="154597" y="10274"/>
                  </a:lnTo>
                  <a:lnTo>
                    <a:pt x="157302" y="9283"/>
                  </a:lnTo>
                  <a:lnTo>
                    <a:pt x="162610" y="9283"/>
                  </a:lnTo>
                  <a:lnTo>
                    <a:pt x="164388" y="9575"/>
                  </a:lnTo>
                  <a:lnTo>
                    <a:pt x="167805" y="10744"/>
                  </a:lnTo>
                  <a:lnTo>
                    <a:pt x="169494" y="11633"/>
                  </a:lnTo>
                  <a:lnTo>
                    <a:pt x="171183" y="12839"/>
                  </a:lnTo>
                  <a:lnTo>
                    <a:pt x="171183" y="2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42935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430822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430822" y="258494"/>
                  </a:lnTo>
                  <a:lnTo>
                    <a:pt x="430822" y="0"/>
                  </a:lnTo>
                  <a:close/>
                </a:path>
              </a:pathLst>
            </a:custGeom>
            <a:solidFill>
              <a:srgbClr val="3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42935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0" y="258494"/>
                  </a:moveTo>
                  <a:lnTo>
                    <a:pt x="430822" y="258494"/>
                  </a:lnTo>
                  <a:lnTo>
                    <a:pt x="430822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B9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59914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430822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430822" y="258494"/>
                  </a:lnTo>
                  <a:lnTo>
                    <a:pt x="430822" y="0"/>
                  </a:lnTo>
                  <a:close/>
                </a:path>
              </a:pathLst>
            </a:custGeom>
            <a:solidFill>
              <a:srgbClr val="3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59914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0" y="258494"/>
                  </a:moveTo>
                  <a:lnTo>
                    <a:pt x="430822" y="258494"/>
                  </a:lnTo>
                  <a:lnTo>
                    <a:pt x="430822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B9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76905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430822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430822" y="258494"/>
                  </a:lnTo>
                  <a:lnTo>
                    <a:pt x="430822" y="0"/>
                  </a:lnTo>
                  <a:close/>
                </a:path>
              </a:pathLst>
            </a:custGeom>
            <a:solidFill>
              <a:srgbClr val="3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76905" y="2714862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0" y="258494"/>
                  </a:moveTo>
                  <a:lnTo>
                    <a:pt x="430822" y="258494"/>
                  </a:lnTo>
                  <a:lnTo>
                    <a:pt x="430822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B9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3326" y="281520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80" h="54610">
                  <a:moveTo>
                    <a:pt x="12471" y="0"/>
                  </a:moveTo>
                  <a:lnTo>
                    <a:pt x="0" y="0"/>
                  </a:lnTo>
                  <a:lnTo>
                    <a:pt x="0" y="54213"/>
                  </a:lnTo>
                  <a:lnTo>
                    <a:pt x="12471" y="54213"/>
                  </a:lnTo>
                  <a:lnTo>
                    <a:pt x="12471" y="37852"/>
                  </a:lnTo>
                  <a:lnTo>
                    <a:pt x="27698" y="54213"/>
                  </a:lnTo>
                  <a:lnTo>
                    <a:pt x="42811" y="54213"/>
                  </a:lnTo>
                  <a:lnTo>
                    <a:pt x="22250" y="32980"/>
                  </a:lnTo>
                  <a:lnTo>
                    <a:pt x="41313" y="14982"/>
                  </a:lnTo>
                  <a:lnTo>
                    <a:pt x="26822" y="14982"/>
                  </a:lnTo>
                  <a:lnTo>
                    <a:pt x="12471" y="29378"/>
                  </a:lnTo>
                  <a:lnTo>
                    <a:pt x="1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89589" y="2710554"/>
              <a:ext cx="525600" cy="26711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18817" y="2819488"/>
              <a:ext cx="123825" cy="50800"/>
            </a:xfrm>
            <a:custGeom>
              <a:avLst/>
              <a:gdLst/>
              <a:ahLst/>
              <a:cxnLst/>
              <a:rect l="l" t="t" r="r" b="b"/>
              <a:pathLst>
                <a:path w="123825" h="50800">
                  <a:moveTo>
                    <a:pt x="39471" y="21120"/>
                  </a:moveTo>
                  <a:lnTo>
                    <a:pt x="38366" y="17830"/>
                  </a:lnTo>
                  <a:lnTo>
                    <a:pt x="37909" y="16459"/>
                  </a:lnTo>
                  <a:lnTo>
                    <a:pt x="31661" y="10718"/>
                  </a:lnTo>
                  <a:lnTo>
                    <a:pt x="26581" y="9271"/>
                  </a:lnTo>
                  <a:lnTo>
                    <a:pt x="16840" y="9271"/>
                  </a:lnTo>
                  <a:lnTo>
                    <a:pt x="14147" y="9525"/>
                  </a:lnTo>
                  <a:lnTo>
                    <a:pt x="8763" y="10490"/>
                  </a:lnTo>
                  <a:lnTo>
                    <a:pt x="6083" y="11188"/>
                  </a:lnTo>
                  <a:lnTo>
                    <a:pt x="3416" y="12128"/>
                  </a:lnTo>
                  <a:lnTo>
                    <a:pt x="3416" y="21412"/>
                  </a:lnTo>
                  <a:lnTo>
                    <a:pt x="5397" y="20218"/>
                  </a:lnTo>
                  <a:lnTo>
                    <a:pt x="7543" y="19316"/>
                  </a:lnTo>
                  <a:lnTo>
                    <a:pt x="12128" y="18135"/>
                  </a:lnTo>
                  <a:lnTo>
                    <a:pt x="14617" y="17830"/>
                  </a:lnTo>
                  <a:lnTo>
                    <a:pt x="20574" y="17830"/>
                  </a:lnTo>
                  <a:lnTo>
                    <a:pt x="23012" y="18326"/>
                  </a:lnTo>
                  <a:lnTo>
                    <a:pt x="24549" y="19316"/>
                  </a:lnTo>
                  <a:lnTo>
                    <a:pt x="26123" y="20294"/>
                  </a:lnTo>
                  <a:lnTo>
                    <a:pt x="26898" y="21856"/>
                  </a:lnTo>
                  <a:lnTo>
                    <a:pt x="26898" y="24968"/>
                  </a:lnTo>
                  <a:lnTo>
                    <a:pt x="26898" y="32105"/>
                  </a:lnTo>
                  <a:lnTo>
                    <a:pt x="26898" y="35953"/>
                  </a:lnTo>
                  <a:lnTo>
                    <a:pt x="26098" y="38011"/>
                  </a:lnTo>
                  <a:lnTo>
                    <a:pt x="22898" y="41275"/>
                  </a:lnTo>
                  <a:lnTo>
                    <a:pt x="20929" y="42087"/>
                  </a:lnTo>
                  <a:lnTo>
                    <a:pt x="16687" y="42087"/>
                  </a:lnTo>
                  <a:lnTo>
                    <a:pt x="15227" y="41656"/>
                  </a:lnTo>
                  <a:lnTo>
                    <a:pt x="13106" y="39916"/>
                  </a:lnTo>
                  <a:lnTo>
                    <a:pt x="12585" y="38709"/>
                  </a:lnTo>
                  <a:lnTo>
                    <a:pt x="12585" y="35509"/>
                  </a:lnTo>
                  <a:lnTo>
                    <a:pt x="13233" y="34251"/>
                  </a:lnTo>
                  <a:lnTo>
                    <a:pt x="15849" y="32537"/>
                  </a:lnTo>
                  <a:lnTo>
                    <a:pt x="17818" y="32105"/>
                  </a:lnTo>
                  <a:lnTo>
                    <a:pt x="26898" y="32105"/>
                  </a:lnTo>
                  <a:lnTo>
                    <a:pt x="26898" y="24968"/>
                  </a:lnTo>
                  <a:lnTo>
                    <a:pt x="12814" y="24968"/>
                  </a:lnTo>
                  <a:lnTo>
                    <a:pt x="7874" y="26022"/>
                  </a:lnTo>
                  <a:lnTo>
                    <a:pt x="1574" y="30251"/>
                  </a:lnTo>
                  <a:lnTo>
                    <a:pt x="0" y="33566"/>
                  </a:lnTo>
                  <a:lnTo>
                    <a:pt x="114" y="42087"/>
                  </a:lnTo>
                  <a:lnTo>
                    <a:pt x="1270" y="44831"/>
                  </a:lnTo>
                  <a:lnTo>
                    <a:pt x="6299" y="49479"/>
                  </a:lnTo>
                  <a:lnTo>
                    <a:pt x="9588" y="50647"/>
                  </a:lnTo>
                  <a:lnTo>
                    <a:pt x="16624" y="50647"/>
                  </a:lnTo>
                  <a:lnTo>
                    <a:pt x="19164" y="50088"/>
                  </a:lnTo>
                  <a:lnTo>
                    <a:pt x="23342" y="47815"/>
                  </a:lnTo>
                  <a:lnTo>
                    <a:pt x="25234" y="46012"/>
                  </a:lnTo>
                  <a:lnTo>
                    <a:pt x="26898" y="43522"/>
                  </a:lnTo>
                  <a:lnTo>
                    <a:pt x="26898" y="49936"/>
                  </a:lnTo>
                  <a:lnTo>
                    <a:pt x="39471" y="49936"/>
                  </a:lnTo>
                  <a:lnTo>
                    <a:pt x="39471" y="43522"/>
                  </a:lnTo>
                  <a:lnTo>
                    <a:pt x="39471" y="42087"/>
                  </a:lnTo>
                  <a:lnTo>
                    <a:pt x="39471" y="32105"/>
                  </a:lnTo>
                  <a:lnTo>
                    <a:pt x="39471" y="21120"/>
                  </a:lnTo>
                  <a:close/>
                </a:path>
                <a:path w="123825" h="50800">
                  <a:moveTo>
                    <a:pt x="78689" y="10706"/>
                  </a:moveTo>
                  <a:lnTo>
                    <a:pt x="65824" y="10706"/>
                  </a:lnTo>
                  <a:lnTo>
                    <a:pt x="65824" y="0"/>
                  </a:lnTo>
                  <a:lnTo>
                    <a:pt x="53365" y="0"/>
                  </a:lnTo>
                  <a:lnTo>
                    <a:pt x="53365" y="10706"/>
                  </a:lnTo>
                  <a:lnTo>
                    <a:pt x="47167" y="10706"/>
                  </a:lnTo>
                  <a:lnTo>
                    <a:pt x="47167" y="19977"/>
                  </a:lnTo>
                  <a:lnTo>
                    <a:pt x="53365" y="19977"/>
                  </a:lnTo>
                  <a:lnTo>
                    <a:pt x="53365" y="41160"/>
                  </a:lnTo>
                  <a:lnTo>
                    <a:pt x="54394" y="44704"/>
                  </a:lnTo>
                  <a:lnTo>
                    <a:pt x="58508" y="48895"/>
                  </a:lnTo>
                  <a:lnTo>
                    <a:pt x="61988" y="49936"/>
                  </a:lnTo>
                  <a:lnTo>
                    <a:pt x="77609" y="49936"/>
                  </a:lnTo>
                  <a:lnTo>
                    <a:pt x="77609" y="40665"/>
                  </a:lnTo>
                  <a:lnTo>
                    <a:pt x="69062" y="40665"/>
                  </a:lnTo>
                  <a:lnTo>
                    <a:pt x="67627" y="40347"/>
                  </a:lnTo>
                  <a:lnTo>
                    <a:pt x="66192" y="39103"/>
                  </a:lnTo>
                  <a:lnTo>
                    <a:pt x="65824" y="37909"/>
                  </a:lnTo>
                  <a:lnTo>
                    <a:pt x="65824" y="19977"/>
                  </a:lnTo>
                  <a:lnTo>
                    <a:pt x="78689" y="19977"/>
                  </a:lnTo>
                  <a:lnTo>
                    <a:pt x="78689" y="10706"/>
                  </a:lnTo>
                  <a:close/>
                </a:path>
                <a:path w="123825" h="50800">
                  <a:moveTo>
                    <a:pt x="123621" y="21120"/>
                  </a:moveTo>
                  <a:lnTo>
                    <a:pt x="122504" y="17830"/>
                  </a:lnTo>
                  <a:lnTo>
                    <a:pt x="122047" y="16459"/>
                  </a:lnTo>
                  <a:lnTo>
                    <a:pt x="115811" y="10718"/>
                  </a:lnTo>
                  <a:lnTo>
                    <a:pt x="110731" y="9271"/>
                  </a:lnTo>
                  <a:lnTo>
                    <a:pt x="100990" y="9271"/>
                  </a:lnTo>
                  <a:lnTo>
                    <a:pt x="98298" y="9525"/>
                  </a:lnTo>
                  <a:lnTo>
                    <a:pt x="92913" y="10490"/>
                  </a:lnTo>
                  <a:lnTo>
                    <a:pt x="90233" y="11188"/>
                  </a:lnTo>
                  <a:lnTo>
                    <a:pt x="87566" y="12128"/>
                  </a:lnTo>
                  <a:lnTo>
                    <a:pt x="87566" y="21412"/>
                  </a:lnTo>
                  <a:lnTo>
                    <a:pt x="89535" y="20218"/>
                  </a:lnTo>
                  <a:lnTo>
                    <a:pt x="91681" y="19316"/>
                  </a:lnTo>
                  <a:lnTo>
                    <a:pt x="96278" y="18135"/>
                  </a:lnTo>
                  <a:lnTo>
                    <a:pt x="98755" y="17830"/>
                  </a:lnTo>
                  <a:lnTo>
                    <a:pt x="104724" y="17830"/>
                  </a:lnTo>
                  <a:lnTo>
                    <a:pt x="107149" y="18326"/>
                  </a:lnTo>
                  <a:lnTo>
                    <a:pt x="110261" y="20294"/>
                  </a:lnTo>
                  <a:lnTo>
                    <a:pt x="111048" y="21856"/>
                  </a:lnTo>
                  <a:lnTo>
                    <a:pt x="111048" y="24968"/>
                  </a:lnTo>
                  <a:lnTo>
                    <a:pt x="111048" y="32105"/>
                  </a:lnTo>
                  <a:lnTo>
                    <a:pt x="111048" y="35953"/>
                  </a:lnTo>
                  <a:lnTo>
                    <a:pt x="110248" y="38011"/>
                  </a:lnTo>
                  <a:lnTo>
                    <a:pt x="107035" y="41275"/>
                  </a:lnTo>
                  <a:lnTo>
                    <a:pt x="105067" y="42087"/>
                  </a:lnTo>
                  <a:lnTo>
                    <a:pt x="100838" y="42087"/>
                  </a:lnTo>
                  <a:lnTo>
                    <a:pt x="99377" y="41656"/>
                  </a:lnTo>
                  <a:lnTo>
                    <a:pt x="97243" y="39916"/>
                  </a:lnTo>
                  <a:lnTo>
                    <a:pt x="96723" y="38709"/>
                  </a:lnTo>
                  <a:lnTo>
                    <a:pt x="96723" y="35509"/>
                  </a:lnTo>
                  <a:lnTo>
                    <a:pt x="97370" y="34251"/>
                  </a:lnTo>
                  <a:lnTo>
                    <a:pt x="99999" y="32537"/>
                  </a:lnTo>
                  <a:lnTo>
                    <a:pt x="101955" y="32105"/>
                  </a:lnTo>
                  <a:lnTo>
                    <a:pt x="111048" y="32105"/>
                  </a:lnTo>
                  <a:lnTo>
                    <a:pt x="111048" y="24968"/>
                  </a:lnTo>
                  <a:lnTo>
                    <a:pt x="96964" y="24968"/>
                  </a:lnTo>
                  <a:lnTo>
                    <a:pt x="92024" y="26022"/>
                  </a:lnTo>
                  <a:lnTo>
                    <a:pt x="85725" y="30251"/>
                  </a:lnTo>
                  <a:lnTo>
                    <a:pt x="84150" y="33566"/>
                  </a:lnTo>
                  <a:lnTo>
                    <a:pt x="84264" y="42087"/>
                  </a:lnTo>
                  <a:lnTo>
                    <a:pt x="85407" y="44831"/>
                  </a:lnTo>
                  <a:lnTo>
                    <a:pt x="90449" y="49479"/>
                  </a:lnTo>
                  <a:lnTo>
                    <a:pt x="93726" y="50647"/>
                  </a:lnTo>
                  <a:lnTo>
                    <a:pt x="100761" y="50647"/>
                  </a:lnTo>
                  <a:lnTo>
                    <a:pt x="103314" y="50088"/>
                  </a:lnTo>
                  <a:lnTo>
                    <a:pt x="107492" y="47815"/>
                  </a:lnTo>
                  <a:lnTo>
                    <a:pt x="109372" y="46012"/>
                  </a:lnTo>
                  <a:lnTo>
                    <a:pt x="111048" y="43522"/>
                  </a:lnTo>
                  <a:lnTo>
                    <a:pt x="111048" y="49936"/>
                  </a:lnTo>
                  <a:lnTo>
                    <a:pt x="123621" y="49936"/>
                  </a:lnTo>
                  <a:lnTo>
                    <a:pt x="123621" y="43522"/>
                  </a:lnTo>
                  <a:lnTo>
                    <a:pt x="123621" y="42087"/>
                  </a:lnTo>
                  <a:lnTo>
                    <a:pt x="123621" y="32105"/>
                  </a:lnTo>
                  <a:lnTo>
                    <a:pt x="123621" y="21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51430" y="2815206"/>
              <a:ext cx="249897" cy="699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904617" y="2828759"/>
              <a:ext cx="179705" cy="41910"/>
            </a:xfrm>
            <a:custGeom>
              <a:avLst/>
              <a:gdLst/>
              <a:ahLst/>
              <a:cxnLst/>
              <a:rect l="l" t="t" r="r" b="b"/>
              <a:pathLst>
                <a:path w="179705" h="41910">
                  <a:moveTo>
                    <a:pt x="28981" y="11417"/>
                  </a:moveTo>
                  <a:lnTo>
                    <a:pt x="25857" y="0"/>
                  </a:lnTo>
                  <a:lnTo>
                    <a:pt x="22555" y="0"/>
                  </a:lnTo>
                  <a:lnTo>
                    <a:pt x="20053" y="571"/>
                  </a:lnTo>
                  <a:lnTo>
                    <a:pt x="15900" y="2844"/>
                  </a:lnTo>
                  <a:lnTo>
                    <a:pt x="14058" y="4660"/>
                  </a:lnTo>
                  <a:lnTo>
                    <a:pt x="12458" y="7137"/>
                  </a:lnTo>
                  <a:lnTo>
                    <a:pt x="12458" y="1435"/>
                  </a:lnTo>
                  <a:lnTo>
                    <a:pt x="0" y="1435"/>
                  </a:lnTo>
                  <a:lnTo>
                    <a:pt x="0" y="40665"/>
                  </a:lnTo>
                  <a:lnTo>
                    <a:pt x="12458" y="40665"/>
                  </a:lnTo>
                  <a:lnTo>
                    <a:pt x="12458" y="18237"/>
                  </a:lnTo>
                  <a:lnTo>
                    <a:pt x="13322" y="15240"/>
                  </a:lnTo>
                  <a:lnTo>
                    <a:pt x="16789" y="11049"/>
                  </a:lnTo>
                  <a:lnTo>
                    <a:pt x="19253" y="9994"/>
                  </a:lnTo>
                  <a:lnTo>
                    <a:pt x="23545" y="9994"/>
                  </a:lnTo>
                  <a:lnTo>
                    <a:pt x="24638" y="10109"/>
                  </a:lnTo>
                  <a:lnTo>
                    <a:pt x="26784" y="10579"/>
                  </a:lnTo>
                  <a:lnTo>
                    <a:pt x="27889" y="10934"/>
                  </a:lnTo>
                  <a:lnTo>
                    <a:pt x="28981" y="11417"/>
                  </a:lnTo>
                  <a:close/>
                </a:path>
                <a:path w="179705" h="41910">
                  <a:moveTo>
                    <a:pt x="74726" y="1435"/>
                  </a:moveTo>
                  <a:lnTo>
                    <a:pt x="62268" y="1435"/>
                  </a:lnTo>
                  <a:lnTo>
                    <a:pt x="62268" y="24320"/>
                  </a:lnTo>
                  <a:lnTo>
                    <a:pt x="61518" y="27101"/>
                  </a:lnTo>
                  <a:lnTo>
                    <a:pt x="58534" y="31102"/>
                  </a:lnTo>
                  <a:lnTo>
                    <a:pt x="56502" y="32105"/>
                  </a:lnTo>
                  <a:lnTo>
                    <a:pt x="52819" y="32105"/>
                  </a:lnTo>
                  <a:lnTo>
                    <a:pt x="47993" y="22885"/>
                  </a:lnTo>
                  <a:lnTo>
                    <a:pt x="48031" y="10121"/>
                  </a:lnTo>
                  <a:lnTo>
                    <a:pt x="48056" y="1435"/>
                  </a:lnTo>
                  <a:lnTo>
                    <a:pt x="35521" y="1435"/>
                  </a:lnTo>
                  <a:lnTo>
                    <a:pt x="35521" y="25336"/>
                  </a:lnTo>
                  <a:lnTo>
                    <a:pt x="35521" y="30556"/>
                  </a:lnTo>
                  <a:lnTo>
                    <a:pt x="36677" y="34531"/>
                  </a:lnTo>
                  <a:lnTo>
                    <a:pt x="41389" y="40005"/>
                  </a:lnTo>
                  <a:lnTo>
                    <a:pt x="44831" y="41376"/>
                  </a:lnTo>
                  <a:lnTo>
                    <a:pt x="51866" y="41376"/>
                  </a:lnTo>
                  <a:lnTo>
                    <a:pt x="54190" y="40855"/>
                  </a:lnTo>
                  <a:lnTo>
                    <a:pt x="58394" y="38773"/>
                  </a:lnTo>
                  <a:lnTo>
                    <a:pt x="60375" y="37160"/>
                  </a:lnTo>
                  <a:lnTo>
                    <a:pt x="62268" y="34963"/>
                  </a:lnTo>
                  <a:lnTo>
                    <a:pt x="62268" y="40665"/>
                  </a:lnTo>
                  <a:lnTo>
                    <a:pt x="74726" y="40665"/>
                  </a:lnTo>
                  <a:lnTo>
                    <a:pt x="74726" y="1435"/>
                  </a:lnTo>
                  <a:close/>
                </a:path>
                <a:path w="179705" h="41910">
                  <a:moveTo>
                    <a:pt x="127012" y="10960"/>
                  </a:moveTo>
                  <a:lnTo>
                    <a:pt x="125844" y="6934"/>
                  </a:lnTo>
                  <a:lnTo>
                    <a:pt x="121183" y="1397"/>
                  </a:lnTo>
                  <a:lnTo>
                    <a:pt x="117767" y="0"/>
                  </a:lnTo>
                  <a:lnTo>
                    <a:pt x="110705" y="0"/>
                  </a:lnTo>
                  <a:lnTo>
                    <a:pt x="108356" y="520"/>
                  </a:lnTo>
                  <a:lnTo>
                    <a:pt x="104140" y="2603"/>
                  </a:lnTo>
                  <a:lnTo>
                    <a:pt x="102146" y="4229"/>
                  </a:lnTo>
                  <a:lnTo>
                    <a:pt x="100266" y="6426"/>
                  </a:lnTo>
                  <a:lnTo>
                    <a:pt x="100266" y="1435"/>
                  </a:lnTo>
                  <a:lnTo>
                    <a:pt x="87795" y="1435"/>
                  </a:lnTo>
                  <a:lnTo>
                    <a:pt x="87795" y="40665"/>
                  </a:lnTo>
                  <a:lnTo>
                    <a:pt x="100266" y="40665"/>
                  </a:lnTo>
                  <a:lnTo>
                    <a:pt x="100266" y="17297"/>
                  </a:lnTo>
                  <a:lnTo>
                    <a:pt x="101003" y="14439"/>
                  </a:lnTo>
                  <a:lnTo>
                    <a:pt x="103962" y="10312"/>
                  </a:lnTo>
                  <a:lnTo>
                    <a:pt x="106019" y="9283"/>
                  </a:lnTo>
                  <a:lnTo>
                    <a:pt x="109677" y="9283"/>
                  </a:lnTo>
                  <a:lnTo>
                    <a:pt x="114236" y="14833"/>
                  </a:lnTo>
                  <a:lnTo>
                    <a:pt x="114388" y="16141"/>
                  </a:lnTo>
                  <a:lnTo>
                    <a:pt x="114465" y="18529"/>
                  </a:lnTo>
                  <a:lnTo>
                    <a:pt x="114465" y="40665"/>
                  </a:lnTo>
                  <a:lnTo>
                    <a:pt x="127012" y="40665"/>
                  </a:lnTo>
                  <a:lnTo>
                    <a:pt x="127012" y="16256"/>
                  </a:lnTo>
                  <a:lnTo>
                    <a:pt x="127012" y="10960"/>
                  </a:lnTo>
                  <a:close/>
                </a:path>
                <a:path w="179705" h="41910">
                  <a:moveTo>
                    <a:pt x="179120" y="1435"/>
                  </a:moveTo>
                  <a:lnTo>
                    <a:pt x="166624" y="1435"/>
                  </a:lnTo>
                  <a:lnTo>
                    <a:pt x="156933" y="28549"/>
                  </a:lnTo>
                  <a:lnTo>
                    <a:pt x="147231" y="1435"/>
                  </a:lnTo>
                  <a:lnTo>
                    <a:pt x="134759" y="1435"/>
                  </a:lnTo>
                  <a:lnTo>
                    <a:pt x="150075" y="40665"/>
                  </a:lnTo>
                  <a:lnTo>
                    <a:pt x="163766" y="40665"/>
                  </a:lnTo>
                  <a:lnTo>
                    <a:pt x="179120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43273" y="2857830"/>
              <a:ext cx="79375" cy="15875"/>
            </a:xfrm>
            <a:custGeom>
              <a:avLst/>
              <a:gdLst/>
              <a:ahLst/>
              <a:cxnLst/>
              <a:rect l="l" t="t" r="r" b="b"/>
              <a:pathLst>
                <a:path w="79375" h="15875">
                  <a:moveTo>
                    <a:pt x="14643" y="0"/>
                  </a:moveTo>
                  <a:lnTo>
                    <a:pt x="0" y="0"/>
                  </a:lnTo>
                  <a:lnTo>
                    <a:pt x="0" y="15684"/>
                  </a:lnTo>
                  <a:lnTo>
                    <a:pt x="14643" y="15684"/>
                  </a:lnTo>
                  <a:lnTo>
                    <a:pt x="14643" y="0"/>
                  </a:lnTo>
                  <a:close/>
                </a:path>
                <a:path w="79375" h="15875">
                  <a:moveTo>
                    <a:pt x="46926" y="0"/>
                  </a:moveTo>
                  <a:lnTo>
                    <a:pt x="32283" y="0"/>
                  </a:lnTo>
                  <a:lnTo>
                    <a:pt x="32283" y="15684"/>
                  </a:lnTo>
                  <a:lnTo>
                    <a:pt x="46926" y="15684"/>
                  </a:lnTo>
                  <a:lnTo>
                    <a:pt x="46926" y="0"/>
                  </a:lnTo>
                  <a:close/>
                </a:path>
                <a:path w="79375" h="15875">
                  <a:moveTo>
                    <a:pt x="79209" y="0"/>
                  </a:moveTo>
                  <a:lnTo>
                    <a:pt x="64566" y="0"/>
                  </a:lnTo>
                  <a:lnTo>
                    <a:pt x="64566" y="15684"/>
                  </a:lnTo>
                  <a:lnTo>
                    <a:pt x="79209" y="15684"/>
                  </a:lnTo>
                  <a:lnTo>
                    <a:pt x="79209" y="0"/>
                  </a:lnTo>
                  <a:close/>
                </a:path>
              </a:pathLst>
            </a:custGeom>
            <a:solidFill>
              <a:srgbClr val="3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4210" y="2823705"/>
              <a:ext cx="321677" cy="649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233" y="2220554"/>
              <a:ext cx="552757" cy="6491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25947" y="2111711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430822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430822" y="258494"/>
                  </a:lnTo>
                  <a:lnTo>
                    <a:pt x="430822" y="0"/>
                  </a:lnTo>
                  <a:close/>
                </a:path>
              </a:pathLst>
            </a:custGeom>
            <a:solidFill>
              <a:srgbClr val="3AB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25947" y="2111711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0" y="258494"/>
                  </a:moveTo>
                  <a:lnTo>
                    <a:pt x="430822" y="258494"/>
                  </a:lnTo>
                  <a:lnTo>
                    <a:pt x="430822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AB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5737" y="2212060"/>
              <a:ext cx="273685" cy="55244"/>
            </a:xfrm>
            <a:custGeom>
              <a:avLst/>
              <a:gdLst/>
              <a:ahLst/>
              <a:cxnLst/>
              <a:rect l="l" t="t" r="r" b="b"/>
              <a:pathLst>
                <a:path w="273684" h="55244">
                  <a:moveTo>
                    <a:pt x="41859" y="0"/>
                  </a:moveTo>
                  <a:lnTo>
                    <a:pt x="29324" y="0"/>
                  </a:lnTo>
                  <a:lnTo>
                    <a:pt x="29324" y="19977"/>
                  </a:lnTo>
                  <a:lnTo>
                    <a:pt x="29324" y="30530"/>
                  </a:lnTo>
                  <a:lnTo>
                    <a:pt x="29324" y="37960"/>
                  </a:lnTo>
                  <a:lnTo>
                    <a:pt x="28625" y="40779"/>
                  </a:lnTo>
                  <a:lnTo>
                    <a:pt x="25806" y="44678"/>
                  </a:lnTo>
                  <a:lnTo>
                    <a:pt x="23774" y="45656"/>
                  </a:lnTo>
                  <a:lnTo>
                    <a:pt x="18453" y="45656"/>
                  </a:lnTo>
                  <a:lnTo>
                    <a:pt x="16421" y="44678"/>
                  </a:lnTo>
                  <a:lnTo>
                    <a:pt x="13614" y="40779"/>
                  </a:lnTo>
                  <a:lnTo>
                    <a:pt x="12915" y="37960"/>
                  </a:lnTo>
                  <a:lnTo>
                    <a:pt x="12915" y="30530"/>
                  </a:lnTo>
                  <a:lnTo>
                    <a:pt x="13614" y="27698"/>
                  </a:lnTo>
                  <a:lnTo>
                    <a:pt x="16421" y="23799"/>
                  </a:lnTo>
                  <a:lnTo>
                    <a:pt x="18453" y="22821"/>
                  </a:lnTo>
                  <a:lnTo>
                    <a:pt x="23774" y="22821"/>
                  </a:lnTo>
                  <a:lnTo>
                    <a:pt x="25806" y="23799"/>
                  </a:lnTo>
                  <a:lnTo>
                    <a:pt x="28625" y="27698"/>
                  </a:lnTo>
                  <a:lnTo>
                    <a:pt x="29324" y="30530"/>
                  </a:lnTo>
                  <a:lnTo>
                    <a:pt x="29324" y="19977"/>
                  </a:lnTo>
                  <a:lnTo>
                    <a:pt x="27609" y="17780"/>
                  </a:lnTo>
                  <a:lnTo>
                    <a:pt x="25704" y="16154"/>
                  </a:lnTo>
                  <a:lnTo>
                    <a:pt x="21551" y="14071"/>
                  </a:lnTo>
                  <a:lnTo>
                    <a:pt x="19164" y="13550"/>
                  </a:lnTo>
                  <a:lnTo>
                    <a:pt x="11658" y="13550"/>
                  </a:lnTo>
                  <a:lnTo>
                    <a:pt x="7708" y="15481"/>
                  </a:lnTo>
                  <a:lnTo>
                    <a:pt x="1536" y="23190"/>
                  </a:lnTo>
                  <a:lnTo>
                    <a:pt x="0" y="28155"/>
                  </a:lnTo>
                  <a:lnTo>
                    <a:pt x="0" y="40322"/>
                  </a:lnTo>
                  <a:lnTo>
                    <a:pt x="1536" y="45288"/>
                  </a:lnTo>
                  <a:lnTo>
                    <a:pt x="7708" y="52997"/>
                  </a:lnTo>
                  <a:lnTo>
                    <a:pt x="11658" y="54927"/>
                  </a:lnTo>
                  <a:lnTo>
                    <a:pt x="19189" y="54927"/>
                  </a:lnTo>
                  <a:lnTo>
                    <a:pt x="21590" y="54406"/>
                  </a:lnTo>
                  <a:lnTo>
                    <a:pt x="25717" y="52349"/>
                  </a:lnTo>
                  <a:lnTo>
                    <a:pt x="27609" y="50723"/>
                  </a:lnTo>
                  <a:lnTo>
                    <a:pt x="29324" y="48501"/>
                  </a:lnTo>
                  <a:lnTo>
                    <a:pt x="29324" y="54203"/>
                  </a:lnTo>
                  <a:lnTo>
                    <a:pt x="41859" y="54203"/>
                  </a:lnTo>
                  <a:lnTo>
                    <a:pt x="41859" y="48501"/>
                  </a:lnTo>
                  <a:lnTo>
                    <a:pt x="41859" y="45656"/>
                  </a:lnTo>
                  <a:lnTo>
                    <a:pt x="41859" y="22821"/>
                  </a:lnTo>
                  <a:lnTo>
                    <a:pt x="41859" y="19977"/>
                  </a:lnTo>
                  <a:lnTo>
                    <a:pt x="41859" y="0"/>
                  </a:lnTo>
                  <a:close/>
                </a:path>
                <a:path w="273684" h="55244">
                  <a:moveTo>
                    <a:pt x="94792" y="27724"/>
                  </a:moveTo>
                  <a:lnTo>
                    <a:pt x="92964" y="22821"/>
                  </a:lnTo>
                  <a:lnTo>
                    <a:pt x="85382" y="15379"/>
                  </a:lnTo>
                  <a:lnTo>
                    <a:pt x="81813" y="14147"/>
                  </a:lnTo>
                  <a:lnTo>
                    <a:pt x="81813" y="30543"/>
                  </a:lnTo>
                  <a:lnTo>
                    <a:pt x="81813" y="37934"/>
                  </a:lnTo>
                  <a:lnTo>
                    <a:pt x="81102" y="40754"/>
                  </a:lnTo>
                  <a:lnTo>
                    <a:pt x="78219" y="44678"/>
                  </a:lnTo>
                  <a:lnTo>
                    <a:pt x="76136" y="45656"/>
                  </a:lnTo>
                  <a:lnTo>
                    <a:pt x="70662" y="45656"/>
                  </a:lnTo>
                  <a:lnTo>
                    <a:pt x="68554" y="44678"/>
                  </a:lnTo>
                  <a:lnTo>
                    <a:pt x="65659" y="40754"/>
                  </a:lnTo>
                  <a:lnTo>
                    <a:pt x="64935" y="37934"/>
                  </a:lnTo>
                  <a:lnTo>
                    <a:pt x="64935" y="30543"/>
                  </a:lnTo>
                  <a:lnTo>
                    <a:pt x="65659" y="27724"/>
                  </a:lnTo>
                  <a:lnTo>
                    <a:pt x="68554" y="23812"/>
                  </a:lnTo>
                  <a:lnTo>
                    <a:pt x="70662" y="22821"/>
                  </a:lnTo>
                  <a:lnTo>
                    <a:pt x="76136" y="22821"/>
                  </a:lnTo>
                  <a:lnTo>
                    <a:pt x="78219" y="23812"/>
                  </a:lnTo>
                  <a:lnTo>
                    <a:pt x="81102" y="27724"/>
                  </a:lnTo>
                  <a:lnTo>
                    <a:pt x="81813" y="30543"/>
                  </a:lnTo>
                  <a:lnTo>
                    <a:pt x="81813" y="14147"/>
                  </a:lnTo>
                  <a:lnTo>
                    <a:pt x="80137" y="13550"/>
                  </a:lnTo>
                  <a:lnTo>
                    <a:pt x="66687" y="13550"/>
                  </a:lnTo>
                  <a:lnTo>
                    <a:pt x="61429" y="15379"/>
                  </a:lnTo>
                  <a:lnTo>
                    <a:pt x="53835" y="22707"/>
                  </a:lnTo>
                  <a:lnTo>
                    <a:pt x="51943" y="27724"/>
                  </a:lnTo>
                  <a:lnTo>
                    <a:pt x="51943" y="40754"/>
                  </a:lnTo>
                  <a:lnTo>
                    <a:pt x="53835" y="45783"/>
                  </a:lnTo>
                  <a:lnTo>
                    <a:pt x="61429" y="53098"/>
                  </a:lnTo>
                  <a:lnTo>
                    <a:pt x="66687" y="54927"/>
                  </a:lnTo>
                  <a:lnTo>
                    <a:pt x="80137" y="54927"/>
                  </a:lnTo>
                  <a:lnTo>
                    <a:pt x="85382" y="53098"/>
                  </a:lnTo>
                  <a:lnTo>
                    <a:pt x="92925" y="45783"/>
                  </a:lnTo>
                  <a:lnTo>
                    <a:pt x="92964" y="45656"/>
                  </a:lnTo>
                  <a:lnTo>
                    <a:pt x="94792" y="40754"/>
                  </a:lnTo>
                  <a:lnTo>
                    <a:pt x="94792" y="27724"/>
                  </a:lnTo>
                  <a:close/>
                </a:path>
                <a:path w="273684" h="55244">
                  <a:moveTo>
                    <a:pt x="136525" y="16408"/>
                  </a:moveTo>
                  <a:lnTo>
                    <a:pt x="134543" y="15455"/>
                  </a:lnTo>
                  <a:lnTo>
                    <a:pt x="132575" y="14744"/>
                  </a:lnTo>
                  <a:lnTo>
                    <a:pt x="128600" y="13792"/>
                  </a:lnTo>
                  <a:lnTo>
                    <a:pt x="126593" y="13550"/>
                  </a:lnTo>
                  <a:lnTo>
                    <a:pt x="117513" y="13550"/>
                  </a:lnTo>
                  <a:lnTo>
                    <a:pt x="112001" y="15379"/>
                  </a:lnTo>
                  <a:lnTo>
                    <a:pt x="104063" y="22669"/>
                  </a:lnTo>
                  <a:lnTo>
                    <a:pt x="102082" y="27736"/>
                  </a:lnTo>
                  <a:lnTo>
                    <a:pt x="102082" y="40741"/>
                  </a:lnTo>
                  <a:lnTo>
                    <a:pt x="104063" y="45808"/>
                  </a:lnTo>
                  <a:lnTo>
                    <a:pt x="112001" y="53098"/>
                  </a:lnTo>
                  <a:lnTo>
                    <a:pt x="117513" y="54927"/>
                  </a:lnTo>
                  <a:lnTo>
                    <a:pt x="126568" y="54927"/>
                  </a:lnTo>
                  <a:lnTo>
                    <a:pt x="128587" y="54686"/>
                  </a:lnTo>
                  <a:lnTo>
                    <a:pt x="132588" y="53733"/>
                  </a:lnTo>
                  <a:lnTo>
                    <a:pt x="134569" y="53022"/>
                  </a:lnTo>
                  <a:lnTo>
                    <a:pt x="136525" y="52070"/>
                  </a:lnTo>
                  <a:lnTo>
                    <a:pt x="136525" y="42087"/>
                  </a:lnTo>
                  <a:lnTo>
                    <a:pt x="135039" y="43256"/>
                  </a:lnTo>
                  <a:lnTo>
                    <a:pt x="133426" y="44145"/>
                  </a:lnTo>
                  <a:lnTo>
                    <a:pt x="129908" y="45351"/>
                  </a:lnTo>
                  <a:lnTo>
                    <a:pt x="128066" y="45656"/>
                  </a:lnTo>
                  <a:lnTo>
                    <a:pt x="122631" y="45656"/>
                  </a:lnTo>
                  <a:lnTo>
                    <a:pt x="119926" y="44653"/>
                  </a:lnTo>
                  <a:lnTo>
                    <a:pt x="116052" y="40640"/>
                  </a:lnTo>
                  <a:lnTo>
                    <a:pt x="115074" y="37833"/>
                  </a:lnTo>
                  <a:lnTo>
                    <a:pt x="115074" y="30645"/>
                  </a:lnTo>
                  <a:lnTo>
                    <a:pt x="116052" y="27838"/>
                  </a:lnTo>
                  <a:lnTo>
                    <a:pt x="119926" y="23825"/>
                  </a:lnTo>
                  <a:lnTo>
                    <a:pt x="122631" y="22821"/>
                  </a:lnTo>
                  <a:lnTo>
                    <a:pt x="127952" y="22821"/>
                  </a:lnTo>
                  <a:lnTo>
                    <a:pt x="129730" y="23114"/>
                  </a:lnTo>
                  <a:lnTo>
                    <a:pt x="133134" y="24282"/>
                  </a:lnTo>
                  <a:lnTo>
                    <a:pt x="134835" y="25184"/>
                  </a:lnTo>
                  <a:lnTo>
                    <a:pt x="136525" y="26390"/>
                  </a:lnTo>
                  <a:lnTo>
                    <a:pt x="136525" y="16408"/>
                  </a:lnTo>
                  <a:close/>
                </a:path>
                <a:path w="273684" h="55244">
                  <a:moveTo>
                    <a:pt x="191058" y="54203"/>
                  </a:moveTo>
                  <a:lnTo>
                    <a:pt x="170510" y="32981"/>
                  </a:lnTo>
                  <a:lnTo>
                    <a:pt x="189572" y="14973"/>
                  </a:lnTo>
                  <a:lnTo>
                    <a:pt x="175082" y="14973"/>
                  </a:lnTo>
                  <a:lnTo>
                    <a:pt x="160731" y="29375"/>
                  </a:lnTo>
                  <a:lnTo>
                    <a:pt x="160731" y="0"/>
                  </a:lnTo>
                  <a:lnTo>
                    <a:pt x="148272" y="0"/>
                  </a:lnTo>
                  <a:lnTo>
                    <a:pt x="148272" y="54203"/>
                  </a:lnTo>
                  <a:lnTo>
                    <a:pt x="160731" y="54203"/>
                  </a:lnTo>
                  <a:lnTo>
                    <a:pt x="160731" y="37858"/>
                  </a:lnTo>
                  <a:lnTo>
                    <a:pt x="175945" y="54203"/>
                  </a:lnTo>
                  <a:lnTo>
                    <a:pt x="191058" y="54203"/>
                  </a:lnTo>
                  <a:close/>
                </a:path>
                <a:path w="273684" h="55244">
                  <a:moveTo>
                    <a:pt x="233680" y="29248"/>
                  </a:moveTo>
                  <a:lnTo>
                    <a:pt x="233553" y="27101"/>
                  </a:lnTo>
                  <a:lnTo>
                    <a:pt x="231838" y="22593"/>
                  </a:lnTo>
                  <a:lnTo>
                    <a:pt x="231343" y="22110"/>
                  </a:lnTo>
                  <a:lnTo>
                    <a:pt x="224472" y="15367"/>
                  </a:lnTo>
                  <a:lnTo>
                    <a:pt x="220865" y="14033"/>
                  </a:lnTo>
                  <a:lnTo>
                    <a:pt x="220865" y="29248"/>
                  </a:lnTo>
                  <a:lnTo>
                    <a:pt x="204673" y="29248"/>
                  </a:lnTo>
                  <a:lnTo>
                    <a:pt x="205041" y="26949"/>
                  </a:lnTo>
                  <a:lnTo>
                    <a:pt x="205981" y="25184"/>
                  </a:lnTo>
                  <a:lnTo>
                    <a:pt x="209003" y="22733"/>
                  </a:lnTo>
                  <a:lnTo>
                    <a:pt x="210959" y="22110"/>
                  </a:lnTo>
                  <a:lnTo>
                    <a:pt x="215607" y="22110"/>
                  </a:lnTo>
                  <a:lnTo>
                    <a:pt x="217411" y="22771"/>
                  </a:lnTo>
                  <a:lnTo>
                    <a:pt x="220167" y="25387"/>
                  </a:lnTo>
                  <a:lnTo>
                    <a:pt x="220789" y="26949"/>
                  </a:lnTo>
                  <a:lnTo>
                    <a:pt x="220865" y="29248"/>
                  </a:lnTo>
                  <a:lnTo>
                    <a:pt x="220865" y="14033"/>
                  </a:lnTo>
                  <a:lnTo>
                    <a:pt x="219570" y="13550"/>
                  </a:lnTo>
                  <a:lnTo>
                    <a:pt x="206717" y="13550"/>
                  </a:lnTo>
                  <a:lnTo>
                    <a:pt x="201422" y="15392"/>
                  </a:lnTo>
                  <a:lnTo>
                    <a:pt x="193725" y="22771"/>
                  </a:lnTo>
                  <a:lnTo>
                    <a:pt x="191820" y="27813"/>
                  </a:lnTo>
                  <a:lnTo>
                    <a:pt x="191820" y="40779"/>
                  </a:lnTo>
                  <a:lnTo>
                    <a:pt x="193776" y="45872"/>
                  </a:lnTo>
                  <a:lnTo>
                    <a:pt x="201612" y="53124"/>
                  </a:lnTo>
                  <a:lnTo>
                    <a:pt x="207086" y="54927"/>
                  </a:lnTo>
                  <a:lnTo>
                    <a:pt x="217093" y="54927"/>
                  </a:lnTo>
                  <a:lnTo>
                    <a:pt x="220052" y="54571"/>
                  </a:lnTo>
                  <a:lnTo>
                    <a:pt x="225958" y="53124"/>
                  </a:lnTo>
                  <a:lnTo>
                    <a:pt x="228892" y="52057"/>
                  </a:lnTo>
                  <a:lnTo>
                    <a:pt x="231851" y="50647"/>
                  </a:lnTo>
                  <a:lnTo>
                    <a:pt x="231851" y="46367"/>
                  </a:lnTo>
                  <a:lnTo>
                    <a:pt x="231851" y="41376"/>
                  </a:lnTo>
                  <a:lnTo>
                    <a:pt x="228942" y="43053"/>
                  </a:lnTo>
                  <a:lnTo>
                    <a:pt x="226110" y="44310"/>
                  </a:lnTo>
                  <a:lnTo>
                    <a:pt x="220611" y="45948"/>
                  </a:lnTo>
                  <a:lnTo>
                    <a:pt x="217932" y="46367"/>
                  </a:lnTo>
                  <a:lnTo>
                    <a:pt x="212051" y="46367"/>
                  </a:lnTo>
                  <a:lnTo>
                    <a:pt x="209511" y="45593"/>
                  </a:lnTo>
                  <a:lnTo>
                    <a:pt x="205892" y="42506"/>
                  </a:lnTo>
                  <a:lnTo>
                    <a:pt x="204838" y="40182"/>
                  </a:lnTo>
                  <a:lnTo>
                    <a:pt x="204533" y="37096"/>
                  </a:lnTo>
                  <a:lnTo>
                    <a:pt x="233680" y="37096"/>
                  </a:lnTo>
                  <a:lnTo>
                    <a:pt x="233680" y="29248"/>
                  </a:lnTo>
                  <a:close/>
                </a:path>
                <a:path w="273684" h="55244">
                  <a:moveTo>
                    <a:pt x="273227" y="24968"/>
                  </a:moveTo>
                  <a:lnTo>
                    <a:pt x="273189" y="13970"/>
                  </a:lnTo>
                  <a:lnTo>
                    <a:pt x="271551" y="13677"/>
                  </a:lnTo>
                  <a:lnTo>
                    <a:pt x="270116" y="13550"/>
                  </a:lnTo>
                  <a:lnTo>
                    <a:pt x="266801" y="13550"/>
                  </a:lnTo>
                  <a:lnTo>
                    <a:pt x="264312" y="14122"/>
                  </a:lnTo>
                  <a:lnTo>
                    <a:pt x="260159" y="16395"/>
                  </a:lnTo>
                  <a:lnTo>
                    <a:pt x="258318" y="18211"/>
                  </a:lnTo>
                  <a:lnTo>
                    <a:pt x="256705" y="20688"/>
                  </a:lnTo>
                  <a:lnTo>
                    <a:pt x="256705" y="14973"/>
                  </a:lnTo>
                  <a:lnTo>
                    <a:pt x="244246" y="14973"/>
                  </a:lnTo>
                  <a:lnTo>
                    <a:pt x="244246" y="54203"/>
                  </a:lnTo>
                  <a:lnTo>
                    <a:pt x="256705" y="54203"/>
                  </a:lnTo>
                  <a:lnTo>
                    <a:pt x="256705" y="31788"/>
                  </a:lnTo>
                  <a:lnTo>
                    <a:pt x="257581" y="28790"/>
                  </a:lnTo>
                  <a:lnTo>
                    <a:pt x="261035" y="24587"/>
                  </a:lnTo>
                  <a:lnTo>
                    <a:pt x="263512" y="23545"/>
                  </a:lnTo>
                  <a:lnTo>
                    <a:pt x="267804" y="23545"/>
                  </a:lnTo>
                  <a:lnTo>
                    <a:pt x="268871" y="23660"/>
                  </a:lnTo>
                  <a:lnTo>
                    <a:pt x="271043" y="24130"/>
                  </a:lnTo>
                  <a:lnTo>
                    <a:pt x="272135" y="24485"/>
                  </a:lnTo>
                  <a:lnTo>
                    <a:pt x="273227" y="249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42935" y="2111711"/>
              <a:ext cx="517525" cy="259079"/>
            </a:xfrm>
            <a:custGeom>
              <a:avLst/>
              <a:gdLst/>
              <a:ahLst/>
              <a:cxnLst/>
              <a:rect l="l" t="t" r="r" b="b"/>
              <a:pathLst>
                <a:path w="517525" h="259080">
                  <a:moveTo>
                    <a:pt x="516989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516989" y="258494"/>
                  </a:lnTo>
                  <a:lnTo>
                    <a:pt x="516989" y="0"/>
                  </a:lnTo>
                  <a:close/>
                </a:path>
              </a:pathLst>
            </a:custGeom>
            <a:solidFill>
              <a:srgbClr val="3AB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2935" y="2111711"/>
              <a:ext cx="517525" cy="259079"/>
            </a:xfrm>
            <a:custGeom>
              <a:avLst/>
              <a:gdLst/>
              <a:ahLst/>
              <a:cxnLst/>
              <a:rect l="l" t="t" r="r" b="b"/>
              <a:pathLst>
                <a:path w="517525" h="259080">
                  <a:moveTo>
                    <a:pt x="0" y="258494"/>
                  </a:moveTo>
                  <a:lnTo>
                    <a:pt x="516989" y="258494"/>
                  </a:lnTo>
                  <a:lnTo>
                    <a:pt x="516989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AB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3707" y="2212060"/>
              <a:ext cx="457200" cy="55244"/>
            </a:xfrm>
            <a:custGeom>
              <a:avLst/>
              <a:gdLst/>
              <a:ahLst/>
              <a:cxnLst/>
              <a:rect l="l" t="t" r="r" b="b"/>
              <a:pathLst>
                <a:path w="457200" h="55244">
                  <a:moveTo>
                    <a:pt x="42799" y="54203"/>
                  </a:moveTo>
                  <a:lnTo>
                    <a:pt x="22237" y="32981"/>
                  </a:lnTo>
                  <a:lnTo>
                    <a:pt x="41300" y="14973"/>
                  </a:lnTo>
                  <a:lnTo>
                    <a:pt x="26809" y="14973"/>
                  </a:lnTo>
                  <a:lnTo>
                    <a:pt x="12458" y="29375"/>
                  </a:lnTo>
                  <a:lnTo>
                    <a:pt x="12458" y="0"/>
                  </a:lnTo>
                  <a:lnTo>
                    <a:pt x="0" y="0"/>
                  </a:lnTo>
                  <a:lnTo>
                    <a:pt x="0" y="54203"/>
                  </a:lnTo>
                  <a:lnTo>
                    <a:pt x="12458" y="54203"/>
                  </a:lnTo>
                  <a:lnTo>
                    <a:pt x="12458" y="37858"/>
                  </a:lnTo>
                  <a:lnTo>
                    <a:pt x="27686" y="54203"/>
                  </a:lnTo>
                  <a:lnTo>
                    <a:pt x="42799" y="54203"/>
                  </a:lnTo>
                  <a:close/>
                </a:path>
                <a:path w="457200" h="55244">
                  <a:moveTo>
                    <a:pt x="87223" y="14973"/>
                  </a:moveTo>
                  <a:lnTo>
                    <a:pt x="74752" y="14973"/>
                  </a:lnTo>
                  <a:lnTo>
                    <a:pt x="74752" y="37858"/>
                  </a:lnTo>
                  <a:lnTo>
                    <a:pt x="74002" y="40640"/>
                  </a:lnTo>
                  <a:lnTo>
                    <a:pt x="71031" y="44653"/>
                  </a:lnTo>
                  <a:lnTo>
                    <a:pt x="68986" y="45656"/>
                  </a:lnTo>
                  <a:lnTo>
                    <a:pt x="65316" y="45656"/>
                  </a:lnTo>
                  <a:lnTo>
                    <a:pt x="60464" y="36436"/>
                  </a:lnTo>
                  <a:lnTo>
                    <a:pt x="60464" y="33274"/>
                  </a:lnTo>
                  <a:lnTo>
                    <a:pt x="60528" y="23672"/>
                  </a:lnTo>
                  <a:lnTo>
                    <a:pt x="60540" y="14973"/>
                  </a:lnTo>
                  <a:lnTo>
                    <a:pt x="47993" y="14973"/>
                  </a:lnTo>
                  <a:lnTo>
                    <a:pt x="47993" y="38874"/>
                  </a:lnTo>
                  <a:lnTo>
                    <a:pt x="47993" y="44107"/>
                  </a:lnTo>
                  <a:lnTo>
                    <a:pt x="49174" y="48082"/>
                  </a:lnTo>
                  <a:lnTo>
                    <a:pt x="53886" y="53555"/>
                  </a:lnTo>
                  <a:lnTo>
                    <a:pt x="57315" y="54927"/>
                  </a:lnTo>
                  <a:lnTo>
                    <a:pt x="64350" y="54927"/>
                  </a:lnTo>
                  <a:lnTo>
                    <a:pt x="66675" y="54406"/>
                  </a:lnTo>
                  <a:lnTo>
                    <a:pt x="70878" y="52324"/>
                  </a:lnTo>
                  <a:lnTo>
                    <a:pt x="72859" y="50711"/>
                  </a:lnTo>
                  <a:lnTo>
                    <a:pt x="74752" y="48501"/>
                  </a:lnTo>
                  <a:lnTo>
                    <a:pt x="74752" y="54203"/>
                  </a:lnTo>
                  <a:lnTo>
                    <a:pt x="87223" y="54203"/>
                  </a:lnTo>
                  <a:lnTo>
                    <a:pt x="87223" y="14973"/>
                  </a:lnTo>
                  <a:close/>
                </a:path>
                <a:path w="457200" h="55244">
                  <a:moveTo>
                    <a:pt x="142151" y="28155"/>
                  </a:moveTo>
                  <a:lnTo>
                    <a:pt x="140601" y="23190"/>
                  </a:lnTo>
                  <a:lnTo>
                    <a:pt x="140296" y="22821"/>
                  </a:lnTo>
                  <a:lnTo>
                    <a:pt x="138023" y="19977"/>
                  </a:lnTo>
                  <a:lnTo>
                    <a:pt x="134429" y="15481"/>
                  </a:lnTo>
                  <a:lnTo>
                    <a:pt x="130479" y="13550"/>
                  </a:lnTo>
                  <a:lnTo>
                    <a:pt x="129260" y="13550"/>
                  </a:lnTo>
                  <a:lnTo>
                    <a:pt x="129260" y="30530"/>
                  </a:lnTo>
                  <a:lnTo>
                    <a:pt x="129260" y="37960"/>
                  </a:lnTo>
                  <a:lnTo>
                    <a:pt x="128562" y="40779"/>
                  </a:lnTo>
                  <a:lnTo>
                    <a:pt x="125755" y="44678"/>
                  </a:lnTo>
                  <a:lnTo>
                    <a:pt x="123710" y="45656"/>
                  </a:lnTo>
                  <a:lnTo>
                    <a:pt x="118376" y="45656"/>
                  </a:lnTo>
                  <a:lnTo>
                    <a:pt x="116319" y="44678"/>
                  </a:lnTo>
                  <a:lnTo>
                    <a:pt x="113461" y="40754"/>
                  </a:lnTo>
                  <a:lnTo>
                    <a:pt x="112737" y="37960"/>
                  </a:lnTo>
                  <a:lnTo>
                    <a:pt x="112737" y="30530"/>
                  </a:lnTo>
                  <a:lnTo>
                    <a:pt x="113461" y="27724"/>
                  </a:lnTo>
                  <a:lnTo>
                    <a:pt x="116332" y="23799"/>
                  </a:lnTo>
                  <a:lnTo>
                    <a:pt x="118376" y="22821"/>
                  </a:lnTo>
                  <a:lnTo>
                    <a:pt x="123710" y="22821"/>
                  </a:lnTo>
                  <a:lnTo>
                    <a:pt x="125755" y="23812"/>
                  </a:lnTo>
                  <a:lnTo>
                    <a:pt x="128562" y="27698"/>
                  </a:lnTo>
                  <a:lnTo>
                    <a:pt x="129260" y="30530"/>
                  </a:lnTo>
                  <a:lnTo>
                    <a:pt x="129260" y="13550"/>
                  </a:lnTo>
                  <a:lnTo>
                    <a:pt x="122961" y="13550"/>
                  </a:lnTo>
                  <a:lnTo>
                    <a:pt x="120548" y="14071"/>
                  </a:lnTo>
                  <a:lnTo>
                    <a:pt x="116370" y="16154"/>
                  </a:lnTo>
                  <a:lnTo>
                    <a:pt x="114465" y="17780"/>
                  </a:lnTo>
                  <a:lnTo>
                    <a:pt x="112737" y="19977"/>
                  </a:lnTo>
                  <a:lnTo>
                    <a:pt x="112737" y="0"/>
                  </a:lnTo>
                  <a:lnTo>
                    <a:pt x="100291" y="0"/>
                  </a:lnTo>
                  <a:lnTo>
                    <a:pt x="100291" y="54203"/>
                  </a:lnTo>
                  <a:lnTo>
                    <a:pt x="112737" y="54203"/>
                  </a:lnTo>
                  <a:lnTo>
                    <a:pt x="112737" y="48501"/>
                  </a:lnTo>
                  <a:lnTo>
                    <a:pt x="114465" y="50711"/>
                  </a:lnTo>
                  <a:lnTo>
                    <a:pt x="116370" y="52324"/>
                  </a:lnTo>
                  <a:lnTo>
                    <a:pt x="120548" y="54406"/>
                  </a:lnTo>
                  <a:lnTo>
                    <a:pt x="122961" y="54927"/>
                  </a:lnTo>
                  <a:lnTo>
                    <a:pt x="130479" y="54927"/>
                  </a:lnTo>
                  <a:lnTo>
                    <a:pt x="134429" y="52997"/>
                  </a:lnTo>
                  <a:lnTo>
                    <a:pt x="138023" y="48501"/>
                  </a:lnTo>
                  <a:lnTo>
                    <a:pt x="140296" y="45656"/>
                  </a:lnTo>
                  <a:lnTo>
                    <a:pt x="140601" y="45288"/>
                  </a:lnTo>
                  <a:lnTo>
                    <a:pt x="142151" y="40322"/>
                  </a:lnTo>
                  <a:lnTo>
                    <a:pt x="142151" y="28155"/>
                  </a:lnTo>
                  <a:close/>
                </a:path>
                <a:path w="457200" h="55244">
                  <a:moveTo>
                    <a:pt x="191300" y="29248"/>
                  </a:moveTo>
                  <a:lnTo>
                    <a:pt x="191173" y="27101"/>
                  </a:lnTo>
                  <a:lnTo>
                    <a:pt x="189458" y="22593"/>
                  </a:lnTo>
                  <a:lnTo>
                    <a:pt x="188963" y="22110"/>
                  </a:lnTo>
                  <a:lnTo>
                    <a:pt x="182092" y="15367"/>
                  </a:lnTo>
                  <a:lnTo>
                    <a:pt x="178485" y="14033"/>
                  </a:lnTo>
                  <a:lnTo>
                    <a:pt x="178485" y="29248"/>
                  </a:lnTo>
                  <a:lnTo>
                    <a:pt x="162280" y="29248"/>
                  </a:lnTo>
                  <a:lnTo>
                    <a:pt x="162661" y="26949"/>
                  </a:lnTo>
                  <a:lnTo>
                    <a:pt x="163601" y="25184"/>
                  </a:lnTo>
                  <a:lnTo>
                    <a:pt x="166611" y="22733"/>
                  </a:lnTo>
                  <a:lnTo>
                    <a:pt x="168579" y="22110"/>
                  </a:lnTo>
                  <a:lnTo>
                    <a:pt x="173215" y="22110"/>
                  </a:lnTo>
                  <a:lnTo>
                    <a:pt x="175018" y="22771"/>
                  </a:lnTo>
                  <a:lnTo>
                    <a:pt x="177787" y="25387"/>
                  </a:lnTo>
                  <a:lnTo>
                    <a:pt x="178409" y="26949"/>
                  </a:lnTo>
                  <a:lnTo>
                    <a:pt x="178485" y="29248"/>
                  </a:lnTo>
                  <a:lnTo>
                    <a:pt x="178485" y="14033"/>
                  </a:lnTo>
                  <a:lnTo>
                    <a:pt x="177190" y="13550"/>
                  </a:lnTo>
                  <a:lnTo>
                    <a:pt x="164325" y="13550"/>
                  </a:lnTo>
                  <a:lnTo>
                    <a:pt x="159042" y="15392"/>
                  </a:lnTo>
                  <a:lnTo>
                    <a:pt x="151345" y="22771"/>
                  </a:lnTo>
                  <a:lnTo>
                    <a:pt x="149440" y="27813"/>
                  </a:lnTo>
                  <a:lnTo>
                    <a:pt x="149440" y="40779"/>
                  </a:lnTo>
                  <a:lnTo>
                    <a:pt x="151384" y="45872"/>
                  </a:lnTo>
                  <a:lnTo>
                    <a:pt x="159219" y="53124"/>
                  </a:lnTo>
                  <a:lnTo>
                    <a:pt x="164693" y="54927"/>
                  </a:lnTo>
                  <a:lnTo>
                    <a:pt x="174701" y="54927"/>
                  </a:lnTo>
                  <a:lnTo>
                    <a:pt x="177660" y="54571"/>
                  </a:lnTo>
                  <a:lnTo>
                    <a:pt x="183578" y="53124"/>
                  </a:lnTo>
                  <a:lnTo>
                    <a:pt x="186512" y="52057"/>
                  </a:lnTo>
                  <a:lnTo>
                    <a:pt x="189458" y="50647"/>
                  </a:lnTo>
                  <a:lnTo>
                    <a:pt x="189458" y="46367"/>
                  </a:lnTo>
                  <a:lnTo>
                    <a:pt x="189458" y="41376"/>
                  </a:lnTo>
                  <a:lnTo>
                    <a:pt x="186550" y="43053"/>
                  </a:lnTo>
                  <a:lnTo>
                    <a:pt x="183730" y="44310"/>
                  </a:lnTo>
                  <a:lnTo>
                    <a:pt x="178231" y="45948"/>
                  </a:lnTo>
                  <a:lnTo>
                    <a:pt x="175539" y="46367"/>
                  </a:lnTo>
                  <a:lnTo>
                    <a:pt x="169659" y="46367"/>
                  </a:lnTo>
                  <a:lnTo>
                    <a:pt x="167132" y="45593"/>
                  </a:lnTo>
                  <a:lnTo>
                    <a:pt x="163512" y="42506"/>
                  </a:lnTo>
                  <a:lnTo>
                    <a:pt x="162458" y="40182"/>
                  </a:lnTo>
                  <a:lnTo>
                    <a:pt x="162153" y="37096"/>
                  </a:lnTo>
                  <a:lnTo>
                    <a:pt x="191300" y="37096"/>
                  </a:lnTo>
                  <a:lnTo>
                    <a:pt x="191300" y="29248"/>
                  </a:lnTo>
                  <a:close/>
                </a:path>
                <a:path w="457200" h="55244">
                  <a:moveTo>
                    <a:pt x="230847" y="24968"/>
                  </a:moveTo>
                  <a:lnTo>
                    <a:pt x="230809" y="13970"/>
                  </a:lnTo>
                  <a:lnTo>
                    <a:pt x="229171" y="13677"/>
                  </a:lnTo>
                  <a:lnTo>
                    <a:pt x="227736" y="13550"/>
                  </a:lnTo>
                  <a:lnTo>
                    <a:pt x="224409" y="13550"/>
                  </a:lnTo>
                  <a:lnTo>
                    <a:pt x="221919" y="14122"/>
                  </a:lnTo>
                  <a:lnTo>
                    <a:pt x="217766" y="16395"/>
                  </a:lnTo>
                  <a:lnTo>
                    <a:pt x="215925" y="18211"/>
                  </a:lnTo>
                  <a:lnTo>
                    <a:pt x="214325" y="20688"/>
                  </a:lnTo>
                  <a:lnTo>
                    <a:pt x="214325" y="14973"/>
                  </a:lnTo>
                  <a:lnTo>
                    <a:pt x="201866" y="14973"/>
                  </a:lnTo>
                  <a:lnTo>
                    <a:pt x="201866" y="54203"/>
                  </a:lnTo>
                  <a:lnTo>
                    <a:pt x="214325" y="54203"/>
                  </a:lnTo>
                  <a:lnTo>
                    <a:pt x="214325" y="31788"/>
                  </a:lnTo>
                  <a:lnTo>
                    <a:pt x="215188" y="28790"/>
                  </a:lnTo>
                  <a:lnTo>
                    <a:pt x="218655" y="24587"/>
                  </a:lnTo>
                  <a:lnTo>
                    <a:pt x="221119" y="23545"/>
                  </a:lnTo>
                  <a:lnTo>
                    <a:pt x="225412" y="23545"/>
                  </a:lnTo>
                  <a:lnTo>
                    <a:pt x="226491" y="23660"/>
                  </a:lnTo>
                  <a:lnTo>
                    <a:pt x="228663" y="24130"/>
                  </a:lnTo>
                  <a:lnTo>
                    <a:pt x="229755" y="24485"/>
                  </a:lnTo>
                  <a:lnTo>
                    <a:pt x="230847" y="24968"/>
                  </a:lnTo>
                  <a:close/>
                </a:path>
                <a:path w="457200" h="55244">
                  <a:moveTo>
                    <a:pt x="277012" y="24511"/>
                  </a:moveTo>
                  <a:lnTo>
                    <a:pt x="275844" y="20485"/>
                  </a:lnTo>
                  <a:lnTo>
                    <a:pt x="271183" y="14935"/>
                  </a:lnTo>
                  <a:lnTo>
                    <a:pt x="267766" y="13550"/>
                  </a:lnTo>
                  <a:lnTo>
                    <a:pt x="260705" y="13550"/>
                  </a:lnTo>
                  <a:lnTo>
                    <a:pt x="258368" y="14071"/>
                  </a:lnTo>
                  <a:lnTo>
                    <a:pt x="254139" y="16154"/>
                  </a:lnTo>
                  <a:lnTo>
                    <a:pt x="252145" y="17780"/>
                  </a:lnTo>
                  <a:lnTo>
                    <a:pt x="250266" y="19977"/>
                  </a:lnTo>
                  <a:lnTo>
                    <a:pt x="250266" y="14973"/>
                  </a:lnTo>
                  <a:lnTo>
                    <a:pt x="237807" y="14973"/>
                  </a:lnTo>
                  <a:lnTo>
                    <a:pt x="237807" y="54203"/>
                  </a:lnTo>
                  <a:lnTo>
                    <a:pt x="250266" y="54203"/>
                  </a:lnTo>
                  <a:lnTo>
                    <a:pt x="250266" y="30848"/>
                  </a:lnTo>
                  <a:lnTo>
                    <a:pt x="251015" y="27990"/>
                  </a:lnTo>
                  <a:lnTo>
                    <a:pt x="253974" y="23863"/>
                  </a:lnTo>
                  <a:lnTo>
                    <a:pt x="256019" y="22821"/>
                  </a:lnTo>
                  <a:lnTo>
                    <a:pt x="259689" y="22821"/>
                  </a:lnTo>
                  <a:lnTo>
                    <a:pt x="264236" y="28371"/>
                  </a:lnTo>
                  <a:lnTo>
                    <a:pt x="264401" y="29679"/>
                  </a:lnTo>
                  <a:lnTo>
                    <a:pt x="264477" y="32067"/>
                  </a:lnTo>
                  <a:lnTo>
                    <a:pt x="264477" y="54203"/>
                  </a:lnTo>
                  <a:lnTo>
                    <a:pt x="277012" y="54203"/>
                  </a:lnTo>
                  <a:lnTo>
                    <a:pt x="277012" y="29806"/>
                  </a:lnTo>
                  <a:lnTo>
                    <a:pt x="277012" y="24511"/>
                  </a:lnTo>
                  <a:close/>
                </a:path>
                <a:path w="457200" h="55244">
                  <a:moveTo>
                    <a:pt x="328599" y="29248"/>
                  </a:moveTo>
                  <a:lnTo>
                    <a:pt x="328472" y="27101"/>
                  </a:lnTo>
                  <a:lnTo>
                    <a:pt x="326758" y="22593"/>
                  </a:lnTo>
                  <a:lnTo>
                    <a:pt x="326263" y="22110"/>
                  </a:lnTo>
                  <a:lnTo>
                    <a:pt x="319392" y="15367"/>
                  </a:lnTo>
                  <a:lnTo>
                    <a:pt x="315785" y="14033"/>
                  </a:lnTo>
                  <a:lnTo>
                    <a:pt x="315785" y="29248"/>
                  </a:lnTo>
                  <a:lnTo>
                    <a:pt x="299593" y="29248"/>
                  </a:lnTo>
                  <a:lnTo>
                    <a:pt x="299961" y="26949"/>
                  </a:lnTo>
                  <a:lnTo>
                    <a:pt x="300901" y="25184"/>
                  </a:lnTo>
                  <a:lnTo>
                    <a:pt x="303911" y="22733"/>
                  </a:lnTo>
                  <a:lnTo>
                    <a:pt x="305879" y="22110"/>
                  </a:lnTo>
                  <a:lnTo>
                    <a:pt x="310527" y="22110"/>
                  </a:lnTo>
                  <a:lnTo>
                    <a:pt x="312331" y="22771"/>
                  </a:lnTo>
                  <a:lnTo>
                    <a:pt x="315087" y="25387"/>
                  </a:lnTo>
                  <a:lnTo>
                    <a:pt x="315709" y="26949"/>
                  </a:lnTo>
                  <a:lnTo>
                    <a:pt x="315785" y="29248"/>
                  </a:lnTo>
                  <a:lnTo>
                    <a:pt x="315785" y="14033"/>
                  </a:lnTo>
                  <a:lnTo>
                    <a:pt x="314490" y="13550"/>
                  </a:lnTo>
                  <a:lnTo>
                    <a:pt x="301637" y="13550"/>
                  </a:lnTo>
                  <a:lnTo>
                    <a:pt x="296341" y="15392"/>
                  </a:lnTo>
                  <a:lnTo>
                    <a:pt x="288645" y="22771"/>
                  </a:lnTo>
                  <a:lnTo>
                    <a:pt x="286740" y="27813"/>
                  </a:lnTo>
                  <a:lnTo>
                    <a:pt x="286740" y="40779"/>
                  </a:lnTo>
                  <a:lnTo>
                    <a:pt x="288696" y="45872"/>
                  </a:lnTo>
                  <a:lnTo>
                    <a:pt x="296532" y="53124"/>
                  </a:lnTo>
                  <a:lnTo>
                    <a:pt x="302006" y="54927"/>
                  </a:lnTo>
                  <a:lnTo>
                    <a:pt x="312013" y="54927"/>
                  </a:lnTo>
                  <a:lnTo>
                    <a:pt x="314960" y="54571"/>
                  </a:lnTo>
                  <a:lnTo>
                    <a:pt x="320878" y="53124"/>
                  </a:lnTo>
                  <a:lnTo>
                    <a:pt x="323811" y="52057"/>
                  </a:lnTo>
                  <a:lnTo>
                    <a:pt x="326758" y="50647"/>
                  </a:lnTo>
                  <a:lnTo>
                    <a:pt x="326758" y="46367"/>
                  </a:lnTo>
                  <a:lnTo>
                    <a:pt x="326758" y="41376"/>
                  </a:lnTo>
                  <a:lnTo>
                    <a:pt x="323862" y="43053"/>
                  </a:lnTo>
                  <a:lnTo>
                    <a:pt x="321030" y="44310"/>
                  </a:lnTo>
                  <a:lnTo>
                    <a:pt x="315531" y="45948"/>
                  </a:lnTo>
                  <a:lnTo>
                    <a:pt x="312851" y="46367"/>
                  </a:lnTo>
                  <a:lnTo>
                    <a:pt x="306971" y="46367"/>
                  </a:lnTo>
                  <a:lnTo>
                    <a:pt x="304431" y="45593"/>
                  </a:lnTo>
                  <a:lnTo>
                    <a:pt x="300812" y="42506"/>
                  </a:lnTo>
                  <a:lnTo>
                    <a:pt x="299758" y="40182"/>
                  </a:lnTo>
                  <a:lnTo>
                    <a:pt x="299453" y="37096"/>
                  </a:lnTo>
                  <a:lnTo>
                    <a:pt x="328599" y="37096"/>
                  </a:lnTo>
                  <a:lnTo>
                    <a:pt x="328599" y="29248"/>
                  </a:lnTo>
                  <a:close/>
                </a:path>
                <a:path w="457200" h="55244">
                  <a:moveTo>
                    <a:pt x="365633" y="14973"/>
                  </a:moveTo>
                  <a:lnTo>
                    <a:pt x="352767" y="14973"/>
                  </a:lnTo>
                  <a:lnTo>
                    <a:pt x="352767" y="4279"/>
                  </a:lnTo>
                  <a:lnTo>
                    <a:pt x="340321" y="4279"/>
                  </a:lnTo>
                  <a:lnTo>
                    <a:pt x="340321" y="14973"/>
                  </a:lnTo>
                  <a:lnTo>
                    <a:pt x="334111" y="14973"/>
                  </a:lnTo>
                  <a:lnTo>
                    <a:pt x="334111" y="24244"/>
                  </a:lnTo>
                  <a:lnTo>
                    <a:pt x="340321" y="24244"/>
                  </a:lnTo>
                  <a:lnTo>
                    <a:pt x="340321" y="45427"/>
                  </a:lnTo>
                  <a:lnTo>
                    <a:pt x="341337" y="48983"/>
                  </a:lnTo>
                  <a:lnTo>
                    <a:pt x="345452" y="53162"/>
                  </a:lnTo>
                  <a:lnTo>
                    <a:pt x="348945" y="54203"/>
                  </a:lnTo>
                  <a:lnTo>
                    <a:pt x="364553" y="54203"/>
                  </a:lnTo>
                  <a:lnTo>
                    <a:pt x="364553" y="44945"/>
                  </a:lnTo>
                  <a:lnTo>
                    <a:pt x="356006" y="44945"/>
                  </a:lnTo>
                  <a:lnTo>
                    <a:pt x="354584" y="44627"/>
                  </a:lnTo>
                  <a:lnTo>
                    <a:pt x="353136" y="43383"/>
                  </a:lnTo>
                  <a:lnTo>
                    <a:pt x="352767" y="42189"/>
                  </a:lnTo>
                  <a:lnTo>
                    <a:pt x="352767" y="24244"/>
                  </a:lnTo>
                  <a:lnTo>
                    <a:pt x="365633" y="24244"/>
                  </a:lnTo>
                  <a:lnTo>
                    <a:pt x="365633" y="14973"/>
                  </a:lnTo>
                  <a:close/>
                </a:path>
                <a:path w="457200" h="55244">
                  <a:moveTo>
                    <a:pt x="412965" y="29248"/>
                  </a:moveTo>
                  <a:lnTo>
                    <a:pt x="412838" y="27101"/>
                  </a:lnTo>
                  <a:lnTo>
                    <a:pt x="411124" y="22593"/>
                  </a:lnTo>
                  <a:lnTo>
                    <a:pt x="410629" y="22110"/>
                  </a:lnTo>
                  <a:lnTo>
                    <a:pt x="403758" y="15367"/>
                  </a:lnTo>
                  <a:lnTo>
                    <a:pt x="400151" y="14033"/>
                  </a:lnTo>
                  <a:lnTo>
                    <a:pt x="400151" y="29248"/>
                  </a:lnTo>
                  <a:lnTo>
                    <a:pt x="383946" y="29248"/>
                  </a:lnTo>
                  <a:lnTo>
                    <a:pt x="384314" y="26949"/>
                  </a:lnTo>
                  <a:lnTo>
                    <a:pt x="385267" y="25184"/>
                  </a:lnTo>
                  <a:lnTo>
                    <a:pt x="388277" y="22733"/>
                  </a:lnTo>
                  <a:lnTo>
                    <a:pt x="390232" y="22110"/>
                  </a:lnTo>
                  <a:lnTo>
                    <a:pt x="394881" y="22110"/>
                  </a:lnTo>
                  <a:lnTo>
                    <a:pt x="396684" y="22771"/>
                  </a:lnTo>
                  <a:lnTo>
                    <a:pt x="399453" y="25387"/>
                  </a:lnTo>
                  <a:lnTo>
                    <a:pt x="400075" y="26949"/>
                  </a:lnTo>
                  <a:lnTo>
                    <a:pt x="400151" y="29248"/>
                  </a:lnTo>
                  <a:lnTo>
                    <a:pt x="400151" y="14033"/>
                  </a:lnTo>
                  <a:lnTo>
                    <a:pt x="398856" y="13550"/>
                  </a:lnTo>
                  <a:lnTo>
                    <a:pt x="385991" y="13550"/>
                  </a:lnTo>
                  <a:lnTo>
                    <a:pt x="380707" y="15392"/>
                  </a:lnTo>
                  <a:lnTo>
                    <a:pt x="373011" y="22771"/>
                  </a:lnTo>
                  <a:lnTo>
                    <a:pt x="371094" y="27813"/>
                  </a:lnTo>
                  <a:lnTo>
                    <a:pt x="371094" y="40779"/>
                  </a:lnTo>
                  <a:lnTo>
                    <a:pt x="373049" y="45872"/>
                  </a:lnTo>
                  <a:lnTo>
                    <a:pt x="380885" y="53124"/>
                  </a:lnTo>
                  <a:lnTo>
                    <a:pt x="386359" y="54927"/>
                  </a:lnTo>
                  <a:lnTo>
                    <a:pt x="396367" y="54927"/>
                  </a:lnTo>
                  <a:lnTo>
                    <a:pt x="399326" y="54571"/>
                  </a:lnTo>
                  <a:lnTo>
                    <a:pt x="405244" y="53124"/>
                  </a:lnTo>
                  <a:lnTo>
                    <a:pt x="408178" y="52057"/>
                  </a:lnTo>
                  <a:lnTo>
                    <a:pt x="411124" y="50647"/>
                  </a:lnTo>
                  <a:lnTo>
                    <a:pt x="411124" y="46367"/>
                  </a:lnTo>
                  <a:lnTo>
                    <a:pt x="411124" y="41376"/>
                  </a:lnTo>
                  <a:lnTo>
                    <a:pt x="408216" y="43053"/>
                  </a:lnTo>
                  <a:lnTo>
                    <a:pt x="405384" y="44310"/>
                  </a:lnTo>
                  <a:lnTo>
                    <a:pt x="399897" y="45948"/>
                  </a:lnTo>
                  <a:lnTo>
                    <a:pt x="397205" y="46367"/>
                  </a:lnTo>
                  <a:lnTo>
                    <a:pt x="391325" y="46367"/>
                  </a:lnTo>
                  <a:lnTo>
                    <a:pt x="388797" y="45593"/>
                  </a:lnTo>
                  <a:lnTo>
                    <a:pt x="385178" y="42506"/>
                  </a:lnTo>
                  <a:lnTo>
                    <a:pt x="384124" y="40182"/>
                  </a:lnTo>
                  <a:lnTo>
                    <a:pt x="383819" y="37096"/>
                  </a:lnTo>
                  <a:lnTo>
                    <a:pt x="412965" y="37096"/>
                  </a:lnTo>
                  <a:lnTo>
                    <a:pt x="412965" y="29248"/>
                  </a:lnTo>
                  <a:close/>
                </a:path>
                <a:path w="457200" h="55244">
                  <a:moveTo>
                    <a:pt x="456603" y="38455"/>
                  </a:moveTo>
                  <a:lnTo>
                    <a:pt x="455510" y="35547"/>
                  </a:lnTo>
                  <a:lnTo>
                    <a:pt x="451091" y="31826"/>
                  </a:lnTo>
                  <a:lnTo>
                    <a:pt x="446798" y="30492"/>
                  </a:lnTo>
                  <a:lnTo>
                    <a:pt x="440410" y="29679"/>
                  </a:lnTo>
                  <a:lnTo>
                    <a:pt x="438213" y="29375"/>
                  </a:lnTo>
                  <a:lnTo>
                    <a:pt x="435965" y="29121"/>
                  </a:lnTo>
                  <a:lnTo>
                    <a:pt x="434403" y="28714"/>
                  </a:lnTo>
                  <a:lnTo>
                    <a:pt x="432663" y="27622"/>
                  </a:lnTo>
                  <a:lnTo>
                    <a:pt x="432231" y="26835"/>
                  </a:lnTo>
                  <a:lnTo>
                    <a:pt x="432231" y="24561"/>
                  </a:lnTo>
                  <a:lnTo>
                    <a:pt x="432803" y="23634"/>
                  </a:lnTo>
                  <a:lnTo>
                    <a:pt x="435102" y="22415"/>
                  </a:lnTo>
                  <a:lnTo>
                    <a:pt x="436867" y="22110"/>
                  </a:lnTo>
                  <a:lnTo>
                    <a:pt x="441439" y="22110"/>
                  </a:lnTo>
                  <a:lnTo>
                    <a:pt x="443776" y="22415"/>
                  </a:lnTo>
                  <a:lnTo>
                    <a:pt x="448754" y="23596"/>
                  </a:lnTo>
                  <a:lnTo>
                    <a:pt x="451332" y="24498"/>
                  </a:lnTo>
                  <a:lnTo>
                    <a:pt x="453999" y="25679"/>
                  </a:lnTo>
                  <a:lnTo>
                    <a:pt x="453999" y="16408"/>
                  </a:lnTo>
                  <a:lnTo>
                    <a:pt x="451027" y="15430"/>
                  </a:lnTo>
                  <a:lnTo>
                    <a:pt x="448271" y="14706"/>
                  </a:lnTo>
                  <a:lnTo>
                    <a:pt x="443217" y="13779"/>
                  </a:lnTo>
                  <a:lnTo>
                    <a:pt x="440804" y="13550"/>
                  </a:lnTo>
                  <a:lnTo>
                    <a:pt x="432650" y="13550"/>
                  </a:lnTo>
                  <a:lnTo>
                    <a:pt x="428307" y="14566"/>
                  </a:lnTo>
                  <a:lnTo>
                    <a:pt x="422643" y="18605"/>
                  </a:lnTo>
                  <a:lnTo>
                    <a:pt x="421220" y="21704"/>
                  </a:lnTo>
                  <a:lnTo>
                    <a:pt x="421220" y="29756"/>
                  </a:lnTo>
                  <a:lnTo>
                    <a:pt x="440969" y="39014"/>
                  </a:lnTo>
                  <a:lnTo>
                    <a:pt x="442658" y="39446"/>
                  </a:lnTo>
                  <a:lnTo>
                    <a:pt x="444347" y="40513"/>
                  </a:lnTo>
                  <a:lnTo>
                    <a:pt x="444766" y="41325"/>
                  </a:lnTo>
                  <a:lnTo>
                    <a:pt x="444766" y="43726"/>
                  </a:lnTo>
                  <a:lnTo>
                    <a:pt x="444157" y="44716"/>
                  </a:lnTo>
                  <a:lnTo>
                    <a:pt x="441693" y="46037"/>
                  </a:lnTo>
                  <a:lnTo>
                    <a:pt x="439864" y="46367"/>
                  </a:lnTo>
                  <a:lnTo>
                    <a:pt x="434733" y="46367"/>
                  </a:lnTo>
                  <a:lnTo>
                    <a:pt x="432079" y="46062"/>
                  </a:lnTo>
                  <a:lnTo>
                    <a:pt x="426834" y="44881"/>
                  </a:lnTo>
                  <a:lnTo>
                    <a:pt x="424294" y="43992"/>
                  </a:lnTo>
                  <a:lnTo>
                    <a:pt x="421805" y="42799"/>
                  </a:lnTo>
                  <a:lnTo>
                    <a:pt x="421805" y="52070"/>
                  </a:lnTo>
                  <a:lnTo>
                    <a:pt x="424713" y="53022"/>
                  </a:lnTo>
                  <a:lnTo>
                    <a:pt x="427545" y="53733"/>
                  </a:lnTo>
                  <a:lnTo>
                    <a:pt x="433044" y="54686"/>
                  </a:lnTo>
                  <a:lnTo>
                    <a:pt x="435711" y="54927"/>
                  </a:lnTo>
                  <a:lnTo>
                    <a:pt x="444373" y="54927"/>
                  </a:lnTo>
                  <a:lnTo>
                    <a:pt x="448945" y="53886"/>
                  </a:lnTo>
                  <a:lnTo>
                    <a:pt x="455079" y="49707"/>
                  </a:lnTo>
                  <a:lnTo>
                    <a:pt x="456603" y="46583"/>
                  </a:lnTo>
                  <a:lnTo>
                    <a:pt x="456603" y="384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46083" y="2111711"/>
              <a:ext cx="344805" cy="259079"/>
            </a:xfrm>
            <a:custGeom>
              <a:avLst/>
              <a:gdLst/>
              <a:ahLst/>
              <a:cxnLst/>
              <a:rect l="l" t="t" r="r" b="b"/>
              <a:pathLst>
                <a:path w="344805" h="259080">
                  <a:moveTo>
                    <a:pt x="344656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344656" y="258494"/>
                  </a:lnTo>
                  <a:lnTo>
                    <a:pt x="344656" y="0"/>
                  </a:lnTo>
                  <a:close/>
                </a:path>
              </a:pathLst>
            </a:custGeom>
            <a:solidFill>
              <a:srgbClr val="3AB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46083" y="2111711"/>
              <a:ext cx="344805" cy="259079"/>
            </a:xfrm>
            <a:custGeom>
              <a:avLst/>
              <a:gdLst/>
              <a:ahLst/>
              <a:cxnLst/>
              <a:rect l="l" t="t" r="r" b="b"/>
              <a:pathLst>
                <a:path w="344805" h="259080">
                  <a:moveTo>
                    <a:pt x="0" y="258494"/>
                  </a:moveTo>
                  <a:lnTo>
                    <a:pt x="344656" y="258494"/>
                  </a:lnTo>
                  <a:lnTo>
                    <a:pt x="344656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AB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92934" y="2225611"/>
              <a:ext cx="252729" cy="41910"/>
            </a:xfrm>
            <a:custGeom>
              <a:avLst/>
              <a:gdLst/>
              <a:ahLst/>
              <a:cxnLst/>
              <a:rect l="l" t="t" r="r" b="b"/>
              <a:pathLst>
                <a:path w="252730" h="41910">
                  <a:moveTo>
                    <a:pt x="62776" y="10960"/>
                  </a:moveTo>
                  <a:lnTo>
                    <a:pt x="61595" y="6934"/>
                  </a:lnTo>
                  <a:lnTo>
                    <a:pt x="56908" y="1384"/>
                  </a:lnTo>
                  <a:lnTo>
                    <a:pt x="53492" y="0"/>
                  </a:lnTo>
                  <a:lnTo>
                    <a:pt x="46405" y="0"/>
                  </a:lnTo>
                  <a:lnTo>
                    <a:pt x="44018" y="622"/>
                  </a:lnTo>
                  <a:lnTo>
                    <a:pt x="39687" y="3073"/>
                  </a:lnTo>
                  <a:lnTo>
                    <a:pt x="37807" y="4864"/>
                  </a:lnTo>
                  <a:lnTo>
                    <a:pt x="36220" y="7213"/>
                  </a:lnTo>
                  <a:lnTo>
                    <a:pt x="35153" y="4927"/>
                  </a:lnTo>
                  <a:lnTo>
                    <a:pt x="33591" y="3162"/>
                  </a:lnTo>
                  <a:lnTo>
                    <a:pt x="29451" y="635"/>
                  </a:lnTo>
                  <a:lnTo>
                    <a:pt x="27076" y="0"/>
                  </a:lnTo>
                  <a:lnTo>
                    <a:pt x="21996" y="0"/>
                  </a:lnTo>
                  <a:lnTo>
                    <a:pt x="19799" y="546"/>
                  </a:lnTo>
                  <a:lnTo>
                    <a:pt x="15824" y="2692"/>
                  </a:lnTo>
                  <a:lnTo>
                    <a:pt x="14071" y="4292"/>
                  </a:lnTo>
                  <a:lnTo>
                    <a:pt x="12534" y="6426"/>
                  </a:lnTo>
                  <a:lnTo>
                    <a:pt x="12534" y="1422"/>
                  </a:lnTo>
                  <a:lnTo>
                    <a:pt x="0" y="1422"/>
                  </a:lnTo>
                  <a:lnTo>
                    <a:pt x="0" y="40652"/>
                  </a:lnTo>
                  <a:lnTo>
                    <a:pt x="12534" y="40652"/>
                  </a:lnTo>
                  <a:lnTo>
                    <a:pt x="12534" y="17195"/>
                  </a:lnTo>
                  <a:lnTo>
                    <a:pt x="13195" y="14325"/>
                  </a:lnTo>
                  <a:lnTo>
                    <a:pt x="15786" y="10287"/>
                  </a:lnTo>
                  <a:lnTo>
                    <a:pt x="17640" y="9271"/>
                  </a:lnTo>
                  <a:lnTo>
                    <a:pt x="21932" y="9271"/>
                  </a:lnTo>
                  <a:lnTo>
                    <a:pt x="23253" y="9918"/>
                  </a:lnTo>
                  <a:lnTo>
                    <a:pt x="24739" y="12471"/>
                  </a:lnTo>
                  <a:lnTo>
                    <a:pt x="25107" y="15328"/>
                  </a:lnTo>
                  <a:lnTo>
                    <a:pt x="25107" y="40652"/>
                  </a:lnTo>
                  <a:lnTo>
                    <a:pt x="37655" y="40652"/>
                  </a:lnTo>
                  <a:lnTo>
                    <a:pt x="37655" y="20980"/>
                  </a:lnTo>
                  <a:lnTo>
                    <a:pt x="37693" y="17183"/>
                  </a:lnTo>
                  <a:lnTo>
                    <a:pt x="38366" y="14287"/>
                  </a:lnTo>
                  <a:lnTo>
                    <a:pt x="40932" y="10274"/>
                  </a:lnTo>
                  <a:lnTo>
                    <a:pt x="42773" y="9271"/>
                  </a:lnTo>
                  <a:lnTo>
                    <a:pt x="46951" y="9271"/>
                  </a:lnTo>
                  <a:lnTo>
                    <a:pt x="48260" y="9918"/>
                  </a:lnTo>
                  <a:lnTo>
                    <a:pt x="49885" y="12471"/>
                  </a:lnTo>
                  <a:lnTo>
                    <a:pt x="50292" y="14528"/>
                  </a:lnTo>
                  <a:lnTo>
                    <a:pt x="50279" y="19126"/>
                  </a:lnTo>
                  <a:lnTo>
                    <a:pt x="50228" y="19773"/>
                  </a:lnTo>
                  <a:lnTo>
                    <a:pt x="50228" y="40652"/>
                  </a:lnTo>
                  <a:lnTo>
                    <a:pt x="62776" y="40652"/>
                  </a:lnTo>
                  <a:lnTo>
                    <a:pt x="62776" y="10960"/>
                  </a:lnTo>
                  <a:close/>
                </a:path>
                <a:path w="252730" h="41910">
                  <a:moveTo>
                    <a:pt x="114973" y="15697"/>
                  </a:moveTo>
                  <a:lnTo>
                    <a:pt x="114846" y="13550"/>
                  </a:lnTo>
                  <a:lnTo>
                    <a:pt x="113131" y="9042"/>
                  </a:lnTo>
                  <a:lnTo>
                    <a:pt x="112636" y="8559"/>
                  </a:lnTo>
                  <a:lnTo>
                    <a:pt x="105765" y="1816"/>
                  </a:lnTo>
                  <a:lnTo>
                    <a:pt x="102158" y="482"/>
                  </a:lnTo>
                  <a:lnTo>
                    <a:pt x="102158" y="15697"/>
                  </a:lnTo>
                  <a:lnTo>
                    <a:pt x="85966" y="15697"/>
                  </a:lnTo>
                  <a:lnTo>
                    <a:pt x="86334" y="13398"/>
                  </a:lnTo>
                  <a:lnTo>
                    <a:pt x="87274" y="11633"/>
                  </a:lnTo>
                  <a:lnTo>
                    <a:pt x="90297" y="9182"/>
                  </a:lnTo>
                  <a:lnTo>
                    <a:pt x="92252" y="8559"/>
                  </a:lnTo>
                  <a:lnTo>
                    <a:pt x="96901" y="8559"/>
                  </a:lnTo>
                  <a:lnTo>
                    <a:pt x="98704" y="9220"/>
                  </a:lnTo>
                  <a:lnTo>
                    <a:pt x="101473" y="11836"/>
                  </a:lnTo>
                  <a:lnTo>
                    <a:pt x="102082" y="13398"/>
                  </a:lnTo>
                  <a:lnTo>
                    <a:pt x="102158" y="15697"/>
                  </a:lnTo>
                  <a:lnTo>
                    <a:pt x="102158" y="482"/>
                  </a:lnTo>
                  <a:lnTo>
                    <a:pt x="100876" y="0"/>
                  </a:lnTo>
                  <a:lnTo>
                    <a:pt x="88011" y="0"/>
                  </a:lnTo>
                  <a:lnTo>
                    <a:pt x="82715" y="1841"/>
                  </a:lnTo>
                  <a:lnTo>
                    <a:pt x="75031" y="9220"/>
                  </a:lnTo>
                  <a:lnTo>
                    <a:pt x="73113" y="14262"/>
                  </a:lnTo>
                  <a:lnTo>
                    <a:pt x="73113" y="27228"/>
                  </a:lnTo>
                  <a:lnTo>
                    <a:pt x="75069" y="32321"/>
                  </a:lnTo>
                  <a:lnTo>
                    <a:pt x="82905" y="39573"/>
                  </a:lnTo>
                  <a:lnTo>
                    <a:pt x="88379" y="41376"/>
                  </a:lnTo>
                  <a:lnTo>
                    <a:pt x="98386" y="41376"/>
                  </a:lnTo>
                  <a:lnTo>
                    <a:pt x="101346" y="41021"/>
                  </a:lnTo>
                  <a:lnTo>
                    <a:pt x="107251" y="39573"/>
                  </a:lnTo>
                  <a:lnTo>
                    <a:pt x="110185" y="38506"/>
                  </a:lnTo>
                  <a:lnTo>
                    <a:pt x="113144" y="37096"/>
                  </a:lnTo>
                  <a:lnTo>
                    <a:pt x="113144" y="32816"/>
                  </a:lnTo>
                  <a:lnTo>
                    <a:pt x="113144" y="27825"/>
                  </a:lnTo>
                  <a:lnTo>
                    <a:pt x="110236" y="29502"/>
                  </a:lnTo>
                  <a:lnTo>
                    <a:pt x="107403" y="30759"/>
                  </a:lnTo>
                  <a:lnTo>
                    <a:pt x="101904" y="32397"/>
                  </a:lnTo>
                  <a:lnTo>
                    <a:pt x="99225" y="32816"/>
                  </a:lnTo>
                  <a:lnTo>
                    <a:pt x="93345" y="32816"/>
                  </a:lnTo>
                  <a:lnTo>
                    <a:pt x="90805" y="32042"/>
                  </a:lnTo>
                  <a:lnTo>
                    <a:pt x="87198" y="28956"/>
                  </a:lnTo>
                  <a:lnTo>
                    <a:pt x="86144" y="26631"/>
                  </a:lnTo>
                  <a:lnTo>
                    <a:pt x="85839" y="23545"/>
                  </a:lnTo>
                  <a:lnTo>
                    <a:pt x="114973" y="23545"/>
                  </a:lnTo>
                  <a:lnTo>
                    <a:pt x="114973" y="15697"/>
                  </a:lnTo>
                  <a:close/>
                </a:path>
                <a:path w="252730" h="41910">
                  <a:moveTo>
                    <a:pt x="158623" y="24904"/>
                  </a:moveTo>
                  <a:lnTo>
                    <a:pt x="157518" y="21996"/>
                  </a:lnTo>
                  <a:lnTo>
                    <a:pt x="153111" y="18275"/>
                  </a:lnTo>
                  <a:lnTo>
                    <a:pt x="148818" y="16941"/>
                  </a:lnTo>
                  <a:lnTo>
                    <a:pt x="142430" y="16129"/>
                  </a:lnTo>
                  <a:lnTo>
                    <a:pt x="140233" y="15824"/>
                  </a:lnTo>
                  <a:lnTo>
                    <a:pt x="137985" y="15570"/>
                  </a:lnTo>
                  <a:lnTo>
                    <a:pt x="136423" y="15163"/>
                  </a:lnTo>
                  <a:lnTo>
                    <a:pt x="134683" y="14071"/>
                  </a:lnTo>
                  <a:lnTo>
                    <a:pt x="134251" y="13284"/>
                  </a:lnTo>
                  <a:lnTo>
                    <a:pt x="134251" y="11010"/>
                  </a:lnTo>
                  <a:lnTo>
                    <a:pt x="134823" y="10083"/>
                  </a:lnTo>
                  <a:lnTo>
                    <a:pt x="137121" y="8864"/>
                  </a:lnTo>
                  <a:lnTo>
                    <a:pt x="138874" y="8559"/>
                  </a:lnTo>
                  <a:lnTo>
                    <a:pt x="143459" y="8559"/>
                  </a:lnTo>
                  <a:lnTo>
                    <a:pt x="145796" y="8864"/>
                  </a:lnTo>
                  <a:lnTo>
                    <a:pt x="150774" y="10045"/>
                  </a:lnTo>
                  <a:lnTo>
                    <a:pt x="153352" y="10947"/>
                  </a:lnTo>
                  <a:lnTo>
                    <a:pt x="156019" y="12128"/>
                  </a:lnTo>
                  <a:lnTo>
                    <a:pt x="156019" y="2857"/>
                  </a:lnTo>
                  <a:lnTo>
                    <a:pt x="153047" y="1879"/>
                  </a:lnTo>
                  <a:lnTo>
                    <a:pt x="150291" y="1155"/>
                  </a:lnTo>
                  <a:lnTo>
                    <a:pt x="145224" y="228"/>
                  </a:lnTo>
                  <a:lnTo>
                    <a:pt x="142824" y="0"/>
                  </a:lnTo>
                  <a:lnTo>
                    <a:pt x="134658" y="0"/>
                  </a:lnTo>
                  <a:lnTo>
                    <a:pt x="130327" y="1016"/>
                  </a:lnTo>
                  <a:lnTo>
                    <a:pt x="124663" y="5054"/>
                  </a:lnTo>
                  <a:lnTo>
                    <a:pt x="123240" y="8153"/>
                  </a:lnTo>
                  <a:lnTo>
                    <a:pt x="123240" y="16205"/>
                  </a:lnTo>
                  <a:lnTo>
                    <a:pt x="142989" y="25463"/>
                  </a:lnTo>
                  <a:lnTo>
                    <a:pt x="144665" y="25895"/>
                  </a:lnTo>
                  <a:lnTo>
                    <a:pt x="146367" y="26962"/>
                  </a:lnTo>
                  <a:lnTo>
                    <a:pt x="146786" y="27774"/>
                  </a:lnTo>
                  <a:lnTo>
                    <a:pt x="146786" y="30175"/>
                  </a:lnTo>
                  <a:lnTo>
                    <a:pt x="146164" y="31165"/>
                  </a:lnTo>
                  <a:lnTo>
                    <a:pt x="143713" y="32486"/>
                  </a:lnTo>
                  <a:lnTo>
                    <a:pt x="141871" y="32816"/>
                  </a:lnTo>
                  <a:lnTo>
                    <a:pt x="136740" y="32816"/>
                  </a:lnTo>
                  <a:lnTo>
                    <a:pt x="134086" y="32512"/>
                  </a:lnTo>
                  <a:lnTo>
                    <a:pt x="128854" y="31330"/>
                  </a:lnTo>
                  <a:lnTo>
                    <a:pt x="126314" y="30441"/>
                  </a:lnTo>
                  <a:lnTo>
                    <a:pt x="123825" y="29248"/>
                  </a:lnTo>
                  <a:lnTo>
                    <a:pt x="123825" y="38519"/>
                  </a:lnTo>
                  <a:lnTo>
                    <a:pt x="126733" y="39471"/>
                  </a:lnTo>
                  <a:lnTo>
                    <a:pt x="129552" y="40182"/>
                  </a:lnTo>
                  <a:lnTo>
                    <a:pt x="135064" y="41135"/>
                  </a:lnTo>
                  <a:lnTo>
                    <a:pt x="137718" y="41376"/>
                  </a:lnTo>
                  <a:lnTo>
                    <a:pt x="146392" y="41376"/>
                  </a:lnTo>
                  <a:lnTo>
                    <a:pt x="150964" y="40335"/>
                  </a:lnTo>
                  <a:lnTo>
                    <a:pt x="157086" y="36156"/>
                  </a:lnTo>
                  <a:lnTo>
                    <a:pt x="158623" y="33032"/>
                  </a:lnTo>
                  <a:lnTo>
                    <a:pt x="158623" y="24904"/>
                  </a:lnTo>
                  <a:close/>
                </a:path>
                <a:path w="252730" h="41910">
                  <a:moveTo>
                    <a:pt x="208940" y="14173"/>
                  </a:moveTo>
                  <a:lnTo>
                    <a:pt x="207111" y="9271"/>
                  </a:lnTo>
                  <a:lnTo>
                    <a:pt x="199529" y="1828"/>
                  </a:lnTo>
                  <a:lnTo>
                    <a:pt x="195961" y="596"/>
                  </a:lnTo>
                  <a:lnTo>
                    <a:pt x="195961" y="16992"/>
                  </a:lnTo>
                  <a:lnTo>
                    <a:pt x="195961" y="24384"/>
                  </a:lnTo>
                  <a:lnTo>
                    <a:pt x="195249" y="27203"/>
                  </a:lnTo>
                  <a:lnTo>
                    <a:pt x="192366" y="31127"/>
                  </a:lnTo>
                  <a:lnTo>
                    <a:pt x="190296" y="32105"/>
                  </a:lnTo>
                  <a:lnTo>
                    <a:pt x="184810" y="32105"/>
                  </a:lnTo>
                  <a:lnTo>
                    <a:pt x="182702" y="31127"/>
                  </a:lnTo>
                  <a:lnTo>
                    <a:pt x="179806" y="27203"/>
                  </a:lnTo>
                  <a:lnTo>
                    <a:pt x="179082" y="24384"/>
                  </a:lnTo>
                  <a:lnTo>
                    <a:pt x="179082" y="16992"/>
                  </a:lnTo>
                  <a:lnTo>
                    <a:pt x="179806" y="14173"/>
                  </a:lnTo>
                  <a:lnTo>
                    <a:pt x="182702" y="10261"/>
                  </a:lnTo>
                  <a:lnTo>
                    <a:pt x="184810" y="9271"/>
                  </a:lnTo>
                  <a:lnTo>
                    <a:pt x="190296" y="9271"/>
                  </a:lnTo>
                  <a:lnTo>
                    <a:pt x="192366" y="10261"/>
                  </a:lnTo>
                  <a:lnTo>
                    <a:pt x="195249" y="14173"/>
                  </a:lnTo>
                  <a:lnTo>
                    <a:pt x="195961" y="16992"/>
                  </a:lnTo>
                  <a:lnTo>
                    <a:pt x="195961" y="596"/>
                  </a:lnTo>
                  <a:lnTo>
                    <a:pt x="194284" y="0"/>
                  </a:lnTo>
                  <a:lnTo>
                    <a:pt x="180848" y="0"/>
                  </a:lnTo>
                  <a:lnTo>
                    <a:pt x="175577" y="1828"/>
                  </a:lnTo>
                  <a:lnTo>
                    <a:pt x="167982" y="9156"/>
                  </a:lnTo>
                  <a:lnTo>
                    <a:pt x="166103" y="14173"/>
                  </a:lnTo>
                  <a:lnTo>
                    <a:pt x="166103" y="27203"/>
                  </a:lnTo>
                  <a:lnTo>
                    <a:pt x="167982" y="32232"/>
                  </a:lnTo>
                  <a:lnTo>
                    <a:pt x="175577" y="39547"/>
                  </a:lnTo>
                  <a:lnTo>
                    <a:pt x="180848" y="41376"/>
                  </a:lnTo>
                  <a:lnTo>
                    <a:pt x="194284" y="41376"/>
                  </a:lnTo>
                  <a:lnTo>
                    <a:pt x="199529" y="39547"/>
                  </a:lnTo>
                  <a:lnTo>
                    <a:pt x="207073" y="32232"/>
                  </a:lnTo>
                  <a:lnTo>
                    <a:pt x="207111" y="32105"/>
                  </a:lnTo>
                  <a:lnTo>
                    <a:pt x="208940" y="27203"/>
                  </a:lnTo>
                  <a:lnTo>
                    <a:pt x="208940" y="14173"/>
                  </a:lnTo>
                  <a:close/>
                </a:path>
                <a:path w="252730" h="41910">
                  <a:moveTo>
                    <a:pt x="252247" y="24904"/>
                  </a:moveTo>
                  <a:lnTo>
                    <a:pt x="251129" y="21996"/>
                  </a:lnTo>
                  <a:lnTo>
                    <a:pt x="246710" y="18275"/>
                  </a:lnTo>
                  <a:lnTo>
                    <a:pt x="242430" y="16941"/>
                  </a:lnTo>
                  <a:lnTo>
                    <a:pt x="236042" y="16129"/>
                  </a:lnTo>
                  <a:lnTo>
                    <a:pt x="233857" y="15824"/>
                  </a:lnTo>
                  <a:lnTo>
                    <a:pt x="231597" y="15570"/>
                  </a:lnTo>
                  <a:lnTo>
                    <a:pt x="230047" y="15163"/>
                  </a:lnTo>
                  <a:lnTo>
                    <a:pt x="228295" y="14071"/>
                  </a:lnTo>
                  <a:lnTo>
                    <a:pt x="227863" y="13284"/>
                  </a:lnTo>
                  <a:lnTo>
                    <a:pt x="227863" y="11010"/>
                  </a:lnTo>
                  <a:lnTo>
                    <a:pt x="228434" y="10083"/>
                  </a:lnTo>
                  <a:lnTo>
                    <a:pt x="230733" y="8864"/>
                  </a:lnTo>
                  <a:lnTo>
                    <a:pt x="232498" y="8559"/>
                  </a:lnTo>
                  <a:lnTo>
                    <a:pt x="237070" y="8559"/>
                  </a:lnTo>
                  <a:lnTo>
                    <a:pt x="239407" y="8864"/>
                  </a:lnTo>
                  <a:lnTo>
                    <a:pt x="244386" y="10045"/>
                  </a:lnTo>
                  <a:lnTo>
                    <a:pt x="246964" y="10947"/>
                  </a:lnTo>
                  <a:lnTo>
                    <a:pt x="249631" y="12128"/>
                  </a:lnTo>
                  <a:lnTo>
                    <a:pt x="249631" y="2857"/>
                  </a:lnTo>
                  <a:lnTo>
                    <a:pt x="246659" y="1879"/>
                  </a:lnTo>
                  <a:lnTo>
                    <a:pt x="243903" y="1155"/>
                  </a:lnTo>
                  <a:lnTo>
                    <a:pt x="238848" y="228"/>
                  </a:lnTo>
                  <a:lnTo>
                    <a:pt x="236435" y="0"/>
                  </a:lnTo>
                  <a:lnTo>
                    <a:pt x="228269" y="0"/>
                  </a:lnTo>
                  <a:lnTo>
                    <a:pt x="223939" y="1016"/>
                  </a:lnTo>
                  <a:lnTo>
                    <a:pt x="218274" y="5054"/>
                  </a:lnTo>
                  <a:lnTo>
                    <a:pt x="216839" y="8153"/>
                  </a:lnTo>
                  <a:lnTo>
                    <a:pt x="216839" y="16205"/>
                  </a:lnTo>
                  <a:lnTo>
                    <a:pt x="236601" y="25463"/>
                  </a:lnTo>
                  <a:lnTo>
                    <a:pt x="238290" y="25895"/>
                  </a:lnTo>
                  <a:lnTo>
                    <a:pt x="239979" y="26962"/>
                  </a:lnTo>
                  <a:lnTo>
                    <a:pt x="240411" y="27774"/>
                  </a:lnTo>
                  <a:lnTo>
                    <a:pt x="240411" y="30175"/>
                  </a:lnTo>
                  <a:lnTo>
                    <a:pt x="239788" y="31165"/>
                  </a:lnTo>
                  <a:lnTo>
                    <a:pt x="237324" y="32486"/>
                  </a:lnTo>
                  <a:lnTo>
                    <a:pt x="235496" y="32816"/>
                  </a:lnTo>
                  <a:lnTo>
                    <a:pt x="230365" y="32816"/>
                  </a:lnTo>
                  <a:lnTo>
                    <a:pt x="227711" y="32512"/>
                  </a:lnTo>
                  <a:lnTo>
                    <a:pt x="222478" y="31330"/>
                  </a:lnTo>
                  <a:lnTo>
                    <a:pt x="219925" y="30441"/>
                  </a:lnTo>
                  <a:lnTo>
                    <a:pt x="217449" y="29248"/>
                  </a:lnTo>
                  <a:lnTo>
                    <a:pt x="217449" y="38519"/>
                  </a:lnTo>
                  <a:lnTo>
                    <a:pt x="220357" y="39471"/>
                  </a:lnTo>
                  <a:lnTo>
                    <a:pt x="223164" y="40182"/>
                  </a:lnTo>
                  <a:lnTo>
                    <a:pt x="228676" y="41135"/>
                  </a:lnTo>
                  <a:lnTo>
                    <a:pt x="231343" y="41376"/>
                  </a:lnTo>
                  <a:lnTo>
                    <a:pt x="239991" y="41376"/>
                  </a:lnTo>
                  <a:lnTo>
                    <a:pt x="244576" y="40335"/>
                  </a:lnTo>
                  <a:lnTo>
                    <a:pt x="250710" y="36156"/>
                  </a:lnTo>
                  <a:lnTo>
                    <a:pt x="252247" y="33032"/>
                  </a:lnTo>
                  <a:lnTo>
                    <a:pt x="252247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76905" y="2111711"/>
              <a:ext cx="517525" cy="259079"/>
            </a:xfrm>
            <a:custGeom>
              <a:avLst/>
              <a:gdLst/>
              <a:ahLst/>
              <a:cxnLst/>
              <a:rect l="l" t="t" r="r" b="b"/>
              <a:pathLst>
                <a:path w="517525" h="259080">
                  <a:moveTo>
                    <a:pt x="516989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516989" y="258494"/>
                  </a:lnTo>
                  <a:lnTo>
                    <a:pt x="516989" y="0"/>
                  </a:lnTo>
                  <a:close/>
                </a:path>
              </a:pathLst>
            </a:custGeom>
            <a:solidFill>
              <a:srgbClr val="3AB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76905" y="2111711"/>
              <a:ext cx="517525" cy="259079"/>
            </a:xfrm>
            <a:custGeom>
              <a:avLst/>
              <a:gdLst/>
              <a:ahLst/>
              <a:cxnLst/>
              <a:rect l="l" t="t" r="r" b="b"/>
              <a:pathLst>
                <a:path w="517525" h="259080">
                  <a:moveTo>
                    <a:pt x="0" y="258494"/>
                  </a:moveTo>
                  <a:lnTo>
                    <a:pt x="516989" y="258494"/>
                  </a:lnTo>
                  <a:lnTo>
                    <a:pt x="516989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AB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43114" y="2212056"/>
              <a:ext cx="384907" cy="6918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380054" y="2111711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430822" y="0"/>
                  </a:moveTo>
                  <a:lnTo>
                    <a:pt x="0" y="0"/>
                  </a:lnTo>
                  <a:lnTo>
                    <a:pt x="0" y="258494"/>
                  </a:lnTo>
                  <a:lnTo>
                    <a:pt x="430822" y="258494"/>
                  </a:lnTo>
                  <a:lnTo>
                    <a:pt x="430822" y="0"/>
                  </a:lnTo>
                  <a:close/>
                </a:path>
              </a:pathLst>
            </a:custGeom>
            <a:solidFill>
              <a:srgbClr val="3AB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80054" y="2111711"/>
              <a:ext cx="431165" cy="259079"/>
            </a:xfrm>
            <a:custGeom>
              <a:avLst/>
              <a:gdLst/>
              <a:ahLst/>
              <a:cxnLst/>
              <a:rect l="l" t="t" r="r" b="b"/>
              <a:pathLst>
                <a:path w="431164" h="259080">
                  <a:moveTo>
                    <a:pt x="0" y="258494"/>
                  </a:moveTo>
                  <a:lnTo>
                    <a:pt x="430822" y="258494"/>
                  </a:lnTo>
                  <a:lnTo>
                    <a:pt x="430822" y="0"/>
                  </a:lnTo>
                  <a:lnTo>
                    <a:pt x="0" y="0"/>
                  </a:lnTo>
                  <a:lnTo>
                    <a:pt x="0" y="258494"/>
                  </a:lnTo>
                  <a:close/>
                </a:path>
              </a:pathLst>
            </a:custGeom>
            <a:ln w="8616">
              <a:solidFill>
                <a:srgbClr val="3AB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35604" y="2212056"/>
              <a:ext cx="318782" cy="6918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943273" y="2254669"/>
              <a:ext cx="79375" cy="15875"/>
            </a:xfrm>
            <a:custGeom>
              <a:avLst/>
              <a:gdLst/>
              <a:ahLst/>
              <a:cxnLst/>
              <a:rect l="l" t="t" r="r" b="b"/>
              <a:pathLst>
                <a:path w="79375" h="15875">
                  <a:moveTo>
                    <a:pt x="14643" y="0"/>
                  </a:moveTo>
                  <a:lnTo>
                    <a:pt x="0" y="0"/>
                  </a:lnTo>
                  <a:lnTo>
                    <a:pt x="0" y="15697"/>
                  </a:lnTo>
                  <a:lnTo>
                    <a:pt x="14643" y="15697"/>
                  </a:lnTo>
                  <a:lnTo>
                    <a:pt x="14643" y="0"/>
                  </a:lnTo>
                  <a:close/>
                </a:path>
                <a:path w="79375" h="15875">
                  <a:moveTo>
                    <a:pt x="46926" y="0"/>
                  </a:moveTo>
                  <a:lnTo>
                    <a:pt x="32283" y="0"/>
                  </a:lnTo>
                  <a:lnTo>
                    <a:pt x="32283" y="15697"/>
                  </a:lnTo>
                  <a:lnTo>
                    <a:pt x="46926" y="15697"/>
                  </a:lnTo>
                  <a:lnTo>
                    <a:pt x="46926" y="0"/>
                  </a:lnTo>
                  <a:close/>
                </a:path>
                <a:path w="79375" h="15875">
                  <a:moveTo>
                    <a:pt x="79209" y="0"/>
                  </a:moveTo>
                  <a:lnTo>
                    <a:pt x="64566" y="0"/>
                  </a:lnTo>
                  <a:lnTo>
                    <a:pt x="64566" y="15697"/>
                  </a:lnTo>
                  <a:lnTo>
                    <a:pt x="79209" y="15697"/>
                  </a:lnTo>
                  <a:lnTo>
                    <a:pt x="79209" y="0"/>
                  </a:lnTo>
                  <a:close/>
                </a:path>
              </a:pathLst>
            </a:custGeom>
            <a:solidFill>
              <a:srgbClr val="3AB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42683-8BE0-ED11-DAF7-4DBBBAB79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5D76A4-B0CD-5753-FDA4-B56F2222E95D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6E4F2E-97BE-F5BC-9E18-AEBD69028ECB}"/>
              </a:ext>
            </a:extLst>
          </p:cNvPr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EB030F4-533C-5DD7-BF14-44ED48291BB9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C8254D3-B01E-DE07-218F-DC9560437707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7C68DD1-7FD6-7F3E-89B9-0B75A3180A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C344C9E8-F268-6429-99B7-20C8D28863CB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5D2696B-6DFD-7E7D-1494-9A14B0400CB8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123B27C-F64C-CA83-4D3B-FE32FE3D956C}"/>
              </a:ext>
            </a:extLst>
          </p:cNvPr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FC20A63-006D-023E-5A02-20CF7EF9A5E1}"/>
              </a:ext>
            </a:extLst>
          </p:cNvPr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0CD162EA-CF43-536D-0351-78D1B692B23D}"/>
              </a:ext>
            </a:extLst>
          </p:cNvPr>
          <p:cNvGrpSpPr/>
          <p:nvPr/>
        </p:nvGrpSpPr>
        <p:grpSpPr>
          <a:xfrm>
            <a:off x="4195073" y="154581"/>
            <a:ext cx="343535" cy="41275"/>
            <a:chOff x="4195073" y="154581"/>
            <a:chExt cx="343535" cy="4127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E843952-56C3-84F6-865D-DBAC1272F322}"/>
                </a:ext>
              </a:extLst>
            </p:cNvPr>
            <p:cNvSpPr/>
            <p:nvPr/>
          </p:nvSpPr>
          <p:spPr>
            <a:xfrm>
              <a:off x="4197603" y="157111"/>
              <a:ext cx="288290" cy="36195"/>
            </a:xfrm>
            <a:custGeom>
              <a:avLst/>
              <a:gdLst/>
              <a:ahLst/>
              <a:cxnLst/>
              <a:rect l="l" t="t" r="r" b="b"/>
              <a:pathLst>
                <a:path w="288289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288289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288289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288289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288289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  <a:path w="288289" h="36194">
                  <a:moveTo>
                    <a:pt x="287985" y="18008"/>
                  </a:moveTo>
                  <a:lnTo>
                    <a:pt x="286571" y="10999"/>
                  </a:lnTo>
                  <a:lnTo>
                    <a:pt x="282716" y="5275"/>
                  </a:lnTo>
                  <a:lnTo>
                    <a:pt x="276996" y="1415"/>
                  </a:lnTo>
                  <a:lnTo>
                    <a:pt x="269989" y="0"/>
                  </a:lnTo>
                  <a:lnTo>
                    <a:pt x="262982" y="1415"/>
                  </a:lnTo>
                  <a:lnTo>
                    <a:pt x="257262" y="5275"/>
                  </a:lnTo>
                  <a:lnTo>
                    <a:pt x="253406" y="10999"/>
                  </a:lnTo>
                  <a:lnTo>
                    <a:pt x="251993" y="18008"/>
                  </a:lnTo>
                  <a:lnTo>
                    <a:pt x="253406" y="25010"/>
                  </a:lnTo>
                  <a:lnTo>
                    <a:pt x="257262" y="30730"/>
                  </a:lnTo>
                  <a:lnTo>
                    <a:pt x="262982" y="34589"/>
                  </a:lnTo>
                  <a:lnTo>
                    <a:pt x="269989" y="36004"/>
                  </a:lnTo>
                  <a:lnTo>
                    <a:pt x="276996" y="34589"/>
                  </a:lnTo>
                  <a:lnTo>
                    <a:pt x="282716" y="30730"/>
                  </a:lnTo>
                  <a:lnTo>
                    <a:pt x="286571" y="25010"/>
                  </a:lnTo>
                  <a:lnTo>
                    <a:pt x="287985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75599764-5FFB-DA57-6539-1F69C638FB0A}"/>
                </a:ext>
              </a:extLst>
            </p:cNvPr>
            <p:cNvSpPr/>
            <p:nvPr/>
          </p:nvSpPr>
          <p:spPr>
            <a:xfrm>
              <a:off x="45000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5" y="0"/>
                  </a:move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706B063-15C6-2800-5D58-3D68FCB377E8}"/>
                </a:ext>
              </a:extLst>
            </p:cNvPr>
            <p:cNvSpPr/>
            <p:nvPr/>
          </p:nvSpPr>
          <p:spPr>
            <a:xfrm>
              <a:off x="450000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0A8DF49E-BA1B-7617-B02E-9EBBE83A0329}"/>
              </a:ext>
            </a:extLst>
          </p:cNvPr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329F664-2F70-0550-AA09-0C6716345A86}"/>
              </a:ext>
            </a:extLst>
          </p:cNvPr>
          <p:cNvSpPr txBox="1"/>
          <p:nvPr/>
        </p:nvSpPr>
        <p:spPr>
          <a:xfrm>
            <a:off x="1621280" y="249114"/>
            <a:ext cx="14880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3232B2"/>
                </a:solidFill>
                <a:latin typeface="Tahoma"/>
                <a:cs typeface="Tahoma"/>
              </a:rPr>
              <a:t>Install </a:t>
            </a:r>
            <a:r>
              <a:rPr lang="en-US" sz="1400" dirty="0" err="1">
                <a:solidFill>
                  <a:srgbClr val="3232B2"/>
                </a:solidFill>
                <a:latin typeface="Tahoma"/>
                <a:cs typeface="Tahoma"/>
              </a:rPr>
              <a:t>Minikube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551B9AAE-4542-879F-7B3B-43A5A2E0428B}"/>
              </a:ext>
            </a:extLst>
          </p:cNvPr>
          <p:cNvSpPr txBox="1"/>
          <p:nvPr/>
        </p:nvSpPr>
        <p:spPr>
          <a:xfrm>
            <a:off x="645071" y="739775"/>
            <a:ext cx="29851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11"/>
              </a:rPr>
              <a:t>https://minikube.sigs.k8s.io/docs/start/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581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8" y="0"/>
                  </a:move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476" y="157111"/>
              <a:ext cx="792480" cy="36195"/>
            </a:xfrm>
            <a:custGeom>
              <a:avLst/>
              <a:gdLst/>
              <a:ahLst/>
              <a:cxnLst/>
              <a:rect l="l" t="t" r="r" b="b"/>
              <a:pathLst>
                <a:path w="792480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79248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792480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792480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792480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79248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792480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792480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792480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792480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792480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792480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  <a:path w="792480" h="36194">
                  <a:moveTo>
                    <a:pt x="640798" y="18008"/>
                  </a:moveTo>
                  <a:lnTo>
                    <a:pt x="639384" y="10999"/>
                  </a:lnTo>
                  <a:lnTo>
                    <a:pt x="635527" y="5275"/>
                  </a:lnTo>
                  <a:lnTo>
                    <a:pt x="629806" y="1415"/>
                  </a:lnTo>
                  <a:lnTo>
                    <a:pt x="622800" y="0"/>
                  </a:lnTo>
                  <a:lnTo>
                    <a:pt x="615793" y="1415"/>
                  </a:lnTo>
                  <a:lnTo>
                    <a:pt x="610070" y="5275"/>
                  </a:lnTo>
                  <a:lnTo>
                    <a:pt x="606211" y="10999"/>
                  </a:lnTo>
                  <a:lnTo>
                    <a:pt x="604796" y="18008"/>
                  </a:lnTo>
                  <a:lnTo>
                    <a:pt x="606211" y="25010"/>
                  </a:lnTo>
                  <a:lnTo>
                    <a:pt x="610070" y="30730"/>
                  </a:lnTo>
                  <a:lnTo>
                    <a:pt x="615793" y="34589"/>
                  </a:lnTo>
                  <a:lnTo>
                    <a:pt x="622800" y="36004"/>
                  </a:lnTo>
                  <a:lnTo>
                    <a:pt x="629806" y="34589"/>
                  </a:lnTo>
                  <a:lnTo>
                    <a:pt x="635527" y="30730"/>
                  </a:lnTo>
                  <a:lnTo>
                    <a:pt x="639384" y="25010"/>
                  </a:lnTo>
                  <a:lnTo>
                    <a:pt x="640798" y="18008"/>
                  </a:lnTo>
                  <a:close/>
                </a:path>
                <a:path w="792480" h="36194">
                  <a:moveTo>
                    <a:pt x="691192" y="18008"/>
                  </a:moveTo>
                  <a:lnTo>
                    <a:pt x="689778" y="10999"/>
                  </a:lnTo>
                  <a:lnTo>
                    <a:pt x="685921" y="5275"/>
                  </a:lnTo>
                  <a:lnTo>
                    <a:pt x="680200" y="1415"/>
                  </a:lnTo>
                  <a:lnTo>
                    <a:pt x="673193" y="0"/>
                  </a:lnTo>
                  <a:lnTo>
                    <a:pt x="666186" y="1415"/>
                  </a:lnTo>
                  <a:lnTo>
                    <a:pt x="660464" y="5275"/>
                  </a:lnTo>
                  <a:lnTo>
                    <a:pt x="656605" y="10999"/>
                  </a:lnTo>
                  <a:lnTo>
                    <a:pt x="655190" y="18008"/>
                  </a:lnTo>
                  <a:lnTo>
                    <a:pt x="656605" y="25010"/>
                  </a:lnTo>
                  <a:lnTo>
                    <a:pt x="660464" y="30730"/>
                  </a:lnTo>
                  <a:lnTo>
                    <a:pt x="666186" y="34589"/>
                  </a:lnTo>
                  <a:lnTo>
                    <a:pt x="673193" y="36004"/>
                  </a:lnTo>
                  <a:lnTo>
                    <a:pt x="680200" y="34589"/>
                  </a:lnTo>
                  <a:lnTo>
                    <a:pt x="685921" y="30730"/>
                  </a:lnTo>
                  <a:lnTo>
                    <a:pt x="689778" y="25010"/>
                  </a:lnTo>
                  <a:lnTo>
                    <a:pt x="691192" y="18008"/>
                  </a:lnTo>
                  <a:close/>
                </a:path>
                <a:path w="792480" h="36194">
                  <a:moveTo>
                    <a:pt x="741600" y="18008"/>
                  </a:moveTo>
                  <a:lnTo>
                    <a:pt x="740184" y="10999"/>
                  </a:lnTo>
                  <a:lnTo>
                    <a:pt x="736326" y="5275"/>
                  </a:lnTo>
                  <a:lnTo>
                    <a:pt x="730603" y="1415"/>
                  </a:lnTo>
                  <a:lnTo>
                    <a:pt x="723596" y="0"/>
                  </a:lnTo>
                  <a:lnTo>
                    <a:pt x="716590" y="1415"/>
                  </a:lnTo>
                  <a:lnTo>
                    <a:pt x="710869" y="5275"/>
                  </a:lnTo>
                  <a:lnTo>
                    <a:pt x="707012" y="10999"/>
                  </a:lnTo>
                  <a:lnTo>
                    <a:pt x="705598" y="18008"/>
                  </a:lnTo>
                  <a:lnTo>
                    <a:pt x="707012" y="25010"/>
                  </a:lnTo>
                  <a:lnTo>
                    <a:pt x="710869" y="30730"/>
                  </a:lnTo>
                  <a:lnTo>
                    <a:pt x="716590" y="34589"/>
                  </a:lnTo>
                  <a:lnTo>
                    <a:pt x="723596" y="36004"/>
                  </a:lnTo>
                  <a:lnTo>
                    <a:pt x="730603" y="34589"/>
                  </a:lnTo>
                  <a:lnTo>
                    <a:pt x="736326" y="30730"/>
                  </a:lnTo>
                  <a:lnTo>
                    <a:pt x="740184" y="25010"/>
                  </a:lnTo>
                  <a:lnTo>
                    <a:pt x="741600" y="18008"/>
                  </a:lnTo>
                  <a:close/>
                </a:path>
                <a:path w="792480" h="36194">
                  <a:moveTo>
                    <a:pt x="791993" y="18008"/>
                  </a:moveTo>
                  <a:lnTo>
                    <a:pt x="790579" y="10999"/>
                  </a:lnTo>
                  <a:lnTo>
                    <a:pt x="786722" y="5275"/>
                  </a:lnTo>
                  <a:lnTo>
                    <a:pt x="781001" y="1415"/>
                  </a:lnTo>
                  <a:lnTo>
                    <a:pt x="773995" y="0"/>
                  </a:lnTo>
                  <a:lnTo>
                    <a:pt x="766985" y="1415"/>
                  </a:lnTo>
                  <a:lnTo>
                    <a:pt x="761263" y="5275"/>
                  </a:lnTo>
                  <a:lnTo>
                    <a:pt x="757405" y="10999"/>
                  </a:lnTo>
                  <a:lnTo>
                    <a:pt x="755991" y="18008"/>
                  </a:lnTo>
                  <a:lnTo>
                    <a:pt x="757405" y="25010"/>
                  </a:lnTo>
                  <a:lnTo>
                    <a:pt x="761263" y="30730"/>
                  </a:lnTo>
                  <a:lnTo>
                    <a:pt x="766985" y="34589"/>
                  </a:lnTo>
                  <a:lnTo>
                    <a:pt x="773995" y="36004"/>
                  </a:lnTo>
                  <a:lnTo>
                    <a:pt x="781001" y="34589"/>
                  </a:lnTo>
                  <a:lnTo>
                    <a:pt x="786722" y="30730"/>
                  </a:lnTo>
                  <a:lnTo>
                    <a:pt x="790579" y="25010"/>
                  </a:lnTo>
                  <a:lnTo>
                    <a:pt x="791993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166" y="290954"/>
            <a:ext cx="2296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Lifecycle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of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docker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5298" y="930978"/>
            <a:ext cx="3847771" cy="18350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879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10" y="34589"/>
                  </a:lnTo>
                  <a:lnTo>
                    <a:pt x="30733" y="30730"/>
                  </a:lnTo>
                  <a:lnTo>
                    <a:pt x="34592" y="25010"/>
                  </a:lnTo>
                  <a:lnTo>
                    <a:pt x="36007" y="18008"/>
                  </a:lnTo>
                  <a:lnTo>
                    <a:pt x="34592" y="10999"/>
                  </a:lnTo>
                  <a:lnTo>
                    <a:pt x="30733" y="5275"/>
                  </a:lnTo>
                  <a:lnTo>
                    <a:pt x="25010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879" y="157111"/>
              <a:ext cx="741680" cy="36195"/>
            </a:xfrm>
            <a:custGeom>
              <a:avLst/>
              <a:gdLst/>
              <a:ahLst/>
              <a:cxnLst/>
              <a:rect l="l" t="t" r="r" b="b"/>
              <a:pathLst>
                <a:path w="741680" h="36194">
                  <a:moveTo>
                    <a:pt x="36007" y="18008"/>
                  </a:moveTo>
                  <a:lnTo>
                    <a:pt x="34592" y="10999"/>
                  </a:lnTo>
                  <a:lnTo>
                    <a:pt x="30733" y="5275"/>
                  </a:lnTo>
                  <a:lnTo>
                    <a:pt x="25010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10" y="34589"/>
                  </a:lnTo>
                  <a:lnTo>
                    <a:pt x="30733" y="30730"/>
                  </a:lnTo>
                  <a:lnTo>
                    <a:pt x="34592" y="25010"/>
                  </a:lnTo>
                  <a:lnTo>
                    <a:pt x="36007" y="18008"/>
                  </a:lnTo>
                  <a:close/>
                </a:path>
                <a:path w="741680" h="36194">
                  <a:moveTo>
                    <a:pt x="86399" y="18008"/>
                  </a:moveTo>
                  <a:lnTo>
                    <a:pt x="84984" y="10999"/>
                  </a:lnTo>
                  <a:lnTo>
                    <a:pt x="81126" y="5275"/>
                  </a:lnTo>
                  <a:lnTo>
                    <a:pt x="75404" y="1415"/>
                  </a:lnTo>
                  <a:lnTo>
                    <a:pt x="68397" y="0"/>
                  </a:lnTo>
                  <a:lnTo>
                    <a:pt x="61390" y="1415"/>
                  </a:lnTo>
                  <a:lnTo>
                    <a:pt x="55669" y="5275"/>
                  </a:lnTo>
                  <a:lnTo>
                    <a:pt x="51812" y="10999"/>
                  </a:lnTo>
                  <a:lnTo>
                    <a:pt x="50398" y="18008"/>
                  </a:lnTo>
                  <a:lnTo>
                    <a:pt x="51812" y="25010"/>
                  </a:lnTo>
                  <a:lnTo>
                    <a:pt x="55669" y="30730"/>
                  </a:lnTo>
                  <a:lnTo>
                    <a:pt x="61390" y="34589"/>
                  </a:lnTo>
                  <a:lnTo>
                    <a:pt x="68397" y="36004"/>
                  </a:lnTo>
                  <a:lnTo>
                    <a:pt x="75404" y="34589"/>
                  </a:lnTo>
                  <a:lnTo>
                    <a:pt x="81126" y="30730"/>
                  </a:lnTo>
                  <a:lnTo>
                    <a:pt x="84984" y="25010"/>
                  </a:lnTo>
                  <a:lnTo>
                    <a:pt x="86399" y="18008"/>
                  </a:lnTo>
                  <a:close/>
                </a:path>
                <a:path w="741680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31" y="5275"/>
                  </a:lnTo>
                  <a:lnTo>
                    <a:pt x="125811" y="1415"/>
                  </a:lnTo>
                  <a:lnTo>
                    <a:pt x="118804" y="0"/>
                  </a:lnTo>
                  <a:lnTo>
                    <a:pt x="111797" y="1415"/>
                  </a:lnTo>
                  <a:lnTo>
                    <a:pt x="106074" y="5275"/>
                  </a:lnTo>
                  <a:lnTo>
                    <a:pt x="102216" y="10999"/>
                  </a:lnTo>
                  <a:lnTo>
                    <a:pt x="100801" y="18008"/>
                  </a:lnTo>
                  <a:lnTo>
                    <a:pt x="102216" y="25010"/>
                  </a:lnTo>
                  <a:lnTo>
                    <a:pt x="106074" y="30730"/>
                  </a:lnTo>
                  <a:lnTo>
                    <a:pt x="111797" y="34589"/>
                  </a:lnTo>
                  <a:lnTo>
                    <a:pt x="118804" y="36004"/>
                  </a:lnTo>
                  <a:lnTo>
                    <a:pt x="125811" y="34589"/>
                  </a:lnTo>
                  <a:lnTo>
                    <a:pt x="131531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741680" h="36194">
                  <a:moveTo>
                    <a:pt x="187196" y="18008"/>
                  </a:moveTo>
                  <a:lnTo>
                    <a:pt x="185782" y="10999"/>
                  </a:lnTo>
                  <a:lnTo>
                    <a:pt x="181925" y="5275"/>
                  </a:lnTo>
                  <a:lnTo>
                    <a:pt x="176204" y="1415"/>
                  </a:lnTo>
                  <a:lnTo>
                    <a:pt x="169198" y="0"/>
                  </a:lnTo>
                  <a:lnTo>
                    <a:pt x="162191" y="1415"/>
                  </a:lnTo>
                  <a:lnTo>
                    <a:pt x="156468" y="5275"/>
                  </a:lnTo>
                  <a:lnTo>
                    <a:pt x="152609" y="10999"/>
                  </a:lnTo>
                  <a:lnTo>
                    <a:pt x="151194" y="18008"/>
                  </a:lnTo>
                  <a:lnTo>
                    <a:pt x="152609" y="25010"/>
                  </a:lnTo>
                  <a:lnTo>
                    <a:pt x="156468" y="30730"/>
                  </a:lnTo>
                  <a:lnTo>
                    <a:pt x="162191" y="34589"/>
                  </a:lnTo>
                  <a:lnTo>
                    <a:pt x="169198" y="36004"/>
                  </a:lnTo>
                  <a:lnTo>
                    <a:pt x="176204" y="34589"/>
                  </a:lnTo>
                  <a:lnTo>
                    <a:pt x="181925" y="30730"/>
                  </a:lnTo>
                  <a:lnTo>
                    <a:pt x="185782" y="25010"/>
                  </a:lnTo>
                  <a:lnTo>
                    <a:pt x="187196" y="18008"/>
                  </a:lnTo>
                  <a:close/>
                </a:path>
                <a:path w="741680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2" y="5275"/>
                  </a:lnTo>
                  <a:lnTo>
                    <a:pt x="226610" y="1415"/>
                  </a:lnTo>
                  <a:lnTo>
                    <a:pt x="219600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6" y="10999"/>
                  </a:lnTo>
                  <a:lnTo>
                    <a:pt x="201602" y="18008"/>
                  </a:lnTo>
                  <a:lnTo>
                    <a:pt x="203016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600" y="36004"/>
                  </a:lnTo>
                  <a:lnTo>
                    <a:pt x="226610" y="34589"/>
                  </a:lnTo>
                  <a:lnTo>
                    <a:pt x="232332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741680" h="36194">
                  <a:moveTo>
                    <a:pt x="287997" y="18008"/>
                  </a:moveTo>
                  <a:lnTo>
                    <a:pt x="286583" y="10999"/>
                  </a:lnTo>
                  <a:lnTo>
                    <a:pt x="282726" y="5275"/>
                  </a:lnTo>
                  <a:lnTo>
                    <a:pt x="277005" y="1415"/>
                  </a:lnTo>
                  <a:lnTo>
                    <a:pt x="269999" y="0"/>
                  </a:lnTo>
                  <a:lnTo>
                    <a:pt x="262992" y="1415"/>
                  </a:lnTo>
                  <a:lnTo>
                    <a:pt x="257269" y="5275"/>
                  </a:lnTo>
                  <a:lnTo>
                    <a:pt x="253410" y="10999"/>
                  </a:lnTo>
                  <a:lnTo>
                    <a:pt x="251995" y="18008"/>
                  </a:lnTo>
                  <a:lnTo>
                    <a:pt x="253410" y="25010"/>
                  </a:lnTo>
                  <a:lnTo>
                    <a:pt x="257269" y="30730"/>
                  </a:lnTo>
                  <a:lnTo>
                    <a:pt x="262992" y="34589"/>
                  </a:lnTo>
                  <a:lnTo>
                    <a:pt x="269999" y="36004"/>
                  </a:lnTo>
                  <a:lnTo>
                    <a:pt x="277005" y="34589"/>
                  </a:lnTo>
                  <a:lnTo>
                    <a:pt x="282726" y="30730"/>
                  </a:lnTo>
                  <a:lnTo>
                    <a:pt x="286583" y="25010"/>
                  </a:lnTo>
                  <a:lnTo>
                    <a:pt x="287997" y="18008"/>
                  </a:lnTo>
                  <a:close/>
                </a:path>
                <a:path w="741680" h="36194">
                  <a:moveTo>
                    <a:pt x="338405" y="18008"/>
                  </a:moveTo>
                  <a:lnTo>
                    <a:pt x="336990" y="10999"/>
                  </a:lnTo>
                  <a:lnTo>
                    <a:pt x="333131" y="5275"/>
                  </a:lnTo>
                  <a:lnTo>
                    <a:pt x="327409" y="1415"/>
                  </a:lnTo>
                  <a:lnTo>
                    <a:pt x="320401" y="0"/>
                  </a:lnTo>
                  <a:lnTo>
                    <a:pt x="313395" y="1415"/>
                  </a:lnTo>
                  <a:lnTo>
                    <a:pt x="307674" y="5275"/>
                  </a:lnTo>
                  <a:lnTo>
                    <a:pt x="303817" y="10999"/>
                  </a:lnTo>
                  <a:lnTo>
                    <a:pt x="302403" y="18008"/>
                  </a:lnTo>
                  <a:lnTo>
                    <a:pt x="303817" y="25010"/>
                  </a:lnTo>
                  <a:lnTo>
                    <a:pt x="307674" y="30730"/>
                  </a:lnTo>
                  <a:lnTo>
                    <a:pt x="313395" y="34589"/>
                  </a:lnTo>
                  <a:lnTo>
                    <a:pt x="320401" y="36004"/>
                  </a:lnTo>
                  <a:lnTo>
                    <a:pt x="327409" y="34589"/>
                  </a:lnTo>
                  <a:lnTo>
                    <a:pt x="333131" y="30730"/>
                  </a:lnTo>
                  <a:lnTo>
                    <a:pt x="336990" y="25010"/>
                  </a:lnTo>
                  <a:lnTo>
                    <a:pt x="338405" y="18008"/>
                  </a:lnTo>
                  <a:close/>
                </a:path>
                <a:path w="741680" h="36194">
                  <a:moveTo>
                    <a:pt x="388799" y="18008"/>
                  </a:moveTo>
                  <a:lnTo>
                    <a:pt x="387384" y="10999"/>
                  </a:lnTo>
                  <a:lnTo>
                    <a:pt x="383525" y="5275"/>
                  </a:lnTo>
                  <a:lnTo>
                    <a:pt x="377802" y="1415"/>
                  </a:lnTo>
                  <a:lnTo>
                    <a:pt x="370795" y="0"/>
                  </a:lnTo>
                  <a:lnTo>
                    <a:pt x="363789" y="1415"/>
                  </a:lnTo>
                  <a:lnTo>
                    <a:pt x="358068" y="5275"/>
                  </a:lnTo>
                  <a:lnTo>
                    <a:pt x="354211" y="10999"/>
                  </a:lnTo>
                  <a:lnTo>
                    <a:pt x="352797" y="18008"/>
                  </a:lnTo>
                  <a:lnTo>
                    <a:pt x="354211" y="25010"/>
                  </a:lnTo>
                  <a:lnTo>
                    <a:pt x="358068" y="30730"/>
                  </a:lnTo>
                  <a:lnTo>
                    <a:pt x="363789" y="34589"/>
                  </a:lnTo>
                  <a:lnTo>
                    <a:pt x="370795" y="36004"/>
                  </a:lnTo>
                  <a:lnTo>
                    <a:pt x="377802" y="34589"/>
                  </a:lnTo>
                  <a:lnTo>
                    <a:pt x="383525" y="30730"/>
                  </a:lnTo>
                  <a:lnTo>
                    <a:pt x="387384" y="25010"/>
                  </a:lnTo>
                  <a:lnTo>
                    <a:pt x="388799" y="18008"/>
                  </a:lnTo>
                  <a:close/>
                </a:path>
                <a:path w="741680" h="36194">
                  <a:moveTo>
                    <a:pt x="439206" y="18008"/>
                  </a:moveTo>
                  <a:lnTo>
                    <a:pt x="437791" y="10999"/>
                  </a:lnTo>
                  <a:lnTo>
                    <a:pt x="433933" y="5275"/>
                  </a:lnTo>
                  <a:lnTo>
                    <a:pt x="428210" y="1415"/>
                  </a:lnTo>
                  <a:lnTo>
                    <a:pt x="421203" y="0"/>
                  </a:lnTo>
                  <a:lnTo>
                    <a:pt x="414196" y="1415"/>
                  </a:lnTo>
                  <a:lnTo>
                    <a:pt x="408473" y="5275"/>
                  </a:lnTo>
                  <a:lnTo>
                    <a:pt x="404615" y="10999"/>
                  </a:lnTo>
                  <a:lnTo>
                    <a:pt x="403200" y="18008"/>
                  </a:lnTo>
                  <a:lnTo>
                    <a:pt x="404615" y="25010"/>
                  </a:lnTo>
                  <a:lnTo>
                    <a:pt x="408473" y="30730"/>
                  </a:lnTo>
                  <a:lnTo>
                    <a:pt x="414196" y="34589"/>
                  </a:lnTo>
                  <a:lnTo>
                    <a:pt x="421203" y="36004"/>
                  </a:lnTo>
                  <a:lnTo>
                    <a:pt x="428210" y="34589"/>
                  </a:lnTo>
                  <a:lnTo>
                    <a:pt x="433933" y="30730"/>
                  </a:lnTo>
                  <a:lnTo>
                    <a:pt x="437791" y="25010"/>
                  </a:lnTo>
                  <a:lnTo>
                    <a:pt x="439206" y="18008"/>
                  </a:lnTo>
                  <a:close/>
                </a:path>
                <a:path w="741680" h="36194">
                  <a:moveTo>
                    <a:pt x="489600" y="18008"/>
                  </a:moveTo>
                  <a:lnTo>
                    <a:pt x="488185" y="10999"/>
                  </a:lnTo>
                  <a:lnTo>
                    <a:pt x="484326" y="5275"/>
                  </a:lnTo>
                  <a:lnTo>
                    <a:pt x="478603" y="1415"/>
                  </a:lnTo>
                  <a:lnTo>
                    <a:pt x="471596" y="0"/>
                  </a:lnTo>
                  <a:lnTo>
                    <a:pt x="464589" y="1415"/>
                  </a:lnTo>
                  <a:lnTo>
                    <a:pt x="458866" y="5275"/>
                  </a:lnTo>
                  <a:lnTo>
                    <a:pt x="455008" y="10999"/>
                  </a:lnTo>
                  <a:lnTo>
                    <a:pt x="453593" y="18008"/>
                  </a:lnTo>
                  <a:lnTo>
                    <a:pt x="455008" y="25010"/>
                  </a:lnTo>
                  <a:lnTo>
                    <a:pt x="458866" y="30730"/>
                  </a:lnTo>
                  <a:lnTo>
                    <a:pt x="464589" y="34589"/>
                  </a:lnTo>
                  <a:lnTo>
                    <a:pt x="471596" y="36004"/>
                  </a:lnTo>
                  <a:lnTo>
                    <a:pt x="478603" y="34589"/>
                  </a:lnTo>
                  <a:lnTo>
                    <a:pt x="484326" y="30730"/>
                  </a:lnTo>
                  <a:lnTo>
                    <a:pt x="488185" y="25010"/>
                  </a:lnTo>
                  <a:lnTo>
                    <a:pt x="489600" y="18008"/>
                  </a:lnTo>
                  <a:close/>
                </a:path>
                <a:path w="741680" h="36194">
                  <a:moveTo>
                    <a:pt x="539993" y="18008"/>
                  </a:moveTo>
                  <a:lnTo>
                    <a:pt x="538578" y="10999"/>
                  </a:lnTo>
                  <a:lnTo>
                    <a:pt x="534720" y="5275"/>
                  </a:lnTo>
                  <a:lnTo>
                    <a:pt x="528997" y="1415"/>
                  </a:lnTo>
                  <a:lnTo>
                    <a:pt x="521990" y="0"/>
                  </a:lnTo>
                  <a:lnTo>
                    <a:pt x="514983" y="1415"/>
                  </a:lnTo>
                  <a:lnTo>
                    <a:pt x="509263" y="5275"/>
                  </a:lnTo>
                  <a:lnTo>
                    <a:pt x="505406" y="10999"/>
                  </a:lnTo>
                  <a:lnTo>
                    <a:pt x="503991" y="18008"/>
                  </a:lnTo>
                  <a:lnTo>
                    <a:pt x="505406" y="25010"/>
                  </a:lnTo>
                  <a:lnTo>
                    <a:pt x="509263" y="30730"/>
                  </a:lnTo>
                  <a:lnTo>
                    <a:pt x="514983" y="34589"/>
                  </a:lnTo>
                  <a:lnTo>
                    <a:pt x="521990" y="36004"/>
                  </a:lnTo>
                  <a:lnTo>
                    <a:pt x="528997" y="34589"/>
                  </a:lnTo>
                  <a:lnTo>
                    <a:pt x="534720" y="30730"/>
                  </a:lnTo>
                  <a:lnTo>
                    <a:pt x="538578" y="25010"/>
                  </a:lnTo>
                  <a:lnTo>
                    <a:pt x="539993" y="18008"/>
                  </a:lnTo>
                  <a:close/>
                </a:path>
                <a:path w="741680" h="36194">
                  <a:moveTo>
                    <a:pt x="590396" y="18008"/>
                  </a:moveTo>
                  <a:lnTo>
                    <a:pt x="588982" y="10999"/>
                  </a:lnTo>
                  <a:lnTo>
                    <a:pt x="585125" y="5275"/>
                  </a:lnTo>
                  <a:lnTo>
                    <a:pt x="579404" y="1415"/>
                  </a:lnTo>
                  <a:lnTo>
                    <a:pt x="572397" y="0"/>
                  </a:lnTo>
                  <a:lnTo>
                    <a:pt x="565390" y="1415"/>
                  </a:lnTo>
                  <a:lnTo>
                    <a:pt x="559668" y="5275"/>
                  </a:lnTo>
                  <a:lnTo>
                    <a:pt x="555809" y="10999"/>
                  </a:lnTo>
                  <a:lnTo>
                    <a:pt x="554394" y="18008"/>
                  </a:lnTo>
                  <a:lnTo>
                    <a:pt x="555809" y="25010"/>
                  </a:lnTo>
                  <a:lnTo>
                    <a:pt x="559668" y="30730"/>
                  </a:lnTo>
                  <a:lnTo>
                    <a:pt x="565390" y="34589"/>
                  </a:lnTo>
                  <a:lnTo>
                    <a:pt x="572397" y="36004"/>
                  </a:lnTo>
                  <a:lnTo>
                    <a:pt x="579404" y="34589"/>
                  </a:lnTo>
                  <a:lnTo>
                    <a:pt x="585125" y="30730"/>
                  </a:lnTo>
                  <a:lnTo>
                    <a:pt x="588982" y="25010"/>
                  </a:lnTo>
                  <a:lnTo>
                    <a:pt x="590396" y="18008"/>
                  </a:lnTo>
                  <a:close/>
                </a:path>
                <a:path w="741680" h="36194">
                  <a:moveTo>
                    <a:pt x="640789" y="18008"/>
                  </a:moveTo>
                  <a:lnTo>
                    <a:pt x="639375" y="10999"/>
                  </a:lnTo>
                  <a:lnTo>
                    <a:pt x="635518" y="5275"/>
                  </a:lnTo>
                  <a:lnTo>
                    <a:pt x="629797" y="1415"/>
                  </a:lnTo>
                  <a:lnTo>
                    <a:pt x="622791" y="0"/>
                  </a:lnTo>
                  <a:lnTo>
                    <a:pt x="615784" y="1415"/>
                  </a:lnTo>
                  <a:lnTo>
                    <a:pt x="610061" y="5275"/>
                  </a:lnTo>
                  <a:lnTo>
                    <a:pt x="606202" y="10999"/>
                  </a:lnTo>
                  <a:lnTo>
                    <a:pt x="604787" y="18008"/>
                  </a:lnTo>
                  <a:lnTo>
                    <a:pt x="606202" y="25010"/>
                  </a:lnTo>
                  <a:lnTo>
                    <a:pt x="610061" y="30730"/>
                  </a:lnTo>
                  <a:lnTo>
                    <a:pt x="615784" y="34589"/>
                  </a:lnTo>
                  <a:lnTo>
                    <a:pt x="622791" y="36004"/>
                  </a:lnTo>
                  <a:lnTo>
                    <a:pt x="629797" y="34589"/>
                  </a:lnTo>
                  <a:lnTo>
                    <a:pt x="635518" y="30730"/>
                  </a:lnTo>
                  <a:lnTo>
                    <a:pt x="639375" y="25010"/>
                  </a:lnTo>
                  <a:lnTo>
                    <a:pt x="640789" y="18008"/>
                  </a:lnTo>
                  <a:close/>
                </a:path>
                <a:path w="741680" h="36194">
                  <a:moveTo>
                    <a:pt x="691197" y="18008"/>
                  </a:moveTo>
                  <a:lnTo>
                    <a:pt x="689782" y="10999"/>
                  </a:lnTo>
                  <a:lnTo>
                    <a:pt x="685923" y="5275"/>
                  </a:lnTo>
                  <a:lnTo>
                    <a:pt x="680201" y="1415"/>
                  </a:lnTo>
                  <a:lnTo>
                    <a:pt x="673193" y="0"/>
                  </a:lnTo>
                  <a:lnTo>
                    <a:pt x="666187" y="1415"/>
                  </a:lnTo>
                  <a:lnTo>
                    <a:pt x="660466" y="5275"/>
                  </a:lnTo>
                  <a:lnTo>
                    <a:pt x="656609" y="10999"/>
                  </a:lnTo>
                  <a:lnTo>
                    <a:pt x="655195" y="18008"/>
                  </a:lnTo>
                  <a:lnTo>
                    <a:pt x="656609" y="25010"/>
                  </a:lnTo>
                  <a:lnTo>
                    <a:pt x="660466" y="30730"/>
                  </a:lnTo>
                  <a:lnTo>
                    <a:pt x="666187" y="34589"/>
                  </a:lnTo>
                  <a:lnTo>
                    <a:pt x="673193" y="36004"/>
                  </a:lnTo>
                  <a:lnTo>
                    <a:pt x="680201" y="34589"/>
                  </a:lnTo>
                  <a:lnTo>
                    <a:pt x="685923" y="30730"/>
                  </a:lnTo>
                  <a:lnTo>
                    <a:pt x="689782" y="25010"/>
                  </a:lnTo>
                  <a:lnTo>
                    <a:pt x="691197" y="18008"/>
                  </a:lnTo>
                  <a:close/>
                </a:path>
                <a:path w="741680" h="36194">
                  <a:moveTo>
                    <a:pt x="741591" y="18008"/>
                  </a:moveTo>
                  <a:lnTo>
                    <a:pt x="740176" y="10999"/>
                  </a:lnTo>
                  <a:lnTo>
                    <a:pt x="736319" y="5275"/>
                  </a:lnTo>
                  <a:lnTo>
                    <a:pt x="730599" y="1415"/>
                  </a:lnTo>
                  <a:lnTo>
                    <a:pt x="723592" y="0"/>
                  </a:lnTo>
                  <a:lnTo>
                    <a:pt x="716583" y="1415"/>
                  </a:lnTo>
                  <a:lnTo>
                    <a:pt x="710860" y="5275"/>
                  </a:lnTo>
                  <a:lnTo>
                    <a:pt x="707003" y="10999"/>
                  </a:lnTo>
                  <a:lnTo>
                    <a:pt x="705589" y="18008"/>
                  </a:lnTo>
                  <a:lnTo>
                    <a:pt x="707003" y="25010"/>
                  </a:lnTo>
                  <a:lnTo>
                    <a:pt x="710860" y="30730"/>
                  </a:lnTo>
                  <a:lnTo>
                    <a:pt x="716583" y="34589"/>
                  </a:lnTo>
                  <a:lnTo>
                    <a:pt x="723592" y="36004"/>
                  </a:lnTo>
                  <a:lnTo>
                    <a:pt x="730599" y="34589"/>
                  </a:lnTo>
                  <a:lnTo>
                    <a:pt x="736319" y="30730"/>
                  </a:lnTo>
                  <a:lnTo>
                    <a:pt x="740176" y="25010"/>
                  </a:lnTo>
                  <a:lnTo>
                    <a:pt x="74159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025" y="290954"/>
            <a:ext cx="2597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management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commands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42616" y="136310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57463" y="688479"/>
          <a:ext cx="4083685" cy="211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command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4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create</a:t>
                      </a:r>
                      <a:r>
                        <a:rPr sz="1100" spc="1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0" dirty="0">
                          <a:latin typeface="Arial"/>
                          <a:cs typeface="Arial"/>
                        </a:rPr>
                        <a:t>image</a:t>
                      </a:r>
                      <a:r>
                        <a:rPr sz="11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5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1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]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run</a:t>
                      </a:r>
                      <a:r>
                        <a:rPr sz="1100" spc="1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0" dirty="0">
                          <a:latin typeface="Arial"/>
                          <a:cs typeface="Arial"/>
                        </a:rPr>
                        <a:t>image</a:t>
                      </a:r>
                      <a:r>
                        <a:rPr sz="11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5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1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]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create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create</a:t>
                      </a:r>
                      <a:r>
                        <a:rPr sz="1100" spc="14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1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1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2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rename</a:t>
                      </a:r>
                      <a:r>
                        <a:rPr sz="1100" spc="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container</a:t>
                      </a:r>
                      <a:r>
                        <a:rPr sz="1100" i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1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name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1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update</a:t>
                      </a:r>
                      <a:r>
                        <a:rPr sz="1100" spc="2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rename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update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config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4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r>
                        <a:rPr sz="11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 marR="467359">
                        <a:lnSpc>
                          <a:spcPct val="10260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3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stop</a:t>
                      </a:r>
                      <a:r>
                        <a:rPr sz="1100" spc="1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3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kill</a:t>
                      </a:r>
                      <a:r>
                        <a:rPr sz="11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4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restart</a:t>
                      </a:r>
                      <a:r>
                        <a:rPr sz="1100" spc="19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start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graceful</a:t>
                      </a:r>
                      <a:r>
                        <a:rPr sz="1200" spc="-52" baseline="2777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150" baseline="27777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stop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kill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(SIGKILL)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spc="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stop</a:t>
                      </a:r>
                      <a:r>
                        <a:rPr sz="1100" spc="14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1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11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start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7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pause</a:t>
                      </a:r>
                      <a:r>
                        <a:rPr sz="1100" spc="20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unpause</a:t>
                      </a:r>
                      <a:r>
                        <a:rPr sz="11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suspend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70" dirty="0">
                          <a:latin typeface="Tahoma"/>
                          <a:cs typeface="Tahoma"/>
                        </a:rPr>
                        <a:t>resume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6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rm</a:t>
                      </a:r>
                      <a:r>
                        <a:rPr sz="1100" spc="13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1100" spc="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142" baseline="27777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spc="284" baseline="27777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]</a:t>
                      </a:r>
                      <a:r>
                        <a:rPr sz="1100" spc="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destroy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59990" y="303065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5899" y="3037695"/>
            <a:ext cx="3623310" cy="30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37037" dirty="0">
                <a:latin typeface="Tahoma"/>
                <a:cs typeface="Tahoma"/>
              </a:rPr>
              <a:t>2</a:t>
            </a:r>
            <a:r>
              <a:rPr sz="900" spc="-10" dirty="0">
                <a:latin typeface="Tahoma"/>
                <a:cs typeface="Tahoma"/>
              </a:rPr>
              <a:t>send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SIGTERM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main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process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SIGKILL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10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seconds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later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900" spc="165" baseline="37037" dirty="0">
                <a:latin typeface="Tahoma"/>
                <a:cs typeface="Tahoma"/>
              </a:rPr>
              <a:t>3</a:t>
            </a:r>
            <a:r>
              <a:rPr sz="900" spc="11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900" spc="170" dirty="0">
                <a:solidFill>
                  <a:srgbClr val="006300"/>
                </a:solidFill>
                <a:latin typeface="Cambria"/>
                <a:cs typeface="Cambria"/>
              </a:rPr>
              <a:t>f</a:t>
            </a:r>
            <a:r>
              <a:rPr sz="900" spc="12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allows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removing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running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containers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(=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900" spc="29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160" dirty="0">
                <a:solidFill>
                  <a:srgbClr val="006300"/>
                </a:solidFill>
                <a:latin typeface="Cambria"/>
                <a:cs typeface="Cambria"/>
              </a:rPr>
              <a:t>kill</a:t>
            </a:r>
            <a:r>
              <a:rPr sz="900" spc="13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900" spc="3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006300"/>
                </a:solidFill>
                <a:latin typeface="Cambria"/>
                <a:cs typeface="Cambria"/>
              </a:rPr>
              <a:t>rm</a:t>
            </a:r>
            <a:r>
              <a:rPr sz="900" spc="-25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8699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27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8" y="0"/>
                  </a:move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77" y="157111"/>
              <a:ext cx="691515" cy="36195"/>
            </a:xfrm>
            <a:custGeom>
              <a:avLst/>
              <a:gdLst/>
              <a:ahLst/>
              <a:cxnLst/>
              <a:rect l="l" t="t" r="r" b="b"/>
              <a:pathLst>
                <a:path w="69151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691515" h="36194">
                  <a:moveTo>
                    <a:pt x="86404" y="18008"/>
                  </a:moveTo>
                  <a:lnTo>
                    <a:pt x="84990" y="10999"/>
                  </a:lnTo>
                  <a:lnTo>
                    <a:pt x="81133" y="5275"/>
                  </a:lnTo>
                  <a:lnTo>
                    <a:pt x="75412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2" y="34589"/>
                  </a:lnTo>
                  <a:lnTo>
                    <a:pt x="81133" y="30730"/>
                  </a:lnTo>
                  <a:lnTo>
                    <a:pt x="84990" y="25010"/>
                  </a:lnTo>
                  <a:lnTo>
                    <a:pt x="86404" y="18008"/>
                  </a:lnTo>
                  <a:close/>
                </a:path>
                <a:path w="691515" h="36194">
                  <a:moveTo>
                    <a:pt x="136798" y="18008"/>
                  </a:moveTo>
                  <a:lnTo>
                    <a:pt x="135383" y="10999"/>
                  </a:lnTo>
                  <a:lnTo>
                    <a:pt x="131526" y="5275"/>
                  </a:lnTo>
                  <a:lnTo>
                    <a:pt x="125805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69" y="5275"/>
                  </a:lnTo>
                  <a:lnTo>
                    <a:pt x="102211" y="10999"/>
                  </a:lnTo>
                  <a:lnTo>
                    <a:pt x="100796" y="18008"/>
                  </a:lnTo>
                  <a:lnTo>
                    <a:pt x="102211" y="25010"/>
                  </a:lnTo>
                  <a:lnTo>
                    <a:pt x="106069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5" y="34589"/>
                  </a:lnTo>
                  <a:lnTo>
                    <a:pt x="131526" y="30730"/>
                  </a:lnTo>
                  <a:lnTo>
                    <a:pt x="135383" y="25010"/>
                  </a:lnTo>
                  <a:lnTo>
                    <a:pt x="136798" y="18008"/>
                  </a:lnTo>
                  <a:close/>
                </a:path>
                <a:path w="69151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3" y="5275"/>
                  </a:lnTo>
                  <a:lnTo>
                    <a:pt x="176211" y="1415"/>
                  </a:lnTo>
                  <a:lnTo>
                    <a:pt x="169202" y="0"/>
                  </a:lnTo>
                  <a:lnTo>
                    <a:pt x="162195" y="1415"/>
                  </a:lnTo>
                  <a:lnTo>
                    <a:pt x="156474" y="5275"/>
                  </a:lnTo>
                  <a:lnTo>
                    <a:pt x="152617" y="10999"/>
                  </a:lnTo>
                  <a:lnTo>
                    <a:pt x="151203" y="18008"/>
                  </a:lnTo>
                  <a:lnTo>
                    <a:pt x="152617" y="25010"/>
                  </a:lnTo>
                  <a:lnTo>
                    <a:pt x="156474" y="30730"/>
                  </a:lnTo>
                  <a:lnTo>
                    <a:pt x="162195" y="34589"/>
                  </a:lnTo>
                  <a:lnTo>
                    <a:pt x="169202" y="36004"/>
                  </a:lnTo>
                  <a:lnTo>
                    <a:pt x="176211" y="34589"/>
                  </a:lnTo>
                  <a:lnTo>
                    <a:pt x="181933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69151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691515" h="36194">
                  <a:moveTo>
                    <a:pt x="288006" y="18008"/>
                  </a:moveTo>
                  <a:lnTo>
                    <a:pt x="286591" y="10999"/>
                  </a:lnTo>
                  <a:lnTo>
                    <a:pt x="282733" y="5275"/>
                  </a:lnTo>
                  <a:lnTo>
                    <a:pt x="277010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0" y="34589"/>
                  </a:lnTo>
                  <a:lnTo>
                    <a:pt x="282733" y="30730"/>
                  </a:lnTo>
                  <a:lnTo>
                    <a:pt x="286591" y="25010"/>
                  </a:lnTo>
                  <a:lnTo>
                    <a:pt x="288006" y="18008"/>
                  </a:lnTo>
                  <a:close/>
                </a:path>
                <a:path w="691515" h="36194">
                  <a:moveTo>
                    <a:pt x="338400" y="18008"/>
                  </a:moveTo>
                  <a:lnTo>
                    <a:pt x="336985" y="10999"/>
                  </a:lnTo>
                  <a:lnTo>
                    <a:pt x="333126" y="5275"/>
                  </a:lnTo>
                  <a:lnTo>
                    <a:pt x="327404" y="1415"/>
                  </a:lnTo>
                  <a:lnTo>
                    <a:pt x="320396" y="0"/>
                  </a:lnTo>
                  <a:lnTo>
                    <a:pt x="313390" y="1415"/>
                  </a:lnTo>
                  <a:lnTo>
                    <a:pt x="307669" y="5275"/>
                  </a:lnTo>
                  <a:lnTo>
                    <a:pt x="303812" y="10999"/>
                  </a:lnTo>
                  <a:lnTo>
                    <a:pt x="302398" y="18008"/>
                  </a:lnTo>
                  <a:lnTo>
                    <a:pt x="303812" y="25010"/>
                  </a:lnTo>
                  <a:lnTo>
                    <a:pt x="307669" y="30730"/>
                  </a:lnTo>
                  <a:lnTo>
                    <a:pt x="313390" y="34589"/>
                  </a:lnTo>
                  <a:lnTo>
                    <a:pt x="320396" y="36004"/>
                  </a:lnTo>
                  <a:lnTo>
                    <a:pt x="327404" y="34589"/>
                  </a:lnTo>
                  <a:lnTo>
                    <a:pt x="333126" y="30730"/>
                  </a:lnTo>
                  <a:lnTo>
                    <a:pt x="336985" y="25010"/>
                  </a:lnTo>
                  <a:lnTo>
                    <a:pt x="338400" y="18008"/>
                  </a:lnTo>
                  <a:close/>
                </a:path>
                <a:path w="691515" h="36194">
                  <a:moveTo>
                    <a:pt x="388807" y="18008"/>
                  </a:moveTo>
                  <a:lnTo>
                    <a:pt x="387393" y="10999"/>
                  </a:lnTo>
                  <a:lnTo>
                    <a:pt x="383534" y="5275"/>
                  </a:lnTo>
                  <a:lnTo>
                    <a:pt x="377812" y="1415"/>
                  </a:lnTo>
                  <a:lnTo>
                    <a:pt x="370804" y="0"/>
                  </a:lnTo>
                  <a:lnTo>
                    <a:pt x="363797" y="1415"/>
                  </a:lnTo>
                  <a:lnTo>
                    <a:pt x="358075" y="5275"/>
                  </a:lnTo>
                  <a:lnTo>
                    <a:pt x="354217" y="10999"/>
                  </a:lnTo>
                  <a:lnTo>
                    <a:pt x="352802" y="18008"/>
                  </a:lnTo>
                  <a:lnTo>
                    <a:pt x="354217" y="25010"/>
                  </a:lnTo>
                  <a:lnTo>
                    <a:pt x="358075" y="30730"/>
                  </a:lnTo>
                  <a:lnTo>
                    <a:pt x="363797" y="34589"/>
                  </a:lnTo>
                  <a:lnTo>
                    <a:pt x="370804" y="36004"/>
                  </a:lnTo>
                  <a:lnTo>
                    <a:pt x="377812" y="34589"/>
                  </a:lnTo>
                  <a:lnTo>
                    <a:pt x="383534" y="30730"/>
                  </a:lnTo>
                  <a:lnTo>
                    <a:pt x="387393" y="25010"/>
                  </a:lnTo>
                  <a:lnTo>
                    <a:pt x="388807" y="18008"/>
                  </a:lnTo>
                  <a:close/>
                </a:path>
                <a:path w="691515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0" y="1415"/>
                  </a:lnTo>
                  <a:lnTo>
                    <a:pt x="408468" y="5275"/>
                  </a:lnTo>
                  <a:lnTo>
                    <a:pt x="404609" y="10999"/>
                  </a:lnTo>
                  <a:lnTo>
                    <a:pt x="403194" y="18008"/>
                  </a:lnTo>
                  <a:lnTo>
                    <a:pt x="404609" y="25010"/>
                  </a:lnTo>
                  <a:lnTo>
                    <a:pt x="408468" y="30730"/>
                  </a:lnTo>
                  <a:lnTo>
                    <a:pt x="414190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691515" h="36194">
                  <a:moveTo>
                    <a:pt x="489595" y="18008"/>
                  </a:moveTo>
                  <a:lnTo>
                    <a:pt x="488180" y="10999"/>
                  </a:lnTo>
                  <a:lnTo>
                    <a:pt x="484321" y="5275"/>
                  </a:lnTo>
                  <a:lnTo>
                    <a:pt x="478598" y="1415"/>
                  </a:lnTo>
                  <a:lnTo>
                    <a:pt x="471591" y="0"/>
                  </a:lnTo>
                  <a:lnTo>
                    <a:pt x="464585" y="1415"/>
                  </a:lnTo>
                  <a:lnTo>
                    <a:pt x="458864" y="5275"/>
                  </a:lnTo>
                  <a:lnTo>
                    <a:pt x="455007" y="10999"/>
                  </a:lnTo>
                  <a:lnTo>
                    <a:pt x="453593" y="18008"/>
                  </a:lnTo>
                  <a:lnTo>
                    <a:pt x="455007" y="25010"/>
                  </a:lnTo>
                  <a:lnTo>
                    <a:pt x="458864" y="30730"/>
                  </a:lnTo>
                  <a:lnTo>
                    <a:pt x="464585" y="34589"/>
                  </a:lnTo>
                  <a:lnTo>
                    <a:pt x="471591" y="36004"/>
                  </a:lnTo>
                  <a:lnTo>
                    <a:pt x="478598" y="34589"/>
                  </a:lnTo>
                  <a:lnTo>
                    <a:pt x="484321" y="30730"/>
                  </a:lnTo>
                  <a:lnTo>
                    <a:pt x="488180" y="25010"/>
                  </a:lnTo>
                  <a:lnTo>
                    <a:pt x="489595" y="18008"/>
                  </a:lnTo>
                  <a:close/>
                </a:path>
                <a:path w="691515" h="36194">
                  <a:moveTo>
                    <a:pt x="539997" y="18008"/>
                  </a:moveTo>
                  <a:lnTo>
                    <a:pt x="538583" y="10999"/>
                  </a:lnTo>
                  <a:lnTo>
                    <a:pt x="534726" y="5275"/>
                  </a:lnTo>
                  <a:lnTo>
                    <a:pt x="529005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5" y="34589"/>
                  </a:lnTo>
                  <a:lnTo>
                    <a:pt x="534726" y="30730"/>
                  </a:lnTo>
                  <a:lnTo>
                    <a:pt x="538583" y="25010"/>
                  </a:lnTo>
                  <a:lnTo>
                    <a:pt x="539997" y="18008"/>
                  </a:lnTo>
                  <a:close/>
                </a:path>
                <a:path w="691515" h="36194">
                  <a:moveTo>
                    <a:pt x="590391" y="18008"/>
                  </a:moveTo>
                  <a:lnTo>
                    <a:pt x="588977" y="10999"/>
                  </a:lnTo>
                  <a:lnTo>
                    <a:pt x="585120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5" y="1415"/>
                  </a:lnTo>
                  <a:lnTo>
                    <a:pt x="559662" y="5275"/>
                  </a:lnTo>
                  <a:lnTo>
                    <a:pt x="555804" y="10999"/>
                  </a:lnTo>
                  <a:lnTo>
                    <a:pt x="554389" y="18008"/>
                  </a:lnTo>
                  <a:lnTo>
                    <a:pt x="555804" y="25010"/>
                  </a:lnTo>
                  <a:lnTo>
                    <a:pt x="559662" y="30730"/>
                  </a:lnTo>
                  <a:lnTo>
                    <a:pt x="565385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0" y="30730"/>
                  </a:lnTo>
                  <a:lnTo>
                    <a:pt x="588977" y="25010"/>
                  </a:lnTo>
                  <a:lnTo>
                    <a:pt x="590391" y="18008"/>
                  </a:lnTo>
                  <a:close/>
                </a:path>
                <a:path w="691515" h="36194">
                  <a:moveTo>
                    <a:pt x="640798" y="18008"/>
                  </a:moveTo>
                  <a:lnTo>
                    <a:pt x="639383" y="10999"/>
                  </a:lnTo>
                  <a:lnTo>
                    <a:pt x="635525" y="5275"/>
                  </a:lnTo>
                  <a:lnTo>
                    <a:pt x="629802" y="1415"/>
                  </a:lnTo>
                  <a:lnTo>
                    <a:pt x="622795" y="0"/>
                  </a:lnTo>
                  <a:lnTo>
                    <a:pt x="615788" y="1415"/>
                  </a:lnTo>
                  <a:lnTo>
                    <a:pt x="610068" y="5275"/>
                  </a:lnTo>
                  <a:lnTo>
                    <a:pt x="606211" y="10999"/>
                  </a:lnTo>
                  <a:lnTo>
                    <a:pt x="604796" y="18008"/>
                  </a:lnTo>
                  <a:lnTo>
                    <a:pt x="606211" y="25010"/>
                  </a:lnTo>
                  <a:lnTo>
                    <a:pt x="610068" y="30730"/>
                  </a:lnTo>
                  <a:lnTo>
                    <a:pt x="615788" y="34589"/>
                  </a:lnTo>
                  <a:lnTo>
                    <a:pt x="622795" y="36004"/>
                  </a:lnTo>
                  <a:lnTo>
                    <a:pt x="629802" y="34589"/>
                  </a:lnTo>
                  <a:lnTo>
                    <a:pt x="635525" y="30730"/>
                  </a:lnTo>
                  <a:lnTo>
                    <a:pt x="639383" y="25010"/>
                  </a:lnTo>
                  <a:lnTo>
                    <a:pt x="640798" y="18008"/>
                  </a:lnTo>
                  <a:close/>
                </a:path>
                <a:path w="691515" h="36194">
                  <a:moveTo>
                    <a:pt x="691192" y="18008"/>
                  </a:moveTo>
                  <a:lnTo>
                    <a:pt x="689778" y="10999"/>
                  </a:lnTo>
                  <a:lnTo>
                    <a:pt x="685921" y="5275"/>
                  </a:lnTo>
                  <a:lnTo>
                    <a:pt x="680200" y="1415"/>
                  </a:lnTo>
                  <a:lnTo>
                    <a:pt x="673193" y="0"/>
                  </a:lnTo>
                  <a:lnTo>
                    <a:pt x="666184" y="1415"/>
                  </a:lnTo>
                  <a:lnTo>
                    <a:pt x="660462" y="5275"/>
                  </a:lnTo>
                  <a:lnTo>
                    <a:pt x="656604" y="10999"/>
                  </a:lnTo>
                  <a:lnTo>
                    <a:pt x="655190" y="18008"/>
                  </a:lnTo>
                  <a:lnTo>
                    <a:pt x="656604" y="25010"/>
                  </a:lnTo>
                  <a:lnTo>
                    <a:pt x="660462" y="30730"/>
                  </a:lnTo>
                  <a:lnTo>
                    <a:pt x="666184" y="34589"/>
                  </a:lnTo>
                  <a:lnTo>
                    <a:pt x="673193" y="36004"/>
                  </a:lnTo>
                  <a:lnTo>
                    <a:pt x="680200" y="34589"/>
                  </a:lnTo>
                  <a:lnTo>
                    <a:pt x="685921" y="30730"/>
                  </a:lnTo>
                  <a:lnTo>
                    <a:pt x="689778" y="25010"/>
                  </a:lnTo>
                  <a:lnTo>
                    <a:pt x="691192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8845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49" y="290954"/>
            <a:ext cx="3828415" cy="2543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Notes</a:t>
            </a:r>
            <a:r>
              <a:rPr sz="1400" spc="-9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about</a:t>
            </a:r>
            <a:r>
              <a:rPr sz="1400" spc="-8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8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r>
              <a:rPr sz="1400" spc="-7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lifecycle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400">
              <a:latin typeface="Tahoma"/>
              <a:cs typeface="Tahoma"/>
            </a:endParaRPr>
          </a:p>
          <a:p>
            <a:pPr marL="214629" marR="238760" indent="-139065">
              <a:lnSpc>
                <a:spcPts val="1200"/>
              </a:lnSpc>
              <a:buFont typeface="Impact"/>
              <a:buChar char="•"/>
              <a:tabLst>
                <a:tab pos="214629" algn="l"/>
                <a:tab pos="2159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filesystem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created</a:t>
            </a:r>
            <a:r>
              <a:rPr sz="1100" dirty="0">
                <a:latin typeface="Tahoma"/>
                <a:cs typeface="Tahoma"/>
              </a:rPr>
              <a:t> 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006300"/>
                </a:solidFill>
                <a:latin typeface="Cambria"/>
                <a:cs typeface="Cambria"/>
              </a:rPr>
              <a:t>create</a:t>
            </a:r>
            <a:r>
              <a:rPr sz="1100" spc="9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dropped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rm</a:t>
            </a:r>
            <a:endParaRPr sz="1100">
              <a:latin typeface="Cambria"/>
              <a:cs typeface="Cambria"/>
            </a:endParaRPr>
          </a:p>
          <a:p>
            <a:pPr marL="490220" lvl="1" indent="-131445">
              <a:lnSpc>
                <a:spcPct val="100000"/>
              </a:lnSpc>
              <a:spcBef>
                <a:spcPts val="150"/>
              </a:spcBef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r>
              <a:rPr sz="1000" dirty="0">
                <a:latin typeface="Tahoma"/>
                <a:cs typeface="Tahoma"/>
              </a:rPr>
              <a:t>it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persistent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across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80" dirty="0">
                <a:solidFill>
                  <a:srgbClr val="006300"/>
                </a:solidFill>
                <a:latin typeface="Cambria"/>
                <a:cs typeface="Cambria"/>
              </a:rPr>
              <a:t>stop</a:t>
            </a:r>
            <a:r>
              <a:rPr sz="1000" spc="80" dirty="0">
                <a:latin typeface="Tahoma"/>
                <a:cs typeface="Tahoma"/>
              </a:rPr>
              <a:t>/</a:t>
            </a:r>
            <a:r>
              <a:rPr sz="1000" spc="80" dirty="0">
                <a:solidFill>
                  <a:srgbClr val="006300"/>
                </a:solidFill>
                <a:latin typeface="Cambria"/>
                <a:cs typeface="Cambria"/>
              </a:rPr>
              <a:t>start</a:t>
            </a:r>
            <a:endParaRPr sz="1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Clr>
                <a:srgbClr val="3232B2"/>
              </a:buClr>
              <a:buFont typeface="Impact"/>
              <a:buChar char="•"/>
            </a:pPr>
            <a:endParaRPr sz="1000">
              <a:latin typeface="Cambria"/>
              <a:cs typeface="Cambria"/>
            </a:endParaRPr>
          </a:p>
          <a:p>
            <a:pPr marL="216535" indent="-1403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21653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configuration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static</a:t>
            </a:r>
            <a:endParaRPr sz="1100">
              <a:latin typeface="Tahoma"/>
              <a:cs typeface="Tahoma"/>
            </a:endParaRPr>
          </a:p>
          <a:p>
            <a:pPr marL="4902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r>
              <a:rPr sz="1000" spc="-20" dirty="0">
                <a:latin typeface="Tahoma"/>
                <a:cs typeface="Tahoma"/>
              </a:rPr>
              <a:t>config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set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006300"/>
                </a:solidFill>
                <a:latin typeface="Cambria"/>
                <a:cs typeface="Cambria"/>
              </a:rPr>
              <a:t>create</a:t>
            </a:r>
            <a:r>
              <a:rPr sz="1000" spc="50" dirty="0">
                <a:latin typeface="Tahoma"/>
                <a:cs typeface="Tahoma"/>
              </a:rPr>
              <a:t>/</a:t>
            </a:r>
            <a:r>
              <a:rPr sz="1000" spc="5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endParaRPr sz="1000">
              <a:latin typeface="Cambria"/>
              <a:cs typeface="Cambria"/>
            </a:endParaRPr>
          </a:p>
          <a:p>
            <a:pPr marL="490220" marR="591820" lvl="1" indent="-131445">
              <a:lnSpc>
                <a:spcPts val="1200"/>
              </a:lnSpc>
              <a:spcBef>
                <a:spcPts val="35"/>
              </a:spcBef>
              <a:buClr>
                <a:srgbClr val="3232B2"/>
              </a:buClr>
              <a:buFont typeface="Impact"/>
              <a:buChar char="•"/>
              <a:tabLst>
                <a:tab pos="491490" algn="l"/>
              </a:tabLst>
            </a:pP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000" spc="32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update</a:t>
            </a:r>
            <a:r>
              <a:rPr sz="1000" spc="13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latin typeface="Tahoma"/>
                <a:cs typeface="Tahoma"/>
              </a:rPr>
              <a:t>may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change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only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few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parameters 	</a:t>
            </a:r>
            <a:r>
              <a:rPr sz="1000" spc="-25" dirty="0">
                <a:latin typeface="Tahoma"/>
                <a:cs typeface="Tahoma"/>
              </a:rPr>
              <a:t>(eg: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cpu/ram/blkio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allocations)</a:t>
            </a:r>
            <a:endParaRPr sz="1000">
              <a:latin typeface="Tahoma"/>
              <a:cs typeface="Tahoma"/>
            </a:endParaRPr>
          </a:p>
          <a:p>
            <a:pPr marL="490220" lvl="1" indent="-131445">
              <a:lnSpc>
                <a:spcPts val="1150"/>
              </a:lnSpc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r>
              <a:rPr sz="1000" spc="-35" dirty="0">
                <a:latin typeface="Tahoma"/>
                <a:cs typeface="Tahoma"/>
              </a:rPr>
              <a:t>changing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other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parameters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requires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destroying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re-</a:t>
            </a:r>
            <a:r>
              <a:rPr sz="1000" spc="-10" dirty="0">
                <a:latin typeface="Tahoma"/>
                <a:cs typeface="Tahoma"/>
              </a:rPr>
              <a:t>creating</a:t>
            </a:r>
            <a:endParaRPr sz="1000">
              <a:latin typeface="Tahoma"/>
              <a:cs typeface="Tahoma"/>
            </a:endParaRPr>
          </a:p>
          <a:p>
            <a:pPr marL="491490">
              <a:lnSpc>
                <a:spcPts val="1200"/>
              </a:lnSpc>
            </a:pP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container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000">
              <a:latin typeface="Tahoma"/>
              <a:cs typeface="Tahoma"/>
            </a:endParaRPr>
          </a:p>
          <a:p>
            <a:pPr marL="2165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16535" algn="l"/>
              </a:tabLst>
            </a:pP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commands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rather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basic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636" y="154571"/>
            <a:ext cx="4203065" cy="3303270"/>
            <a:chOff x="335636" y="154571"/>
            <a:chExt cx="4203065" cy="3303270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137160" cy="36195"/>
            </a:xfrm>
            <a:custGeom>
              <a:avLst/>
              <a:gdLst/>
              <a:ahLst/>
              <a:cxnLst/>
              <a:rect l="l" t="t" r="r" b="b"/>
              <a:pathLst>
                <a:path w="137159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137159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37159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680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80" y="157111"/>
              <a:ext cx="641350" cy="36195"/>
            </a:xfrm>
            <a:custGeom>
              <a:avLst/>
              <a:gdLst/>
              <a:ahLst/>
              <a:cxnLst/>
              <a:rect l="l" t="t" r="r" b="b"/>
              <a:pathLst>
                <a:path w="641350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641350" h="36194">
                  <a:moveTo>
                    <a:pt x="86395" y="18008"/>
                  </a:moveTo>
                  <a:lnTo>
                    <a:pt x="84981" y="10999"/>
                  </a:lnTo>
                  <a:lnTo>
                    <a:pt x="81124" y="5275"/>
                  </a:lnTo>
                  <a:lnTo>
                    <a:pt x="75403" y="1415"/>
                  </a:lnTo>
                  <a:lnTo>
                    <a:pt x="68397" y="0"/>
                  </a:lnTo>
                  <a:lnTo>
                    <a:pt x="61389" y="1415"/>
                  </a:lnTo>
                  <a:lnTo>
                    <a:pt x="55667" y="5275"/>
                  </a:lnTo>
                  <a:lnTo>
                    <a:pt x="51808" y="10999"/>
                  </a:lnTo>
                  <a:lnTo>
                    <a:pt x="50393" y="18008"/>
                  </a:lnTo>
                  <a:lnTo>
                    <a:pt x="51808" y="25010"/>
                  </a:lnTo>
                  <a:lnTo>
                    <a:pt x="55667" y="30730"/>
                  </a:lnTo>
                  <a:lnTo>
                    <a:pt x="61389" y="34589"/>
                  </a:lnTo>
                  <a:lnTo>
                    <a:pt x="68397" y="36004"/>
                  </a:lnTo>
                  <a:lnTo>
                    <a:pt x="75403" y="34589"/>
                  </a:lnTo>
                  <a:lnTo>
                    <a:pt x="81124" y="30730"/>
                  </a:lnTo>
                  <a:lnTo>
                    <a:pt x="84981" y="25010"/>
                  </a:lnTo>
                  <a:lnTo>
                    <a:pt x="86395" y="18008"/>
                  </a:lnTo>
                  <a:close/>
                </a:path>
                <a:path w="641350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31" y="5275"/>
                  </a:lnTo>
                  <a:lnTo>
                    <a:pt x="125808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8" y="34589"/>
                  </a:lnTo>
                  <a:lnTo>
                    <a:pt x="131531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641350" h="36194">
                  <a:moveTo>
                    <a:pt x="187196" y="18008"/>
                  </a:moveTo>
                  <a:lnTo>
                    <a:pt x="185782" y="10999"/>
                  </a:lnTo>
                  <a:lnTo>
                    <a:pt x="181925" y="5275"/>
                  </a:lnTo>
                  <a:lnTo>
                    <a:pt x="176204" y="1415"/>
                  </a:lnTo>
                  <a:lnTo>
                    <a:pt x="169198" y="0"/>
                  </a:lnTo>
                  <a:lnTo>
                    <a:pt x="162191" y="1415"/>
                  </a:lnTo>
                  <a:lnTo>
                    <a:pt x="156468" y="5275"/>
                  </a:lnTo>
                  <a:lnTo>
                    <a:pt x="152609" y="10999"/>
                  </a:lnTo>
                  <a:lnTo>
                    <a:pt x="151194" y="18008"/>
                  </a:lnTo>
                  <a:lnTo>
                    <a:pt x="152609" y="25010"/>
                  </a:lnTo>
                  <a:lnTo>
                    <a:pt x="156468" y="30730"/>
                  </a:lnTo>
                  <a:lnTo>
                    <a:pt x="162191" y="34589"/>
                  </a:lnTo>
                  <a:lnTo>
                    <a:pt x="169198" y="36004"/>
                  </a:lnTo>
                  <a:lnTo>
                    <a:pt x="176204" y="34589"/>
                  </a:lnTo>
                  <a:lnTo>
                    <a:pt x="181925" y="30730"/>
                  </a:lnTo>
                  <a:lnTo>
                    <a:pt x="185782" y="25010"/>
                  </a:lnTo>
                  <a:lnTo>
                    <a:pt x="187196" y="18008"/>
                  </a:lnTo>
                  <a:close/>
                </a:path>
                <a:path w="641350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6" y="10999"/>
                  </a:lnTo>
                  <a:lnTo>
                    <a:pt x="201602" y="18008"/>
                  </a:lnTo>
                  <a:lnTo>
                    <a:pt x="203016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641350" h="36194">
                  <a:moveTo>
                    <a:pt x="287997" y="18008"/>
                  </a:moveTo>
                  <a:lnTo>
                    <a:pt x="286582" y="10999"/>
                  </a:lnTo>
                  <a:lnTo>
                    <a:pt x="282724" y="5275"/>
                  </a:lnTo>
                  <a:lnTo>
                    <a:pt x="277001" y="1415"/>
                  </a:lnTo>
                  <a:lnTo>
                    <a:pt x="269994" y="0"/>
                  </a:lnTo>
                  <a:lnTo>
                    <a:pt x="262988" y="1415"/>
                  </a:lnTo>
                  <a:lnTo>
                    <a:pt x="257267" y="5275"/>
                  </a:lnTo>
                  <a:lnTo>
                    <a:pt x="253410" y="10999"/>
                  </a:lnTo>
                  <a:lnTo>
                    <a:pt x="251995" y="18008"/>
                  </a:lnTo>
                  <a:lnTo>
                    <a:pt x="253410" y="25010"/>
                  </a:lnTo>
                  <a:lnTo>
                    <a:pt x="257267" y="30730"/>
                  </a:lnTo>
                  <a:lnTo>
                    <a:pt x="262988" y="34589"/>
                  </a:lnTo>
                  <a:lnTo>
                    <a:pt x="269994" y="36004"/>
                  </a:lnTo>
                  <a:lnTo>
                    <a:pt x="277001" y="34589"/>
                  </a:lnTo>
                  <a:lnTo>
                    <a:pt x="282724" y="30730"/>
                  </a:lnTo>
                  <a:lnTo>
                    <a:pt x="286582" y="25010"/>
                  </a:lnTo>
                  <a:lnTo>
                    <a:pt x="287997" y="18008"/>
                  </a:lnTo>
                  <a:close/>
                </a:path>
                <a:path w="641350" h="36194">
                  <a:moveTo>
                    <a:pt x="338405" y="18008"/>
                  </a:moveTo>
                  <a:lnTo>
                    <a:pt x="336990" y="10999"/>
                  </a:lnTo>
                  <a:lnTo>
                    <a:pt x="333132" y="5275"/>
                  </a:lnTo>
                  <a:lnTo>
                    <a:pt x="327409" y="1415"/>
                  </a:lnTo>
                  <a:lnTo>
                    <a:pt x="320401" y="0"/>
                  </a:lnTo>
                  <a:lnTo>
                    <a:pt x="313395" y="1415"/>
                  </a:lnTo>
                  <a:lnTo>
                    <a:pt x="307672" y="5275"/>
                  </a:lnTo>
                  <a:lnTo>
                    <a:pt x="303814" y="10999"/>
                  </a:lnTo>
                  <a:lnTo>
                    <a:pt x="302399" y="18008"/>
                  </a:lnTo>
                  <a:lnTo>
                    <a:pt x="303814" y="25010"/>
                  </a:lnTo>
                  <a:lnTo>
                    <a:pt x="307672" y="30730"/>
                  </a:lnTo>
                  <a:lnTo>
                    <a:pt x="313395" y="34589"/>
                  </a:lnTo>
                  <a:lnTo>
                    <a:pt x="320401" y="36004"/>
                  </a:lnTo>
                  <a:lnTo>
                    <a:pt x="327409" y="34589"/>
                  </a:lnTo>
                  <a:lnTo>
                    <a:pt x="333132" y="30730"/>
                  </a:lnTo>
                  <a:lnTo>
                    <a:pt x="336990" y="25010"/>
                  </a:lnTo>
                  <a:lnTo>
                    <a:pt x="338405" y="18008"/>
                  </a:lnTo>
                  <a:close/>
                </a:path>
                <a:path w="641350" h="36194">
                  <a:moveTo>
                    <a:pt x="388799" y="18008"/>
                  </a:moveTo>
                  <a:lnTo>
                    <a:pt x="387384" y="10999"/>
                  </a:lnTo>
                  <a:lnTo>
                    <a:pt x="383525" y="5275"/>
                  </a:lnTo>
                  <a:lnTo>
                    <a:pt x="377802" y="1415"/>
                  </a:lnTo>
                  <a:lnTo>
                    <a:pt x="370795" y="0"/>
                  </a:lnTo>
                  <a:lnTo>
                    <a:pt x="363788" y="1415"/>
                  </a:lnTo>
                  <a:lnTo>
                    <a:pt x="358065" y="5275"/>
                  </a:lnTo>
                  <a:lnTo>
                    <a:pt x="354207" y="10999"/>
                  </a:lnTo>
                  <a:lnTo>
                    <a:pt x="352792" y="18008"/>
                  </a:lnTo>
                  <a:lnTo>
                    <a:pt x="354207" y="25010"/>
                  </a:lnTo>
                  <a:lnTo>
                    <a:pt x="358065" y="30730"/>
                  </a:lnTo>
                  <a:lnTo>
                    <a:pt x="363788" y="34589"/>
                  </a:lnTo>
                  <a:lnTo>
                    <a:pt x="370795" y="36004"/>
                  </a:lnTo>
                  <a:lnTo>
                    <a:pt x="377802" y="34589"/>
                  </a:lnTo>
                  <a:lnTo>
                    <a:pt x="383525" y="30730"/>
                  </a:lnTo>
                  <a:lnTo>
                    <a:pt x="387384" y="25010"/>
                  </a:lnTo>
                  <a:lnTo>
                    <a:pt x="388799" y="18008"/>
                  </a:lnTo>
                  <a:close/>
                </a:path>
                <a:path w="641350" h="36194">
                  <a:moveTo>
                    <a:pt x="439192" y="18008"/>
                  </a:moveTo>
                  <a:lnTo>
                    <a:pt x="437777" y="10999"/>
                  </a:lnTo>
                  <a:lnTo>
                    <a:pt x="433919" y="5275"/>
                  </a:lnTo>
                  <a:lnTo>
                    <a:pt x="428196" y="1415"/>
                  </a:lnTo>
                  <a:lnTo>
                    <a:pt x="421189" y="0"/>
                  </a:lnTo>
                  <a:lnTo>
                    <a:pt x="414182" y="1415"/>
                  </a:lnTo>
                  <a:lnTo>
                    <a:pt x="408461" y="5275"/>
                  </a:lnTo>
                  <a:lnTo>
                    <a:pt x="404604" y="10999"/>
                  </a:lnTo>
                  <a:lnTo>
                    <a:pt x="403190" y="18008"/>
                  </a:lnTo>
                  <a:lnTo>
                    <a:pt x="404604" y="25010"/>
                  </a:lnTo>
                  <a:lnTo>
                    <a:pt x="408461" y="30730"/>
                  </a:lnTo>
                  <a:lnTo>
                    <a:pt x="414182" y="34589"/>
                  </a:lnTo>
                  <a:lnTo>
                    <a:pt x="421189" y="36004"/>
                  </a:lnTo>
                  <a:lnTo>
                    <a:pt x="428196" y="34589"/>
                  </a:lnTo>
                  <a:lnTo>
                    <a:pt x="433919" y="30730"/>
                  </a:lnTo>
                  <a:lnTo>
                    <a:pt x="437777" y="25010"/>
                  </a:lnTo>
                  <a:lnTo>
                    <a:pt x="439192" y="18008"/>
                  </a:lnTo>
                  <a:close/>
                </a:path>
                <a:path w="641350" h="36194">
                  <a:moveTo>
                    <a:pt x="489595" y="18008"/>
                  </a:moveTo>
                  <a:lnTo>
                    <a:pt x="488180" y="10999"/>
                  </a:lnTo>
                  <a:lnTo>
                    <a:pt x="484324" y="5275"/>
                  </a:lnTo>
                  <a:lnTo>
                    <a:pt x="478603" y="1415"/>
                  </a:lnTo>
                  <a:lnTo>
                    <a:pt x="471596" y="0"/>
                  </a:lnTo>
                  <a:lnTo>
                    <a:pt x="464589" y="1415"/>
                  </a:lnTo>
                  <a:lnTo>
                    <a:pt x="458866" y="5275"/>
                  </a:lnTo>
                  <a:lnTo>
                    <a:pt x="455008" y="10999"/>
                  </a:lnTo>
                  <a:lnTo>
                    <a:pt x="453593" y="18008"/>
                  </a:lnTo>
                  <a:lnTo>
                    <a:pt x="455008" y="25010"/>
                  </a:lnTo>
                  <a:lnTo>
                    <a:pt x="458866" y="30730"/>
                  </a:lnTo>
                  <a:lnTo>
                    <a:pt x="464589" y="34589"/>
                  </a:lnTo>
                  <a:lnTo>
                    <a:pt x="471596" y="36004"/>
                  </a:lnTo>
                  <a:lnTo>
                    <a:pt x="478603" y="34589"/>
                  </a:lnTo>
                  <a:lnTo>
                    <a:pt x="484324" y="30730"/>
                  </a:lnTo>
                  <a:lnTo>
                    <a:pt x="488180" y="25010"/>
                  </a:lnTo>
                  <a:lnTo>
                    <a:pt x="489595" y="18008"/>
                  </a:lnTo>
                  <a:close/>
                </a:path>
                <a:path w="641350" h="36194">
                  <a:moveTo>
                    <a:pt x="539988" y="18008"/>
                  </a:moveTo>
                  <a:lnTo>
                    <a:pt x="538574" y="10999"/>
                  </a:lnTo>
                  <a:lnTo>
                    <a:pt x="534717" y="5275"/>
                  </a:lnTo>
                  <a:lnTo>
                    <a:pt x="528996" y="1415"/>
                  </a:lnTo>
                  <a:lnTo>
                    <a:pt x="521990" y="0"/>
                  </a:lnTo>
                  <a:lnTo>
                    <a:pt x="514983" y="1415"/>
                  </a:lnTo>
                  <a:lnTo>
                    <a:pt x="509260" y="5275"/>
                  </a:lnTo>
                  <a:lnTo>
                    <a:pt x="505401" y="10999"/>
                  </a:lnTo>
                  <a:lnTo>
                    <a:pt x="503986" y="18008"/>
                  </a:lnTo>
                  <a:lnTo>
                    <a:pt x="505401" y="25010"/>
                  </a:lnTo>
                  <a:lnTo>
                    <a:pt x="509260" y="30730"/>
                  </a:lnTo>
                  <a:lnTo>
                    <a:pt x="514983" y="34589"/>
                  </a:lnTo>
                  <a:lnTo>
                    <a:pt x="521990" y="36004"/>
                  </a:lnTo>
                  <a:lnTo>
                    <a:pt x="528996" y="34589"/>
                  </a:lnTo>
                  <a:lnTo>
                    <a:pt x="534717" y="30730"/>
                  </a:lnTo>
                  <a:lnTo>
                    <a:pt x="538574" y="25010"/>
                  </a:lnTo>
                  <a:lnTo>
                    <a:pt x="539988" y="18008"/>
                  </a:lnTo>
                  <a:close/>
                </a:path>
                <a:path w="641350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  <a:path w="641350" h="36194">
                  <a:moveTo>
                    <a:pt x="640789" y="18008"/>
                  </a:moveTo>
                  <a:lnTo>
                    <a:pt x="639375" y="10999"/>
                  </a:lnTo>
                  <a:lnTo>
                    <a:pt x="635518" y="5275"/>
                  </a:lnTo>
                  <a:lnTo>
                    <a:pt x="629797" y="1415"/>
                  </a:lnTo>
                  <a:lnTo>
                    <a:pt x="622791" y="0"/>
                  </a:lnTo>
                  <a:lnTo>
                    <a:pt x="615782" y="1415"/>
                  </a:lnTo>
                  <a:lnTo>
                    <a:pt x="610059" y="5275"/>
                  </a:lnTo>
                  <a:lnTo>
                    <a:pt x="606202" y="10999"/>
                  </a:lnTo>
                  <a:lnTo>
                    <a:pt x="604787" y="18008"/>
                  </a:lnTo>
                  <a:lnTo>
                    <a:pt x="606202" y="25010"/>
                  </a:lnTo>
                  <a:lnTo>
                    <a:pt x="610059" y="30730"/>
                  </a:lnTo>
                  <a:lnTo>
                    <a:pt x="615782" y="34589"/>
                  </a:lnTo>
                  <a:lnTo>
                    <a:pt x="622791" y="36004"/>
                  </a:lnTo>
                  <a:lnTo>
                    <a:pt x="629797" y="34589"/>
                  </a:lnTo>
                  <a:lnTo>
                    <a:pt x="635518" y="30730"/>
                  </a:lnTo>
                  <a:lnTo>
                    <a:pt x="639375" y="25010"/>
                  </a:lnTo>
                  <a:lnTo>
                    <a:pt x="64078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813" y="154581"/>
              <a:ext cx="2468352" cy="410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97604" y="157111"/>
              <a:ext cx="338455" cy="36195"/>
            </a:xfrm>
            <a:custGeom>
              <a:avLst/>
              <a:gdLst/>
              <a:ahLst/>
              <a:cxnLst/>
              <a:rect l="l" t="t" r="r" b="b"/>
              <a:pathLst>
                <a:path w="338454" h="36194">
                  <a:moveTo>
                    <a:pt x="36004" y="18008"/>
                  </a:moveTo>
                  <a:lnTo>
                    <a:pt x="34589" y="10999"/>
                  </a:lnTo>
                  <a:lnTo>
                    <a:pt x="30729" y="5275"/>
                  </a:lnTo>
                  <a:lnTo>
                    <a:pt x="25004" y="1415"/>
                  </a:lnTo>
                  <a:lnTo>
                    <a:pt x="17995" y="0"/>
                  </a:lnTo>
                  <a:lnTo>
                    <a:pt x="10988" y="1415"/>
                  </a:lnTo>
                  <a:lnTo>
                    <a:pt x="5268" y="5275"/>
                  </a:lnTo>
                  <a:lnTo>
                    <a:pt x="1413" y="10999"/>
                  </a:lnTo>
                  <a:lnTo>
                    <a:pt x="0" y="18008"/>
                  </a:lnTo>
                  <a:lnTo>
                    <a:pt x="1413" y="25010"/>
                  </a:lnTo>
                  <a:lnTo>
                    <a:pt x="5268" y="30730"/>
                  </a:lnTo>
                  <a:lnTo>
                    <a:pt x="10988" y="34589"/>
                  </a:lnTo>
                  <a:lnTo>
                    <a:pt x="17995" y="36004"/>
                  </a:lnTo>
                  <a:lnTo>
                    <a:pt x="25004" y="34589"/>
                  </a:lnTo>
                  <a:lnTo>
                    <a:pt x="30729" y="30730"/>
                  </a:lnTo>
                  <a:lnTo>
                    <a:pt x="34589" y="25010"/>
                  </a:lnTo>
                  <a:lnTo>
                    <a:pt x="36004" y="18008"/>
                  </a:lnTo>
                  <a:close/>
                </a:path>
                <a:path w="338454" h="36194">
                  <a:moveTo>
                    <a:pt x="86398" y="18008"/>
                  </a:moveTo>
                  <a:lnTo>
                    <a:pt x="84982" y="10999"/>
                  </a:lnTo>
                  <a:lnTo>
                    <a:pt x="81122" y="5275"/>
                  </a:lnTo>
                  <a:lnTo>
                    <a:pt x="75398" y="1415"/>
                  </a:lnTo>
                  <a:lnTo>
                    <a:pt x="68389" y="0"/>
                  </a:lnTo>
                  <a:lnTo>
                    <a:pt x="61382" y="1415"/>
                  </a:lnTo>
                  <a:lnTo>
                    <a:pt x="55662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2" y="30730"/>
                  </a:lnTo>
                  <a:lnTo>
                    <a:pt x="61382" y="34589"/>
                  </a:lnTo>
                  <a:lnTo>
                    <a:pt x="68389" y="36004"/>
                  </a:lnTo>
                  <a:lnTo>
                    <a:pt x="75398" y="34589"/>
                  </a:lnTo>
                  <a:lnTo>
                    <a:pt x="81122" y="30730"/>
                  </a:lnTo>
                  <a:lnTo>
                    <a:pt x="84982" y="25010"/>
                  </a:lnTo>
                  <a:lnTo>
                    <a:pt x="86398" y="18008"/>
                  </a:lnTo>
                  <a:close/>
                </a:path>
                <a:path w="338454" h="36194">
                  <a:moveTo>
                    <a:pt x="136804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4" y="1415"/>
                  </a:lnTo>
                  <a:lnTo>
                    <a:pt x="118795" y="0"/>
                  </a:lnTo>
                  <a:lnTo>
                    <a:pt x="111788" y="1415"/>
                  </a:lnTo>
                  <a:lnTo>
                    <a:pt x="106068" y="5275"/>
                  </a:lnTo>
                  <a:lnTo>
                    <a:pt x="102213" y="10999"/>
                  </a:lnTo>
                  <a:lnTo>
                    <a:pt x="100799" y="18008"/>
                  </a:lnTo>
                  <a:lnTo>
                    <a:pt x="102213" y="25010"/>
                  </a:lnTo>
                  <a:lnTo>
                    <a:pt x="106068" y="30730"/>
                  </a:lnTo>
                  <a:lnTo>
                    <a:pt x="111788" y="34589"/>
                  </a:lnTo>
                  <a:lnTo>
                    <a:pt x="118795" y="36004"/>
                  </a:lnTo>
                  <a:lnTo>
                    <a:pt x="125804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4" y="18008"/>
                  </a:lnTo>
                  <a:close/>
                </a:path>
                <a:path w="338454" h="36194">
                  <a:moveTo>
                    <a:pt x="187198" y="18008"/>
                  </a:moveTo>
                  <a:lnTo>
                    <a:pt x="185782" y="10999"/>
                  </a:lnTo>
                  <a:lnTo>
                    <a:pt x="181922" y="5275"/>
                  </a:lnTo>
                  <a:lnTo>
                    <a:pt x="176198" y="1415"/>
                  </a:lnTo>
                  <a:lnTo>
                    <a:pt x="169189" y="0"/>
                  </a:lnTo>
                  <a:lnTo>
                    <a:pt x="162182" y="1415"/>
                  </a:lnTo>
                  <a:lnTo>
                    <a:pt x="156462" y="5275"/>
                  </a:lnTo>
                  <a:lnTo>
                    <a:pt x="152606" y="10999"/>
                  </a:lnTo>
                  <a:lnTo>
                    <a:pt x="151193" y="18008"/>
                  </a:lnTo>
                  <a:lnTo>
                    <a:pt x="152606" y="25010"/>
                  </a:lnTo>
                  <a:lnTo>
                    <a:pt x="156462" y="30730"/>
                  </a:lnTo>
                  <a:lnTo>
                    <a:pt x="162182" y="34589"/>
                  </a:lnTo>
                  <a:lnTo>
                    <a:pt x="169189" y="36004"/>
                  </a:lnTo>
                  <a:lnTo>
                    <a:pt x="176198" y="34589"/>
                  </a:lnTo>
                  <a:lnTo>
                    <a:pt x="181922" y="30730"/>
                  </a:lnTo>
                  <a:lnTo>
                    <a:pt x="185782" y="25010"/>
                  </a:lnTo>
                  <a:lnTo>
                    <a:pt x="187198" y="18008"/>
                  </a:lnTo>
                  <a:close/>
                </a:path>
                <a:path w="338454" h="36194">
                  <a:moveTo>
                    <a:pt x="237604" y="18008"/>
                  </a:moveTo>
                  <a:lnTo>
                    <a:pt x="236188" y="10999"/>
                  </a:lnTo>
                  <a:lnTo>
                    <a:pt x="232329" y="5275"/>
                  </a:lnTo>
                  <a:lnTo>
                    <a:pt x="226604" y="1415"/>
                  </a:lnTo>
                  <a:lnTo>
                    <a:pt x="219595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5" y="10999"/>
                  </a:lnTo>
                  <a:lnTo>
                    <a:pt x="201599" y="18008"/>
                  </a:lnTo>
                  <a:lnTo>
                    <a:pt x="203015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595" y="36004"/>
                  </a:lnTo>
                  <a:lnTo>
                    <a:pt x="226604" y="34589"/>
                  </a:lnTo>
                  <a:lnTo>
                    <a:pt x="232329" y="30730"/>
                  </a:lnTo>
                  <a:lnTo>
                    <a:pt x="236188" y="25010"/>
                  </a:lnTo>
                  <a:lnTo>
                    <a:pt x="237604" y="18008"/>
                  </a:lnTo>
                  <a:close/>
                </a:path>
                <a:path w="338454" h="36194">
                  <a:moveTo>
                    <a:pt x="287985" y="18008"/>
                  </a:moveTo>
                  <a:lnTo>
                    <a:pt x="286571" y="10999"/>
                  </a:lnTo>
                  <a:lnTo>
                    <a:pt x="282716" y="5275"/>
                  </a:lnTo>
                  <a:lnTo>
                    <a:pt x="276996" y="1415"/>
                  </a:lnTo>
                  <a:lnTo>
                    <a:pt x="269989" y="0"/>
                  </a:lnTo>
                  <a:lnTo>
                    <a:pt x="262982" y="1415"/>
                  </a:lnTo>
                  <a:lnTo>
                    <a:pt x="257262" y="5275"/>
                  </a:lnTo>
                  <a:lnTo>
                    <a:pt x="253406" y="10999"/>
                  </a:lnTo>
                  <a:lnTo>
                    <a:pt x="251993" y="18008"/>
                  </a:lnTo>
                  <a:lnTo>
                    <a:pt x="253406" y="25010"/>
                  </a:lnTo>
                  <a:lnTo>
                    <a:pt x="257262" y="30730"/>
                  </a:lnTo>
                  <a:lnTo>
                    <a:pt x="262982" y="34589"/>
                  </a:lnTo>
                  <a:lnTo>
                    <a:pt x="269989" y="36004"/>
                  </a:lnTo>
                  <a:lnTo>
                    <a:pt x="276996" y="34589"/>
                  </a:lnTo>
                  <a:lnTo>
                    <a:pt x="282716" y="30730"/>
                  </a:lnTo>
                  <a:lnTo>
                    <a:pt x="286571" y="25010"/>
                  </a:lnTo>
                  <a:lnTo>
                    <a:pt x="287985" y="18008"/>
                  </a:lnTo>
                  <a:close/>
                </a:path>
                <a:path w="338454" h="36194">
                  <a:moveTo>
                    <a:pt x="338404" y="18008"/>
                  </a:moveTo>
                  <a:lnTo>
                    <a:pt x="336988" y="10999"/>
                  </a:lnTo>
                  <a:lnTo>
                    <a:pt x="333128" y="5275"/>
                  </a:lnTo>
                  <a:lnTo>
                    <a:pt x="327404" y="1415"/>
                  </a:lnTo>
                  <a:lnTo>
                    <a:pt x="320395" y="0"/>
                  </a:lnTo>
                  <a:lnTo>
                    <a:pt x="313388" y="1415"/>
                  </a:lnTo>
                  <a:lnTo>
                    <a:pt x="307668" y="5275"/>
                  </a:lnTo>
                  <a:lnTo>
                    <a:pt x="303813" y="10999"/>
                  </a:lnTo>
                  <a:lnTo>
                    <a:pt x="302399" y="18008"/>
                  </a:lnTo>
                  <a:lnTo>
                    <a:pt x="303813" y="25010"/>
                  </a:lnTo>
                  <a:lnTo>
                    <a:pt x="307668" y="30730"/>
                  </a:lnTo>
                  <a:lnTo>
                    <a:pt x="313388" y="34589"/>
                  </a:lnTo>
                  <a:lnTo>
                    <a:pt x="320395" y="36004"/>
                  </a:lnTo>
                  <a:lnTo>
                    <a:pt x="327404" y="34589"/>
                  </a:lnTo>
                  <a:lnTo>
                    <a:pt x="333128" y="30730"/>
                  </a:lnTo>
                  <a:lnTo>
                    <a:pt x="336988" y="25010"/>
                  </a:lnTo>
                  <a:lnTo>
                    <a:pt x="338404" y="18008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906" y="327812"/>
              <a:ext cx="4082415" cy="3128645"/>
            </a:xfrm>
            <a:custGeom>
              <a:avLst/>
              <a:gdLst/>
              <a:ahLst/>
              <a:cxnLst/>
              <a:rect l="l" t="t" r="r" b="b"/>
              <a:pathLst>
                <a:path w="4082415" h="3128645">
                  <a:moveTo>
                    <a:pt x="0" y="51041"/>
                  </a:moveTo>
                  <a:lnTo>
                    <a:pt x="0" y="0"/>
                  </a:lnTo>
                </a:path>
                <a:path w="4082415" h="3128645">
                  <a:moveTo>
                    <a:pt x="2005379" y="51041"/>
                  </a:moveTo>
                  <a:lnTo>
                    <a:pt x="2005379" y="0"/>
                  </a:lnTo>
                </a:path>
                <a:path w="4082415" h="3128645">
                  <a:moveTo>
                    <a:pt x="0" y="102095"/>
                  </a:moveTo>
                  <a:lnTo>
                    <a:pt x="0" y="51041"/>
                  </a:lnTo>
                </a:path>
                <a:path w="4082415" h="3128645">
                  <a:moveTo>
                    <a:pt x="2005379" y="102095"/>
                  </a:moveTo>
                  <a:lnTo>
                    <a:pt x="2005379" y="51041"/>
                  </a:lnTo>
                </a:path>
                <a:path w="4082415" h="3128645">
                  <a:moveTo>
                    <a:pt x="0" y="153136"/>
                  </a:moveTo>
                  <a:lnTo>
                    <a:pt x="0" y="102095"/>
                  </a:lnTo>
                </a:path>
                <a:path w="4082415" h="3128645">
                  <a:moveTo>
                    <a:pt x="2005379" y="153136"/>
                  </a:moveTo>
                  <a:lnTo>
                    <a:pt x="2005379" y="102095"/>
                  </a:lnTo>
                </a:path>
                <a:path w="4082415" h="3128645">
                  <a:moveTo>
                    <a:pt x="0" y="204177"/>
                  </a:moveTo>
                  <a:lnTo>
                    <a:pt x="0" y="153136"/>
                  </a:lnTo>
                </a:path>
                <a:path w="4082415" h="3128645">
                  <a:moveTo>
                    <a:pt x="2005379" y="204177"/>
                  </a:moveTo>
                  <a:lnTo>
                    <a:pt x="2005379" y="153136"/>
                  </a:lnTo>
                </a:path>
                <a:path w="4082415" h="3128645">
                  <a:moveTo>
                    <a:pt x="0" y="255231"/>
                  </a:moveTo>
                  <a:lnTo>
                    <a:pt x="0" y="204177"/>
                  </a:lnTo>
                </a:path>
                <a:path w="4082415" h="3128645">
                  <a:moveTo>
                    <a:pt x="2005379" y="255231"/>
                  </a:moveTo>
                  <a:lnTo>
                    <a:pt x="2005379" y="204177"/>
                  </a:lnTo>
                </a:path>
                <a:path w="4082415" h="3128645">
                  <a:moveTo>
                    <a:pt x="0" y="306273"/>
                  </a:moveTo>
                  <a:lnTo>
                    <a:pt x="0" y="255231"/>
                  </a:lnTo>
                </a:path>
                <a:path w="4082415" h="3128645">
                  <a:moveTo>
                    <a:pt x="2005379" y="306273"/>
                  </a:moveTo>
                  <a:lnTo>
                    <a:pt x="2005379" y="255231"/>
                  </a:lnTo>
                </a:path>
                <a:path w="4082415" h="3128645">
                  <a:moveTo>
                    <a:pt x="0" y="357327"/>
                  </a:moveTo>
                  <a:lnTo>
                    <a:pt x="0" y="306273"/>
                  </a:lnTo>
                </a:path>
                <a:path w="4082415" h="3128645">
                  <a:moveTo>
                    <a:pt x="2005379" y="357327"/>
                  </a:moveTo>
                  <a:lnTo>
                    <a:pt x="2005379" y="306273"/>
                  </a:lnTo>
                </a:path>
                <a:path w="4082415" h="3128645">
                  <a:moveTo>
                    <a:pt x="0" y="408368"/>
                  </a:moveTo>
                  <a:lnTo>
                    <a:pt x="0" y="357327"/>
                  </a:lnTo>
                </a:path>
                <a:path w="4082415" h="3128645">
                  <a:moveTo>
                    <a:pt x="2005379" y="408368"/>
                  </a:moveTo>
                  <a:lnTo>
                    <a:pt x="2005379" y="357327"/>
                  </a:lnTo>
                </a:path>
                <a:path w="4082415" h="3128645">
                  <a:moveTo>
                    <a:pt x="0" y="459409"/>
                  </a:moveTo>
                  <a:lnTo>
                    <a:pt x="0" y="408355"/>
                  </a:lnTo>
                </a:path>
                <a:path w="4082415" h="3128645">
                  <a:moveTo>
                    <a:pt x="2005379" y="459409"/>
                  </a:moveTo>
                  <a:lnTo>
                    <a:pt x="2005379" y="408355"/>
                  </a:lnTo>
                </a:path>
                <a:path w="4082415" h="3128645">
                  <a:moveTo>
                    <a:pt x="0" y="510463"/>
                  </a:moveTo>
                  <a:lnTo>
                    <a:pt x="0" y="459409"/>
                  </a:lnTo>
                </a:path>
                <a:path w="4082415" h="3128645">
                  <a:moveTo>
                    <a:pt x="2005379" y="510463"/>
                  </a:moveTo>
                  <a:lnTo>
                    <a:pt x="2005379" y="459409"/>
                  </a:lnTo>
                </a:path>
                <a:path w="4082415" h="3128645">
                  <a:moveTo>
                    <a:pt x="0" y="561505"/>
                  </a:moveTo>
                  <a:lnTo>
                    <a:pt x="0" y="510451"/>
                  </a:lnTo>
                </a:path>
                <a:path w="4082415" h="3128645">
                  <a:moveTo>
                    <a:pt x="2005379" y="561505"/>
                  </a:moveTo>
                  <a:lnTo>
                    <a:pt x="2005379" y="510451"/>
                  </a:lnTo>
                </a:path>
                <a:path w="4082415" h="3128645">
                  <a:moveTo>
                    <a:pt x="0" y="612546"/>
                  </a:moveTo>
                  <a:lnTo>
                    <a:pt x="0" y="561505"/>
                  </a:lnTo>
                </a:path>
                <a:path w="4082415" h="3128645">
                  <a:moveTo>
                    <a:pt x="2005379" y="612546"/>
                  </a:moveTo>
                  <a:lnTo>
                    <a:pt x="2005379" y="561505"/>
                  </a:lnTo>
                </a:path>
                <a:path w="4082415" h="3128645">
                  <a:moveTo>
                    <a:pt x="0" y="663587"/>
                  </a:moveTo>
                  <a:lnTo>
                    <a:pt x="0" y="612546"/>
                  </a:lnTo>
                </a:path>
                <a:path w="4082415" h="3128645">
                  <a:moveTo>
                    <a:pt x="2005379" y="663587"/>
                  </a:moveTo>
                  <a:lnTo>
                    <a:pt x="2005379" y="612546"/>
                  </a:lnTo>
                </a:path>
                <a:path w="4082415" h="3128645">
                  <a:moveTo>
                    <a:pt x="0" y="714641"/>
                  </a:moveTo>
                  <a:lnTo>
                    <a:pt x="0" y="663587"/>
                  </a:lnTo>
                </a:path>
                <a:path w="4082415" h="3128645">
                  <a:moveTo>
                    <a:pt x="2005379" y="714641"/>
                  </a:moveTo>
                  <a:lnTo>
                    <a:pt x="2005379" y="663587"/>
                  </a:lnTo>
                </a:path>
                <a:path w="4082415" h="3128645">
                  <a:moveTo>
                    <a:pt x="0" y="765683"/>
                  </a:moveTo>
                  <a:lnTo>
                    <a:pt x="0" y="714641"/>
                  </a:lnTo>
                </a:path>
                <a:path w="4082415" h="3128645">
                  <a:moveTo>
                    <a:pt x="2005379" y="765683"/>
                  </a:moveTo>
                  <a:lnTo>
                    <a:pt x="2005379" y="714641"/>
                  </a:lnTo>
                </a:path>
                <a:path w="4082415" h="3128645">
                  <a:moveTo>
                    <a:pt x="0" y="816724"/>
                  </a:moveTo>
                  <a:lnTo>
                    <a:pt x="0" y="765683"/>
                  </a:lnTo>
                </a:path>
                <a:path w="4082415" h="3128645">
                  <a:moveTo>
                    <a:pt x="2005379" y="816724"/>
                  </a:moveTo>
                  <a:lnTo>
                    <a:pt x="2005379" y="765683"/>
                  </a:lnTo>
                </a:path>
                <a:path w="4082415" h="3128645">
                  <a:moveTo>
                    <a:pt x="0" y="867778"/>
                  </a:moveTo>
                  <a:lnTo>
                    <a:pt x="0" y="816724"/>
                  </a:lnTo>
                </a:path>
                <a:path w="4082415" h="3128645">
                  <a:moveTo>
                    <a:pt x="2005379" y="867778"/>
                  </a:moveTo>
                  <a:lnTo>
                    <a:pt x="2005379" y="816724"/>
                  </a:lnTo>
                </a:path>
                <a:path w="4082415" h="3128645">
                  <a:moveTo>
                    <a:pt x="0" y="918819"/>
                  </a:moveTo>
                  <a:lnTo>
                    <a:pt x="0" y="867778"/>
                  </a:lnTo>
                </a:path>
                <a:path w="4082415" h="3128645">
                  <a:moveTo>
                    <a:pt x="2005379" y="918819"/>
                  </a:moveTo>
                  <a:lnTo>
                    <a:pt x="2005379" y="867778"/>
                  </a:lnTo>
                </a:path>
                <a:path w="4082415" h="3128645">
                  <a:moveTo>
                    <a:pt x="0" y="969873"/>
                  </a:moveTo>
                  <a:lnTo>
                    <a:pt x="0" y="918819"/>
                  </a:lnTo>
                </a:path>
                <a:path w="4082415" h="3128645">
                  <a:moveTo>
                    <a:pt x="2005379" y="969873"/>
                  </a:moveTo>
                  <a:lnTo>
                    <a:pt x="2005379" y="918819"/>
                  </a:lnTo>
                </a:path>
                <a:path w="4082415" h="3128645">
                  <a:moveTo>
                    <a:pt x="0" y="1020914"/>
                  </a:moveTo>
                  <a:lnTo>
                    <a:pt x="0" y="969860"/>
                  </a:lnTo>
                </a:path>
                <a:path w="4082415" h="3128645">
                  <a:moveTo>
                    <a:pt x="2005379" y="1020914"/>
                  </a:moveTo>
                  <a:lnTo>
                    <a:pt x="2005379" y="969860"/>
                  </a:lnTo>
                </a:path>
                <a:path w="4082415" h="3128645">
                  <a:moveTo>
                    <a:pt x="0" y="1071956"/>
                  </a:moveTo>
                  <a:lnTo>
                    <a:pt x="0" y="1020914"/>
                  </a:lnTo>
                </a:path>
                <a:path w="4082415" h="3128645">
                  <a:moveTo>
                    <a:pt x="2005379" y="1071956"/>
                  </a:moveTo>
                  <a:lnTo>
                    <a:pt x="2005379" y="1020914"/>
                  </a:lnTo>
                </a:path>
                <a:path w="4082415" h="3128645">
                  <a:moveTo>
                    <a:pt x="0" y="1123010"/>
                  </a:moveTo>
                  <a:lnTo>
                    <a:pt x="0" y="1071956"/>
                  </a:lnTo>
                </a:path>
                <a:path w="4082415" h="3128645">
                  <a:moveTo>
                    <a:pt x="2005379" y="1123010"/>
                  </a:moveTo>
                  <a:lnTo>
                    <a:pt x="2005379" y="1071956"/>
                  </a:lnTo>
                </a:path>
                <a:path w="4082415" h="3128645">
                  <a:moveTo>
                    <a:pt x="0" y="1174051"/>
                  </a:moveTo>
                  <a:lnTo>
                    <a:pt x="0" y="1122997"/>
                  </a:lnTo>
                </a:path>
                <a:path w="4082415" h="3128645">
                  <a:moveTo>
                    <a:pt x="2005379" y="1174051"/>
                  </a:moveTo>
                  <a:lnTo>
                    <a:pt x="2005379" y="1122997"/>
                  </a:lnTo>
                </a:path>
                <a:path w="4082415" h="3128645">
                  <a:moveTo>
                    <a:pt x="0" y="1225092"/>
                  </a:moveTo>
                  <a:lnTo>
                    <a:pt x="0" y="1174051"/>
                  </a:lnTo>
                </a:path>
                <a:path w="4082415" h="3128645">
                  <a:moveTo>
                    <a:pt x="2005379" y="1225092"/>
                  </a:moveTo>
                  <a:lnTo>
                    <a:pt x="2005379" y="1174051"/>
                  </a:lnTo>
                </a:path>
                <a:path w="4082415" h="3128645">
                  <a:moveTo>
                    <a:pt x="0" y="1276146"/>
                  </a:moveTo>
                  <a:lnTo>
                    <a:pt x="0" y="1225092"/>
                  </a:lnTo>
                </a:path>
                <a:path w="4082415" h="3128645">
                  <a:moveTo>
                    <a:pt x="2005379" y="1276146"/>
                  </a:moveTo>
                  <a:lnTo>
                    <a:pt x="2005379" y="1225092"/>
                  </a:lnTo>
                </a:path>
                <a:path w="4082415" h="3128645">
                  <a:moveTo>
                    <a:pt x="0" y="1327188"/>
                  </a:moveTo>
                  <a:lnTo>
                    <a:pt x="0" y="1276146"/>
                  </a:lnTo>
                </a:path>
                <a:path w="4082415" h="3128645">
                  <a:moveTo>
                    <a:pt x="2005379" y="1327188"/>
                  </a:moveTo>
                  <a:lnTo>
                    <a:pt x="2005379" y="1276146"/>
                  </a:lnTo>
                </a:path>
                <a:path w="4082415" h="3128645">
                  <a:moveTo>
                    <a:pt x="0" y="1378242"/>
                  </a:moveTo>
                  <a:lnTo>
                    <a:pt x="0" y="1327188"/>
                  </a:lnTo>
                </a:path>
                <a:path w="4082415" h="3128645">
                  <a:moveTo>
                    <a:pt x="2005379" y="1378242"/>
                  </a:moveTo>
                  <a:lnTo>
                    <a:pt x="2005379" y="1327188"/>
                  </a:lnTo>
                </a:path>
                <a:path w="4082415" h="3128645">
                  <a:moveTo>
                    <a:pt x="0" y="1429270"/>
                  </a:moveTo>
                  <a:lnTo>
                    <a:pt x="0" y="1378229"/>
                  </a:lnTo>
                </a:path>
                <a:path w="4082415" h="3128645">
                  <a:moveTo>
                    <a:pt x="2005379" y="1429270"/>
                  </a:moveTo>
                  <a:lnTo>
                    <a:pt x="2005379" y="1378229"/>
                  </a:lnTo>
                </a:path>
                <a:path w="4082415" h="3128645">
                  <a:moveTo>
                    <a:pt x="0" y="1480324"/>
                  </a:moveTo>
                  <a:lnTo>
                    <a:pt x="0" y="1429270"/>
                  </a:lnTo>
                </a:path>
                <a:path w="4082415" h="3128645">
                  <a:moveTo>
                    <a:pt x="2005379" y="1480324"/>
                  </a:moveTo>
                  <a:lnTo>
                    <a:pt x="2005379" y="1429270"/>
                  </a:lnTo>
                </a:path>
                <a:path w="4082415" h="3128645">
                  <a:moveTo>
                    <a:pt x="0" y="1531366"/>
                  </a:moveTo>
                  <a:lnTo>
                    <a:pt x="0" y="1480324"/>
                  </a:lnTo>
                </a:path>
                <a:path w="4082415" h="3128645">
                  <a:moveTo>
                    <a:pt x="2005379" y="1531366"/>
                  </a:moveTo>
                  <a:lnTo>
                    <a:pt x="2005379" y="1480324"/>
                  </a:lnTo>
                </a:path>
                <a:path w="4082415" h="3128645">
                  <a:moveTo>
                    <a:pt x="0" y="1582420"/>
                  </a:moveTo>
                  <a:lnTo>
                    <a:pt x="0" y="1531366"/>
                  </a:lnTo>
                </a:path>
                <a:path w="4082415" h="3128645">
                  <a:moveTo>
                    <a:pt x="2005379" y="1582420"/>
                  </a:moveTo>
                  <a:lnTo>
                    <a:pt x="2005379" y="1531366"/>
                  </a:lnTo>
                </a:path>
                <a:path w="4082415" h="3128645">
                  <a:moveTo>
                    <a:pt x="0" y="1633461"/>
                  </a:moveTo>
                  <a:lnTo>
                    <a:pt x="0" y="1582407"/>
                  </a:lnTo>
                </a:path>
                <a:path w="4082415" h="3128645">
                  <a:moveTo>
                    <a:pt x="2005379" y="1633461"/>
                  </a:moveTo>
                  <a:lnTo>
                    <a:pt x="2005379" y="1582407"/>
                  </a:lnTo>
                </a:path>
                <a:path w="4082415" h="3128645">
                  <a:moveTo>
                    <a:pt x="0" y="1684502"/>
                  </a:moveTo>
                  <a:lnTo>
                    <a:pt x="0" y="1633461"/>
                  </a:lnTo>
                </a:path>
                <a:path w="4082415" h="3128645">
                  <a:moveTo>
                    <a:pt x="2005379" y="1684502"/>
                  </a:moveTo>
                  <a:lnTo>
                    <a:pt x="2005379" y="1633461"/>
                  </a:lnTo>
                </a:path>
                <a:path w="4082415" h="3128645">
                  <a:moveTo>
                    <a:pt x="0" y="1735556"/>
                  </a:moveTo>
                  <a:lnTo>
                    <a:pt x="0" y="1684502"/>
                  </a:lnTo>
                </a:path>
                <a:path w="4082415" h="3128645">
                  <a:moveTo>
                    <a:pt x="2005379" y="1735556"/>
                  </a:moveTo>
                  <a:lnTo>
                    <a:pt x="2005379" y="1684502"/>
                  </a:lnTo>
                </a:path>
                <a:path w="4082415" h="3128645">
                  <a:moveTo>
                    <a:pt x="0" y="1786597"/>
                  </a:moveTo>
                  <a:lnTo>
                    <a:pt x="0" y="1735543"/>
                  </a:lnTo>
                </a:path>
                <a:path w="4082415" h="3128645">
                  <a:moveTo>
                    <a:pt x="2005379" y="1786597"/>
                  </a:moveTo>
                  <a:lnTo>
                    <a:pt x="2005379" y="1735543"/>
                  </a:lnTo>
                </a:path>
                <a:path w="4082415" h="3128645">
                  <a:moveTo>
                    <a:pt x="0" y="1837651"/>
                  </a:moveTo>
                  <a:lnTo>
                    <a:pt x="0" y="1786597"/>
                  </a:lnTo>
                </a:path>
                <a:path w="4082415" h="3128645">
                  <a:moveTo>
                    <a:pt x="2005379" y="1837651"/>
                  </a:moveTo>
                  <a:lnTo>
                    <a:pt x="2005379" y="1786597"/>
                  </a:lnTo>
                </a:path>
                <a:path w="4082415" h="3128645">
                  <a:moveTo>
                    <a:pt x="0" y="1888689"/>
                  </a:moveTo>
                  <a:lnTo>
                    <a:pt x="0" y="1837639"/>
                  </a:lnTo>
                </a:path>
                <a:path w="4082415" h="3128645">
                  <a:moveTo>
                    <a:pt x="2005379" y="1888689"/>
                  </a:moveTo>
                  <a:lnTo>
                    <a:pt x="2005379" y="1837639"/>
                  </a:lnTo>
                </a:path>
                <a:path w="4082415" h="3128645">
                  <a:moveTo>
                    <a:pt x="0" y="1939737"/>
                  </a:moveTo>
                  <a:lnTo>
                    <a:pt x="0" y="1888689"/>
                  </a:lnTo>
                </a:path>
                <a:path w="4082415" h="3128645">
                  <a:moveTo>
                    <a:pt x="2005379" y="1939737"/>
                  </a:moveTo>
                  <a:lnTo>
                    <a:pt x="2005379" y="1888689"/>
                  </a:lnTo>
                </a:path>
                <a:path w="4082415" h="3128645">
                  <a:moveTo>
                    <a:pt x="0" y="1990784"/>
                  </a:moveTo>
                  <a:lnTo>
                    <a:pt x="0" y="1939737"/>
                  </a:lnTo>
                </a:path>
                <a:path w="4082415" h="3128645">
                  <a:moveTo>
                    <a:pt x="2005379" y="1990784"/>
                  </a:moveTo>
                  <a:lnTo>
                    <a:pt x="2005379" y="1939737"/>
                  </a:lnTo>
                </a:path>
                <a:path w="4082415" h="3128645">
                  <a:moveTo>
                    <a:pt x="0" y="2041828"/>
                  </a:moveTo>
                  <a:lnTo>
                    <a:pt x="0" y="1990779"/>
                  </a:lnTo>
                </a:path>
                <a:path w="4082415" h="3128645">
                  <a:moveTo>
                    <a:pt x="2005379" y="2041828"/>
                  </a:moveTo>
                  <a:lnTo>
                    <a:pt x="2005379" y="1990779"/>
                  </a:lnTo>
                </a:path>
                <a:path w="4082415" h="3128645">
                  <a:moveTo>
                    <a:pt x="0" y="2092876"/>
                  </a:moveTo>
                  <a:lnTo>
                    <a:pt x="0" y="2041828"/>
                  </a:lnTo>
                </a:path>
                <a:path w="4082415" h="3128645">
                  <a:moveTo>
                    <a:pt x="2005379" y="2092876"/>
                  </a:moveTo>
                  <a:lnTo>
                    <a:pt x="2005379" y="2041828"/>
                  </a:lnTo>
                </a:path>
                <a:path w="4082415" h="3128645">
                  <a:moveTo>
                    <a:pt x="0" y="2143918"/>
                  </a:moveTo>
                  <a:lnTo>
                    <a:pt x="0" y="2092871"/>
                  </a:lnTo>
                </a:path>
                <a:path w="4082415" h="3128645">
                  <a:moveTo>
                    <a:pt x="2005379" y="2143918"/>
                  </a:moveTo>
                  <a:lnTo>
                    <a:pt x="2005379" y="2092871"/>
                  </a:lnTo>
                </a:path>
                <a:path w="4082415" h="3128645">
                  <a:moveTo>
                    <a:pt x="0" y="2194967"/>
                  </a:moveTo>
                  <a:lnTo>
                    <a:pt x="0" y="2143918"/>
                  </a:lnTo>
                </a:path>
                <a:path w="4082415" h="3128645">
                  <a:moveTo>
                    <a:pt x="2005379" y="2194967"/>
                  </a:moveTo>
                  <a:lnTo>
                    <a:pt x="2005379" y="2143918"/>
                  </a:lnTo>
                </a:path>
                <a:path w="4082415" h="3128645">
                  <a:moveTo>
                    <a:pt x="0" y="2246005"/>
                  </a:moveTo>
                  <a:lnTo>
                    <a:pt x="0" y="2194957"/>
                  </a:lnTo>
                </a:path>
                <a:path w="4082415" h="3128645">
                  <a:moveTo>
                    <a:pt x="2005379" y="2246005"/>
                  </a:moveTo>
                  <a:lnTo>
                    <a:pt x="2005379" y="2194957"/>
                  </a:lnTo>
                </a:path>
                <a:path w="4082415" h="3128645">
                  <a:moveTo>
                    <a:pt x="0" y="2297057"/>
                  </a:moveTo>
                  <a:lnTo>
                    <a:pt x="0" y="2246005"/>
                  </a:lnTo>
                </a:path>
                <a:path w="4082415" h="3128645">
                  <a:moveTo>
                    <a:pt x="2005379" y="2297057"/>
                  </a:moveTo>
                  <a:lnTo>
                    <a:pt x="2005379" y="2246005"/>
                  </a:lnTo>
                </a:path>
                <a:path w="4082415" h="3128645">
                  <a:moveTo>
                    <a:pt x="0" y="2348106"/>
                  </a:moveTo>
                  <a:lnTo>
                    <a:pt x="0" y="2297057"/>
                  </a:lnTo>
                </a:path>
                <a:path w="4082415" h="3128645">
                  <a:moveTo>
                    <a:pt x="2005379" y="2348106"/>
                  </a:moveTo>
                  <a:lnTo>
                    <a:pt x="2005379" y="2297057"/>
                  </a:lnTo>
                </a:path>
                <a:path w="4082415" h="3128645">
                  <a:moveTo>
                    <a:pt x="0" y="2399144"/>
                  </a:moveTo>
                  <a:lnTo>
                    <a:pt x="0" y="2348096"/>
                  </a:lnTo>
                </a:path>
                <a:path w="4082415" h="3128645">
                  <a:moveTo>
                    <a:pt x="2005379" y="2399144"/>
                  </a:moveTo>
                  <a:lnTo>
                    <a:pt x="2005379" y="2348096"/>
                  </a:lnTo>
                </a:path>
                <a:path w="4082415" h="3128645">
                  <a:moveTo>
                    <a:pt x="0" y="2450191"/>
                  </a:moveTo>
                  <a:lnTo>
                    <a:pt x="0" y="2399144"/>
                  </a:lnTo>
                </a:path>
                <a:path w="4082415" h="3128645">
                  <a:moveTo>
                    <a:pt x="2005379" y="2450191"/>
                  </a:moveTo>
                  <a:lnTo>
                    <a:pt x="2005379" y="2399144"/>
                  </a:lnTo>
                </a:path>
                <a:path w="4082415" h="3128645">
                  <a:moveTo>
                    <a:pt x="0" y="2501235"/>
                  </a:moveTo>
                  <a:lnTo>
                    <a:pt x="0" y="2450188"/>
                  </a:lnTo>
                </a:path>
                <a:path w="4082415" h="3128645">
                  <a:moveTo>
                    <a:pt x="2005379" y="2501235"/>
                  </a:moveTo>
                  <a:lnTo>
                    <a:pt x="2005379" y="2450188"/>
                  </a:lnTo>
                </a:path>
                <a:path w="4082415" h="3128645">
                  <a:moveTo>
                    <a:pt x="0" y="2552283"/>
                  </a:moveTo>
                  <a:lnTo>
                    <a:pt x="0" y="2501235"/>
                  </a:lnTo>
                </a:path>
                <a:path w="4082415" h="3128645">
                  <a:moveTo>
                    <a:pt x="2005379" y="2552283"/>
                  </a:moveTo>
                  <a:lnTo>
                    <a:pt x="2005379" y="2501235"/>
                  </a:lnTo>
                </a:path>
                <a:path w="4082415" h="3128645">
                  <a:moveTo>
                    <a:pt x="0" y="2603331"/>
                  </a:moveTo>
                  <a:lnTo>
                    <a:pt x="0" y="2552283"/>
                  </a:lnTo>
                </a:path>
                <a:path w="4082415" h="3128645">
                  <a:moveTo>
                    <a:pt x="2005379" y="2603331"/>
                  </a:moveTo>
                  <a:lnTo>
                    <a:pt x="2005379" y="2552283"/>
                  </a:lnTo>
                </a:path>
                <a:path w="4082415" h="3128645">
                  <a:moveTo>
                    <a:pt x="0" y="2654374"/>
                  </a:moveTo>
                  <a:lnTo>
                    <a:pt x="0" y="2603327"/>
                  </a:lnTo>
                </a:path>
                <a:path w="4082415" h="3128645">
                  <a:moveTo>
                    <a:pt x="2005379" y="2654374"/>
                  </a:moveTo>
                  <a:lnTo>
                    <a:pt x="2005379" y="2603327"/>
                  </a:lnTo>
                </a:path>
                <a:path w="4082415" h="3128645">
                  <a:moveTo>
                    <a:pt x="0" y="2705422"/>
                  </a:moveTo>
                  <a:lnTo>
                    <a:pt x="0" y="2654374"/>
                  </a:lnTo>
                </a:path>
                <a:path w="4082415" h="3128645">
                  <a:moveTo>
                    <a:pt x="2005379" y="2705422"/>
                  </a:moveTo>
                  <a:lnTo>
                    <a:pt x="2005379" y="2654374"/>
                  </a:lnTo>
                </a:path>
                <a:path w="4082415" h="3128645">
                  <a:moveTo>
                    <a:pt x="0" y="2756466"/>
                  </a:moveTo>
                  <a:lnTo>
                    <a:pt x="0" y="2705417"/>
                  </a:lnTo>
                </a:path>
                <a:path w="4082415" h="3128645">
                  <a:moveTo>
                    <a:pt x="2005379" y="2756466"/>
                  </a:moveTo>
                  <a:lnTo>
                    <a:pt x="2005379" y="2705417"/>
                  </a:lnTo>
                </a:path>
                <a:path w="4082415" h="3128645">
                  <a:moveTo>
                    <a:pt x="0" y="2807514"/>
                  </a:moveTo>
                  <a:lnTo>
                    <a:pt x="0" y="2756466"/>
                  </a:lnTo>
                </a:path>
                <a:path w="4082415" h="3128645">
                  <a:moveTo>
                    <a:pt x="2005379" y="2807514"/>
                  </a:moveTo>
                  <a:lnTo>
                    <a:pt x="2005379" y="2756466"/>
                  </a:lnTo>
                </a:path>
                <a:path w="4082415" h="3128645">
                  <a:moveTo>
                    <a:pt x="0" y="2858556"/>
                  </a:moveTo>
                  <a:lnTo>
                    <a:pt x="0" y="2807509"/>
                  </a:lnTo>
                </a:path>
                <a:path w="4082415" h="3128645">
                  <a:moveTo>
                    <a:pt x="2005379" y="2858556"/>
                  </a:moveTo>
                  <a:lnTo>
                    <a:pt x="2005379" y="2807509"/>
                  </a:lnTo>
                </a:path>
                <a:path w="4082415" h="3128645">
                  <a:moveTo>
                    <a:pt x="0" y="2909605"/>
                  </a:moveTo>
                  <a:lnTo>
                    <a:pt x="0" y="2858556"/>
                  </a:lnTo>
                </a:path>
                <a:path w="4082415" h="3128645">
                  <a:moveTo>
                    <a:pt x="2005379" y="2909605"/>
                  </a:moveTo>
                  <a:lnTo>
                    <a:pt x="2005379" y="2858556"/>
                  </a:lnTo>
                </a:path>
                <a:path w="4082415" h="3128645">
                  <a:moveTo>
                    <a:pt x="0" y="2960653"/>
                  </a:moveTo>
                  <a:lnTo>
                    <a:pt x="0" y="2909605"/>
                  </a:lnTo>
                </a:path>
                <a:path w="4082415" h="3128645">
                  <a:moveTo>
                    <a:pt x="2005379" y="2960653"/>
                  </a:moveTo>
                  <a:lnTo>
                    <a:pt x="2005379" y="2909605"/>
                  </a:lnTo>
                </a:path>
                <a:path w="4082415" h="3128645">
                  <a:moveTo>
                    <a:pt x="0" y="3011696"/>
                  </a:moveTo>
                  <a:lnTo>
                    <a:pt x="0" y="2960648"/>
                  </a:lnTo>
                </a:path>
                <a:path w="4082415" h="3128645">
                  <a:moveTo>
                    <a:pt x="2005379" y="3011696"/>
                  </a:moveTo>
                  <a:lnTo>
                    <a:pt x="2005379" y="2960648"/>
                  </a:lnTo>
                </a:path>
                <a:path w="4082415" h="3128645">
                  <a:moveTo>
                    <a:pt x="0" y="3062744"/>
                  </a:moveTo>
                  <a:lnTo>
                    <a:pt x="0" y="3011696"/>
                  </a:lnTo>
                </a:path>
                <a:path w="4082415" h="3128645">
                  <a:moveTo>
                    <a:pt x="2005379" y="3062744"/>
                  </a:moveTo>
                  <a:lnTo>
                    <a:pt x="2005379" y="3011696"/>
                  </a:lnTo>
                </a:path>
                <a:path w="4082415" h="3128645">
                  <a:moveTo>
                    <a:pt x="0" y="3113787"/>
                  </a:moveTo>
                  <a:lnTo>
                    <a:pt x="0" y="3062739"/>
                  </a:lnTo>
                </a:path>
                <a:path w="4082415" h="3128645">
                  <a:moveTo>
                    <a:pt x="2005379" y="3113787"/>
                  </a:moveTo>
                  <a:lnTo>
                    <a:pt x="2005379" y="3062739"/>
                  </a:lnTo>
                </a:path>
                <a:path w="4082415" h="3128645">
                  <a:moveTo>
                    <a:pt x="0" y="3128238"/>
                  </a:moveTo>
                  <a:lnTo>
                    <a:pt x="0" y="3113787"/>
                  </a:lnTo>
                </a:path>
                <a:path w="4082415" h="3128645">
                  <a:moveTo>
                    <a:pt x="2005379" y="3128238"/>
                  </a:moveTo>
                  <a:lnTo>
                    <a:pt x="2005379" y="3113787"/>
                  </a:lnTo>
                </a:path>
                <a:path w="4082415" h="3128645">
                  <a:moveTo>
                    <a:pt x="2076740" y="51041"/>
                  </a:moveTo>
                  <a:lnTo>
                    <a:pt x="2076740" y="0"/>
                  </a:lnTo>
                </a:path>
                <a:path w="4082415" h="3128645">
                  <a:moveTo>
                    <a:pt x="4082134" y="51041"/>
                  </a:moveTo>
                  <a:lnTo>
                    <a:pt x="4082134" y="0"/>
                  </a:lnTo>
                </a:path>
                <a:path w="4082415" h="3128645">
                  <a:moveTo>
                    <a:pt x="2076740" y="102095"/>
                  </a:moveTo>
                  <a:lnTo>
                    <a:pt x="2076740" y="51041"/>
                  </a:lnTo>
                </a:path>
                <a:path w="4082415" h="3128645">
                  <a:moveTo>
                    <a:pt x="4082134" y="102095"/>
                  </a:moveTo>
                  <a:lnTo>
                    <a:pt x="4082134" y="51041"/>
                  </a:lnTo>
                </a:path>
                <a:path w="4082415" h="3128645">
                  <a:moveTo>
                    <a:pt x="2076740" y="153136"/>
                  </a:moveTo>
                  <a:lnTo>
                    <a:pt x="2076740" y="102095"/>
                  </a:lnTo>
                </a:path>
                <a:path w="4082415" h="3128645">
                  <a:moveTo>
                    <a:pt x="4082134" y="153136"/>
                  </a:moveTo>
                  <a:lnTo>
                    <a:pt x="4082134" y="102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5578" y="511279"/>
            <a:ext cx="332105" cy="6896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" spc="60" dirty="0">
                <a:latin typeface="Cambria"/>
                <a:cs typeface="Cambria"/>
              </a:rPr>
              <a:t>-a,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attach=[]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--add-</a:t>
            </a:r>
            <a:r>
              <a:rPr sz="250" spc="-10" dirty="0">
                <a:latin typeface="Cambria"/>
                <a:cs typeface="Cambria"/>
              </a:rPr>
              <a:t>host=[]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--blkio-</a:t>
            </a:r>
            <a:r>
              <a:rPr sz="250" spc="-10" dirty="0">
                <a:latin typeface="Cambria"/>
                <a:cs typeface="Cambria"/>
              </a:rPr>
              <a:t>weight=0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--cpu-</a:t>
            </a:r>
            <a:r>
              <a:rPr sz="250" spc="-10" dirty="0">
                <a:latin typeface="Cambria"/>
                <a:cs typeface="Cambria"/>
              </a:rPr>
              <a:t>shares=0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--cap-</a:t>
            </a:r>
            <a:r>
              <a:rPr sz="250" spc="-10" dirty="0">
                <a:latin typeface="Cambria"/>
                <a:cs typeface="Cambria"/>
              </a:rPr>
              <a:t>add=[]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--cap-</a:t>
            </a:r>
            <a:r>
              <a:rPr sz="250" spc="-10" dirty="0">
                <a:latin typeface="Cambria"/>
                <a:cs typeface="Cambria"/>
              </a:rPr>
              <a:t>drop=[]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--cgroup-</a:t>
            </a:r>
            <a:r>
              <a:rPr sz="250" spc="-10" dirty="0">
                <a:latin typeface="Cambria"/>
                <a:cs typeface="Cambria"/>
              </a:rPr>
              <a:t>parent=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40" dirty="0">
                <a:latin typeface="Cambria"/>
                <a:cs typeface="Cambria"/>
              </a:rPr>
              <a:t>cidfile=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--cpu-</a:t>
            </a:r>
            <a:r>
              <a:rPr sz="250" spc="-10" dirty="0">
                <a:latin typeface="Cambria"/>
                <a:cs typeface="Cambria"/>
              </a:rPr>
              <a:t>period=0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--cpu-</a:t>
            </a:r>
            <a:r>
              <a:rPr sz="250" spc="-10" dirty="0">
                <a:latin typeface="Cambria"/>
                <a:cs typeface="Cambria"/>
              </a:rPr>
              <a:t>quota=0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--cpuset-</a:t>
            </a:r>
            <a:r>
              <a:rPr sz="250" spc="-10" dirty="0">
                <a:latin typeface="Cambria"/>
                <a:cs typeface="Cambria"/>
              </a:rPr>
              <a:t>cpus=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--cpuset-</a:t>
            </a:r>
            <a:r>
              <a:rPr sz="250" spc="-10" dirty="0">
                <a:latin typeface="Cambria"/>
                <a:cs typeface="Cambria"/>
              </a:rPr>
              <a:t>mems=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device=[]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129" y="511279"/>
            <a:ext cx="944244" cy="6896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" dirty="0">
                <a:latin typeface="Cambria"/>
                <a:cs typeface="Cambria"/>
              </a:rPr>
              <a:t>Attach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STDIN,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STDOUT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or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STDERR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Add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custom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host-to-IP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mapping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(host:ip)</a:t>
            </a:r>
            <a:endParaRPr sz="250">
              <a:latin typeface="Cambria"/>
              <a:cs typeface="Cambria"/>
            </a:endParaRPr>
          </a:p>
          <a:p>
            <a:pPr marL="12700" marR="2413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Block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IO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(relative</a:t>
            </a:r>
            <a:r>
              <a:rPr sz="250" spc="25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weight),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between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10</a:t>
            </a:r>
            <a:r>
              <a:rPr sz="250" spc="25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and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1000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CPU</a:t>
            </a:r>
            <a:r>
              <a:rPr sz="250" spc="29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shares</a:t>
            </a:r>
            <a:r>
              <a:rPr sz="250" spc="2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(relative</a:t>
            </a:r>
            <a:r>
              <a:rPr sz="250" spc="29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weight)</a:t>
            </a:r>
            <a:endParaRPr sz="250">
              <a:latin typeface="Cambria"/>
              <a:cs typeface="Cambria"/>
            </a:endParaRPr>
          </a:p>
          <a:p>
            <a:pPr marL="12700" marR="483234">
              <a:lnSpc>
                <a:spcPct val="134000"/>
              </a:lnSpc>
            </a:pPr>
            <a:r>
              <a:rPr sz="250" spc="10" dirty="0">
                <a:latin typeface="Cambria"/>
                <a:cs typeface="Cambria"/>
              </a:rPr>
              <a:t>Add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Linux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capabilities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Drop</a:t>
            </a:r>
            <a:r>
              <a:rPr sz="250" spc="229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Linux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capabilities</a:t>
            </a:r>
            <a:endParaRPr sz="250">
              <a:latin typeface="Cambria"/>
              <a:cs typeface="Cambria"/>
            </a:endParaRPr>
          </a:p>
          <a:p>
            <a:pPr marL="12700" marR="158115">
              <a:lnSpc>
                <a:spcPct val="134000"/>
              </a:lnSpc>
            </a:pPr>
            <a:r>
              <a:rPr sz="250" spc="20" dirty="0">
                <a:latin typeface="Cambria"/>
                <a:cs typeface="Cambria"/>
              </a:rPr>
              <a:t>Optional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parent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cgroup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for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Write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container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ID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45" dirty="0">
                <a:latin typeface="Cambria"/>
                <a:cs typeface="Cambria"/>
              </a:rPr>
              <a:t>file</a:t>
            </a:r>
            <a:endParaRPr sz="250">
              <a:latin typeface="Cambria"/>
              <a:cs typeface="Cambria"/>
            </a:endParaRPr>
          </a:p>
          <a:p>
            <a:pPr marL="12700" marR="5080">
              <a:lnSpc>
                <a:spcPct val="134000"/>
              </a:lnSpc>
            </a:pPr>
            <a:r>
              <a:rPr sz="250" spc="30" dirty="0">
                <a:latin typeface="Cambria"/>
                <a:cs typeface="Cambria"/>
              </a:rPr>
              <a:t>Limit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CPU</a:t>
            </a:r>
            <a:r>
              <a:rPr sz="250" spc="9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CFS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(Completely</a:t>
            </a:r>
            <a:r>
              <a:rPr sz="250" spc="9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Fair</a:t>
            </a:r>
            <a:r>
              <a:rPr sz="250" spc="9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Scheduler)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period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Limit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CPU</a:t>
            </a:r>
            <a:r>
              <a:rPr sz="250" spc="9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CFS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(Completely</a:t>
            </a:r>
            <a:r>
              <a:rPr sz="250" spc="9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Fair</a:t>
            </a:r>
            <a:r>
              <a:rPr sz="250" spc="9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Scheduler)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quota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CPUs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in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which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allow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execution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50" dirty="0">
                <a:latin typeface="Cambria"/>
                <a:cs typeface="Cambria"/>
              </a:rPr>
              <a:t>(0-</a:t>
            </a:r>
            <a:r>
              <a:rPr sz="250" spc="20" dirty="0">
                <a:latin typeface="Cambria"/>
                <a:cs typeface="Cambria"/>
              </a:rPr>
              <a:t>3,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0,1)</a:t>
            </a:r>
            <a:endParaRPr sz="250">
              <a:latin typeface="Cambria"/>
              <a:cs typeface="Cambria"/>
            </a:endParaRPr>
          </a:p>
          <a:p>
            <a:pPr marL="12700" marR="100330">
              <a:lnSpc>
                <a:spcPct val="134000"/>
              </a:lnSpc>
            </a:pPr>
            <a:r>
              <a:rPr sz="250" spc="-10" dirty="0">
                <a:latin typeface="Cambria"/>
                <a:cs typeface="Cambria"/>
              </a:rPr>
              <a:t>MEMs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in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which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allow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execution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50" dirty="0">
                <a:latin typeface="Cambria"/>
                <a:cs typeface="Cambria"/>
              </a:rPr>
              <a:t>(0-</a:t>
            </a:r>
            <a:r>
              <a:rPr sz="250" dirty="0">
                <a:latin typeface="Cambria"/>
                <a:cs typeface="Cambria"/>
              </a:rPr>
              <a:t>3,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0,1)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Add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host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device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578" y="1182167"/>
            <a:ext cx="107823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latin typeface="Cambria"/>
                <a:cs typeface="Cambria"/>
              </a:rPr>
              <a:t>--disable-content-trust=true</a:t>
            </a:r>
            <a:r>
              <a:rPr sz="250" spc="395" dirty="0">
                <a:latin typeface="Cambria"/>
                <a:cs typeface="Cambria"/>
              </a:rPr>
              <a:t>   </a:t>
            </a:r>
            <a:r>
              <a:rPr sz="250" spc="10" dirty="0">
                <a:latin typeface="Cambria"/>
                <a:cs typeface="Cambria"/>
              </a:rPr>
              <a:t>Skip</a:t>
            </a:r>
            <a:r>
              <a:rPr sz="250" spc="29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image</a:t>
            </a:r>
            <a:r>
              <a:rPr sz="250" spc="2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verification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578" y="1225920"/>
            <a:ext cx="485140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dns=[]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--dns-</a:t>
            </a:r>
            <a:r>
              <a:rPr sz="250" spc="-10" dirty="0">
                <a:latin typeface="Cambria"/>
                <a:cs typeface="Cambria"/>
              </a:rPr>
              <a:t>opt=[]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--dns-</a:t>
            </a:r>
            <a:r>
              <a:rPr sz="250" spc="-10" dirty="0">
                <a:latin typeface="Cambria"/>
                <a:cs typeface="Cambria"/>
              </a:rPr>
              <a:t>search=[]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60" dirty="0">
                <a:latin typeface="Cambria"/>
                <a:cs typeface="Cambria"/>
              </a:rPr>
              <a:t>-e,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env=[]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entrypoint=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55" dirty="0">
                <a:latin typeface="Cambria"/>
                <a:cs typeface="Cambria"/>
              </a:rPr>
              <a:t>env-</a:t>
            </a:r>
            <a:r>
              <a:rPr sz="250" spc="-10" dirty="0">
                <a:latin typeface="Cambria"/>
                <a:cs typeface="Cambria"/>
              </a:rPr>
              <a:t>file=[]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expose=[]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--group-</a:t>
            </a:r>
            <a:r>
              <a:rPr sz="250" spc="-10" dirty="0">
                <a:latin typeface="Cambria"/>
                <a:cs typeface="Cambria"/>
              </a:rPr>
              <a:t>add=[]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55" dirty="0">
                <a:latin typeface="Cambria"/>
                <a:cs typeface="Cambria"/>
              </a:rPr>
              <a:t>-</a:t>
            </a:r>
            <a:r>
              <a:rPr sz="250" spc="60" dirty="0">
                <a:latin typeface="Cambria"/>
                <a:cs typeface="Cambria"/>
              </a:rPr>
              <a:t>h,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hostname=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help=false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95" dirty="0">
                <a:latin typeface="Cambria"/>
                <a:cs typeface="Cambria"/>
              </a:rPr>
              <a:t>-</a:t>
            </a:r>
            <a:r>
              <a:rPr sz="250" spc="70" dirty="0">
                <a:latin typeface="Cambria"/>
                <a:cs typeface="Cambria"/>
              </a:rPr>
              <a:t>i,</a:t>
            </a:r>
            <a:r>
              <a:rPr sz="250" spc="290" dirty="0">
                <a:latin typeface="Cambria"/>
                <a:cs typeface="Cambria"/>
              </a:rPr>
              <a:t> 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interactive=false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20" dirty="0">
                <a:latin typeface="Cambria"/>
                <a:cs typeface="Cambria"/>
              </a:rPr>
              <a:t>ipc=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--kernel-</a:t>
            </a:r>
            <a:r>
              <a:rPr sz="250" spc="-10" dirty="0">
                <a:latin typeface="Cambria"/>
                <a:cs typeface="Cambria"/>
              </a:rPr>
              <a:t>memory=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110" dirty="0">
                <a:latin typeface="Cambria"/>
                <a:cs typeface="Cambria"/>
              </a:rPr>
              <a:t>-</a:t>
            </a:r>
            <a:r>
              <a:rPr sz="250" spc="70" dirty="0">
                <a:latin typeface="Cambria"/>
                <a:cs typeface="Cambria"/>
              </a:rPr>
              <a:t>l,</a:t>
            </a:r>
            <a:r>
              <a:rPr sz="250" spc="1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40" dirty="0">
                <a:latin typeface="Cambria"/>
                <a:cs typeface="Cambria"/>
              </a:rPr>
              <a:t>label=[]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50" dirty="0">
                <a:latin typeface="Cambria"/>
                <a:cs typeface="Cambria"/>
              </a:rPr>
              <a:t>--</a:t>
            </a:r>
            <a:r>
              <a:rPr sz="250" spc="55" dirty="0">
                <a:latin typeface="Cambria"/>
                <a:cs typeface="Cambria"/>
              </a:rPr>
              <a:t>label-</a:t>
            </a:r>
            <a:r>
              <a:rPr sz="250" spc="40" dirty="0">
                <a:latin typeface="Cambria"/>
                <a:cs typeface="Cambria"/>
              </a:rPr>
              <a:t>file=[]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40" dirty="0">
                <a:latin typeface="Cambria"/>
                <a:cs typeface="Cambria"/>
              </a:rPr>
              <a:t>link=[]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--log-</a:t>
            </a:r>
            <a:r>
              <a:rPr sz="250" spc="-10" dirty="0">
                <a:latin typeface="Cambria"/>
                <a:cs typeface="Cambria"/>
              </a:rPr>
              <a:t>driver=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--log-</a:t>
            </a:r>
            <a:r>
              <a:rPr sz="250" spc="-10" dirty="0">
                <a:latin typeface="Cambria"/>
                <a:cs typeface="Cambria"/>
              </a:rPr>
              <a:t>opt=[]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--lxc-</a:t>
            </a:r>
            <a:r>
              <a:rPr sz="250" spc="40" dirty="0">
                <a:latin typeface="Cambria"/>
                <a:cs typeface="Cambria"/>
              </a:rPr>
              <a:t>conf=[]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-m,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memory=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--mac-</a:t>
            </a:r>
            <a:r>
              <a:rPr sz="250" spc="-10" dirty="0">
                <a:latin typeface="Cambria"/>
                <a:cs typeface="Cambria"/>
              </a:rPr>
              <a:t>address=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--memory-</a:t>
            </a:r>
            <a:r>
              <a:rPr sz="250" spc="-10" dirty="0">
                <a:latin typeface="Cambria"/>
                <a:cs typeface="Cambria"/>
              </a:rPr>
              <a:t>reservation=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--memory-</a:t>
            </a:r>
            <a:r>
              <a:rPr sz="250" spc="-10" dirty="0">
                <a:latin typeface="Cambria"/>
                <a:cs typeface="Cambria"/>
              </a:rPr>
              <a:t>swap=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--memory-swappiness=-</a:t>
            </a:r>
            <a:r>
              <a:rPr sz="250" spc="-50" dirty="0">
                <a:latin typeface="Cambria"/>
                <a:cs typeface="Cambria"/>
              </a:rPr>
              <a:t>1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name=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net=default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55" dirty="0">
                <a:latin typeface="Cambria"/>
                <a:cs typeface="Cambria"/>
              </a:rPr>
              <a:t>oom-</a:t>
            </a:r>
            <a:r>
              <a:rPr sz="250" dirty="0">
                <a:latin typeface="Cambria"/>
                <a:cs typeface="Cambria"/>
              </a:rPr>
              <a:t>kill-</a:t>
            </a:r>
            <a:r>
              <a:rPr sz="250" spc="-10" dirty="0">
                <a:latin typeface="Cambria"/>
                <a:cs typeface="Cambria"/>
              </a:rPr>
              <a:t>disable=false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55" dirty="0">
                <a:latin typeface="Cambria"/>
                <a:cs typeface="Cambria"/>
              </a:rPr>
              <a:t>-</a:t>
            </a:r>
            <a:r>
              <a:rPr sz="250" spc="60" dirty="0">
                <a:latin typeface="Cambria"/>
                <a:cs typeface="Cambria"/>
              </a:rPr>
              <a:t>P,</a:t>
            </a:r>
            <a:r>
              <a:rPr sz="250" spc="19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50" dirty="0">
                <a:latin typeface="Cambria"/>
                <a:cs typeface="Cambria"/>
              </a:rPr>
              <a:t>publish-</a:t>
            </a:r>
            <a:r>
              <a:rPr sz="250" spc="-10" dirty="0">
                <a:latin typeface="Cambria"/>
                <a:cs typeface="Cambria"/>
              </a:rPr>
              <a:t>all=false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55" dirty="0">
                <a:latin typeface="Cambria"/>
                <a:cs typeface="Cambria"/>
              </a:rPr>
              <a:t>-</a:t>
            </a:r>
            <a:r>
              <a:rPr sz="250" spc="60" dirty="0">
                <a:latin typeface="Cambria"/>
                <a:cs typeface="Cambria"/>
              </a:rPr>
              <a:t>p,</a:t>
            </a:r>
            <a:r>
              <a:rPr sz="250" spc="20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publish=[]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20" dirty="0">
                <a:latin typeface="Cambria"/>
                <a:cs typeface="Cambria"/>
              </a:rPr>
              <a:t>pid=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privileged=false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--read-</a:t>
            </a:r>
            <a:r>
              <a:rPr sz="250" spc="-10" dirty="0">
                <a:latin typeface="Cambria"/>
                <a:cs typeface="Cambria"/>
              </a:rPr>
              <a:t>only=false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restart=no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--security-</a:t>
            </a:r>
            <a:r>
              <a:rPr sz="250" spc="-10" dirty="0">
                <a:latin typeface="Cambria"/>
                <a:cs typeface="Cambria"/>
              </a:rPr>
              <a:t>opt=[]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--stop-</a:t>
            </a:r>
            <a:r>
              <a:rPr sz="250" spc="-10" dirty="0">
                <a:latin typeface="Cambria"/>
                <a:cs typeface="Cambria"/>
              </a:rPr>
              <a:t>signal=SIGTERM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85" dirty="0">
                <a:latin typeface="Cambria"/>
                <a:cs typeface="Cambria"/>
              </a:rPr>
              <a:t>-</a:t>
            </a:r>
            <a:r>
              <a:rPr sz="250" spc="65" dirty="0">
                <a:latin typeface="Cambria"/>
                <a:cs typeface="Cambria"/>
              </a:rPr>
              <a:t>t,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40" dirty="0">
                <a:latin typeface="Cambria"/>
                <a:cs typeface="Cambria"/>
              </a:rPr>
              <a:t>tty=false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55" dirty="0">
                <a:latin typeface="Cambria"/>
                <a:cs typeface="Cambria"/>
              </a:rPr>
              <a:t>-</a:t>
            </a:r>
            <a:r>
              <a:rPr sz="250" spc="60" dirty="0">
                <a:latin typeface="Cambria"/>
                <a:cs typeface="Cambria"/>
              </a:rPr>
              <a:t>u,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user=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ulimit=[]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20" dirty="0">
                <a:latin typeface="Cambria"/>
                <a:cs typeface="Cambria"/>
              </a:rPr>
              <a:t>uts=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60" dirty="0">
                <a:latin typeface="Cambria"/>
                <a:cs typeface="Cambria"/>
              </a:rPr>
              <a:t>-v,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volume=[]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--volume-</a:t>
            </a:r>
            <a:r>
              <a:rPr sz="250" spc="-10" dirty="0">
                <a:latin typeface="Cambria"/>
                <a:cs typeface="Cambria"/>
              </a:rPr>
              <a:t>driver=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--volumes-</a:t>
            </a:r>
            <a:r>
              <a:rPr sz="250" spc="-10" dirty="0">
                <a:latin typeface="Cambria"/>
                <a:cs typeface="Cambria"/>
              </a:rPr>
              <a:t>from=[]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-w,</a:t>
            </a:r>
            <a:r>
              <a:rPr sz="250" spc="26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workdir=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128" y="1225920"/>
            <a:ext cx="982980" cy="2220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41020">
              <a:lnSpc>
                <a:spcPct val="134000"/>
              </a:lnSpc>
              <a:spcBef>
                <a:spcPts val="90"/>
              </a:spcBef>
            </a:pPr>
            <a:r>
              <a:rPr sz="250" dirty="0">
                <a:latin typeface="Cambria"/>
                <a:cs typeface="Cambria"/>
              </a:rPr>
              <a:t>Set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custom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DNS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servers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Set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DNS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options</a:t>
            </a:r>
            <a:endParaRPr sz="250">
              <a:latin typeface="Cambria"/>
              <a:cs typeface="Cambria"/>
            </a:endParaRPr>
          </a:p>
          <a:p>
            <a:pPr marL="12700" marR="407034">
              <a:lnSpc>
                <a:spcPct val="134000"/>
              </a:lnSpc>
            </a:pPr>
            <a:r>
              <a:rPr sz="250" spc="10" dirty="0">
                <a:latin typeface="Cambria"/>
                <a:cs typeface="Cambria"/>
              </a:rPr>
              <a:t>Set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custom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DNS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search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domains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Set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environment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variables</a:t>
            </a:r>
            <a:endParaRPr sz="250">
              <a:latin typeface="Cambria"/>
              <a:cs typeface="Cambria"/>
            </a:endParaRPr>
          </a:p>
          <a:p>
            <a:pPr marL="12700" marR="10033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Overwrite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default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ENTRYPOINT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of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image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Read</a:t>
            </a:r>
            <a:r>
              <a:rPr sz="250" spc="1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in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65" dirty="0">
                <a:latin typeface="Cambria"/>
                <a:cs typeface="Cambria"/>
              </a:rPr>
              <a:t>file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of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environment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variables</a:t>
            </a:r>
            <a:r>
              <a:rPr sz="250" spc="500" dirty="0">
                <a:latin typeface="Cambria"/>
                <a:cs typeface="Cambria"/>
              </a:rPr>
              <a:t>  </a:t>
            </a:r>
            <a:r>
              <a:rPr sz="250" spc="10" dirty="0">
                <a:latin typeface="Cambria"/>
                <a:cs typeface="Cambria"/>
              </a:rPr>
              <a:t>Expose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port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or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range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of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ports</a:t>
            </a:r>
            <a:endParaRPr sz="250">
              <a:latin typeface="Cambria"/>
              <a:cs typeface="Cambria"/>
            </a:endParaRPr>
          </a:p>
          <a:p>
            <a:pPr marL="12700" marR="407034">
              <a:lnSpc>
                <a:spcPct val="134000"/>
              </a:lnSpc>
            </a:pPr>
            <a:r>
              <a:rPr sz="250" spc="20" dirty="0">
                <a:latin typeface="Cambria"/>
                <a:cs typeface="Cambria"/>
              </a:rPr>
              <a:t>Add</a:t>
            </a:r>
            <a:r>
              <a:rPr sz="250" spc="9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additional</a:t>
            </a:r>
            <a:r>
              <a:rPr sz="250" spc="10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groups</a:t>
            </a:r>
            <a:r>
              <a:rPr sz="250" spc="10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to</a:t>
            </a:r>
            <a:r>
              <a:rPr sz="250" spc="100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join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Container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host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name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  <a:p>
            <a:pPr marL="12700" marR="27305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Keep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STDIN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open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even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75" dirty="0">
                <a:latin typeface="Cambria"/>
                <a:cs typeface="Cambria"/>
              </a:rPr>
              <a:t>if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not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attached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IPC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namespace</a:t>
            </a:r>
            <a:r>
              <a:rPr sz="250" spc="19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spc="-25" dirty="0">
                <a:latin typeface="Cambria"/>
                <a:cs typeface="Cambria"/>
              </a:rPr>
              <a:t>use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10" dirty="0">
                <a:latin typeface="Cambria"/>
                <a:cs typeface="Cambria"/>
              </a:rPr>
              <a:t>Kernel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memory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limit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Set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meta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data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on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  <a:p>
            <a:pPr marL="12700" marR="215265">
              <a:lnSpc>
                <a:spcPct val="134000"/>
              </a:lnSpc>
            </a:pPr>
            <a:r>
              <a:rPr sz="250" spc="20" dirty="0">
                <a:latin typeface="Cambria"/>
                <a:cs typeface="Cambria"/>
              </a:rPr>
              <a:t>Read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in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50" dirty="0">
                <a:latin typeface="Cambria"/>
                <a:cs typeface="Cambria"/>
              </a:rPr>
              <a:t>line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delimited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65" dirty="0">
                <a:latin typeface="Cambria"/>
                <a:cs typeface="Cambria"/>
              </a:rPr>
              <a:t>file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of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labels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Add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50" dirty="0">
                <a:latin typeface="Cambria"/>
                <a:cs typeface="Cambria"/>
              </a:rPr>
              <a:t>link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to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another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  <a:p>
            <a:pPr marL="12700" marR="426084">
              <a:lnSpc>
                <a:spcPct val="134000"/>
              </a:lnSpc>
            </a:pPr>
            <a:r>
              <a:rPr sz="250" spc="20" dirty="0">
                <a:latin typeface="Cambria"/>
                <a:cs typeface="Cambria"/>
              </a:rPr>
              <a:t>Logging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driver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for</a:t>
            </a:r>
            <a:r>
              <a:rPr sz="250" spc="17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Log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driver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options</a:t>
            </a:r>
            <a:endParaRPr sz="250">
              <a:latin typeface="Cambria"/>
              <a:cs typeface="Cambria"/>
            </a:endParaRPr>
          </a:p>
          <a:p>
            <a:pPr marL="12700" marR="54102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Add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custom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50" dirty="0">
                <a:latin typeface="Cambria"/>
                <a:cs typeface="Cambria"/>
              </a:rPr>
              <a:t>lxc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options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Memory</a:t>
            </a:r>
            <a:r>
              <a:rPr sz="250" spc="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limit</a:t>
            </a:r>
            <a:endParaRPr sz="250">
              <a:latin typeface="Cambria"/>
              <a:cs typeface="Cambria"/>
            </a:endParaRPr>
          </a:p>
          <a:p>
            <a:pPr marL="12700" marR="8128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MAC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address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60" dirty="0">
                <a:latin typeface="Cambria"/>
                <a:cs typeface="Cambria"/>
              </a:rPr>
              <a:t>(e.g.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92:d0:c6:0a:29:33)</a:t>
            </a:r>
            <a:r>
              <a:rPr sz="250" spc="500" dirty="0">
                <a:latin typeface="Cambria"/>
                <a:cs typeface="Cambria"/>
              </a:rPr>
              <a:t>  </a:t>
            </a:r>
            <a:r>
              <a:rPr sz="250" dirty="0">
                <a:latin typeface="Cambria"/>
                <a:cs typeface="Cambria"/>
              </a:rPr>
              <a:t>Memory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soft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limit</a:t>
            </a:r>
            <a:endParaRPr sz="250">
              <a:latin typeface="Cambria"/>
              <a:cs typeface="Cambria"/>
            </a:endParaRPr>
          </a:p>
          <a:p>
            <a:pPr marL="12700" marR="508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Total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memory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(memory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+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swap),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spc="50" dirty="0">
                <a:latin typeface="Cambria"/>
                <a:cs typeface="Cambria"/>
              </a:rPr>
              <a:t>'-</a:t>
            </a:r>
            <a:r>
              <a:rPr sz="250" spc="70" dirty="0">
                <a:latin typeface="Cambria"/>
                <a:cs typeface="Cambria"/>
              </a:rPr>
              <a:t>1'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disable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swap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Tuning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memory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swappiness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(0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100)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Assign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name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to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the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  <a:p>
            <a:pPr marL="12700" marR="330200">
              <a:lnSpc>
                <a:spcPct val="134000"/>
              </a:lnSpc>
            </a:pPr>
            <a:r>
              <a:rPr sz="250" spc="10" dirty="0">
                <a:latin typeface="Cambria"/>
                <a:cs typeface="Cambria"/>
              </a:rPr>
              <a:t>Set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the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Network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for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the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Disable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OOM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spc="40" dirty="0">
                <a:latin typeface="Cambria"/>
                <a:cs typeface="Cambria"/>
              </a:rPr>
              <a:t>Killer</a:t>
            </a:r>
            <a:endParaRPr sz="250">
              <a:latin typeface="Cambria"/>
              <a:cs typeface="Cambria"/>
            </a:endParaRPr>
          </a:p>
          <a:p>
            <a:pPr marL="12700" marR="177165" algn="just">
              <a:lnSpc>
                <a:spcPct val="134000"/>
              </a:lnSpc>
            </a:pPr>
            <a:r>
              <a:rPr sz="250" spc="20" dirty="0">
                <a:latin typeface="Cambria"/>
                <a:cs typeface="Cambria"/>
              </a:rPr>
              <a:t>Publish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65" dirty="0">
                <a:latin typeface="Cambria"/>
                <a:cs typeface="Cambria"/>
              </a:rPr>
              <a:t>all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exposed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ports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random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ports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Publish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a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container's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port(s)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to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the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host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PID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namespace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spc="-25" dirty="0">
                <a:latin typeface="Cambria"/>
                <a:cs typeface="Cambria"/>
              </a:rPr>
              <a:t>use</a:t>
            </a:r>
            <a:endParaRPr sz="2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50" spc="30" dirty="0">
                <a:latin typeface="Cambria"/>
                <a:cs typeface="Cambria"/>
              </a:rPr>
              <a:t>Give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extended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privileges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to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this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  <a:p>
            <a:pPr marL="12700" marR="508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Mount</a:t>
            </a:r>
            <a:r>
              <a:rPr sz="250" spc="26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container's</a:t>
            </a:r>
            <a:r>
              <a:rPr sz="250" spc="2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root</a:t>
            </a:r>
            <a:r>
              <a:rPr sz="250" spc="26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filesystem</a:t>
            </a:r>
            <a:r>
              <a:rPr sz="250" spc="2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as</a:t>
            </a:r>
            <a:r>
              <a:rPr sz="250" spc="2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read</a:t>
            </a:r>
            <a:r>
              <a:rPr sz="250" spc="265" dirty="0">
                <a:latin typeface="Cambria"/>
                <a:cs typeface="Cambria"/>
              </a:rPr>
              <a:t> </a:t>
            </a:r>
            <a:r>
              <a:rPr sz="250" spc="-20" dirty="0">
                <a:latin typeface="Cambria"/>
                <a:cs typeface="Cambria"/>
              </a:rPr>
              <a:t>only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Restart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policy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apply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when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container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exits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Security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Options</a:t>
            </a:r>
            <a:endParaRPr sz="250">
              <a:latin typeface="Cambria"/>
              <a:cs typeface="Cambria"/>
            </a:endParaRPr>
          </a:p>
          <a:p>
            <a:pPr marL="12700" marR="8128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Signal</a:t>
            </a:r>
            <a:r>
              <a:rPr sz="250" spc="22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stop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container,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SIGTERM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by</a:t>
            </a:r>
            <a:r>
              <a:rPr sz="250" spc="22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default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Allocate</a:t>
            </a:r>
            <a:r>
              <a:rPr sz="250" spc="3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</a:t>
            </a:r>
            <a:r>
              <a:rPr sz="250" spc="3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pseudo-</a:t>
            </a:r>
            <a:r>
              <a:rPr sz="250" spc="-25" dirty="0">
                <a:latin typeface="Cambria"/>
                <a:cs typeface="Cambria"/>
              </a:rPr>
              <a:t>TTY</a:t>
            </a:r>
            <a:endParaRPr sz="250">
              <a:latin typeface="Cambria"/>
              <a:cs typeface="Cambria"/>
            </a:endParaRPr>
          </a:p>
          <a:p>
            <a:pPr marL="12700" marR="508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Username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or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UID</a:t>
            </a:r>
            <a:r>
              <a:rPr sz="250" spc="21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(format: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&lt;name|uid&gt;[:&lt;group|gid&gt;])</a:t>
            </a:r>
            <a:r>
              <a:rPr sz="250" spc="500" dirty="0">
                <a:latin typeface="Cambria"/>
                <a:cs typeface="Cambria"/>
              </a:rPr>
              <a:t>  </a:t>
            </a:r>
            <a:r>
              <a:rPr sz="250" spc="20" dirty="0">
                <a:latin typeface="Cambria"/>
                <a:cs typeface="Cambria"/>
              </a:rPr>
              <a:t>Ulimit</a:t>
            </a:r>
            <a:r>
              <a:rPr sz="250" spc="18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options</a:t>
            </a:r>
            <a:endParaRPr sz="250">
              <a:latin typeface="Cambria"/>
              <a:cs typeface="Cambria"/>
            </a:endParaRPr>
          </a:p>
          <a:p>
            <a:pPr marL="12700" marR="579120">
              <a:lnSpc>
                <a:spcPct val="134000"/>
              </a:lnSpc>
            </a:pPr>
            <a:r>
              <a:rPr sz="250" dirty="0">
                <a:latin typeface="Cambria"/>
                <a:cs typeface="Cambria"/>
              </a:rPr>
              <a:t>UTS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namespace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to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-25" dirty="0">
                <a:latin typeface="Cambria"/>
                <a:cs typeface="Cambria"/>
              </a:rPr>
              <a:t>use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Bind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mount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volume</a:t>
            </a:r>
            <a:endParaRPr sz="250">
              <a:latin typeface="Cambria"/>
              <a:cs typeface="Cambria"/>
            </a:endParaRPr>
          </a:p>
          <a:p>
            <a:pPr marL="12700" marR="100330">
              <a:lnSpc>
                <a:spcPct val="134000"/>
              </a:lnSpc>
            </a:pPr>
            <a:r>
              <a:rPr sz="250" spc="20" dirty="0">
                <a:latin typeface="Cambria"/>
                <a:cs typeface="Cambria"/>
              </a:rPr>
              <a:t>Optional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volume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driver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for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r>
              <a:rPr sz="250" spc="500" dirty="0">
                <a:latin typeface="Cambria"/>
                <a:cs typeface="Cambria"/>
              </a:rPr>
              <a:t>  </a:t>
            </a:r>
            <a:r>
              <a:rPr sz="250" dirty="0">
                <a:latin typeface="Cambria"/>
                <a:cs typeface="Cambria"/>
              </a:rPr>
              <a:t>Mount</a:t>
            </a:r>
            <a:r>
              <a:rPr sz="250" spc="229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volumes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from</a:t>
            </a:r>
            <a:r>
              <a:rPr sz="250" spc="229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specified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container(s)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Working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directory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inside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the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986" y="25303"/>
            <a:ext cx="415671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  <a:tabLst>
                <a:tab pos="1092200" algn="l"/>
                <a:tab pos="1850389" algn="l"/>
                <a:tab pos="2356485" algn="l"/>
                <a:tab pos="2912745" algn="l"/>
                <a:tab pos="3418840" algn="l"/>
              </a:tabLst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Containers</a:t>
            </a:r>
            <a:r>
              <a:rPr sz="600" dirty="0">
                <a:solidFill>
                  <a:srgbClr val="191959"/>
                </a:solidFill>
                <a:latin typeface="Tahoma"/>
                <a:cs typeface="Tahoma"/>
              </a:rPr>
              <a:t>	</a:t>
            </a: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I/O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995805" algn="l"/>
                <a:tab pos="4072890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dirty="0">
                <a:latin typeface="Segoe UI Symbol"/>
                <a:cs typeface="Segoe UI Symbol"/>
              </a:rPr>
              <a:t> </a:t>
            </a:r>
            <a:r>
              <a:rPr sz="450" spc="5" dirty="0">
                <a:latin typeface="Segoe UI Symbol"/>
                <a:cs typeface="Segoe UI Symbol"/>
              </a:rPr>
              <a:t> 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endParaRPr sz="450" dirty="0">
              <a:latin typeface="Segoe UI Symbol"/>
              <a:cs typeface="Segoe UI Symbol"/>
            </a:endParaRPr>
          </a:p>
          <a:p>
            <a:pPr marL="36830">
              <a:lnSpc>
                <a:spcPct val="100000"/>
              </a:lnSpc>
              <a:spcBef>
                <a:spcPts val="125"/>
              </a:spcBef>
              <a:tabLst>
                <a:tab pos="2113280" algn="l"/>
              </a:tabLst>
            </a:pPr>
            <a:r>
              <a:rPr sz="250" dirty="0">
                <a:latin typeface="Cambria"/>
                <a:cs typeface="Cambria"/>
              </a:rPr>
              <a:t>Usage:</a:t>
            </a:r>
            <a:r>
              <a:rPr sz="250" spc="44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docker</a:t>
            </a:r>
            <a:r>
              <a:rPr sz="250" spc="19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create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[OPTIONS]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IMAGE</a:t>
            </a:r>
            <a:r>
              <a:rPr sz="250" spc="1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[COMMAND]</a:t>
            </a:r>
            <a:r>
              <a:rPr sz="250" spc="190" dirty="0">
                <a:latin typeface="Cambria"/>
                <a:cs typeface="Cambria"/>
              </a:rPr>
              <a:t> </a:t>
            </a:r>
            <a:r>
              <a:rPr sz="250" spc="40" dirty="0">
                <a:latin typeface="Cambria"/>
                <a:cs typeface="Cambria"/>
              </a:rPr>
              <a:t>[ARG...]</a:t>
            </a:r>
            <a:r>
              <a:rPr sz="250" dirty="0">
                <a:latin typeface="Cambria"/>
                <a:cs typeface="Cambria"/>
              </a:rPr>
              <a:t>	Usage:</a:t>
            </a:r>
            <a:r>
              <a:rPr sz="250" spc="240" dirty="0">
                <a:latin typeface="Cambria"/>
                <a:cs typeface="Cambria"/>
              </a:rPr>
              <a:t>  </a:t>
            </a:r>
            <a:r>
              <a:rPr sz="250" dirty="0">
                <a:latin typeface="Cambria"/>
                <a:cs typeface="Cambria"/>
              </a:rPr>
              <a:t>docker</a:t>
            </a:r>
            <a:r>
              <a:rPr sz="250" spc="24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start</a:t>
            </a:r>
            <a:r>
              <a:rPr sz="250" spc="2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[OPTIONS]</a:t>
            </a:r>
            <a:r>
              <a:rPr sz="250" spc="24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24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[CONTAINER...]</a:t>
            </a:r>
            <a:endParaRPr sz="2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50" dirty="0">
              <a:latin typeface="Cambria"/>
              <a:cs typeface="Cambria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  <a:tabLst>
                <a:tab pos="2113280" algn="l"/>
              </a:tabLst>
            </a:pPr>
            <a:r>
              <a:rPr sz="250" spc="20" dirty="0">
                <a:latin typeface="Cambria"/>
                <a:cs typeface="Cambria"/>
              </a:rPr>
              <a:t>Create</a:t>
            </a:r>
            <a:r>
              <a:rPr sz="250" spc="1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new</a:t>
            </a:r>
            <a:r>
              <a:rPr sz="250" spc="10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r>
              <a:rPr sz="250" dirty="0">
                <a:latin typeface="Cambria"/>
                <a:cs typeface="Cambria"/>
              </a:rPr>
              <a:t>	</a:t>
            </a:r>
            <a:r>
              <a:rPr sz="250" spc="20" dirty="0">
                <a:latin typeface="Cambria"/>
                <a:cs typeface="Cambria"/>
              </a:rPr>
              <a:t>Start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one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or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more</a:t>
            </a:r>
            <a:r>
              <a:rPr sz="250" spc="12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stopped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containers</a:t>
            </a:r>
            <a:endParaRPr sz="250" dirty="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3647" y="480949"/>
            <a:ext cx="2005964" cy="306705"/>
          </a:xfrm>
          <a:custGeom>
            <a:avLst/>
            <a:gdLst/>
            <a:ahLst/>
            <a:cxnLst/>
            <a:rect l="l" t="t" r="r" b="b"/>
            <a:pathLst>
              <a:path w="2005964" h="306705">
                <a:moveTo>
                  <a:pt x="0" y="51041"/>
                </a:moveTo>
                <a:lnTo>
                  <a:pt x="0" y="0"/>
                </a:lnTo>
              </a:path>
              <a:path w="2005964" h="306705">
                <a:moveTo>
                  <a:pt x="2005393" y="51041"/>
                </a:moveTo>
                <a:lnTo>
                  <a:pt x="2005393" y="0"/>
                </a:lnTo>
              </a:path>
              <a:path w="2005964" h="306705">
                <a:moveTo>
                  <a:pt x="0" y="102095"/>
                </a:moveTo>
                <a:lnTo>
                  <a:pt x="0" y="51041"/>
                </a:lnTo>
              </a:path>
              <a:path w="2005964" h="306705">
                <a:moveTo>
                  <a:pt x="2005393" y="102095"/>
                </a:moveTo>
                <a:lnTo>
                  <a:pt x="2005393" y="51041"/>
                </a:lnTo>
              </a:path>
              <a:path w="2005964" h="306705">
                <a:moveTo>
                  <a:pt x="0" y="153136"/>
                </a:moveTo>
                <a:lnTo>
                  <a:pt x="0" y="102095"/>
                </a:lnTo>
              </a:path>
              <a:path w="2005964" h="306705">
                <a:moveTo>
                  <a:pt x="2005393" y="153136"/>
                </a:moveTo>
                <a:lnTo>
                  <a:pt x="2005393" y="102095"/>
                </a:lnTo>
              </a:path>
              <a:path w="2005964" h="306705">
                <a:moveTo>
                  <a:pt x="0" y="204190"/>
                </a:moveTo>
                <a:lnTo>
                  <a:pt x="0" y="153136"/>
                </a:lnTo>
              </a:path>
              <a:path w="2005964" h="306705">
                <a:moveTo>
                  <a:pt x="2005393" y="204190"/>
                </a:moveTo>
                <a:lnTo>
                  <a:pt x="2005393" y="153136"/>
                </a:lnTo>
              </a:path>
              <a:path w="2005964" h="306705">
                <a:moveTo>
                  <a:pt x="0" y="255231"/>
                </a:moveTo>
                <a:lnTo>
                  <a:pt x="0" y="204190"/>
                </a:lnTo>
              </a:path>
              <a:path w="2005964" h="306705">
                <a:moveTo>
                  <a:pt x="2005393" y="255231"/>
                </a:moveTo>
                <a:lnTo>
                  <a:pt x="2005393" y="204190"/>
                </a:lnTo>
              </a:path>
              <a:path w="2005964" h="306705">
                <a:moveTo>
                  <a:pt x="0" y="306273"/>
                </a:moveTo>
                <a:lnTo>
                  <a:pt x="0" y="255219"/>
                </a:lnTo>
              </a:path>
              <a:path w="2005964" h="306705">
                <a:moveTo>
                  <a:pt x="2005393" y="306273"/>
                </a:moveTo>
                <a:lnTo>
                  <a:pt x="2005393" y="2552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2326" y="511279"/>
            <a:ext cx="370205" cy="1276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" spc="60" dirty="0">
                <a:latin typeface="Cambria"/>
                <a:cs typeface="Cambria"/>
              </a:rPr>
              <a:t>-a,</a:t>
            </a:r>
            <a:r>
              <a:rPr sz="250" spc="33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attach=false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help=false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9166" y="511279"/>
            <a:ext cx="791210" cy="127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50" dirty="0">
                <a:latin typeface="Cambria"/>
                <a:cs typeface="Cambria"/>
              </a:rPr>
              <a:t>Attach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STDOUT/STDERR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and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forward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signals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2326" y="620649"/>
            <a:ext cx="100203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95" dirty="0">
                <a:latin typeface="Cambria"/>
                <a:cs typeface="Cambria"/>
              </a:rPr>
              <a:t>-</a:t>
            </a:r>
            <a:r>
              <a:rPr sz="250" spc="70" dirty="0">
                <a:latin typeface="Cambria"/>
                <a:cs typeface="Cambria"/>
              </a:rPr>
              <a:t>i,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--interactive=false</a:t>
            </a:r>
            <a:r>
              <a:rPr sz="250" spc="345" dirty="0">
                <a:latin typeface="Cambria"/>
                <a:cs typeface="Cambria"/>
              </a:rPr>
              <a:t>  </a:t>
            </a:r>
            <a:r>
              <a:rPr sz="250" spc="30" dirty="0">
                <a:latin typeface="Cambria"/>
                <a:cs typeface="Cambria"/>
              </a:rPr>
              <a:t>Attach</a:t>
            </a:r>
            <a:r>
              <a:rPr sz="250" spc="150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container's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STDIN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741" y="739280"/>
            <a:ext cx="2079625" cy="144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90"/>
              </a:lnSpc>
              <a:spcBef>
                <a:spcPts val="125"/>
              </a:spcBef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lang="en-US"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  <a:p>
            <a:pPr marL="12700">
              <a:lnSpc>
                <a:spcPts val="490"/>
              </a:lnSpc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13647" y="891743"/>
            <a:ext cx="2005964" cy="51435"/>
          </a:xfrm>
          <a:custGeom>
            <a:avLst/>
            <a:gdLst/>
            <a:ahLst/>
            <a:cxnLst/>
            <a:rect l="l" t="t" r="r" b="b"/>
            <a:pathLst>
              <a:path w="2005964" h="51434">
                <a:moveTo>
                  <a:pt x="0" y="51041"/>
                </a:moveTo>
                <a:lnTo>
                  <a:pt x="0" y="0"/>
                </a:lnTo>
              </a:path>
              <a:path w="2005964" h="51434">
                <a:moveTo>
                  <a:pt x="2005393" y="51041"/>
                </a:moveTo>
                <a:lnTo>
                  <a:pt x="2005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24048" y="878319"/>
            <a:ext cx="105918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latin typeface="Cambria"/>
                <a:cs typeface="Cambria"/>
              </a:rPr>
              <a:t>Usage:</a:t>
            </a:r>
            <a:r>
              <a:rPr sz="250" spc="409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docker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stop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[OPTIONS]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18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[CONTAINER...]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3647" y="942784"/>
            <a:ext cx="2005964" cy="153670"/>
          </a:xfrm>
          <a:custGeom>
            <a:avLst/>
            <a:gdLst/>
            <a:ahLst/>
            <a:cxnLst/>
            <a:rect l="l" t="t" r="r" b="b"/>
            <a:pathLst>
              <a:path w="2005964" h="153669">
                <a:moveTo>
                  <a:pt x="0" y="51054"/>
                </a:moveTo>
                <a:lnTo>
                  <a:pt x="0" y="0"/>
                </a:lnTo>
              </a:path>
              <a:path w="2005964" h="153669">
                <a:moveTo>
                  <a:pt x="2005393" y="51054"/>
                </a:moveTo>
                <a:lnTo>
                  <a:pt x="2005393" y="0"/>
                </a:lnTo>
              </a:path>
              <a:path w="2005964" h="153669">
                <a:moveTo>
                  <a:pt x="0" y="102108"/>
                </a:moveTo>
                <a:lnTo>
                  <a:pt x="0" y="51054"/>
                </a:lnTo>
              </a:path>
              <a:path w="2005964" h="153669">
                <a:moveTo>
                  <a:pt x="2005393" y="102108"/>
                </a:moveTo>
                <a:lnTo>
                  <a:pt x="2005393" y="51054"/>
                </a:lnTo>
              </a:path>
              <a:path w="2005964" h="153669">
                <a:moveTo>
                  <a:pt x="0" y="153149"/>
                </a:moveTo>
                <a:lnTo>
                  <a:pt x="0" y="102095"/>
                </a:lnTo>
              </a:path>
              <a:path w="2005964" h="153669">
                <a:moveTo>
                  <a:pt x="2005393" y="153149"/>
                </a:moveTo>
                <a:lnTo>
                  <a:pt x="2005393" y="1020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4048" y="973102"/>
            <a:ext cx="1040130" cy="1276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" spc="10" dirty="0">
                <a:latin typeface="Cambria"/>
                <a:cs typeface="Cambria"/>
              </a:rPr>
              <a:t>Stop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running</a:t>
            </a:r>
            <a:r>
              <a:rPr sz="250" spc="17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container.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Sending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SIGTERM</a:t>
            </a:r>
            <a:r>
              <a:rPr sz="250" spc="21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and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then</a:t>
            </a:r>
            <a:r>
              <a:rPr sz="250" spc="21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SIGKILL</a:t>
            </a:r>
            <a:r>
              <a:rPr sz="250" spc="21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after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</a:t>
            </a:r>
            <a:r>
              <a:rPr sz="250" spc="21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grace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period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13647" y="1095933"/>
            <a:ext cx="2005964" cy="255270"/>
          </a:xfrm>
          <a:custGeom>
            <a:avLst/>
            <a:gdLst/>
            <a:ahLst/>
            <a:cxnLst/>
            <a:rect l="l" t="t" r="r" b="b"/>
            <a:pathLst>
              <a:path w="2005964" h="255269">
                <a:moveTo>
                  <a:pt x="0" y="51041"/>
                </a:moveTo>
                <a:lnTo>
                  <a:pt x="0" y="0"/>
                </a:lnTo>
              </a:path>
              <a:path w="2005964" h="255269">
                <a:moveTo>
                  <a:pt x="2005393" y="51041"/>
                </a:moveTo>
                <a:lnTo>
                  <a:pt x="2005393" y="0"/>
                </a:lnTo>
              </a:path>
              <a:path w="2005964" h="255269">
                <a:moveTo>
                  <a:pt x="0" y="102082"/>
                </a:moveTo>
                <a:lnTo>
                  <a:pt x="0" y="51028"/>
                </a:lnTo>
              </a:path>
              <a:path w="2005964" h="255269">
                <a:moveTo>
                  <a:pt x="2005393" y="102082"/>
                </a:moveTo>
                <a:lnTo>
                  <a:pt x="2005393" y="51028"/>
                </a:lnTo>
              </a:path>
              <a:path w="2005964" h="255269">
                <a:moveTo>
                  <a:pt x="0" y="153136"/>
                </a:moveTo>
                <a:lnTo>
                  <a:pt x="0" y="102082"/>
                </a:lnTo>
              </a:path>
              <a:path w="2005964" h="255269">
                <a:moveTo>
                  <a:pt x="2005393" y="153136"/>
                </a:moveTo>
                <a:lnTo>
                  <a:pt x="2005393" y="102082"/>
                </a:lnTo>
              </a:path>
              <a:path w="2005964" h="255269">
                <a:moveTo>
                  <a:pt x="0" y="204177"/>
                </a:moveTo>
                <a:lnTo>
                  <a:pt x="0" y="153123"/>
                </a:lnTo>
              </a:path>
              <a:path w="2005964" h="255269">
                <a:moveTo>
                  <a:pt x="2005393" y="204177"/>
                </a:moveTo>
                <a:lnTo>
                  <a:pt x="2005393" y="153123"/>
                </a:lnTo>
              </a:path>
              <a:path w="2005964" h="255269">
                <a:moveTo>
                  <a:pt x="0" y="255219"/>
                </a:moveTo>
                <a:lnTo>
                  <a:pt x="0" y="204177"/>
                </a:lnTo>
              </a:path>
              <a:path w="2005964" h="255269">
                <a:moveTo>
                  <a:pt x="2005393" y="255219"/>
                </a:moveTo>
                <a:lnTo>
                  <a:pt x="2005393" y="204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62326" y="1126238"/>
            <a:ext cx="1193165" cy="1276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75920" algn="l"/>
              </a:tabLst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help=false</a:t>
            </a:r>
            <a:r>
              <a:rPr sz="250" dirty="0">
                <a:latin typeface="Cambria"/>
                <a:cs typeface="Cambria"/>
              </a:rPr>
              <a:t>	</a:t>
            </a: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85" dirty="0">
                <a:latin typeface="Cambria"/>
                <a:cs typeface="Cambria"/>
              </a:rPr>
              <a:t>-</a:t>
            </a:r>
            <a:r>
              <a:rPr sz="250" spc="65" dirty="0">
                <a:latin typeface="Cambria"/>
                <a:cs typeface="Cambria"/>
              </a:rPr>
              <a:t>t,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--time=10</a:t>
            </a:r>
            <a:r>
              <a:rPr sz="250" spc="445" dirty="0">
                <a:latin typeface="Cambria"/>
                <a:cs typeface="Cambria"/>
              </a:rPr>
              <a:t>  </a:t>
            </a:r>
            <a:r>
              <a:rPr sz="250" spc="20" dirty="0">
                <a:latin typeface="Cambria"/>
                <a:cs typeface="Cambria"/>
              </a:rPr>
              <a:t>Seconds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wait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for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stop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before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55" dirty="0">
                <a:latin typeface="Cambria"/>
                <a:cs typeface="Cambria"/>
              </a:rPr>
              <a:t>killing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40" dirty="0">
                <a:latin typeface="Cambria"/>
                <a:cs typeface="Cambria"/>
              </a:rPr>
              <a:t>it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9741" y="1303211"/>
            <a:ext cx="2079625" cy="144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90"/>
              </a:lnSpc>
              <a:spcBef>
                <a:spcPts val="125"/>
              </a:spcBef>
              <a:tabLst>
                <a:tab pos="1995805" algn="l"/>
              </a:tabLst>
            </a:pPr>
            <a:r>
              <a:rPr lang="en-US"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lang="en-US"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  <a:p>
            <a:pPr marL="12700">
              <a:lnSpc>
                <a:spcPts val="490"/>
              </a:lnSpc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13647" y="1455674"/>
            <a:ext cx="2005964" cy="51435"/>
          </a:xfrm>
          <a:custGeom>
            <a:avLst/>
            <a:gdLst/>
            <a:ahLst/>
            <a:cxnLst/>
            <a:rect l="l" t="t" r="r" b="b"/>
            <a:pathLst>
              <a:path w="2005964" h="51434">
                <a:moveTo>
                  <a:pt x="0" y="51054"/>
                </a:moveTo>
                <a:lnTo>
                  <a:pt x="0" y="0"/>
                </a:lnTo>
              </a:path>
              <a:path w="2005964" h="51434">
                <a:moveTo>
                  <a:pt x="2005393" y="51054"/>
                </a:moveTo>
                <a:lnTo>
                  <a:pt x="2005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24048" y="1442250"/>
            <a:ext cx="111696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Cambria"/>
                <a:cs typeface="Cambria"/>
              </a:rPr>
              <a:t>Usage:</a:t>
            </a:r>
            <a:r>
              <a:rPr sz="250" spc="254" dirty="0">
                <a:latin typeface="Cambria"/>
                <a:cs typeface="Cambria"/>
              </a:rPr>
              <a:t>  </a:t>
            </a:r>
            <a:r>
              <a:rPr sz="250" dirty="0">
                <a:latin typeface="Cambria"/>
                <a:cs typeface="Cambria"/>
              </a:rPr>
              <a:t>docker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restart</a:t>
            </a:r>
            <a:r>
              <a:rPr sz="250" spc="25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[OPTIONS]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[CONTAINER...]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13647" y="1506727"/>
            <a:ext cx="2005964" cy="102235"/>
          </a:xfrm>
          <a:custGeom>
            <a:avLst/>
            <a:gdLst/>
            <a:ahLst/>
            <a:cxnLst/>
            <a:rect l="l" t="t" r="r" b="b"/>
            <a:pathLst>
              <a:path w="2005964" h="102234">
                <a:moveTo>
                  <a:pt x="0" y="51041"/>
                </a:moveTo>
                <a:lnTo>
                  <a:pt x="0" y="0"/>
                </a:lnTo>
              </a:path>
              <a:path w="2005964" h="102234">
                <a:moveTo>
                  <a:pt x="2005393" y="51041"/>
                </a:moveTo>
                <a:lnTo>
                  <a:pt x="2005393" y="0"/>
                </a:lnTo>
              </a:path>
              <a:path w="2005964" h="102234">
                <a:moveTo>
                  <a:pt x="0" y="102082"/>
                </a:moveTo>
                <a:lnTo>
                  <a:pt x="0" y="51041"/>
                </a:lnTo>
              </a:path>
              <a:path w="2005964" h="102234">
                <a:moveTo>
                  <a:pt x="2005393" y="102082"/>
                </a:moveTo>
                <a:lnTo>
                  <a:pt x="2005393" y="510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24048" y="1544345"/>
            <a:ext cx="38925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20" dirty="0">
                <a:latin typeface="Cambria"/>
                <a:cs typeface="Cambria"/>
              </a:rPr>
              <a:t>Restart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4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13647" y="1608810"/>
            <a:ext cx="2005964" cy="255270"/>
          </a:xfrm>
          <a:custGeom>
            <a:avLst/>
            <a:gdLst/>
            <a:ahLst/>
            <a:cxnLst/>
            <a:rect l="l" t="t" r="r" b="b"/>
            <a:pathLst>
              <a:path w="2005964" h="255269">
                <a:moveTo>
                  <a:pt x="0" y="51054"/>
                </a:moveTo>
                <a:lnTo>
                  <a:pt x="0" y="0"/>
                </a:lnTo>
              </a:path>
              <a:path w="2005964" h="255269">
                <a:moveTo>
                  <a:pt x="2005393" y="51054"/>
                </a:moveTo>
                <a:lnTo>
                  <a:pt x="2005393" y="0"/>
                </a:lnTo>
              </a:path>
              <a:path w="2005964" h="255269">
                <a:moveTo>
                  <a:pt x="0" y="102095"/>
                </a:moveTo>
                <a:lnTo>
                  <a:pt x="0" y="51054"/>
                </a:lnTo>
              </a:path>
              <a:path w="2005964" h="255269">
                <a:moveTo>
                  <a:pt x="2005393" y="102095"/>
                </a:moveTo>
                <a:lnTo>
                  <a:pt x="2005393" y="51054"/>
                </a:lnTo>
              </a:path>
              <a:path w="2005964" h="255269">
                <a:moveTo>
                  <a:pt x="0" y="153136"/>
                </a:moveTo>
                <a:lnTo>
                  <a:pt x="0" y="102095"/>
                </a:lnTo>
              </a:path>
              <a:path w="2005964" h="255269">
                <a:moveTo>
                  <a:pt x="2005393" y="153136"/>
                </a:moveTo>
                <a:lnTo>
                  <a:pt x="2005393" y="102095"/>
                </a:lnTo>
              </a:path>
              <a:path w="2005964" h="255269">
                <a:moveTo>
                  <a:pt x="0" y="204190"/>
                </a:moveTo>
                <a:lnTo>
                  <a:pt x="0" y="153136"/>
                </a:lnTo>
              </a:path>
              <a:path w="2005964" h="255269">
                <a:moveTo>
                  <a:pt x="2005393" y="204190"/>
                </a:moveTo>
                <a:lnTo>
                  <a:pt x="2005393" y="153136"/>
                </a:lnTo>
              </a:path>
              <a:path w="2005964" h="255269">
                <a:moveTo>
                  <a:pt x="0" y="255231"/>
                </a:moveTo>
                <a:lnTo>
                  <a:pt x="0" y="204177"/>
                </a:lnTo>
              </a:path>
              <a:path w="2005964" h="255269">
                <a:moveTo>
                  <a:pt x="2005393" y="255231"/>
                </a:moveTo>
                <a:lnTo>
                  <a:pt x="2005393" y="204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62326" y="1639128"/>
            <a:ext cx="1403985" cy="1276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75920" algn="l"/>
              </a:tabLst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help=false</a:t>
            </a:r>
            <a:r>
              <a:rPr sz="250" dirty="0">
                <a:latin typeface="Cambria"/>
                <a:cs typeface="Cambria"/>
              </a:rPr>
              <a:t>	</a:t>
            </a: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85" dirty="0">
                <a:latin typeface="Cambria"/>
                <a:cs typeface="Cambria"/>
              </a:rPr>
              <a:t>-</a:t>
            </a:r>
            <a:r>
              <a:rPr sz="250" spc="65" dirty="0">
                <a:latin typeface="Cambria"/>
                <a:cs typeface="Cambria"/>
              </a:rPr>
              <a:t>t,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--time=10</a:t>
            </a:r>
            <a:r>
              <a:rPr sz="250" spc="450" dirty="0">
                <a:latin typeface="Cambria"/>
                <a:cs typeface="Cambria"/>
              </a:rPr>
              <a:t>  </a:t>
            </a:r>
            <a:r>
              <a:rPr sz="250" spc="20" dirty="0">
                <a:latin typeface="Cambria"/>
                <a:cs typeface="Cambria"/>
              </a:rPr>
              <a:t>Seconds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wait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for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stop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before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55" dirty="0">
                <a:latin typeface="Cambria"/>
                <a:cs typeface="Cambria"/>
              </a:rPr>
              <a:t>killing</a:t>
            </a:r>
            <a:r>
              <a:rPr sz="250" spc="114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1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99741" y="1816100"/>
            <a:ext cx="2079625" cy="144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90"/>
              </a:lnSpc>
              <a:spcBef>
                <a:spcPts val="125"/>
              </a:spcBef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lang="en-US"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  <a:p>
            <a:pPr marL="12700">
              <a:lnSpc>
                <a:spcPts val="490"/>
              </a:lnSpc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13647" y="1968563"/>
            <a:ext cx="2005964" cy="51435"/>
          </a:xfrm>
          <a:custGeom>
            <a:avLst/>
            <a:gdLst/>
            <a:ahLst/>
            <a:cxnLst/>
            <a:rect l="l" t="t" r="r" b="b"/>
            <a:pathLst>
              <a:path w="2005964" h="51435">
                <a:moveTo>
                  <a:pt x="0" y="51054"/>
                </a:moveTo>
                <a:lnTo>
                  <a:pt x="0" y="0"/>
                </a:lnTo>
              </a:path>
              <a:path w="2005964" h="51435">
                <a:moveTo>
                  <a:pt x="2005393" y="51054"/>
                </a:moveTo>
                <a:lnTo>
                  <a:pt x="2005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4048" y="1955139"/>
            <a:ext cx="105918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latin typeface="Cambria"/>
                <a:cs typeface="Cambria"/>
              </a:rPr>
              <a:t>Usage:</a:t>
            </a:r>
            <a:r>
              <a:rPr sz="250" spc="39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docker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65" dirty="0">
                <a:latin typeface="Cambria"/>
                <a:cs typeface="Cambria"/>
              </a:rPr>
              <a:t>kill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[OPTIONS]</a:t>
            </a:r>
            <a:r>
              <a:rPr sz="250" spc="1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[CONTAINER...]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13647" y="2019617"/>
            <a:ext cx="2005964" cy="255270"/>
          </a:xfrm>
          <a:custGeom>
            <a:avLst/>
            <a:gdLst/>
            <a:ahLst/>
            <a:cxnLst/>
            <a:rect l="l" t="t" r="r" b="b"/>
            <a:pathLst>
              <a:path w="2005964" h="255269">
                <a:moveTo>
                  <a:pt x="0" y="51041"/>
                </a:moveTo>
                <a:lnTo>
                  <a:pt x="0" y="0"/>
                </a:lnTo>
              </a:path>
              <a:path w="2005964" h="255269">
                <a:moveTo>
                  <a:pt x="2005393" y="51041"/>
                </a:moveTo>
                <a:lnTo>
                  <a:pt x="2005393" y="0"/>
                </a:lnTo>
              </a:path>
              <a:path w="2005964" h="255269">
                <a:moveTo>
                  <a:pt x="0" y="102095"/>
                </a:moveTo>
                <a:lnTo>
                  <a:pt x="0" y="51041"/>
                </a:lnTo>
              </a:path>
              <a:path w="2005964" h="255269">
                <a:moveTo>
                  <a:pt x="2005393" y="102095"/>
                </a:moveTo>
                <a:lnTo>
                  <a:pt x="2005393" y="51041"/>
                </a:lnTo>
              </a:path>
              <a:path w="2005964" h="255269">
                <a:moveTo>
                  <a:pt x="0" y="153123"/>
                </a:moveTo>
                <a:lnTo>
                  <a:pt x="0" y="102082"/>
                </a:lnTo>
              </a:path>
              <a:path w="2005964" h="255269">
                <a:moveTo>
                  <a:pt x="2005393" y="153123"/>
                </a:moveTo>
                <a:lnTo>
                  <a:pt x="2005393" y="102082"/>
                </a:lnTo>
              </a:path>
              <a:path w="2005964" h="255269">
                <a:moveTo>
                  <a:pt x="0" y="204176"/>
                </a:moveTo>
                <a:lnTo>
                  <a:pt x="0" y="153123"/>
                </a:lnTo>
              </a:path>
              <a:path w="2005964" h="255269">
                <a:moveTo>
                  <a:pt x="2005393" y="204176"/>
                </a:moveTo>
                <a:lnTo>
                  <a:pt x="2005393" y="153123"/>
                </a:lnTo>
              </a:path>
              <a:path w="2005964" h="255269">
                <a:moveTo>
                  <a:pt x="0" y="255224"/>
                </a:moveTo>
                <a:lnTo>
                  <a:pt x="0" y="204176"/>
                </a:lnTo>
              </a:path>
              <a:path w="2005964" h="255269">
                <a:moveTo>
                  <a:pt x="2005393" y="255224"/>
                </a:moveTo>
                <a:lnTo>
                  <a:pt x="2005393" y="2041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24048" y="2057222"/>
            <a:ext cx="1059180" cy="222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55" dirty="0">
                <a:latin typeface="Cambria"/>
                <a:cs typeface="Cambria"/>
              </a:rPr>
              <a:t>Kill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a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running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tabLst>
                <a:tab pos="452755" algn="l"/>
              </a:tabLst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help=false</a:t>
            </a:r>
            <a:r>
              <a:rPr sz="250" dirty="0">
                <a:latin typeface="Cambria"/>
                <a:cs typeface="Cambria"/>
              </a:rPr>
              <a:t>	</a:t>
            </a: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50" spc="70" dirty="0">
                <a:latin typeface="Cambria"/>
                <a:cs typeface="Cambria"/>
              </a:rPr>
              <a:t>-</a:t>
            </a:r>
            <a:r>
              <a:rPr sz="250" spc="65" dirty="0">
                <a:latin typeface="Cambria"/>
                <a:cs typeface="Cambria"/>
              </a:rPr>
              <a:t>s,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--signal=KILL</a:t>
            </a:r>
            <a:r>
              <a:rPr sz="250" spc="315" dirty="0">
                <a:latin typeface="Cambria"/>
                <a:cs typeface="Cambria"/>
              </a:rPr>
              <a:t>  </a:t>
            </a:r>
            <a:r>
              <a:rPr sz="250" spc="20" dirty="0">
                <a:latin typeface="Cambria"/>
                <a:cs typeface="Cambria"/>
              </a:rPr>
              <a:t>Signal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send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to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13647" y="2274836"/>
            <a:ext cx="2005964" cy="102235"/>
          </a:xfrm>
          <a:custGeom>
            <a:avLst/>
            <a:gdLst/>
            <a:ahLst/>
            <a:cxnLst/>
            <a:rect l="l" t="t" r="r" b="b"/>
            <a:pathLst>
              <a:path w="2005964" h="102235">
                <a:moveTo>
                  <a:pt x="0" y="51047"/>
                </a:moveTo>
                <a:lnTo>
                  <a:pt x="0" y="0"/>
                </a:lnTo>
              </a:path>
              <a:path w="2005964" h="102235">
                <a:moveTo>
                  <a:pt x="2005393" y="51047"/>
                </a:moveTo>
                <a:lnTo>
                  <a:pt x="2005393" y="0"/>
                </a:lnTo>
              </a:path>
              <a:path w="2005964" h="102235">
                <a:moveTo>
                  <a:pt x="0" y="102096"/>
                </a:moveTo>
                <a:lnTo>
                  <a:pt x="0" y="51047"/>
                </a:lnTo>
              </a:path>
              <a:path w="2005964" h="102235">
                <a:moveTo>
                  <a:pt x="2005393" y="102096"/>
                </a:moveTo>
                <a:lnTo>
                  <a:pt x="2005393" y="51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399741" y="2328987"/>
            <a:ext cx="2079625" cy="144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90"/>
              </a:lnSpc>
              <a:spcBef>
                <a:spcPts val="125"/>
              </a:spcBef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  <a:p>
            <a:pPr marL="12700">
              <a:lnSpc>
                <a:spcPts val="490"/>
              </a:lnSpc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13647" y="2481455"/>
            <a:ext cx="2005964" cy="51435"/>
          </a:xfrm>
          <a:custGeom>
            <a:avLst/>
            <a:gdLst/>
            <a:ahLst/>
            <a:cxnLst/>
            <a:rect l="l" t="t" r="r" b="b"/>
            <a:pathLst>
              <a:path w="2005964" h="51435">
                <a:moveTo>
                  <a:pt x="0" y="51047"/>
                </a:moveTo>
                <a:lnTo>
                  <a:pt x="0" y="0"/>
                </a:lnTo>
              </a:path>
              <a:path w="2005964" h="51435">
                <a:moveTo>
                  <a:pt x="2005393" y="51047"/>
                </a:moveTo>
                <a:lnTo>
                  <a:pt x="2005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24048" y="2468021"/>
            <a:ext cx="102108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latin typeface="Cambria"/>
                <a:cs typeface="Cambria"/>
              </a:rPr>
              <a:t>Usage:</a:t>
            </a:r>
            <a:r>
              <a:rPr sz="250" spc="37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docker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rm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[OPTIONS]</a:t>
            </a:r>
            <a:r>
              <a:rPr sz="250" spc="16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15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[CONTAINER...]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13647" y="2532503"/>
            <a:ext cx="2005964" cy="102235"/>
          </a:xfrm>
          <a:custGeom>
            <a:avLst/>
            <a:gdLst/>
            <a:ahLst/>
            <a:cxnLst/>
            <a:rect l="l" t="t" r="r" b="b"/>
            <a:pathLst>
              <a:path w="2005964" h="102235">
                <a:moveTo>
                  <a:pt x="0" y="51047"/>
                </a:moveTo>
                <a:lnTo>
                  <a:pt x="0" y="0"/>
                </a:lnTo>
              </a:path>
              <a:path w="2005964" h="102235">
                <a:moveTo>
                  <a:pt x="2005393" y="51047"/>
                </a:moveTo>
                <a:lnTo>
                  <a:pt x="2005393" y="0"/>
                </a:lnTo>
              </a:path>
              <a:path w="2005964" h="102235">
                <a:moveTo>
                  <a:pt x="0" y="102086"/>
                </a:moveTo>
                <a:lnTo>
                  <a:pt x="0" y="51037"/>
                </a:lnTo>
              </a:path>
              <a:path w="2005964" h="102235">
                <a:moveTo>
                  <a:pt x="2005393" y="102086"/>
                </a:moveTo>
                <a:lnTo>
                  <a:pt x="2005393" y="510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24048" y="2570118"/>
            <a:ext cx="58102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Cambria"/>
                <a:cs typeface="Cambria"/>
              </a:rPr>
              <a:t>Remove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one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or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more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containers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13647" y="2634589"/>
            <a:ext cx="2005964" cy="357505"/>
          </a:xfrm>
          <a:custGeom>
            <a:avLst/>
            <a:gdLst/>
            <a:ahLst/>
            <a:cxnLst/>
            <a:rect l="l" t="t" r="r" b="b"/>
            <a:pathLst>
              <a:path w="2005964" h="357505">
                <a:moveTo>
                  <a:pt x="0" y="51047"/>
                </a:moveTo>
                <a:lnTo>
                  <a:pt x="0" y="0"/>
                </a:lnTo>
              </a:path>
              <a:path w="2005964" h="357505">
                <a:moveTo>
                  <a:pt x="2005393" y="51047"/>
                </a:moveTo>
                <a:lnTo>
                  <a:pt x="2005393" y="0"/>
                </a:lnTo>
              </a:path>
              <a:path w="2005964" h="357505">
                <a:moveTo>
                  <a:pt x="0" y="102090"/>
                </a:moveTo>
                <a:lnTo>
                  <a:pt x="0" y="51042"/>
                </a:lnTo>
              </a:path>
              <a:path w="2005964" h="357505">
                <a:moveTo>
                  <a:pt x="2005393" y="102090"/>
                </a:moveTo>
                <a:lnTo>
                  <a:pt x="2005393" y="51042"/>
                </a:lnTo>
              </a:path>
              <a:path w="2005964" h="357505">
                <a:moveTo>
                  <a:pt x="0" y="153139"/>
                </a:moveTo>
                <a:lnTo>
                  <a:pt x="0" y="102090"/>
                </a:lnTo>
              </a:path>
              <a:path w="2005964" h="357505">
                <a:moveTo>
                  <a:pt x="2005393" y="153139"/>
                </a:moveTo>
                <a:lnTo>
                  <a:pt x="2005393" y="102090"/>
                </a:lnTo>
              </a:path>
              <a:path w="2005964" h="357505">
                <a:moveTo>
                  <a:pt x="0" y="204186"/>
                </a:moveTo>
                <a:lnTo>
                  <a:pt x="0" y="153139"/>
                </a:lnTo>
              </a:path>
              <a:path w="2005964" h="357505">
                <a:moveTo>
                  <a:pt x="2005393" y="204186"/>
                </a:moveTo>
                <a:lnTo>
                  <a:pt x="2005393" y="153139"/>
                </a:lnTo>
              </a:path>
              <a:path w="2005964" h="357505">
                <a:moveTo>
                  <a:pt x="0" y="255229"/>
                </a:moveTo>
                <a:lnTo>
                  <a:pt x="0" y="204181"/>
                </a:lnTo>
              </a:path>
              <a:path w="2005964" h="357505">
                <a:moveTo>
                  <a:pt x="2005393" y="255229"/>
                </a:moveTo>
                <a:lnTo>
                  <a:pt x="2005393" y="204181"/>
                </a:lnTo>
              </a:path>
              <a:path w="2005964" h="357505">
                <a:moveTo>
                  <a:pt x="0" y="306278"/>
                </a:moveTo>
                <a:lnTo>
                  <a:pt x="0" y="255229"/>
                </a:lnTo>
              </a:path>
              <a:path w="2005964" h="357505">
                <a:moveTo>
                  <a:pt x="2005393" y="306278"/>
                </a:moveTo>
                <a:lnTo>
                  <a:pt x="2005393" y="255229"/>
                </a:lnTo>
              </a:path>
              <a:path w="2005964" h="357505">
                <a:moveTo>
                  <a:pt x="0" y="357320"/>
                </a:moveTo>
                <a:lnTo>
                  <a:pt x="0" y="306273"/>
                </a:lnTo>
              </a:path>
              <a:path w="2005964" h="357505">
                <a:moveTo>
                  <a:pt x="2005393" y="357320"/>
                </a:moveTo>
                <a:lnTo>
                  <a:pt x="2005393" y="3062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62326" y="2664921"/>
            <a:ext cx="351155" cy="1790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" spc="95" dirty="0">
                <a:latin typeface="Cambria"/>
                <a:cs typeface="Cambria"/>
              </a:rPr>
              <a:t>-</a:t>
            </a:r>
            <a:r>
              <a:rPr sz="250" spc="70" dirty="0">
                <a:latin typeface="Cambria"/>
                <a:cs typeface="Cambria"/>
              </a:rPr>
              <a:t>f,</a:t>
            </a:r>
            <a:r>
              <a:rPr sz="250" spc="29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force=false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dirty="0">
                <a:latin typeface="Cambria"/>
                <a:cs typeface="Cambria"/>
              </a:rPr>
              <a:t>--</a:t>
            </a:r>
            <a:r>
              <a:rPr sz="250" spc="-10" dirty="0">
                <a:latin typeface="Cambria"/>
                <a:cs typeface="Cambria"/>
              </a:rPr>
              <a:t>help=false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110" dirty="0">
                <a:latin typeface="Cambria"/>
                <a:cs typeface="Cambria"/>
              </a:rPr>
              <a:t>-</a:t>
            </a:r>
            <a:r>
              <a:rPr sz="250" spc="70" dirty="0">
                <a:latin typeface="Cambria"/>
                <a:cs typeface="Cambria"/>
              </a:rPr>
              <a:t>l,</a:t>
            </a:r>
            <a:r>
              <a:rPr sz="250" spc="17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</a:t>
            </a:r>
            <a:r>
              <a:rPr sz="250" spc="40" dirty="0">
                <a:latin typeface="Cambria"/>
                <a:cs typeface="Cambria"/>
              </a:rPr>
              <a:t>link=false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02594" y="2664921"/>
            <a:ext cx="1078230" cy="179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50" spc="20" dirty="0">
                <a:latin typeface="Cambria"/>
                <a:cs typeface="Cambria"/>
              </a:rPr>
              <a:t>Force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the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removal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of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running</a:t>
            </a:r>
            <a:r>
              <a:rPr sz="250" spc="14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container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(uses</a:t>
            </a:r>
            <a:r>
              <a:rPr sz="250" spc="13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SIGKILL)</a:t>
            </a:r>
            <a:r>
              <a:rPr sz="250" spc="50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20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Cambria"/>
                <a:cs typeface="Cambria"/>
              </a:rPr>
              <a:t>Remove</a:t>
            </a:r>
            <a:r>
              <a:rPr sz="250" spc="25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5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specified</a:t>
            </a:r>
            <a:r>
              <a:rPr sz="250" spc="254" dirty="0">
                <a:latin typeface="Cambria"/>
                <a:cs typeface="Cambria"/>
              </a:rPr>
              <a:t> </a:t>
            </a:r>
            <a:r>
              <a:rPr sz="250" spc="30" dirty="0">
                <a:latin typeface="Cambria"/>
                <a:cs typeface="Cambria"/>
              </a:rPr>
              <a:t>link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2326" y="2825349"/>
            <a:ext cx="138493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60" dirty="0">
                <a:latin typeface="Cambria"/>
                <a:cs typeface="Cambria"/>
              </a:rPr>
              <a:t>-v,</a:t>
            </a:r>
            <a:r>
              <a:rPr sz="250" spc="204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--volumes=false</a:t>
            </a:r>
            <a:r>
              <a:rPr sz="250" spc="475" dirty="0">
                <a:latin typeface="Cambria"/>
                <a:cs typeface="Cambria"/>
              </a:rPr>
              <a:t>  </a:t>
            </a:r>
            <a:r>
              <a:rPr sz="250" dirty="0">
                <a:latin typeface="Cambria"/>
                <a:cs typeface="Cambria"/>
              </a:rPr>
              <a:t>Remove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volumes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associated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with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the</a:t>
            </a:r>
            <a:r>
              <a:rPr sz="250" spc="210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99741" y="2943971"/>
            <a:ext cx="2079625" cy="85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99741" y="2999871"/>
            <a:ext cx="2079625" cy="85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95805" algn="l"/>
              </a:tabLst>
            </a:pPr>
            <a:r>
              <a:rPr sz="450" u="sng" dirty="0">
                <a:uFill>
                  <a:solidFill>
                    <a:srgbClr val="000000"/>
                  </a:solidFill>
                </a:uFill>
                <a:latin typeface="Segoe UI Symbol"/>
                <a:cs typeface="Segoe UI Symbol"/>
              </a:rPr>
              <a:t>	</a:t>
            </a:r>
            <a:r>
              <a:rPr sz="450" spc="-15" dirty="0">
                <a:latin typeface="Segoe UI Symbol"/>
                <a:cs typeface="Segoe UI Symbol"/>
              </a:rPr>
              <a:t> </a:t>
            </a:r>
            <a:endParaRPr sz="450" dirty="0">
              <a:latin typeface="Segoe UI Symbol"/>
              <a:cs typeface="Segoe UI 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13647" y="3096432"/>
            <a:ext cx="2005964" cy="51435"/>
          </a:xfrm>
          <a:custGeom>
            <a:avLst/>
            <a:gdLst/>
            <a:ahLst/>
            <a:cxnLst/>
            <a:rect l="l" t="t" r="r" b="b"/>
            <a:pathLst>
              <a:path w="2005964" h="51435">
                <a:moveTo>
                  <a:pt x="0" y="51052"/>
                </a:moveTo>
                <a:lnTo>
                  <a:pt x="0" y="0"/>
                </a:lnTo>
              </a:path>
              <a:path w="2005964" h="51435">
                <a:moveTo>
                  <a:pt x="2005393" y="51052"/>
                </a:moveTo>
                <a:lnTo>
                  <a:pt x="20053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24048" y="3083005"/>
            <a:ext cx="107823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10" dirty="0">
                <a:latin typeface="Cambria"/>
                <a:cs typeface="Cambria"/>
              </a:rPr>
              <a:t>Usage:</a:t>
            </a:r>
            <a:r>
              <a:rPr sz="250" spc="40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docker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pause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spc="10" dirty="0">
                <a:latin typeface="Cambria"/>
                <a:cs typeface="Cambria"/>
              </a:rPr>
              <a:t>[OPTIONS]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dirty="0">
                <a:latin typeface="Cambria"/>
                <a:cs typeface="Cambria"/>
              </a:rPr>
              <a:t>CONTAINER</a:t>
            </a:r>
            <a:r>
              <a:rPr sz="250" spc="17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[CONTAINER...]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13647" y="3147475"/>
            <a:ext cx="2005964" cy="102235"/>
          </a:xfrm>
          <a:custGeom>
            <a:avLst/>
            <a:gdLst/>
            <a:ahLst/>
            <a:cxnLst/>
            <a:rect l="l" t="t" r="r" b="b"/>
            <a:pathLst>
              <a:path w="2005964" h="102235">
                <a:moveTo>
                  <a:pt x="0" y="51048"/>
                </a:moveTo>
                <a:lnTo>
                  <a:pt x="0" y="0"/>
                </a:lnTo>
              </a:path>
              <a:path w="2005964" h="102235">
                <a:moveTo>
                  <a:pt x="2005393" y="51048"/>
                </a:moveTo>
                <a:lnTo>
                  <a:pt x="2005393" y="0"/>
                </a:lnTo>
              </a:path>
              <a:path w="2005964" h="102235">
                <a:moveTo>
                  <a:pt x="0" y="102096"/>
                </a:moveTo>
                <a:lnTo>
                  <a:pt x="0" y="51048"/>
                </a:lnTo>
              </a:path>
              <a:path w="2005964" h="102235">
                <a:moveTo>
                  <a:pt x="2005393" y="102096"/>
                </a:moveTo>
                <a:lnTo>
                  <a:pt x="2005393" y="51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424048" y="3185095"/>
            <a:ext cx="75311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20" dirty="0">
                <a:latin typeface="Cambria"/>
                <a:cs typeface="Cambria"/>
              </a:rPr>
              <a:t>Pause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65" dirty="0">
                <a:latin typeface="Cambria"/>
                <a:cs typeface="Cambria"/>
              </a:rPr>
              <a:t>all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processes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within</a:t>
            </a:r>
            <a:r>
              <a:rPr sz="250" spc="130" dirty="0">
                <a:latin typeface="Cambria"/>
                <a:cs typeface="Cambria"/>
              </a:rPr>
              <a:t> </a:t>
            </a:r>
            <a:r>
              <a:rPr sz="250" spc="20" dirty="0">
                <a:latin typeface="Cambria"/>
                <a:cs typeface="Cambria"/>
              </a:rPr>
              <a:t>a</a:t>
            </a:r>
            <a:r>
              <a:rPr sz="250" spc="12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container</a:t>
            </a:r>
            <a:endParaRPr sz="250">
              <a:latin typeface="Cambria"/>
              <a:cs typeface="Cambri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13647" y="3249566"/>
            <a:ext cx="2005964" cy="204470"/>
          </a:xfrm>
          <a:custGeom>
            <a:avLst/>
            <a:gdLst/>
            <a:ahLst/>
            <a:cxnLst/>
            <a:rect l="l" t="t" r="r" b="b"/>
            <a:pathLst>
              <a:path w="2005964" h="204470">
                <a:moveTo>
                  <a:pt x="0" y="51047"/>
                </a:moveTo>
                <a:lnTo>
                  <a:pt x="0" y="0"/>
                </a:lnTo>
              </a:path>
              <a:path w="2005964" h="204470">
                <a:moveTo>
                  <a:pt x="2005393" y="51047"/>
                </a:moveTo>
                <a:lnTo>
                  <a:pt x="2005393" y="0"/>
                </a:lnTo>
              </a:path>
              <a:path w="2005964" h="204470">
                <a:moveTo>
                  <a:pt x="0" y="102096"/>
                </a:moveTo>
                <a:lnTo>
                  <a:pt x="0" y="51047"/>
                </a:lnTo>
              </a:path>
              <a:path w="2005964" h="204470">
                <a:moveTo>
                  <a:pt x="2005393" y="102096"/>
                </a:moveTo>
                <a:lnTo>
                  <a:pt x="2005393" y="51047"/>
                </a:lnTo>
              </a:path>
              <a:path w="2005964" h="204470">
                <a:moveTo>
                  <a:pt x="0" y="153139"/>
                </a:moveTo>
                <a:lnTo>
                  <a:pt x="0" y="102091"/>
                </a:lnTo>
              </a:path>
              <a:path w="2005964" h="204470">
                <a:moveTo>
                  <a:pt x="2005393" y="153139"/>
                </a:moveTo>
                <a:lnTo>
                  <a:pt x="2005393" y="102091"/>
                </a:lnTo>
              </a:path>
              <a:path w="2005964" h="204470">
                <a:moveTo>
                  <a:pt x="0" y="204187"/>
                </a:moveTo>
                <a:lnTo>
                  <a:pt x="0" y="153139"/>
                </a:lnTo>
              </a:path>
              <a:path w="2005964" h="204470">
                <a:moveTo>
                  <a:pt x="2005393" y="204187"/>
                </a:moveTo>
                <a:lnTo>
                  <a:pt x="2005393" y="1531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62326" y="3287187"/>
            <a:ext cx="54229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20" dirty="0">
                <a:latin typeface="Cambria"/>
                <a:cs typeface="Cambria"/>
              </a:rPr>
              <a:t>--help=false</a:t>
            </a:r>
            <a:r>
              <a:rPr sz="250" spc="380" dirty="0">
                <a:latin typeface="Cambria"/>
                <a:cs typeface="Cambria"/>
              </a:rPr>
              <a:t>  </a:t>
            </a:r>
            <a:r>
              <a:rPr sz="250" spc="20" dirty="0">
                <a:latin typeface="Cambria"/>
                <a:cs typeface="Cambria"/>
              </a:rPr>
              <a:t>Print</a:t>
            </a:r>
            <a:r>
              <a:rPr sz="250" spc="165" dirty="0">
                <a:latin typeface="Cambria"/>
                <a:cs typeface="Cambria"/>
              </a:rPr>
              <a:t> </a:t>
            </a:r>
            <a:r>
              <a:rPr sz="250" spc="-10" dirty="0">
                <a:latin typeface="Cambria"/>
                <a:cs typeface="Cambria"/>
              </a:rPr>
              <a:t>usage</a:t>
            </a:r>
            <a:endParaRPr sz="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187325" cy="36195"/>
            </a:xfrm>
            <a:custGeom>
              <a:avLst/>
              <a:gdLst/>
              <a:ahLst/>
              <a:cxnLst/>
              <a:rect l="l" t="t" r="r" b="b"/>
              <a:pathLst>
                <a:path w="18732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18732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87325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18732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707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073" y="157111"/>
              <a:ext cx="590550" cy="36195"/>
            </a:xfrm>
            <a:custGeom>
              <a:avLst/>
              <a:gdLst/>
              <a:ahLst/>
              <a:cxnLst/>
              <a:rect l="l" t="t" r="r" b="b"/>
              <a:pathLst>
                <a:path w="590550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590550" h="36194">
                  <a:moveTo>
                    <a:pt x="86409" y="18008"/>
                  </a:moveTo>
                  <a:lnTo>
                    <a:pt x="84995" y="10999"/>
                  </a:lnTo>
                  <a:lnTo>
                    <a:pt x="81137" y="5275"/>
                  </a:lnTo>
                  <a:lnTo>
                    <a:pt x="75415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5" y="34589"/>
                  </a:lnTo>
                  <a:lnTo>
                    <a:pt x="81137" y="30730"/>
                  </a:lnTo>
                  <a:lnTo>
                    <a:pt x="84995" y="25010"/>
                  </a:lnTo>
                  <a:lnTo>
                    <a:pt x="86409" y="18008"/>
                  </a:lnTo>
                  <a:close/>
                </a:path>
                <a:path w="590550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31" y="5275"/>
                  </a:lnTo>
                  <a:lnTo>
                    <a:pt x="125811" y="1415"/>
                  </a:lnTo>
                  <a:lnTo>
                    <a:pt x="118804" y="0"/>
                  </a:lnTo>
                  <a:lnTo>
                    <a:pt x="111797" y="1415"/>
                  </a:lnTo>
                  <a:lnTo>
                    <a:pt x="106074" y="5275"/>
                  </a:lnTo>
                  <a:lnTo>
                    <a:pt x="102216" y="10999"/>
                  </a:lnTo>
                  <a:lnTo>
                    <a:pt x="100801" y="18008"/>
                  </a:lnTo>
                  <a:lnTo>
                    <a:pt x="102216" y="25010"/>
                  </a:lnTo>
                  <a:lnTo>
                    <a:pt x="106074" y="30730"/>
                  </a:lnTo>
                  <a:lnTo>
                    <a:pt x="111797" y="34589"/>
                  </a:lnTo>
                  <a:lnTo>
                    <a:pt x="118804" y="36004"/>
                  </a:lnTo>
                  <a:lnTo>
                    <a:pt x="125811" y="34589"/>
                  </a:lnTo>
                  <a:lnTo>
                    <a:pt x="131531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590550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9" y="5275"/>
                  </a:lnTo>
                  <a:lnTo>
                    <a:pt x="152622" y="10999"/>
                  </a:lnTo>
                  <a:lnTo>
                    <a:pt x="151208" y="18008"/>
                  </a:lnTo>
                  <a:lnTo>
                    <a:pt x="152622" y="25010"/>
                  </a:lnTo>
                  <a:lnTo>
                    <a:pt x="156479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590550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6" y="10999"/>
                  </a:lnTo>
                  <a:lnTo>
                    <a:pt x="201602" y="18008"/>
                  </a:lnTo>
                  <a:lnTo>
                    <a:pt x="203016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590550" h="36194">
                  <a:moveTo>
                    <a:pt x="288011" y="18008"/>
                  </a:moveTo>
                  <a:lnTo>
                    <a:pt x="286597" y="10999"/>
                  </a:lnTo>
                  <a:lnTo>
                    <a:pt x="282738" y="5275"/>
                  </a:lnTo>
                  <a:lnTo>
                    <a:pt x="277016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6" y="34589"/>
                  </a:lnTo>
                  <a:lnTo>
                    <a:pt x="282738" y="30730"/>
                  </a:lnTo>
                  <a:lnTo>
                    <a:pt x="286597" y="25010"/>
                  </a:lnTo>
                  <a:lnTo>
                    <a:pt x="288011" y="18008"/>
                  </a:lnTo>
                  <a:close/>
                </a:path>
                <a:path w="590550" h="36194">
                  <a:moveTo>
                    <a:pt x="338405" y="18008"/>
                  </a:moveTo>
                  <a:lnTo>
                    <a:pt x="336990" y="10999"/>
                  </a:lnTo>
                  <a:lnTo>
                    <a:pt x="333131" y="5275"/>
                  </a:lnTo>
                  <a:lnTo>
                    <a:pt x="327409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9" y="34589"/>
                  </a:lnTo>
                  <a:lnTo>
                    <a:pt x="333131" y="30730"/>
                  </a:lnTo>
                  <a:lnTo>
                    <a:pt x="336990" y="25010"/>
                  </a:lnTo>
                  <a:lnTo>
                    <a:pt x="338405" y="18008"/>
                  </a:lnTo>
                  <a:close/>
                </a:path>
                <a:path w="590550" h="36194">
                  <a:moveTo>
                    <a:pt x="388799" y="18008"/>
                  </a:moveTo>
                  <a:lnTo>
                    <a:pt x="387384" y="10999"/>
                  </a:lnTo>
                  <a:lnTo>
                    <a:pt x="383525" y="5275"/>
                  </a:lnTo>
                  <a:lnTo>
                    <a:pt x="377802" y="1415"/>
                  </a:lnTo>
                  <a:lnTo>
                    <a:pt x="370795" y="0"/>
                  </a:lnTo>
                  <a:lnTo>
                    <a:pt x="363789" y="1415"/>
                  </a:lnTo>
                  <a:lnTo>
                    <a:pt x="358068" y="5275"/>
                  </a:lnTo>
                  <a:lnTo>
                    <a:pt x="354211" y="10999"/>
                  </a:lnTo>
                  <a:lnTo>
                    <a:pt x="352797" y="18008"/>
                  </a:lnTo>
                  <a:lnTo>
                    <a:pt x="354211" y="25010"/>
                  </a:lnTo>
                  <a:lnTo>
                    <a:pt x="358068" y="30730"/>
                  </a:lnTo>
                  <a:lnTo>
                    <a:pt x="363789" y="34589"/>
                  </a:lnTo>
                  <a:lnTo>
                    <a:pt x="370795" y="36004"/>
                  </a:lnTo>
                  <a:lnTo>
                    <a:pt x="377802" y="34589"/>
                  </a:lnTo>
                  <a:lnTo>
                    <a:pt x="383525" y="30730"/>
                  </a:lnTo>
                  <a:lnTo>
                    <a:pt x="387384" y="25010"/>
                  </a:lnTo>
                  <a:lnTo>
                    <a:pt x="388799" y="18008"/>
                  </a:lnTo>
                  <a:close/>
                </a:path>
                <a:path w="590550" h="36194">
                  <a:moveTo>
                    <a:pt x="439201" y="18008"/>
                  </a:moveTo>
                  <a:lnTo>
                    <a:pt x="437787" y="10999"/>
                  </a:lnTo>
                  <a:lnTo>
                    <a:pt x="433930" y="5275"/>
                  </a:lnTo>
                  <a:lnTo>
                    <a:pt x="428209" y="1415"/>
                  </a:lnTo>
                  <a:lnTo>
                    <a:pt x="421203" y="0"/>
                  </a:lnTo>
                  <a:lnTo>
                    <a:pt x="414195" y="1415"/>
                  </a:lnTo>
                  <a:lnTo>
                    <a:pt x="408473" y="5275"/>
                  </a:lnTo>
                  <a:lnTo>
                    <a:pt x="404614" y="10999"/>
                  </a:lnTo>
                  <a:lnTo>
                    <a:pt x="403199" y="18008"/>
                  </a:lnTo>
                  <a:lnTo>
                    <a:pt x="404614" y="25010"/>
                  </a:lnTo>
                  <a:lnTo>
                    <a:pt x="408473" y="30730"/>
                  </a:lnTo>
                  <a:lnTo>
                    <a:pt x="414195" y="34589"/>
                  </a:lnTo>
                  <a:lnTo>
                    <a:pt x="421203" y="36004"/>
                  </a:lnTo>
                  <a:lnTo>
                    <a:pt x="428209" y="34589"/>
                  </a:lnTo>
                  <a:lnTo>
                    <a:pt x="433930" y="30730"/>
                  </a:lnTo>
                  <a:lnTo>
                    <a:pt x="437787" y="25010"/>
                  </a:lnTo>
                  <a:lnTo>
                    <a:pt x="439201" y="18008"/>
                  </a:lnTo>
                  <a:close/>
                </a:path>
                <a:path w="590550" h="36194">
                  <a:moveTo>
                    <a:pt x="489595" y="18008"/>
                  </a:moveTo>
                  <a:lnTo>
                    <a:pt x="488180" y="10999"/>
                  </a:lnTo>
                  <a:lnTo>
                    <a:pt x="484324" y="5275"/>
                  </a:lnTo>
                  <a:lnTo>
                    <a:pt x="478603" y="1415"/>
                  </a:lnTo>
                  <a:lnTo>
                    <a:pt x="471596" y="0"/>
                  </a:lnTo>
                  <a:lnTo>
                    <a:pt x="464589" y="1415"/>
                  </a:lnTo>
                  <a:lnTo>
                    <a:pt x="458866" y="5275"/>
                  </a:lnTo>
                  <a:lnTo>
                    <a:pt x="455008" y="10999"/>
                  </a:lnTo>
                  <a:lnTo>
                    <a:pt x="453593" y="18008"/>
                  </a:lnTo>
                  <a:lnTo>
                    <a:pt x="455008" y="25010"/>
                  </a:lnTo>
                  <a:lnTo>
                    <a:pt x="458866" y="30730"/>
                  </a:lnTo>
                  <a:lnTo>
                    <a:pt x="464589" y="34589"/>
                  </a:lnTo>
                  <a:lnTo>
                    <a:pt x="471596" y="36004"/>
                  </a:lnTo>
                  <a:lnTo>
                    <a:pt x="478603" y="34589"/>
                  </a:lnTo>
                  <a:lnTo>
                    <a:pt x="484324" y="30730"/>
                  </a:lnTo>
                  <a:lnTo>
                    <a:pt x="488180" y="25010"/>
                  </a:lnTo>
                  <a:lnTo>
                    <a:pt x="489595" y="18008"/>
                  </a:lnTo>
                  <a:close/>
                </a:path>
                <a:path w="590550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71" y="5275"/>
                  </a:lnTo>
                  <a:lnTo>
                    <a:pt x="505415" y="10999"/>
                  </a:lnTo>
                  <a:lnTo>
                    <a:pt x="504000" y="18008"/>
                  </a:lnTo>
                  <a:lnTo>
                    <a:pt x="505415" y="25010"/>
                  </a:lnTo>
                  <a:lnTo>
                    <a:pt x="509271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590550" h="36194">
                  <a:moveTo>
                    <a:pt x="590396" y="18008"/>
                  </a:moveTo>
                  <a:lnTo>
                    <a:pt x="588982" y="10999"/>
                  </a:lnTo>
                  <a:lnTo>
                    <a:pt x="585125" y="5275"/>
                  </a:lnTo>
                  <a:lnTo>
                    <a:pt x="579404" y="1415"/>
                  </a:lnTo>
                  <a:lnTo>
                    <a:pt x="572397" y="0"/>
                  </a:lnTo>
                  <a:lnTo>
                    <a:pt x="565388" y="1415"/>
                  </a:lnTo>
                  <a:lnTo>
                    <a:pt x="559666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6" y="30730"/>
                  </a:lnTo>
                  <a:lnTo>
                    <a:pt x="565388" y="34589"/>
                  </a:lnTo>
                  <a:lnTo>
                    <a:pt x="572397" y="36004"/>
                  </a:lnTo>
                  <a:lnTo>
                    <a:pt x="579404" y="34589"/>
                  </a:lnTo>
                  <a:lnTo>
                    <a:pt x="585125" y="30730"/>
                  </a:lnTo>
                  <a:lnTo>
                    <a:pt x="588982" y="25010"/>
                  </a:lnTo>
                  <a:lnTo>
                    <a:pt x="590396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150" y="290954"/>
            <a:ext cx="2559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6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8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50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Run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1400" spc="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9190" y="797941"/>
            <a:ext cx="4041140" cy="323850"/>
            <a:chOff x="309190" y="797941"/>
            <a:chExt cx="4041140" cy="323850"/>
          </a:xfrm>
        </p:grpSpPr>
        <p:sp>
          <p:nvSpPr>
            <p:cNvPr id="18" name="object 18"/>
            <p:cNvSpPr/>
            <p:nvPr/>
          </p:nvSpPr>
          <p:spPr>
            <a:xfrm>
              <a:off x="309190" y="797941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8" y="82384"/>
                  </a:lnTo>
                  <a:lnTo>
                    <a:pt x="3989658" y="50800"/>
                  </a:lnTo>
                  <a:lnTo>
                    <a:pt x="3985649" y="31075"/>
                  </a:lnTo>
                  <a:lnTo>
                    <a:pt x="3974735" y="14922"/>
                  </a:lnTo>
                  <a:lnTo>
                    <a:pt x="3958582" y="4008"/>
                  </a:lnTo>
                  <a:lnTo>
                    <a:pt x="39388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990" y="1019086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210" y="1006221"/>
              <a:ext cx="3939540" cy="1155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7679" y="847471"/>
              <a:ext cx="52070" cy="1727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9190" y="842365"/>
              <a:ext cx="3989704" cy="227965"/>
            </a:xfrm>
            <a:custGeom>
              <a:avLst/>
              <a:gdLst/>
              <a:ahLst/>
              <a:cxnLst/>
              <a:rect l="l" t="t" r="r" b="b"/>
              <a:pathLst>
                <a:path w="3989704" h="227965">
                  <a:moveTo>
                    <a:pt x="3989658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008" y="196445"/>
                  </a:lnTo>
                  <a:lnTo>
                    <a:pt x="14922" y="212598"/>
                  </a:lnTo>
                  <a:lnTo>
                    <a:pt x="31075" y="223512"/>
                  </a:lnTo>
                  <a:lnTo>
                    <a:pt x="50800" y="227520"/>
                  </a:lnTo>
                  <a:lnTo>
                    <a:pt x="3938858" y="227520"/>
                  </a:lnTo>
                  <a:lnTo>
                    <a:pt x="3958582" y="223512"/>
                  </a:lnTo>
                  <a:lnTo>
                    <a:pt x="3974735" y="212598"/>
                  </a:lnTo>
                  <a:lnTo>
                    <a:pt x="3985649" y="196445"/>
                  </a:lnTo>
                  <a:lnTo>
                    <a:pt x="3989658" y="176720"/>
                  </a:lnTo>
                  <a:lnTo>
                    <a:pt x="39896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88659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151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98848" y="873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8848" y="861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8848" y="8484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4590" y="537678"/>
            <a:ext cx="3964304" cy="135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119">
              <a:lnSpc>
                <a:spcPct val="100000"/>
              </a:lnSpc>
              <a:spcBef>
                <a:spcPts val="95"/>
              </a:spcBef>
            </a:pPr>
            <a:r>
              <a:rPr sz="900" spc="40" dirty="0">
                <a:solidFill>
                  <a:srgbClr val="3232B2"/>
                </a:solidFill>
                <a:latin typeface="Cambria"/>
                <a:cs typeface="Cambria"/>
                <a:hlinkClick r:id="rId15"/>
              </a:rPr>
              <a:t>https://docs.docker.com/reference/run/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29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3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180" dirty="0">
                <a:latin typeface="Cambria"/>
                <a:cs typeface="Cambria"/>
              </a:rPr>
              <a:t>[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Arial"/>
                <a:cs typeface="Arial"/>
              </a:rPr>
              <a:t>options</a:t>
            </a:r>
            <a:r>
              <a:rPr sz="1100" i="1" spc="240" dirty="0">
                <a:latin typeface="Arial"/>
                <a:cs typeface="Arial"/>
              </a:rPr>
              <a:t> </a:t>
            </a:r>
            <a:r>
              <a:rPr sz="1100" spc="180" dirty="0">
                <a:latin typeface="Cambria"/>
                <a:cs typeface="Cambria"/>
              </a:rPr>
              <a:t>]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i="1" spc="-35" dirty="0">
                <a:latin typeface="Arial"/>
                <a:cs typeface="Arial"/>
              </a:rPr>
              <a:t>image</a:t>
            </a:r>
            <a:r>
              <a:rPr sz="1100" i="1" spc="240" dirty="0">
                <a:latin typeface="Arial"/>
                <a:cs typeface="Arial"/>
              </a:rPr>
              <a:t> </a:t>
            </a:r>
            <a:r>
              <a:rPr sz="1100" spc="180" dirty="0">
                <a:latin typeface="Cambria"/>
                <a:cs typeface="Cambria"/>
              </a:rPr>
              <a:t>[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i="1" spc="-50" dirty="0">
                <a:latin typeface="Arial"/>
                <a:cs typeface="Arial"/>
              </a:rPr>
              <a:t>arg0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110" dirty="0">
                <a:latin typeface="Arial"/>
                <a:cs typeface="Arial"/>
              </a:rPr>
              <a:t>arg1</a:t>
            </a:r>
            <a:r>
              <a:rPr sz="1100" spc="110" dirty="0">
                <a:latin typeface="Cambria"/>
                <a:cs typeface="Cambria"/>
              </a:rPr>
              <a:t>...]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Cambria"/>
              <a:cs typeface="Cambria"/>
            </a:endParaRPr>
          </a:p>
          <a:p>
            <a:pPr marL="71120">
              <a:lnSpc>
                <a:spcPct val="100000"/>
              </a:lnSpc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start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304165" indent="-140335">
              <a:lnSpc>
                <a:spcPct val="100000"/>
              </a:lnSpc>
              <a:spcBef>
                <a:spcPts val="1015"/>
              </a:spcBef>
              <a:buClr>
                <a:srgbClr val="3232B2"/>
              </a:buClr>
              <a:buFont typeface="Impact"/>
              <a:buChar char="•"/>
              <a:tabLst>
                <a:tab pos="30416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 </a:t>
            </a:r>
            <a:r>
              <a:rPr sz="1100" spc="-40" dirty="0">
                <a:latin typeface="Tahoma"/>
                <a:cs typeface="Tahoma"/>
              </a:rPr>
              <a:t>filesystem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initialised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image</a:t>
            </a:r>
            <a:endParaRPr sz="1100">
              <a:latin typeface="Arial"/>
              <a:cs typeface="Arial"/>
            </a:endParaRPr>
          </a:p>
          <a:p>
            <a:pPr marL="30416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304165" algn="l"/>
              </a:tabLst>
            </a:pPr>
            <a:r>
              <a:rPr sz="1100" i="1" spc="-45" dirty="0">
                <a:latin typeface="Arial"/>
                <a:cs typeface="Arial"/>
              </a:rPr>
              <a:t>arg0..argN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run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inside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</a:t>
            </a:r>
            <a:r>
              <a:rPr sz="1100" spc="-40" dirty="0">
                <a:latin typeface="Tahoma"/>
                <a:cs typeface="Tahoma"/>
              </a:rPr>
              <a:t> (as </a:t>
            </a:r>
            <a:r>
              <a:rPr sz="1100" dirty="0">
                <a:latin typeface="Tahoma"/>
                <a:cs typeface="Tahoma"/>
              </a:rPr>
              <a:t>PID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990" y="197586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923" y="2026462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71"/>
                </a:moveTo>
                <a:lnTo>
                  <a:pt x="0" y="106286"/>
                </a:lnTo>
              </a:path>
              <a:path h="744219">
                <a:moveTo>
                  <a:pt x="0" y="318843"/>
                </a:moveTo>
                <a:lnTo>
                  <a:pt x="0" y="212561"/>
                </a:lnTo>
              </a:path>
              <a:path h="744219">
                <a:moveTo>
                  <a:pt x="0" y="425132"/>
                </a:moveTo>
                <a:lnTo>
                  <a:pt x="0" y="318843"/>
                </a:lnTo>
              </a:path>
              <a:path h="744219">
                <a:moveTo>
                  <a:pt x="0" y="531420"/>
                </a:moveTo>
                <a:lnTo>
                  <a:pt x="0" y="425132"/>
                </a:lnTo>
              </a:path>
              <a:path h="744219">
                <a:moveTo>
                  <a:pt x="0" y="637693"/>
                </a:moveTo>
                <a:lnTo>
                  <a:pt x="0" y="531406"/>
                </a:lnTo>
              </a:path>
              <a:path h="744219">
                <a:moveTo>
                  <a:pt x="0" y="743976"/>
                </a:moveTo>
                <a:lnTo>
                  <a:pt x="0" y="63769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6080" y="2026462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6"/>
                </a:moveTo>
                <a:lnTo>
                  <a:pt x="0" y="0"/>
                </a:lnTo>
              </a:path>
              <a:path h="850264">
                <a:moveTo>
                  <a:pt x="0" y="212571"/>
                </a:moveTo>
                <a:lnTo>
                  <a:pt x="0" y="106286"/>
                </a:lnTo>
              </a:path>
              <a:path h="850264">
                <a:moveTo>
                  <a:pt x="0" y="318843"/>
                </a:moveTo>
                <a:lnTo>
                  <a:pt x="0" y="212561"/>
                </a:lnTo>
              </a:path>
              <a:path h="850264">
                <a:moveTo>
                  <a:pt x="0" y="425132"/>
                </a:moveTo>
                <a:lnTo>
                  <a:pt x="0" y="318843"/>
                </a:lnTo>
              </a:path>
              <a:path h="850264">
                <a:moveTo>
                  <a:pt x="0" y="531420"/>
                </a:moveTo>
                <a:lnTo>
                  <a:pt x="0" y="425132"/>
                </a:lnTo>
              </a:path>
              <a:path h="850264">
                <a:moveTo>
                  <a:pt x="0" y="637693"/>
                </a:moveTo>
                <a:lnTo>
                  <a:pt x="0" y="531406"/>
                </a:lnTo>
              </a:path>
              <a:path h="850264">
                <a:moveTo>
                  <a:pt x="0" y="743976"/>
                </a:moveTo>
                <a:lnTo>
                  <a:pt x="0" y="637693"/>
                </a:lnTo>
              </a:path>
              <a:path h="850264">
                <a:moveTo>
                  <a:pt x="0" y="850249"/>
                </a:moveTo>
                <a:lnTo>
                  <a:pt x="0" y="74396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0" y="1997082"/>
            <a:ext cx="1420495" cy="7696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/bin/hostname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f0d0720bd373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65" dirty="0">
                <a:solidFill>
                  <a:srgbClr val="3232B2"/>
                </a:solidFill>
                <a:latin typeface="Cambria"/>
                <a:cs typeface="Cambria"/>
              </a:rPr>
              <a:t>+%H:%M:%S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17:10:13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true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;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echo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$?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50" dirty="0">
                <a:latin typeface="Cambria"/>
                <a:cs typeface="Cambria"/>
              </a:rPr>
              <a:t>0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0" dirty="0">
                <a:solidFill>
                  <a:srgbClr val="3232B2"/>
                </a:solidFill>
                <a:latin typeface="Cambria"/>
                <a:cs typeface="Cambria"/>
              </a:rPr>
              <a:t>false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;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echo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$?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1923" y="277043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0" y="2756222"/>
            <a:ext cx="65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9990" y="292732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23812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238125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23812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23812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7481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7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7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481" y="157111"/>
              <a:ext cx="540385" cy="36195"/>
            </a:xfrm>
            <a:custGeom>
              <a:avLst/>
              <a:gdLst/>
              <a:ahLst/>
              <a:cxnLst/>
              <a:rect l="l" t="t" r="r" b="b"/>
              <a:pathLst>
                <a:path w="54038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7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7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540385" h="36194">
                  <a:moveTo>
                    <a:pt x="86395" y="18008"/>
                  </a:moveTo>
                  <a:lnTo>
                    <a:pt x="84981" y="10999"/>
                  </a:lnTo>
                  <a:lnTo>
                    <a:pt x="81124" y="5275"/>
                  </a:lnTo>
                  <a:lnTo>
                    <a:pt x="75403" y="1415"/>
                  </a:lnTo>
                  <a:lnTo>
                    <a:pt x="68397" y="0"/>
                  </a:lnTo>
                  <a:lnTo>
                    <a:pt x="61389" y="1415"/>
                  </a:lnTo>
                  <a:lnTo>
                    <a:pt x="55667" y="5275"/>
                  </a:lnTo>
                  <a:lnTo>
                    <a:pt x="51808" y="10999"/>
                  </a:lnTo>
                  <a:lnTo>
                    <a:pt x="50393" y="18008"/>
                  </a:lnTo>
                  <a:lnTo>
                    <a:pt x="51808" y="25010"/>
                  </a:lnTo>
                  <a:lnTo>
                    <a:pt x="55667" y="30730"/>
                  </a:lnTo>
                  <a:lnTo>
                    <a:pt x="61389" y="34589"/>
                  </a:lnTo>
                  <a:lnTo>
                    <a:pt x="68397" y="36004"/>
                  </a:lnTo>
                  <a:lnTo>
                    <a:pt x="75403" y="34589"/>
                  </a:lnTo>
                  <a:lnTo>
                    <a:pt x="81124" y="30730"/>
                  </a:lnTo>
                  <a:lnTo>
                    <a:pt x="84981" y="25010"/>
                  </a:lnTo>
                  <a:lnTo>
                    <a:pt x="86395" y="18008"/>
                  </a:lnTo>
                  <a:close/>
                </a:path>
                <a:path w="54038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540385" h="36194">
                  <a:moveTo>
                    <a:pt x="187196" y="18008"/>
                  </a:moveTo>
                  <a:lnTo>
                    <a:pt x="185781" y="10999"/>
                  </a:lnTo>
                  <a:lnTo>
                    <a:pt x="181923" y="5275"/>
                  </a:lnTo>
                  <a:lnTo>
                    <a:pt x="176200" y="1415"/>
                  </a:lnTo>
                  <a:lnTo>
                    <a:pt x="169193" y="0"/>
                  </a:lnTo>
                  <a:lnTo>
                    <a:pt x="162186" y="1415"/>
                  </a:lnTo>
                  <a:lnTo>
                    <a:pt x="156465" y="5275"/>
                  </a:lnTo>
                  <a:lnTo>
                    <a:pt x="152608" y="10999"/>
                  </a:lnTo>
                  <a:lnTo>
                    <a:pt x="151194" y="18008"/>
                  </a:lnTo>
                  <a:lnTo>
                    <a:pt x="152608" y="25010"/>
                  </a:lnTo>
                  <a:lnTo>
                    <a:pt x="156465" y="30730"/>
                  </a:lnTo>
                  <a:lnTo>
                    <a:pt x="162186" y="34589"/>
                  </a:lnTo>
                  <a:lnTo>
                    <a:pt x="169193" y="36004"/>
                  </a:lnTo>
                  <a:lnTo>
                    <a:pt x="176200" y="34589"/>
                  </a:lnTo>
                  <a:lnTo>
                    <a:pt x="181923" y="30730"/>
                  </a:lnTo>
                  <a:lnTo>
                    <a:pt x="185781" y="25010"/>
                  </a:lnTo>
                  <a:lnTo>
                    <a:pt x="187196" y="18008"/>
                  </a:lnTo>
                  <a:close/>
                </a:path>
                <a:path w="54038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1" y="5275"/>
                  </a:lnTo>
                  <a:lnTo>
                    <a:pt x="226608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1" y="5275"/>
                  </a:lnTo>
                  <a:lnTo>
                    <a:pt x="203013" y="10999"/>
                  </a:lnTo>
                  <a:lnTo>
                    <a:pt x="201598" y="18008"/>
                  </a:lnTo>
                  <a:lnTo>
                    <a:pt x="203013" y="25010"/>
                  </a:lnTo>
                  <a:lnTo>
                    <a:pt x="206871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8" y="34589"/>
                  </a:lnTo>
                  <a:lnTo>
                    <a:pt x="232331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540385" h="36194">
                  <a:moveTo>
                    <a:pt x="287997" y="18008"/>
                  </a:moveTo>
                  <a:lnTo>
                    <a:pt x="286582" y="10999"/>
                  </a:lnTo>
                  <a:lnTo>
                    <a:pt x="282724" y="5275"/>
                  </a:lnTo>
                  <a:lnTo>
                    <a:pt x="277001" y="1415"/>
                  </a:lnTo>
                  <a:lnTo>
                    <a:pt x="269994" y="0"/>
                  </a:lnTo>
                  <a:lnTo>
                    <a:pt x="262987" y="1415"/>
                  </a:lnTo>
                  <a:lnTo>
                    <a:pt x="257264" y="5275"/>
                  </a:lnTo>
                  <a:lnTo>
                    <a:pt x="253405" y="10999"/>
                  </a:lnTo>
                  <a:lnTo>
                    <a:pt x="251990" y="18008"/>
                  </a:lnTo>
                  <a:lnTo>
                    <a:pt x="253405" y="25010"/>
                  </a:lnTo>
                  <a:lnTo>
                    <a:pt x="257264" y="30730"/>
                  </a:lnTo>
                  <a:lnTo>
                    <a:pt x="262987" y="34589"/>
                  </a:lnTo>
                  <a:lnTo>
                    <a:pt x="269994" y="36004"/>
                  </a:lnTo>
                  <a:lnTo>
                    <a:pt x="277001" y="34589"/>
                  </a:lnTo>
                  <a:lnTo>
                    <a:pt x="282724" y="30730"/>
                  </a:lnTo>
                  <a:lnTo>
                    <a:pt x="286582" y="25010"/>
                  </a:lnTo>
                  <a:lnTo>
                    <a:pt x="287997" y="18008"/>
                  </a:lnTo>
                  <a:close/>
                </a:path>
                <a:path w="540385" h="36194">
                  <a:moveTo>
                    <a:pt x="338391" y="18008"/>
                  </a:moveTo>
                  <a:lnTo>
                    <a:pt x="336976" y="10999"/>
                  </a:lnTo>
                  <a:lnTo>
                    <a:pt x="333117" y="5275"/>
                  </a:lnTo>
                  <a:lnTo>
                    <a:pt x="327395" y="1415"/>
                  </a:lnTo>
                  <a:lnTo>
                    <a:pt x="320387" y="0"/>
                  </a:lnTo>
                  <a:lnTo>
                    <a:pt x="313381" y="1415"/>
                  </a:lnTo>
                  <a:lnTo>
                    <a:pt x="307660" y="5275"/>
                  </a:lnTo>
                  <a:lnTo>
                    <a:pt x="303803" y="10999"/>
                  </a:lnTo>
                  <a:lnTo>
                    <a:pt x="302389" y="18008"/>
                  </a:lnTo>
                  <a:lnTo>
                    <a:pt x="303803" y="25010"/>
                  </a:lnTo>
                  <a:lnTo>
                    <a:pt x="307660" y="30730"/>
                  </a:lnTo>
                  <a:lnTo>
                    <a:pt x="313381" y="34589"/>
                  </a:lnTo>
                  <a:lnTo>
                    <a:pt x="320387" y="36004"/>
                  </a:lnTo>
                  <a:lnTo>
                    <a:pt x="327395" y="34589"/>
                  </a:lnTo>
                  <a:lnTo>
                    <a:pt x="333117" y="30730"/>
                  </a:lnTo>
                  <a:lnTo>
                    <a:pt x="336976" y="25010"/>
                  </a:lnTo>
                  <a:lnTo>
                    <a:pt x="338391" y="18008"/>
                  </a:lnTo>
                  <a:close/>
                </a:path>
                <a:path w="540385" h="36194">
                  <a:moveTo>
                    <a:pt x="388793" y="18008"/>
                  </a:moveTo>
                  <a:lnTo>
                    <a:pt x="387379" y="10999"/>
                  </a:lnTo>
                  <a:lnTo>
                    <a:pt x="383522" y="5275"/>
                  </a:lnTo>
                  <a:lnTo>
                    <a:pt x="377801" y="1415"/>
                  </a:lnTo>
                  <a:lnTo>
                    <a:pt x="370795" y="0"/>
                  </a:lnTo>
                  <a:lnTo>
                    <a:pt x="363788" y="1415"/>
                  </a:lnTo>
                  <a:lnTo>
                    <a:pt x="358065" y="5275"/>
                  </a:lnTo>
                  <a:lnTo>
                    <a:pt x="354207" y="10999"/>
                  </a:lnTo>
                  <a:lnTo>
                    <a:pt x="352792" y="18008"/>
                  </a:lnTo>
                  <a:lnTo>
                    <a:pt x="354207" y="25010"/>
                  </a:lnTo>
                  <a:lnTo>
                    <a:pt x="358065" y="30730"/>
                  </a:lnTo>
                  <a:lnTo>
                    <a:pt x="363788" y="34589"/>
                  </a:lnTo>
                  <a:lnTo>
                    <a:pt x="370795" y="36004"/>
                  </a:lnTo>
                  <a:lnTo>
                    <a:pt x="377801" y="34589"/>
                  </a:lnTo>
                  <a:lnTo>
                    <a:pt x="383522" y="30730"/>
                  </a:lnTo>
                  <a:lnTo>
                    <a:pt x="387379" y="25010"/>
                  </a:lnTo>
                  <a:lnTo>
                    <a:pt x="388793" y="18008"/>
                  </a:lnTo>
                  <a:close/>
                </a:path>
                <a:path w="540385" h="36194">
                  <a:moveTo>
                    <a:pt x="439187" y="18008"/>
                  </a:moveTo>
                  <a:lnTo>
                    <a:pt x="437773" y="10999"/>
                  </a:lnTo>
                  <a:lnTo>
                    <a:pt x="433916" y="5275"/>
                  </a:lnTo>
                  <a:lnTo>
                    <a:pt x="428195" y="1415"/>
                  </a:lnTo>
                  <a:lnTo>
                    <a:pt x="421189" y="0"/>
                  </a:lnTo>
                  <a:lnTo>
                    <a:pt x="414182" y="1415"/>
                  </a:lnTo>
                  <a:lnTo>
                    <a:pt x="408459" y="5275"/>
                  </a:lnTo>
                  <a:lnTo>
                    <a:pt x="404600" y="10999"/>
                  </a:lnTo>
                  <a:lnTo>
                    <a:pt x="403185" y="18008"/>
                  </a:lnTo>
                  <a:lnTo>
                    <a:pt x="404600" y="25010"/>
                  </a:lnTo>
                  <a:lnTo>
                    <a:pt x="408459" y="30730"/>
                  </a:lnTo>
                  <a:lnTo>
                    <a:pt x="414182" y="34589"/>
                  </a:lnTo>
                  <a:lnTo>
                    <a:pt x="421189" y="36004"/>
                  </a:lnTo>
                  <a:lnTo>
                    <a:pt x="428195" y="34589"/>
                  </a:lnTo>
                  <a:lnTo>
                    <a:pt x="433916" y="30730"/>
                  </a:lnTo>
                  <a:lnTo>
                    <a:pt x="437773" y="25010"/>
                  </a:lnTo>
                  <a:lnTo>
                    <a:pt x="439187" y="18008"/>
                  </a:lnTo>
                  <a:close/>
                </a:path>
                <a:path w="540385" h="36194">
                  <a:moveTo>
                    <a:pt x="489595" y="18008"/>
                  </a:moveTo>
                  <a:lnTo>
                    <a:pt x="488180" y="10999"/>
                  </a:lnTo>
                  <a:lnTo>
                    <a:pt x="484321" y="5275"/>
                  </a:lnTo>
                  <a:lnTo>
                    <a:pt x="478598" y="1415"/>
                  </a:lnTo>
                  <a:lnTo>
                    <a:pt x="471591" y="0"/>
                  </a:lnTo>
                  <a:lnTo>
                    <a:pt x="464585" y="1415"/>
                  </a:lnTo>
                  <a:lnTo>
                    <a:pt x="458864" y="5275"/>
                  </a:lnTo>
                  <a:lnTo>
                    <a:pt x="455007" y="10999"/>
                  </a:lnTo>
                  <a:lnTo>
                    <a:pt x="453593" y="18008"/>
                  </a:lnTo>
                  <a:lnTo>
                    <a:pt x="455007" y="25010"/>
                  </a:lnTo>
                  <a:lnTo>
                    <a:pt x="458864" y="30730"/>
                  </a:lnTo>
                  <a:lnTo>
                    <a:pt x="464585" y="34589"/>
                  </a:lnTo>
                  <a:lnTo>
                    <a:pt x="471591" y="36004"/>
                  </a:lnTo>
                  <a:lnTo>
                    <a:pt x="478598" y="34589"/>
                  </a:lnTo>
                  <a:lnTo>
                    <a:pt x="484321" y="30730"/>
                  </a:lnTo>
                  <a:lnTo>
                    <a:pt x="488180" y="25010"/>
                  </a:lnTo>
                  <a:lnTo>
                    <a:pt x="489595" y="18008"/>
                  </a:lnTo>
                  <a:close/>
                </a:path>
                <a:path w="540385" h="36194">
                  <a:moveTo>
                    <a:pt x="539988" y="18008"/>
                  </a:moveTo>
                  <a:lnTo>
                    <a:pt x="538574" y="10999"/>
                  </a:lnTo>
                  <a:lnTo>
                    <a:pt x="534717" y="5275"/>
                  </a:lnTo>
                  <a:lnTo>
                    <a:pt x="528996" y="1415"/>
                  </a:lnTo>
                  <a:lnTo>
                    <a:pt x="521990" y="0"/>
                  </a:lnTo>
                  <a:lnTo>
                    <a:pt x="514981" y="1415"/>
                  </a:lnTo>
                  <a:lnTo>
                    <a:pt x="509258" y="5275"/>
                  </a:lnTo>
                  <a:lnTo>
                    <a:pt x="505401" y="10999"/>
                  </a:lnTo>
                  <a:lnTo>
                    <a:pt x="503986" y="18008"/>
                  </a:lnTo>
                  <a:lnTo>
                    <a:pt x="505401" y="25010"/>
                  </a:lnTo>
                  <a:lnTo>
                    <a:pt x="509258" y="30730"/>
                  </a:lnTo>
                  <a:lnTo>
                    <a:pt x="514981" y="34589"/>
                  </a:lnTo>
                  <a:lnTo>
                    <a:pt x="521990" y="36004"/>
                  </a:lnTo>
                  <a:lnTo>
                    <a:pt x="528996" y="34589"/>
                  </a:lnTo>
                  <a:lnTo>
                    <a:pt x="534717" y="30730"/>
                  </a:lnTo>
                  <a:lnTo>
                    <a:pt x="538574" y="25010"/>
                  </a:lnTo>
                  <a:lnTo>
                    <a:pt x="539988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741" y="290954"/>
            <a:ext cx="4232275" cy="16979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2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5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48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Foreground</a:t>
            </a:r>
            <a:r>
              <a:rPr sz="1400" spc="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mode</a:t>
            </a:r>
            <a:r>
              <a:rPr sz="1400" spc="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vs.</a:t>
            </a:r>
            <a:r>
              <a:rPr sz="1400" spc="18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Detached</a:t>
            </a:r>
            <a:r>
              <a:rPr sz="1400" spc="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400">
              <a:latin typeface="Tahoma"/>
              <a:cs typeface="Tahoma"/>
            </a:endParaRPr>
          </a:p>
          <a:p>
            <a:pPr marL="45085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450850" algn="l"/>
              </a:tabLst>
            </a:pPr>
            <a:r>
              <a:rPr sz="1100" spc="-50" dirty="0">
                <a:latin typeface="Tahoma"/>
                <a:cs typeface="Tahoma"/>
              </a:rPr>
              <a:t>Foreground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  <a:p>
            <a:pPr marL="72517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725170" algn="l"/>
              </a:tabLst>
            </a:pPr>
            <a:r>
              <a:rPr sz="1000" i="1" dirty="0">
                <a:latin typeface="Arial"/>
                <a:cs typeface="Arial"/>
              </a:rPr>
              <a:t>stdout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20" dirty="0">
                <a:latin typeface="Arial"/>
                <a:cs typeface="Arial"/>
              </a:rPr>
              <a:t>stderr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redirected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terminal</a:t>
            </a:r>
            <a:endParaRPr sz="1000">
              <a:latin typeface="Tahoma"/>
              <a:cs typeface="Tahoma"/>
            </a:endParaRPr>
          </a:p>
          <a:p>
            <a:pPr marL="72517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725170" algn="l"/>
              </a:tabLst>
            </a:pP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000" spc="2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000" spc="9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latin typeface="Tahoma"/>
                <a:cs typeface="Tahoma"/>
              </a:rPr>
              <a:t>propagates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exit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code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main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process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232B2"/>
              </a:buClr>
              <a:buFont typeface="Impact"/>
              <a:buChar char="•"/>
            </a:pPr>
            <a:endParaRPr sz="1000">
              <a:latin typeface="Tahoma"/>
              <a:cs typeface="Tahoma"/>
            </a:endParaRPr>
          </a:p>
          <a:p>
            <a:pPr marL="45085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450850" algn="l"/>
              </a:tabLst>
            </a:pPr>
            <a:r>
              <a:rPr sz="1100" dirty="0">
                <a:latin typeface="Tahoma"/>
                <a:cs typeface="Tahoma"/>
              </a:rPr>
              <a:t>With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10" dirty="0">
                <a:latin typeface="Tahoma"/>
                <a:cs typeface="Tahoma"/>
              </a:rPr>
              <a:t> the </a:t>
            </a:r>
            <a:r>
              <a:rPr sz="1100" spc="-35" dirty="0">
                <a:latin typeface="Tahoma"/>
                <a:cs typeface="Tahoma"/>
              </a:rPr>
              <a:t>container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run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detached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mode:</a:t>
            </a:r>
            <a:endParaRPr sz="1100">
              <a:latin typeface="Tahoma"/>
              <a:cs typeface="Tahoma"/>
            </a:endParaRPr>
          </a:p>
          <a:p>
            <a:pPr marL="72517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725170" algn="l"/>
              </a:tabLst>
            </a:pPr>
            <a:r>
              <a:rPr sz="1000" spc="-35" dirty="0">
                <a:latin typeface="Tahoma"/>
                <a:cs typeface="Tahoma"/>
              </a:rPr>
              <a:t>displays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ID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container</a:t>
            </a:r>
            <a:endParaRPr sz="1000">
              <a:latin typeface="Tahoma"/>
              <a:cs typeface="Tahoma"/>
            </a:endParaRPr>
          </a:p>
          <a:p>
            <a:pPr marL="72517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725170" algn="l"/>
              </a:tabLst>
            </a:pPr>
            <a:r>
              <a:rPr sz="1000" spc="-35" dirty="0">
                <a:latin typeface="Tahoma"/>
                <a:cs typeface="Tahoma"/>
              </a:rPr>
              <a:t>returns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immediately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5" y="207985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2130463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106288"/>
                </a:moveTo>
                <a:lnTo>
                  <a:pt x="0" y="0"/>
                </a:lnTo>
              </a:path>
              <a:path h="638175">
                <a:moveTo>
                  <a:pt x="0" y="212571"/>
                </a:moveTo>
                <a:lnTo>
                  <a:pt x="0" y="106288"/>
                </a:lnTo>
              </a:path>
              <a:path h="638175">
                <a:moveTo>
                  <a:pt x="0" y="318844"/>
                </a:moveTo>
                <a:lnTo>
                  <a:pt x="0" y="212562"/>
                </a:lnTo>
              </a:path>
              <a:path h="638175">
                <a:moveTo>
                  <a:pt x="0" y="425132"/>
                </a:moveTo>
                <a:lnTo>
                  <a:pt x="0" y="318844"/>
                </a:lnTo>
              </a:path>
              <a:path h="638175">
                <a:moveTo>
                  <a:pt x="0" y="531406"/>
                </a:moveTo>
                <a:lnTo>
                  <a:pt x="0" y="425118"/>
                </a:lnTo>
              </a:path>
              <a:path h="638175">
                <a:moveTo>
                  <a:pt x="0" y="637694"/>
                </a:moveTo>
                <a:lnTo>
                  <a:pt x="0" y="53140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2130463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106288"/>
                </a:moveTo>
                <a:lnTo>
                  <a:pt x="0" y="0"/>
                </a:lnTo>
              </a:path>
              <a:path h="638175">
                <a:moveTo>
                  <a:pt x="0" y="212571"/>
                </a:moveTo>
                <a:lnTo>
                  <a:pt x="0" y="106288"/>
                </a:lnTo>
              </a:path>
              <a:path h="638175">
                <a:moveTo>
                  <a:pt x="0" y="318844"/>
                </a:moveTo>
                <a:lnTo>
                  <a:pt x="0" y="212562"/>
                </a:lnTo>
              </a:path>
              <a:path h="638175">
                <a:moveTo>
                  <a:pt x="0" y="425132"/>
                </a:moveTo>
                <a:lnTo>
                  <a:pt x="0" y="318844"/>
                </a:lnTo>
              </a:path>
              <a:path h="638175">
                <a:moveTo>
                  <a:pt x="0" y="531406"/>
                </a:moveTo>
                <a:lnTo>
                  <a:pt x="0" y="425118"/>
                </a:lnTo>
              </a:path>
              <a:path h="638175">
                <a:moveTo>
                  <a:pt x="0" y="637694"/>
                </a:moveTo>
                <a:lnTo>
                  <a:pt x="0" y="53140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5" y="2101054"/>
            <a:ext cx="2576195" cy="663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17:32:07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-d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4cbdefb3d3e1331ccf7783b32b47774fefca426e03a2005d69549f3ff06b9306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logs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4cbdef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17:32:16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5" y="281876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sp>
          <p:nvSpPr>
            <p:cNvPr id="3" name="object 3"/>
            <p:cNvSpPr/>
            <p:nvPr/>
          </p:nvSpPr>
          <p:spPr>
            <a:xfrm>
              <a:off x="475476" y="157111"/>
              <a:ext cx="288290" cy="36195"/>
            </a:xfrm>
            <a:custGeom>
              <a:avLst/>
              <a:gdLst/>
              <a:ahLst/>
              <a:cxnLst/>
              <a:rect l="l" t="t" r="r" b="b"/>
              <a:pathLst>
                <a:path w="288290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28829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288290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288290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288290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28829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7875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875" y="157111"/>
              <a:ext cx="490220" cy="36195"/>
            </a:xfrm>
            <a:custGeom>
              <a:avLst/>
              <a:gdLst/>
              <a:ahLst/>
              <a:cxnLst/>
              <a:rect l="l" t="t" r="r" b="b"/>
              <a:pathLst>
                <a:path w="490219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490219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490219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490219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490219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490219" h="36194">
                  <a:moveTo>
                    <a:pt x="287997" y="18008"/>
                  </a:moveTo>
                  <a:lnTo>
                    <a:pt x="286582" y="10999"/>
                  </a:lnTo>
                  <a:lnTo>
                    <a:pt x="282724" y="5275"/>
                  </a:lnTo>
                  <a:lnTo>
                    <a:pt x="277001" y="1415"/>
                  </a:lnTo>
                  <a:lnTo>
                    <a:pt x="269994" y="0"/>
                  </a:lnTo>
                  <a:lnTo>
                    <a:pt x="262988" y="1415"/>
                  </a:lnTo>
                  <a:lnTo>
                    <a:pt x="257267" y="5275"/>
                  </a:lnTo>
                  <a:lnTo>
                    <a:pt x="253410" y="10999"/>
                  </a:lnTo>
                  <a:lnTo>
                    <a:pt x="251995" y="18008"/>
                  </a:lnTo>
                  <a:lnTo>
                    <a:pt x="253410" y="25010"/>
                  </a:lnTo>
                  <a:lnTo>
                    <a:pt x="257267" y="30730"/>
                  </a:lnTo>
                  <a:lnTo>
                    <a:pt x="262988" y="34589"/>
                  </a:lnTo>
                  <a:lnTo>
                    <a:pt x="269994" y="36004"/>
                  </a:lnTo>
                  <a:lnTo>
                    <a:pt x="277001" y="34589"/>
                  </a:lnTo>
                  <a:lnTo>
                    <a:pt x="282724" y="30730"/>
                  </a:lnTo>
                  <a:lnTo>
                    <a:pt x="286582" y="25010"/>
                  </a:lnTo>
                  <a:lnTo>
                    <a:pt x="287997" y="18008"/>
                  </a:lnTo>
                  <a:close/>
                </a:path>
                <a:path w="490219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490219" h="36194">
                  <a:moveTo>
                    <a:pt x="388793" y="18008"/>
                  </a:moveTo>
                  <a:lnTo>
                    <a:pt x="387379" y="10999"/>
                  </a:lnTo>
                  <a:lnTo>
                    <a:pt x="383522" y="5275"/>
                  </a:lnTo>
                  <a:lnTo>
                    <a:pt x="377801" y="1415"/>
                  </a:lnTo>
                  <a:lnTo>
                    <a:pt x="370795" y="0"/>
                  </a:lnTo>
                  <a:lnTo>
                    <a:pt x="363788" y="1415"/>
                  </a:lnTo>
                  <a:lnTo>
                    <a:pt x="358065" y="5275"/>
                  </a:lnTo>
                  <a:lnTo>
                    <a:pt x="354207" y="10999"/>
                  </a:lnTo>
                  <a:lnTo>
                    <a:pt x="352792" y="18008"/>
                  </a:lnTo>
                  <a:lnTo>
                    <a:pt x="354207" y="25010"/>
                  </a:lnTo>
                  <a:lnTo>
                    <a:pt x="358065" y="30730"/>
                  </a:lnTo>
                  <a:lnTo>
                    <a:pt x="363788" y="34589"/>
                  </a:lnTo>
                  <a:lnTo>
                    <a:pt x="370795" y="36004"/>
                  </a:lnTo>
                  <a:lnTo>
                    <a:pt x="377801" y="34589"/>
                  </a:lnTo>
                  <a:lnTo>
                    <a:pt x="383522" y="30730"/>
                  </a:lnTo>
                  <a:lnTo>
                    <a:pt x="387379" y="25010"/>
                  </a:lnTo>
                  <a:lnTo>
                    <a:pt x="388793" y="18008"/>
                  </a:lnTo>
                  <a:close/>
                </a:path>
                <a:path w="490219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490219" h="36194">
                  <a:moveTo>
                    <a:pt x="489595" y="18008"/>
                  </a:moveTo>
                  <a:lnTo>
                    <a:pt x="488180" y="10999"/>
                  </a:lnTo>
                  <a:lnTo>
                    <a:pt x="484324" y="5275"/>
                  </a:lnTo>
                  <a:lnTo>
                    <a:pt x="478603" y="1415"/>
                  </a:lnTo>
                  <a:lnTo>
                    <a:pt x="471596" y="0"/>
                  </a:lnTo>
                  <a:lnTo>
                    <a:pt x="464587" y="1415"/>
                  </a:lnTo>
                  <a:lnTo>
                    <a:pt x="458864" y="5275"/>
                  </a:lnTo>
                  <a:lnTo>
                    <a:pt x="455007" y="10999"/>
                  </a:lnTo>
                  <a:lnTo>
                    <a:pt x="453593" y="18008"/>
                  </a:lnTo>
                  <a:lnTo>
                    <a:pt x="455007" y="25010"/>
                  </a:lnTo>
                  <a:lnTo>
                    <a:pt x="458864" y="30730"/>
                  </a:lnTo>
                  <a:lnTo>
                    <a:pt x="464587" y="34589"/>
                  </a:lnTo>
                  <a:lnTo>
                    <a:pt x="471596" y="36004"/>
                  </a:lnTo>
                  <a:lnTo>
                    <a:pt x="478603" y="34589"/>
                  </a:lnTo>
                  <a:lnTo>
                    <a:pt x="484324" y="30730"/>
                  </a:lnTo>
                  <a:lnTo>
                    <a:pt x="488180" y="25010"/>
                  </a:lnTo>
                  <a:lnTo>
                    <a:pt x="489595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6391" y="290954"/>
            <a:ext cx="2515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10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21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8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130" dirty="0">
                <a:solidFill>
                  <a:srgbClr val="3232B2"/>
                </a:solidFill>
                <a:latin typeface="Tahoma"/>
                <a:cs typeface="Tahoma"/>
              </a:rPr>
              <a:t>TTY</a:t>
            </a:r>
            <a:r>
              <a:rPr sz="1400" spc="8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allocation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83" y="574530"/>
            <a:ext cx="3221990" cy="6330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Tahoma"/>
                <a:cs typeface="Tahoma"/>
              </a:rPr>
              <a:t>Use </a:t>
            </a:r>
            <a:r>
              <a:rPr sz="1100" spc="195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204" dirty="0">
                <a:solidFill>
                  <a:srgbClr val="006300"/>
                </a:solidFill>
                <a:latin typeface="Cambria"/>
                <a:cs typeface="Cambria"/>
              </a:rPr>
              <a:t>t</a:t>
            </a:r>
            <a:r>
              <a:rPr sz="1100" spc="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allocate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pseudo-</a:t>
            </a:r>
            <a:r>
              <a:rPr sz="1100" spc="-30" dirty="0">
                <a:latin typeface="Tahoma"/>
                <a:cs typeface="Tahoma"/>
              </a:rPr>
              <a:t>terminal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container</a:t>
            </a:r>
            <a:endParaRPr sz="1100" dirty="0">
              <a:latin typeface="Tahoma"/>
              <a:cs typeface="Tahoma"/>
            </a:endParaRPr>
          </a:p>
          <a:p>
            <a:pPr marL="109220">
              <a:lnSpc>
                <a:spcPts val="1080"/>
              </a:lnSpc>
              <a:spcBef>
                <a:spcPts val="710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40" dirty="0">
                <a:latin typeface="Impact"/>
                <a:cs typeface="Impact"/>
              </a:rPr>
              <a:t> </a:t>
            </a:r>
            <a:r>
              <a:rPr sz="1100" spc="-20" dirty="0">
                <a:latin typeface="Tahoma"/>
                <a:cs typeface="Tahoma"/>
              </a:rPr>
              <a:t>without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tty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0" y="116685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1217460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59"/>
                </a:moveTo>
                <a:lnTo>
                  <a:pt x="0" y="106273"/>
                </a:lnTo>
              </a:path>
              <a:path h="744219">
                <a:moveTo>
                  <a:pt x="0" y="318846"/>
                </a:moveTo>
                <a:lnTo>
                  <a:pt x="0" y="212559"/>
                </a:lnTo>
              </a:path>
              <a:path h="744219">
                <a:moveTo>
                  <a:pt x="0" y="425119"/>
                </a:moveTo>
                <a:lnTo>
                  <a:pt x="0" y="318833"/>
                </a:lnTo>
              </a:path>
              <a:path h="744219">
                <a:moveTo>
                  <a:pt x="0" y="531406"/>
                </a:moveTo>
                <a:lnTo>
                  <a:pt x="0" y="425119"/>
                </a:lnTo>
              </a:path>
              <a:path h="744219">
                <a:moveTo>
                  <a:pt x="0" y="637692"/>
                </a:moveTo>
                <a:lnTo>
                  <a:pt x="0" y="531406"/>
                </a:lnTo>
              </a:path>
              <a:path h="744219">
                <a:moveTo>
                  <a:pt x="0" y="743966"/>
                </a:moveTo>
                <a:lnTo>
                  <a:pt x="0" y="63767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1217460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59"/>
                </a:moveTo>
                <a:lnTo>
                  <a:pt x="0" y="106273"/>
                </a:lnTo>
              </a:path>
              <a:path h="744219">
                <a:moveTo>
                  <a:pt x="0" y="318846"/>
                </a:moveTo>
                <a:lnTo>
                  <a:pt x="0" y="212559"/>
                </a:lnTo>
              </a:path>
              <a:path h="744219">
                <a:moveTo>
                  <a:pt x="0" y="425119"/>
                </a:moveTo>
                <a:lnTo>
                  <a:pt x="0" y="318833"/>
                </a:lnTo>
              </a:path>
              <a:path h="744219">
                <a:moveTo>
                  <a:pt x="0" y="531406"/>
                </a:moveTo>
                <a:lnTo>
                  <a:pt x="0" y="425119"/>
                </a:lnTo>
              </a:path>
              <a:path h="744219">
                <a:moveTo>
                  <a:pt x="0" y="637692"/>
                </a:moveTo>
                <a:lnTo>
                  <a:pt x="0" y="531406"/>
                </a:lnTo>
              </a:path>
              <a:path h="744219">
                <a:moveTo>
                  <a:pt x="0" y="743966"/>
                </a:moveTo>
                <a:lnTo>
                  <a:pt x="0" y="63767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0" y="1188053"/>
            <a:ext cx="982344" cy="7696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endParaRPr sz="600">
              <a:latin typeface="Cambria"/>
              <a:cs typeface="Cambria"/>
            </a:endParaRPr>
          </a:p>
          <a:p>
            <a:pPr marL="12700" marR="802005">
              <a:lnSpc>
                <a:spcPct val="116199"/>
              </a:lnSpc>
            </a:pPr>
            <a:r>
              <a:rPr sz="600" spc="-25" dirty="0">
                <a:latin typeface="Cambria"/>
                <a:cs typeface="Cambria"/>
              </a:rPr>
              <a:t>bin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boot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dev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60" dirty="0">
                <a:latin typeface="Cambria"/>
                <a:cs typeface="Cambria"/>
              </a:rPr>
              <a:t>...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bash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spc="-50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0" y="201203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684" y="2144216"/>
            <a:ext cx="117538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9220">
              <a:lnSpc>
                <a:spcPts val="1080"/>
              </a:lnSpc>
              <a:spcBef>
                <a:spcPts val="90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(</a:t>
            </a:r>
            <a:r>
              <a:rPr sz="1100" spc="95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70" dirty="0">
                <a:solidFill>
                  <a:srgbClr val="006300"/>
                </a:solidFill>
                <a:latin typeface="Cambria"/>
                <a:cs typeface="Cambria"/>
              </a:rPr>
              <a:t>t</a:t>
            </a:r>
            <a:r>
              <a:rPr sz="1100" spc="7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9995" y="238655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923" y="2437154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7"/>
                </a:moveTo>
                <a:lnTo>
                  <a:pt x="0" y="0"/>
                </a:lnTo>
              </a:path>
              <a:path h="212725">
                <a:moveTo>
                  <a:pt x="0" y="212576"/>
                </a:moveTo>
                <a:lnTo>
                  <a:pt x="0" y="10628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6080" y="2437154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7"/>
                </a:moveTo>
                <a:lnTo>
                  <a:pt x="0" y="0"/>
                </a:lnTo>
              </a:path>
              <a:path h="531494">
                <a:moveTo>
                  <a:pt x="0" y="212576"/>
                </a:moveTo>
                <a:lnTo>
                  <a:pt x="0" y="106287"/>
                </a:lnTo>
              </a:path>
              <a:path h="531494">
                <a:moveTo>
                  <a:pt x="0" y="318848"/>
                </a:moveTo>
                <a:lnTo>
                  <a:pt x="0" y="212561"/>
                </a:lnTo>
              </a:path>
              <a:path h="531494">
                <a:moveTo>
                  <a:pt x="0" y="425132"/>
                </a:moveTo>
                <a:lnTo>
                  <a:pt x="0" y="318848"/>
                </a:lnTo>
              </a:path>
              <a:path h="531494">
                <a:moveTo>
                  <a:pt x="0" y="531420"/>
                </a:moveTo>
                <a:lnTo>
                  <a:pt x="0" y="4251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5" y="2407774"/>
            <a:ext cx="2377440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bin</a:t>
            </a:r>
            <a:r>
              <a:rPr sz="600" spc="39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dev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home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lib64</a:t>
            </a:r>
            <a:r>
              <a:rPr sz="600" spc="39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mnt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proc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run</a:t>
            </a:r>
            <a:r>
              <a:rPr sz="600" spc="39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selinux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sys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spc="-25" dirty="0">
                <a:latin typeface="Cambria"/>
                <a:cs typeface="Cambria"/>
              </a:rPr>
              <a:t>usr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1923" y="2649715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7"/>
                </a:moveTo>
                <a:lnTo>
                  <a:pt x="0" y="0"/>
                </a:lnTo>
              </a:path>
              <a:path h="319405">
                <a:moveTo>
                  <a:pt x="0" y="212571"/>
                </a:moveTo>
                <a:lnTo>
                  <a:pt x="0" y="106287"/>
                </a:lnTo>
              </a:path>
              <a:path h="319405">
                <a:moveTo>
                  <a:pt x="0" y="318858"/>
                </a:moveTo>
                <a:lnTo>
                  <a:pt x="0" y="21257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9922" y="2635509"/>
            <a:ext cx="344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tmp</a:t>
            </a:r>
            <a:r>
              <a:rPr sz="600" spc="409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var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5" y="2620335"/>
            <a:ext cx="1819275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dirty="0">
                <a:latin typeface="Cambria"/>
                <a:cs typeface="Cambria"/>
              </a:rPr>
              <a:t>boot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spc="60" dirty="0">
                <a:latin typeface="Cambria"/>
                <a:cs typeface="Cambria"/>
              </a:rPr>
              <a:t>etc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spc="95" dirty="0">
                <a:latin typeface="Cambria"/>
                <a:cs typeface="Cambria"/>
              </a:rPr>
              <a:t>lib</a:t>
            </a:r>
            <a:r>
              <a:rPr sz="600" spc="40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media</a:t>
            </a:r>
            <a:r>
              <a:rPr sz="600" spc="40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opt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root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sbin</a:t>
            </a:r>
            <a:r>
              <a:rPr sz="600" spc="220" dirty="0">
                <a:latin typeface="Cambria"/>
                <a:cs typeface="Cambria"/>
              </a:rPr>
              <a:t>  </a:t>
            </a:r>
            <a:r>
              <a:rPr sz="600" spc="-25" dirty="0">
                <a:latin typeface="Cambria"/>
                <a:cs typeface="Cambria"/>
              </a:rPr>
              <a:t>srv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bash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root@10d90c09d9ac:/#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995" y="301918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338455" cy="36195"/>
            </a:xfrm>
            <a:custGeom>
              <a:avLst/>
              <a:gdLst/>
              <a:ahLst/>
              <a:cxnLst/>
              <a:rect l="l" t="t" r="r" b="b"/>
              <a:pathLst>
                <a:path w="33845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33845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338455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33845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33845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33845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338455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8282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8282" y="157111"/>
              <a:ext cx="439420" cy="36195"/>
            </a:xfrm>
            <a:custGeom>
              <a:avLst/>
              <a:gdLst/>
              <a:ahLst/>
              <a:cxnLst/>
              <a:rect l="l" t="t" r="r" b="b"/>
              <a:pathLst>
                <a:path w="439419" h="36194">
                  <a:moveTo>
                    <a:pt x="36001" y="18008"/>
                  </a:move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close/>
                </a:path>
                <a:path w="439419" h="36194">
                  <a:moveTo>
                    <a:pt x="86395" y="18008"/>
                  </a:moveTo>
                  <a:lnTo>
                    <a:pt x="84980" y="10999"/>
                  </a:lnTo>
                  <a:lnTo>
                    <a:pt x="81121" y="5275"/>
                  </a:lnTo>
                  <a:lnTo>
                    <a:pt x="75399" y="1415"/>
                  </a:lnTo>
                  <a:lnTo>
                    <a:pt x="68392" y="0"/>
                  </a:lnTo>
                  <a:lnTo>
                    <a:pt x="61385" y="1415"/>
                  </a:lnTo>
                  <a:lnTo>
                    <a:pt x="55664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4" y="30730"/>
                  </a:lnTo>
                  <a:lnTo>
                    <a:pt x="61385" y="34589"/>
                  </a:lnTo>
                  <a:lnTo>
                    <a:pt x="68392" y="36004"/>
                  </a:lnTo>
                  <a:lnTo>
                    <a:pt x="75399" y="34589"/>
                  </a:lnTo>
                  <a:lnTo>
                    <a:pt x="81121" y="30730"/>
                  </a:lnTo>
                  <a:lnTo>
                    <a:pt x="84980" y="25010"/>
                  </a:lnTo>
                  <a:lnTo>
                    <a:pt x="86395" y="18008"/>
                  </a:lnTo>
                  <a:close/>
                </a:path>
                <a:path w="439419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7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0" y="5275"/>
                  </a:lnTo>
                  <a:lnTo>
                    <a:pt x="102212" y="10999"/>
                  </a:lnTo>
                  <a:lnTo>
                    <a:pt x="100797" y="18008"/>
                  </a:lnTo>
                  <a:lnTo>
                    <a:pt x="102212" y="25010"/>
                  </a:lnTo>
                  <a:lnTo>
                    <a:pt x="106070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7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439419" h="36194">
                  <a:moveTo>
                    <a:pt x="187196" y="18008"/>
                  </a:moveTo>
                  <a:lnTo>
                    <a:pt x="185781" y="10999"/>
                  </a:lnTo>
                  <a:lnTo>
                    <a:pt x="181923" y="5275"/>
                  </a:lnTo>
                  <a:lnTo>
                    <a:pt x="176200" y="1415"/>
                  </a:lnTo>
                  <a:lnTo>
                    <a:pt x="169193" y="0"/>
                  </a:lnTo>
                  <a:lnTo>
                    <a:pt x="162186" y="1415"/>
                  </a:lnTo>
                  <a:lnTo>
                    <a:pt x="156463" y="5275"/>
                  </a:lnTo>
                  <a:lnTo>
                    <a:pt x="152604" y="10999"/>
                  </a:lnTo>
                  <a:lnTo>
                    <a:pt x="151189" y="18008"/>
                  </a:lnTo>
                  <a:lnTo>
                    <a:pt x="152604" y="25010"/>
                  </a:lnTo>
                  <a:lnTo>
                    <a:pt x="156463" y="30730"/>
                  </a:lnTo>
                  <a:lnTo>
                    <a:pt x="162186" y="34589"/>
                  </a:lnTo>
                  <a:lnTo>
                    <a:pt x="169193" y="36004"/>
                  </a:lnTo>
                  <a:lnTo>
                    <a:pt x="176200" y="34589"/>
                  </a:lnTo>
                  <a:lnTo>
                    <a:pt x="181923" y="30730"/>
                  </a:lnTo>
                  <a:lnTo>
                    <a:pt x="185781" y="25010"/>
                  </a:lnTo>
                  <a:lnTo>
                    <a:pt x="187196" y="18008"/>
                  </a:lnTo>
                  <a:close/>
                </a:path>
                <a:path w="439419" h="36194">
                  <a:moveTo>
                    <a:pt x="237590" y="18008"/>
                  </a:moveTo>
                  <a:lnTo>
                    <a:pt x="236175" y="10999"/>
                  </a:lnTo>
                  <a:lnTo>
                    <a:pt x="232316" y="5275"/>
                  </a:lnTo>
                  <a:lnTo>
                    <a:pt x="226593" y="1415"/>
                  </a:lnTo>
                  <a:lnTo>
                    <a:pt x="219586" y="0"/>
                  </a:lnTo>
                  <a:lnTo>
                    <a:pt x="212580" y="1415"/>
                  </a:lnTo>
                  <a:lnTo>
                    <a:pt x="206859" y="5275"/>
                  </a:lnTo>
                  <a:lnTo>
                    <a:pt x="203002" y="10999"/>
                  </a:lnTo>
                  <a:lnTo>
                    <a:pt x="201588" y="18008"/>
                  </a:lnTo>
                  <a:lnTo>
                    <a:pt x="203002" y="25010"/>
                  </a:lnTo>
                  <a:lnTo>
                    <a:pt x="206859" y="30730"/>
                  </a:lnTo>
                  <a:lnTo>
                    <a:pt x="212580" y="34589"/>
                  </a:lnTo>
                  <a:lnTo>
                    <a:pt x="219586" y="36004"/>
                  </a:lnTo>
                  <a:lnTo>
                    <a:pt x="226593" y="34589"/>
                  </a:lnTo>
                  <a:lnTo>
                    <a:pt x="232316" y="30730"/>
                  </a:lnTo>
                  <a:lnTo>
                    <a:pt x="236175" y="25010"/>
                  </a:lnTo>
                  <a:lnTo>
                    <a:pt x="237590" y="18008"/>
                  </a:lnTo>
                  <a:close/>
                </a:path>
                <a:path w="439419" h="36194">
                  <a:moveTo>
                    <a:pt x="287992" y="18008"/>
                  </a:moveTo>
                  <a:lnTo>
                    <a:pt x="286578" y="10999"/>
                  </a:lnTo>
                  <a:lnTo>
                    <a:pt x="282721" y="5275"/>
                  </a:lnTo>
                  <a:lnTo>
                    <a:pt x="277000" y="1415"/>
                  </a:lnTo>
                  <a:lnTo>
                    <a:pt x="269994" y="0"/>
                  </a:lnTo>
                  <a:lnTo>
                    <a:pt x="262987" y="1415"/>
                  </a:lnTo>
                  <a:lnTo>
                    <a:pt x="257264" y="5275"/>
                  </a:lnTo>
                  <a:lnTo>
                    <a:pt x="253405" y="10999"/>
                  </a:lnTo>
                  <a:lnTo>
                    <a:pt x="251990" y="18008"/>
                  </a:lnTo>
                  <a:lnTo>
                    <a:pt x="253405" y="25010"/>
                  </a:lnTo>
                  <a:lnTo>
                    <a:pt x="257264" y="30730"/>
                  </a:lnTo>
                  <a:lnTo>
                    <a:pt x="262987" y="34589"/>
                  </a:lnTo>
                  <a:lnTo>
                    <a:pt x="269994" y="36004"/>
                  </a:lnTo>
                  <a:lnTo>
                    <a:pt x="277000" y="34589"/>
                  </a:lnTo>
                  <a:lnTo>
                    <a:pt x="282721" y="30730"/>
                  </a:lnTo>
                  <a:lnTo>
                    <a:pt x="286578" y="25010"/>
                  </a:lnTo>
                  <a:lnTo>
                    <a:pt x="287992" y="18008"/>
                  </a:lnTo>
                  <a:close/>
                </a:path>
                <a:path w="439419" h="36194">
                  <a:moveTo>
                    <a:pt x="338386" y="18008"/>
                  </a:moveTo>
                  <a:lnTo>
                    <a:pt x="336972" y="10999"/>
                  </a:lnTo>
                  <a:lnTo>
                    <a:pt x="333115" y="5275"/>
                  </a:lnTo>
                  <a:lnTo>
                    <a:pt x="327394" y="1415"/>
                  </a:lnTo>
                  <a:lnTo>
                    <a:pt x="320387" y="0"/>
                  </a:lnTo>
                  <a:lnTo>
                    <a:pt x="313380" y="1415"/>
                  </a:lnTo>
                  <a:lnTo>
                    <a:pt x="307658" y="5275"/>
                  </a:lnTo>
                  <a:lnTo>
                    <a:pt x="303799" y="10999"/>
                  </a:lnTo>
                  <a:lnTo>
                    <a:pt x="302384" y="18008"/>
                  </a:lnTo>
                  <a:lnTo>
                    <a:pt x="303799" y="25010"/>
                  </a:lnTo>
                  <a:lnTo>
                    <a:pt x="307658" y="30730"/>
                  </a:lnTo>
                  <a:lnTo>
                    <a:pt x="313380" y="34589"/>
                  </a:lnTo>
                  <a:lnTo>
                    <a:pt x="320387" y="36004"/>
                  </a:lnTo>
                  <a:lnTo>
                    <a:pt x="327394" y="34589"/>
                  </a:lnTo>
                  <a:lnTo>
                    <a:pt x="333115" y="30730"/>
                  </a:lnTo>
                  <a:lnTo>
                    <a:pt x="336972" y="25010"/>
                  </a:lnTo>
                  <a:lnTo>
                    <a:pt x="338386" y="18008"/>
                  </a:lnTo>
                  <a:close/>
                </a:path>
                <a:path w="439419" h="36194">
                  <a:moveTo>
                    <a:pt x="388793" y="18008"/>
                  </a:moveTo>
                  <a:lnTo>
                    <a:pt x="387378" y="10999"/>
                  </a:lnTo>
                  <a:lnTo>
                    <a:pt x="383520" y="5275"/>
                  </a:lnTo>
                  <a:lnTo>
                    <a:pt x="377797" y="1415"/>
                  </a:lnTo>
                  <a:lnTo>
                    <a:pt x="370790" y="0"/>
                  </a:lnTo>
                  <a:lnTo>
                    <a:pt x="363784" y="1415"/>
                  </a:lnTo>
                  <a:lnTo>
                    <a:pt x="358063" y="5275"/>
                  </a:lnTo>
                  <a:lnTo>
                    <a:pt x="354206" y="10999"/>
                  </a:lnTo>
                  <a:lnTo>
                    <a:pt x="352792" y="18008"/>
                  </a:lnTo>
                  <a:lnTo>
                    <a:pt x="354206" y="25010"/>
                  </a:lnTo>
                  <a:lnTo>
                    <a:pt x="358063" y="30730"/>
                  </a:lnTo>
                  <a:lnTo>
                    <a:pt x="363784" y="34589"/>
                  </a:lnTo>
                  <a:lnTo>
                    <a:pt x="370790" y="36004"/>
                  </a:lnTo>
                  <a:lnTo>
                    <a:pt x="377797" y="34589"/>
                  </a:lnTo>
                  <a:lnTo>
                    <a:pt x="383520" y="30730"/>
                  </a:lnTo>
                  <a:lnTo>
                    <a:pt x="387378" y="25010"/>
                  </a:lnTo>
                  <a:lnTo>
                    <a:pt x="388793" y="18008"/>
                  </a:lnTo>
                  <a:close/>
                </a:path>
                <a:path w="439419" h="36194">
                  <a:moveTo>
                    <a:pt x="439187" y="18008"/>
                  </a:moveTo>
                  <a:lnTo>
                    <a:pt x="437773" y="10999"/>
                  </a:lnTo>
                  <a:lnTo>
                    <a:pt x="433916" y="5275"/>
                  </a:lnTo>
                  <a:lnTo>
                    <a:pt x="428195" y="1415"/>
                  </a:lnTo>
                  <a:lnTo>
                    <a:pt x="421189" y="0"/>
                  </a:lnTo>
                  <a:lnTo>
                    <a:pt x="414179" y="1415"/>
                  </a:lnTo>
                  <a:lnTo>
                    <a:pt x="408457" y="5275"/>
                  </a:lnTo>
                  <a:lnTo>
                    <a:pt x="404599" y="10999"/>
                  </a:lnTo>
                  <a:lnTo>
                    <a:pt x="403185" y="18008"/>
                  </a:lnTo>
                  <a:lnTo>
                    <a:pt x="404599" y="25010"/>
                  </a:lnTo>
                  <a:lnTo>
                    <a:pt x="408457" y="30730"/>
                  </a:lnTo>
                  <a:lnTo>
                    <a:pt x="414179" y="34589"/>
                  </a:lnTo>
                  <a:lnTo>
                    <a:pt x="421189" y="36004"/>
                  </a:lnTo>
                  <a:lnTo>
                    <a:pt x="428195" y="34589"/>
                  </a:lnTo>
                  <a:lnTo>
                    <a:pt x="433916" y="30730"/>
                  </a:lnTo>
                  <a:lnTo>
                    <a:pt x="437773" y="25010"/>
                  </a:lnTo>
                  <a:lnTo>
                    <a:pt x="439187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731" y="290954"/>
            <a:ext cx="2614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9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21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7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interactive</a:t>
            </a:r>
            <a:r>
              <a:rPr sz="1400" spc="8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451" y="572172"/>
            <a:ext cx="2569210" cy="662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285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dirty="0">
                <a:latin typeface="Tahoma"/>
                <a:cs typeface="Tahoma"/>
              </a:rPr>
              <a:t>By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non-</a:t>
            </a:r>
            <a:r>
              <a:rPr sz="1100" spc="-10" dirty="0">
                <a:latin typeface="Tahoma"/>
                <a:cs typeface="Tahoma"/>
              </a:rPr>
              <a:t>interactive</a:t>
            </a:r>
            <a:endParaRPr sz="1100" dirty="0">
              <a:latin typeface="Tahoma"/>
              <a:cs typeface="Tahoma"/>
            </a:endParaRPr>
          </a:p>
          <a:p>
            <a:pPr marL="4521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52120" algn="l"/>
              </a:tabLst>
            </a:pPr>
            <a:r>
              <a:rPr sz="1000" i="1" dirty="0">
                <a:latin typeface="Arial"/>
                <a:cs typeface="Arial"/>
              </a:rPr>
              <a:t>stdin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closed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immediately</a:t>
            </a:r>
            <a:endParaRPr sz="1000" dirty="0">
              <a:latin typeface="Tahoma"/>
              <a:cs typeface="Tahoma"/>
            </a:endParaRPr>
          </a:p>
          <a:p>
            <a:pPr marL="452120" lvl="1" indent="-131445">
              <a:lnSpc>
                <a:spcPts val="1065"/>
              </a:lnSpc>
              <a:buClr>
                <a:srgbClr val="3232B2"/>
              </a:buClr>
              <a:buFont typeface="Impact"/>
              <a:buChar char="•"/>
              <a:tabLst>
                <a:tab pos="452120" algn="l"/>
              </a:tabLst>
            </a:pPr>
            <a:r>
              <a:rPr sz="1000" spc="-25" dirty="0">
                <a:latin typeface="Tahoma"/>
                <a:cs typeface="Tahoma"/>
              </a:rPr>
              <a:t>terminal </a:t>
            </a:r>
            <a:r>
              <a:rPr sz="1000" spc="-35" dirty="0">
                <a:latin typeface="Tahoma"/>
                <a:cs typeface="Tahoma"/>
              </a:rPr>
              <a:t>signals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forwarded</a:t>
            </a:r>
            <a:r>
              <a:rPr sz="1050" spc="-15" baseline="27777" dirty="0">
                <a:latin typeface="Tahoma"/>
                <a:cs typeface="Tahoma"/>
              </a:rPr>
              <a:t>4</a:t>
            </a:r>
            <a:endParaRPr sz="1050" baseline="27777" dirty="0">
              <a:latin typeface="Tahoma"/>
              <a:cs typeface="Tahoma"/>
            </a:endParaRPr>
          </a:p>
          <a:p>
            <a:pPr marL="125730">
              <a:lnSpc>
                <a:spcPts val="107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092" y="1193876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9012" y="124447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6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6"/>
                </a:lnTo>
              </a:path>
              <a:path h="425450">
                <a:moveTo>
                  <a:pt x="0" y="318846"/>
                </a:moveTo>
                <a:lnTo>
                  <a:pt x="0" y="212559"/>
                </a:lnTo>
              </a:path>
              <a:path h="425450">
                <a:moveTo>
                  <a:pt x="0" y="425132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6080" y="124447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6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6"/>
                </a:lnTo>
              </a:path>
              <a:path h="425450">
                <a:moveTo>
                  <a:pt x="0" y="318846"/>
                </a:moveTo>
                <a:lnTo>
                  <a:pt x="0" y="212559"/>
                </a:lnTo>
              </a:path>
              <a:path h="425450">
                <a:moveTo>
                  <a:pt x="0" y="425132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392" y="1215091"/>
            <a:ext cx="1101725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0" dirty="0">
                <a:solidFill>
                  <a:srgbClr val="3232B2"/>
                </a:solidFill>
                <a:latin typeface="Cambria"/>
                <a:cs typeface="Cambria"/>
              </a:rPr>
              <a:t>bash</a:t>
            </a:r>
            <a:r>
              <a:rPr sz="600" b="1" spc="5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root@6fecc2e8ab22:/#</a:t>
            </a:r>
            <a:r>
              <a:rPr sz="600" spc="42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date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ˆC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spc="-50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7092" y="1720214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0449" y="1759001"/>
            <a:ext cx="2955925" cy="662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285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26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215" dirty="0">
                <a:solidFill>
                  <a:srgbClr val="006300"/>
                </a:solidFill>
                <a:latin typeface="Cambria"/>
                <a:cs typeface="Cambria"/>
              </a:rPr>
              <a:t>i</a:t>
            </a:r>
            <a:r>
              <a:rPr sz="1100" spc="8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runs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interactively</a:t>
            </a:r>
            <a:endParaRPr sz="1100" dirty="0">
              <a:latin typeface="Tahoma"/>
              <a:cs typeface="Tahoma"/>
            </a:endParaRPr>
          </a:p>
          <a:p>
            <a:pPr marL="4521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52120" algn="l"/>
              </a:tabLst>
            </a:pPr>
            <a:r>
              <a:rPr sz="1000" i="1" dirty="0">
                <a:latin typeface="Arial"/>
                <a:cs typeface="Arial"/>
              </a:rPr>
              <a:t>stdin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usable</a:t>
            </a:r>
            <a:endParaRPr sz="1000" dirty="0">
              <a:latin typeface="Tahoma"/>
              <a:cs typeface="Tahoma"/>
            </a:endParaRPr>
          </a:p>
          <a:p>
            <a:pPr marL="452120" lvl="1" indent="-131445">
              <a:lnSpc>
                <a:spcPts val="1065"/>
              </a:lnSpc>
              <a:buClr>
                <a:srgbClr val="3232B2"/>
              </a:buClr>
              <a:buFont typeface="Impact"/>
              <a:buChar char="•"/>
              <a:tabLst>
                <a:tab pos="452120" algn="l"/>
              </a:tabLst>
            </a:pPr>
            <a:r>
              <a:rPr sz="1000" spc="-25" dirty="0">
                <a:latin typeface="Tahoma"/>
                <a:cs typeface="Tahoma"/>
              </a:rPr>
              <a:t>terminal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signals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forwarded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container</a:t>
            </a:r>
            <a:endParaRPr sz="1000" dirty="0">
              <a:latin typeface="Tahoma"/>
              <a:cs typeface="Tahoma"/>
            </a:endParaRPr>
          </a:p>
          <a:p>
            <a:pPr marL="125730">
              <a:lnSpc>
                <a:spcPts val="107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092" y="2380678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9012" y="2431290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2"/>
                </a:moveTo>
                <a:lnTo>
                  <a:pt x="0" y="0"/>
                </a:lnTo>
              </a:path>
              <a:path h="425450">
                <a:moveTo>
                  <a:pt x="0" y="212556"/>
                </a:moveTo>
                <a:lnTo>
                  <a:pt x="0" y="106272"/>
                </a:lnTo>
              </a:path>
              <a:path h="425450">
                <a:moveTo>
                  <a:pt x="0" y="318843"/>
                </a:moveTo>
                <a:lnTo>
                  <a:pt x="0" y="212556"/>
                </a:lnTo>
              </a:path>
              <a:path h="425450">
                <a:moveTo>
                  <a:pt x="0" y="425117"/>
                </a:moveTo>
                <a:lnTo>
                  <a:pt x="0" y="31883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6080" y="2431290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2"/>
                </a:moveTo>
                <a:lnTo>
                  <a:pt x="0" y="0"/>
                </a:lnTo>
              </a:path>
              <a:path h="531494">
                <a:moveTo>
                  <a:pt x="0" y="212556"/>
                </a:moveTo>
                <a:lnTo>
                  <a:pt x="0" y="106272"/>
                </a:lnTo>
              </a:path>
              <a:path h="531494">
                <a:moveTo>
                  <a:pt x="0" y="318843"/>
                </a:moveTo>
                <a:lnTo>
                  <a:pt x="0" y="212556"/>
                </a:lnTo>
              </a:path>
              <a:path h="531494">
                <a:moveTo>
                  <a:pt x="0" y="425117"/>
                </a:moveTo>
                <a:lnTo>
                  <a:pt x="0" y="318833"/>
                </a:lnTo>
              </a:path>
              <a:path h="531494">
                <a:moveTo>
                  <a:pt x="0" y="531404"/>
                </a:moveTo>
                <a:lnTo>
                  <a:pt x="0" y="42511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392" y="2401880"/>
            <a:ext cx="1221105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bash</a:t>
            </a:r>
            <a:endParaRPr sz="600">
              <a:latin typeface="Cambria"/>
              <a:cs typeface="Cambria"/>
            </a:endParaRPr>
          </a:p>
          <a:p>
            <a:pPr marL="12700" marR="84455">
              <a:lnSpc>
                <a:spcPct val="116199"/>
              </a:lnSpc>
            </a:pPr>
            <a:r>
              <a:rPr sz="600" dirty="0">
                <a:latin typeface="Cambria"/>
                <a:cs typeface="Cambria"/>
              </a:rPr>
              <a:t>root@78ff08f46cdb:/#</a:t>
            </a:r>
            <a:r>
              <a:rPr sz="600" spc="47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date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17:52:01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35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root@78ff08f46cdb:/#</a:t>
            </a:r>
            <a:r>
              <a:rPr sz="600" spc="47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ˆC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9012" y="285640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4392" y="2842191"/>
            <a:ext cx="822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root@78ff08f46cdb:/#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7092" y="3013302"/>
            <a:ext cx="3611245" cy="0"/>
          </a:xfrm>
          <a:custGeom>
            <a:avLst/>
            <a:gdLst/>
            <a:ahLst/>
            <a:cxnLst/>
            <a:rect l="l" t="t" r="r" b="b"/>
            <a:pathLst>
              <a:path w="3611245">
                <a:moveTo>
                  <a:pt x="0" y="0"/>
                </a:moveTo>
                <a:lnTo>
                  <a:pt x="36109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995" y="317059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5899" y="3177647"/>
            <a:ext cx="3729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104" baseline="37037" dirty="0">
                <a:latin typeface="Tahoma"/>
                <a:cs typeface="Tahoma"/>
              </a:rPr>
              <a:t>4</a:t>
            </a:r>
            <a:r>
              <a:rPr sz="900" spc="70" dirty="0">
                <a:latin typeface="Cambria"/>
                <a:cs typeface="Cambria"/>
              </a:rPr>
              <a:t>ˆC</a:t>
            </a:r>
            <a:r>
              <a:rPr sz="900" spc="65" dirty="0">
                <a:latin typeface="Cambria"/>
                <a:cs typeface="Cambria"/>
              </a:rPr>
              <a:t> </a:t>
            </a:r>
            <a:r>
              <a:rPr sz="900" dirty="0">
                <a:latin typeface="Tahoma"/>
                <a:cs typeface="Tahoma"/>
              </a:rPr>
              <a:t>only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detaches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terminal,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container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keeps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running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background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357" y="290954"/>
            <a:ext cx="2217420" cy="271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Summary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spc="-10" dirty="0">
                <a:latin typeface="Tahoma"/>
                <a:cs typeface="Tahoma"/>
              </a:rPr>
              <a:t>Introduction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Tahoma"/>
              <a:buAutoNum type="arabicPeriod"/>
            </a:pPr>
            <a:endParaRPr sz="11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spc="-25" dirty="0">
                <a:latin typeface="Tahoma"/>
                <a:cs typeface="Tahoma"/>
              </a:rPr>
              <a:t>Managing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Tahoma"/>
              <a:buAutoNum type="arabicPeriod"/>
            </a:pPr>
            <a:endParaRPr sz="11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spc="-10" dirty="0">
                <a:latin typeface="Tahoma"/>
                <a:cs typeface="Tahoma"/>
              </a:rPr>
              <a:t>Inputs/Outputs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Tahoma"/>
              <a:buAutoNum type="arabicPeriod"/>
            </a:pPr>
            <a:endParaRPr sz="11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spc="-25" dirty="0">
                <a:latin typeface="Tahoma"/>
                <a:cs typeface="Tahoma"/>
              </a:rPr>
              <a:t>Managing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images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Tahoma"/>
              <a:buAutoNum type="arabicPeriod"/>
            </a:pPr>
            <a:endParaRPr sz="11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spc="-10" dirty="0">
                <a:latin typeface="Tahoma"/>
                <a:cs typeface="Tahoma"/>
              </a:rPr>
              <a:t>Building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images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Tahoma"/>
              <a:buAutoNum type="arabicPeriod"/>
            </a:pPr>
            <a:endParaRPr sz="11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spc="-30" dirty="0">
                <a:latin typeface="Tahoma"/>
                <a:cs typeface="Tahoma"/>
              </a:rPr>
              <a:t>Security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considerations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Tahoma"/>
              <a:buAutoNum type="arabicPeriod"/>
            </a:pPr>
            <a:endParaRPr sz="1100" dirty="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ecosystem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&amp;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future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sp>
          <p:nvSpPr>
            <p:cNvPr id="3" name="object 3"/>
            <p:cNvSpPr/>
            <p:nvPr/>
          </p:nvSpPr>
          <p:spPr>
            <a:xfrm>
              <a:off x="475476" y="157111"/>
              <a:ext cx="389255" cy="36195"/>
            </a:xfrm>
            <a:custGeom>
              <a:avLst/>
              <a:gdLst/>
              <a:ahLst/>
              <a:cxnLst/>
              <a:rect l="l" t="t" r="r" b="b"/>
              <a:pathLst>
                <a:path w="38925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38925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389255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38925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38925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38925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389255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389255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8676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8676" y="157111"/>
              <a:ext cx="389255" cy="36195"/>
            </a:xfrm>
            <a:custGeom>
              <a:avLst/>
              <a:gdLst/>
              <a:ahLst/>
              <a:cxnLst/>
              <a:rect l="l" t="t" r="r" b="b"/>
              <a:pathLst>
                <a:path w="389255" h="36194">
                  <a:moveTo>
                    <a:pt x="36001" y="18008"/>
                  </a:move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close/>
                </a:path>
                <a:path w="38925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6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6" y="5275"/>
                  </a:lnTo>
                  <a:lnTo>
                    <a:pt x="51818" y="10999"/>
                  </a:lnTo>
                  <a:lnTo>
                    <a:pt x="50403" y="18008"/>
                  </a:lnTo>
                  <a:lnTo>
                    <a:pt x="51818" y="25010"/>
                  </a:lnTo>
                  <a:lnTo>
                    <a:pt x="55676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6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38925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69" y="5275"/>
                  </a:lnTo>
                  <a:lnTo>
                    <a:pt x="102211" y="10999"/>
                  </a:lnTo>
                  <a:lnTo>
                    <a:pt x="100796" y="18008"/>
                  </a:lnTo>
                  <a:lnTo>
                    <a:pt x="102211" y="25010"/>
                  </a:lnTo>
                  <a:lnTo>
                    <a:pt x="106069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389255" h="36194">
                  <a:moveTo>
                    <a:pt x="187196" y="18008"/>
                  </a:moveTo>
                  <a:lnTo>
                    <a:pt x="185781" y="10999"/>
                  </a:lnTo>
                  <a:lnTo>
                    <a:pt x="181923" y="5275"/>
                  </a:lnTo>
                  <a:lnTo>
                    <a:pt x="176200" y="1415"/>
                  </a:lnTo>
                  <a:lnTo>
                    <a:pt x="169193" y="0"/>
                  </a:lnTo>
                  <a:lnTo>
                    <a:pt x="162186" y="1415"/>
                  </a:lnTo>
                  <a:lnTo>
                    <a:pt x="156465" y="5275"/>
                  </a:lnTo>
                  <a:lnTo>
                    <a:pt x="152608" y="10999"/>
                  </a:lnTo>
                  <a:lnTo>
                    <a:pt x="151194" y="18008"/>
                  </a:lnTo>
                  <a:lnTo>
                    <a:pt x="152608" y="25010"/>
                  </a:lnTo>
                  <a:lnTo>
                    <a:pt x="156465" y="30730"/>
                  </a:lnTo>
                  <a:lnTo>
                    <a:pt x="162186" y="34589"/>
                  </a:lnTo>
                  <a:lnTo>
                    <a:pt x="169193" y="36004"/>
                  </a:lnTo>
                  <a:lnTo>
                    <a:pt x="176200" y="34589"/>
                  </a:lnTo>
                  <a:lnTo>
                    <a:pt x="181923" y="30730"/>
                  </a:lnTo>
                  <a:lnTo>
                    <a:pt x="185781" y="25010"/>
                  </a:lnTo>
                  <a:lnTo>
                    <a:pt x="187196" y="18008"/>
                  </a:lnTo>
                  <a:close/>
                </a:path>
                <a:path w="38925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389255" h="36194">
                  <a:moveTo>
                    <a:pt x="287992" y="18008"/>
                  </a:moveTo>
                  <a:lnTo>
                    <a:pt x="286578" y="10999"/>
                  </a:lnTo>
                  <a:lnTo>
                    <a:pt x="282721" y="5275"/>
                  </a:lnTo>
                  <a:lnTo>
                    <a:pt x="277000" y="1415"/>
                  </a:lnTo>
                  <a:lnTo>
                    <a:pt x="269994" y="0"/>
                  </a:lnTo>
                  <a:lnTo>
                    <a:pt x="262987" y="1415"/>
                  </a:lnTo>
                  <a:lnTo>
                    <a:pt x="257264" y="5275"/>
                  </a:lnTo>
                  <a:lnTo>
                    <a:pt x="253405" y="10999"/>
                  </a:lnTo>
                  <a:lnTo>
                    <a:pt x="251990" y="18008"/>
                  </a:lnTo>
                  <a:lnTo>
                    <a:pt x="253405" y="25010"/>
                  </a:lnTo>
                  <a:lnTo>
                    <a:pt x="257264" y="30730"/>
                  </a:lnTo>
                  <a:lnTo>
                    <a:pt x="262987" y="34589"/>
                  </a:lnTo>
                  <a:lnTo>
                    <a:pt x="269994" y="36004"/>
                  </a:lnTo>
                  <a:lnTo>
                    <a:pt x="277000" y="34589"/>
                  </a:lnTo>
                  <a:lnTo>
                    <a:pt x="282721" y="30730"/>
                  </a:lnTo>
                  <a:lnTo>
                    <a:pt x="286578" y="25010"/>
                  </a:lnTo>
                  <a:lnTo>
                    <a:pt x="287992" y="18008"/>
                  </a:lnTo>
                  <a:close/>
                </a:path>
                <a:path w="389255" h="36194">
                  <a:moveTo>
                    <a:pt x="338400" y="18008"/>
                  </a:moveTo>
                  <a:lnTo>
                    <a:pt x="336985" y="10999"/>
                  </a:lnTo>
                  <a:lnTo>
                    <a:pt x="333126" y="5275"/>
                  </a:lnTo>
                  <a:lnTo>
                    <a:pt x="327404" y="1415"/>
                  </a:lnTo>
                  <a:lnTo>
                    <a:pt x="320396" y="0"/>
                  </a:lnTo>
                  <a:lnTo>
                    <a:pt x="313390" y="1415"/>
                  </a:lnTo>
                  <a:lnTo>
                    <a:pt x="307669" y="5275"/>
                  </a:lnTo>
                  <a:lnTo>
                    <a:pt x="303812" y="10999"/>
                  </a:lnTo>
                  <a:lnTo>
                    <a:pt x="302398" y="18008"/>
                  </a:lnTo>
                  <a:lnTo>
                    <a:pt x="303812" y="25010"/>
                  </a:lnTo>
                  <a:lnTo>
                    <a:pt x="307669" y="30730"/>
                  </a:lnTo>
                  <a:lnTo>
                    <a:pt x="313390" y="34589"/>
                  </a:lnTo>
                  <a:lnTo>
                    <a:pt x="320396" y="36004"/>
                  </a:lnTo>
                  <a:lnTo>
                    <a:pt x="327404" y="34589"/>
                  </a:lnTo>
                  <a:lnTo>
                    <a:pt x="333126" y="30730"/>
                  </a:lnTo>
                  <a:lnTo>
                    <a:pt x="336985" y="25010"/>
                  </a:lnTo>
                  <a:lnTo>
                    <a:pt x="338400" y="18008"/>
                  </a:lnTo>
                  <a:close/>
                </a:path>
                <a:path w="389255" h="36194">
                  <a:moveTo>
                    <a:pt x="388793" y="18008"/>
                  </a:moveTo>
                  <a:lnTo>
                    <a:pt x="387379" y="10999"/>
                  </a:lnTo>
                  <a:lnTo>
                    <a:pt x="383522" y="5275"/>
                  </a:lnTo>
                  <a:lnTo>
                    <a:pt x="377801" y="1415"/>
                  </a:lnTo>
                  <a:lnTo>
                    <a:pt x="370795" y="0"/>
                  </a:lnTo>
                  <a:lnTo>
                    <a:pt x="363786" y="1415"/>
                  </a:lnTo>
                  <a:lnTo>
                    <a:pt x="358063" y="5275"/>
                  </a:lnTo>
                  <a:lnTo>
                    <a:pt x="354206" y="10999"/>
                  </a:lnTo>
                  <a:lnTo>
                    <a:pt x="352792" y="18008"/>
                  </a:lnTo>
                  <a:lnTo>
                    <a:pt x="354206" y="25010"/>
                  </a:lnTo>
                  <a:lnTo>
                    <a:pt x="358063" y="30730"/>
                  </a:lnTo>
                  <a:lnTo>
                    <a:pt x="363786" y="34589"/>
                  </a:lnTo>
                  <a:lnTo>
                    <a:pt x="370795" y="36004"/>
                  </a:lnTo>
                  <a:lnTo>
                    <a:pt x="377801" y="34589"/>
                  </a:lnTo>
                  <a:lnTo>
                    <a:pt x="383522" y="30730"/>
                  </a:lnTo>
                  <a:lnTo>
                    <a:pt x="387379" y="25010"/>
                  </a:lnTo>
                  <a:lnTo>
                    <a:pt x="388793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178" y="290954"/>
            <a:ext cx="3066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8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override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defaults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(1/2)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83" y="939684"/>
            <a:ext cx="60960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user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u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0" y="118202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1232636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6"/>
                </a:moveTo>
                <a:lnTo>
                  <a:pt x="0" y="0"/>
                </a:lnTo>
              </a:path>
              <a:path h="319405">
                <a:moveTo>
                  <a:pt x="0" y="212572"/>
                </a:moveTo>
                <a:lnTo>
                  <a:pt x="0" y="106286"/>
                </a:lnTo>
              </a:path>
              <a:path h="319405">
                <a:moveTo>
                  <a:pt x="0" y="318846"/>
                </a:moveTo>
                <a:lnTo>
                  <a:pt x="0" y="21255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1232636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6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6"/>
                </a:lnTo>
              </a:path>
              <a:path h="425450">
                <a:moveTo>
                  <a:pt x="0" y="318846"/>
                </a:moveTo>
                <a:lnTo>
                  <a:pt x="0" y="212559"/>
                </a:lnTo>
              </a:path>
              <a:path h="425450">
                <a:moveTo>
                  <a:pt x="0" y="425132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0" y="1203255"/>
            <a:ext cx="1460500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whoami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0" dirty="0">
                <a:latin typeface="Cambria"/>
                <a:cs typeface="Cambria"/>
              </a:rPr>
              <a:t>root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-u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nobody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55" dirty="0">
                <a:solidFill>
                  <a:srgbClr val="3232B2"/>
                </a:solidFill>
                <a:latin typeface="Cambria"/>
                <a:cs typeface="Cambria"/>
              </a:rPr>
              <a:t>whoami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923" y="155148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0" y="153726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nobody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990" y="170837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6684" y="1840543"/>
            <a:ext cx="136906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working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directory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-w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990" y="208288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923" y="2133498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5"/>
                </a:moveTo>
                <a:lnTo>
                  <a:pt x="0" y="0"/>
                </a:lnTo>
              </a:path>
              <a:path h="319405">
                <a:moveTo>
                  <a:pt x="0" y="212572"/>
                </a:moveTo>
                <a:lnTo>
                  <a:pt x="0" y="106285"/>
                </a:lnTo>
              </a:path>
              <a:path h="319405">
                <a:moveTo>
                  <a:pt x="0" y="318846"/>
                </a:moveTo>
                <a:lnTo>
                  <a:pt x="0" y="21255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6080" y="21334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5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5"/>
                </a:lnTo>
              </a:path>
              <a:path h="425450">
                <a:moveTo>
                  <a:pt x="0" y="318846"/>
                </a:moveTo>
                <a:lnTo>
                  <a:pt x="0" y="212557"/>
                </a:lnTo>
              </a:path>
              <a:path h="425450">
                <a:moveTo>
                  <a:pt x="0" y="425133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7290" y="2104088"/>
            <a:ext cx="1261110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pwd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latin typeface="Cambria"/>
                <a:cs typeface="Cambria"/>
              </a:rPr>
              <a:t>/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w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/opt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75" dirty="0">
                <a:solidFill>
                  <a:srgbClr val="3232B2"/>
                </a:solidFill>
                <a:latin typeface="Cambria"/>
                <a:cs typeface="Cambria"/>
              </a:rPr>
              <a:t>pwd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1923" y="245234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290" y="2438128"/>
            <a:ext cx="1854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Cambria"/>
                <a:cs typeface="Cambria"/>
              </a:rPr>
              <a:t>/opt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9990" y="260923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sp>
          <p:nvSpPr>
            <p:cNvPr id="3" name="object 3"/>
            <p:cNvSpPr/>
            <p:nvPr/>
          </p:nvSpPr>
          <p:spPr>
            <a:xfrm>
              <a:off x="475476" y="157111"/>
              <a:ext cx="439420" cy="36195"/>
            </a:xfrm>
            <a:custGeom>
              <a:avLst/>
              <a:gdLst/>
              <a:ahLst/>
              <a:cxnLst/>
              <a:rect l="l" t="t" r="r" b="b"/>
              <a:pathLst>
                <a:path w="439419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439419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439419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439419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439419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439419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439419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439419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439419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079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2" y="0"/>
                  </a:moveTo>
                  <a:lnTo>
                    <a:pt x="10995" y="1415"/>
                  </a:lnTo>
                  <a:lnTo>
                    <a:pt x="5273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3" y="30730"/>
                  </a:lnTo>
                  <a:lnTo>
                    <a:pt x="10995" y="34589"/>
                  </a:lnTo>
                  <a:lnTo>
                    <a:pt x="18002" y="36004"/>
                  </a:lnTo>
                  <a:lnTo>
                    <a:pt x="25009" y="34589"/>
                  </a:lnTo>
                  <a:lnTo>
                    <a:pt x="30732" y="30730"/>
                  </a:lnTo>
                  <a:lnTo>
                    <a:pt x="34590" y="25010"/>
                  </a:lnTo>
                  <a:lnTo>
                    <a:pt x="36005" y="18008"/>
                  </a:lnTo>
                  <a:lnTo>
                    <a:pt x="34590" y="10999"/>
                  </a:lnTo>
                  <a:lnTo>
                    <a:pt x="30732" y="5275"/>
                  </a:lnTo>
                  <a:lnTo>
                    <a:pt x="25009" y="1415"/>
                  </a:lnTo>
                  <a:lnTo>
                    <a:pt x="18002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079" y="157111"/>
              <a:ext cx="338455" cy="36195"/>
            </a:xfrm>
            <a:custGeom>
              <a:avLst/>
              <a:gdLst/>
              <a:ahLst/>
              <a:cxnLst/>
              <a:rect l="l" t="t" r="r" b="b"/>
              <a:pathLst>
                <a:path w="338455" h="36194">
                  <a:moveTo>
                    <a:pt x="36005" y="18008"/>
                  </a:moveTo>
                  <a:lnTo>
                    <a:pt x="34590" y="10999"/>
                  </a:lnTo>
                  <a:lnTo>
                    <a:pt x="30732" y="5275"/>
                  </a:lnTo>
                  <a:lnTo>
                    <a:pt x="25009" y="1415"/>
                  </a:lnTo>
                  <a:lnTo>
                    <a:pt x="18002" y="0"/>
                  </a:lnTo>
                  <a:lnTo>
                    <a:pt x="10995" y="1415"/>
                  </a:lnTo>
                  <a:lnTo>
                    <a:pt x="5273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3" y="30730"/>
                  </a:lnTo>
                  <a:lnTo>
                    <a:pt x="10995" y="34589"/>
                  </a:lnTo>
                  <a:lnTo>
                    <a:pt x="18002" y="36004"/>
                  </a:lnTo>
                  <a:lnTo>
                    <a:pt x="25009" y="34589"/>
                  </a:lnTo>
                  <a:lnTo>
                    <a:pt x="30732" y="30730"/>
                  </a:lnTo>
                  <a:lnTo>
                    <a:pt x="34590" y="25010"/>
                  </a:lnTo>
                  <a:lnTo>
                    <a:pt x="36005" y="18008"/>
                  </a:lnTo>
                  <a:close/>
                </a:path>
                <a:path w="338455" h="36194">
                  <a:moveTo>
                    <a:pt x="86399" y="18008"/>
                  </a:moveTo>
                  <a:lnTo>
                    <a:pt x="84984" y="10999"/>
                  </a:lnTo>
                  <a:lnTo>
                    <a:pt x="81125" y="5275"/>
                  </a:lnTo>
                  <a:lnTo>
                    <a:pt x="75402" y="1415"/>
                  </a:lnTo>
                  <a:lnTo>
                    <a:pt x="68395" y="0"/>
                  </a:lnTo>
                  <a:lnTo>
                    <a:pt x="61388" y="1415"/>
                  </a:lnTo>
                  <a:lnTo>
                    <a:pt x="55666" y="5275"/>
                  </a:lnTo>
                  <a:lnTo>
                    <a:pt x="51807" y="10999"/>
                  </a:lnTo>
                  <a:lnTo>
                    <a:pt x="50392" y="18008"/>
                  </a:lnTo>
                  <a:lnTo>
                    <a:pt x="51807" y="25010"/>
                  </a:lnTo>
                  <a:lnTo>
                    <a:pt x="55666" y="30730"/>
                  </a:lnTo>
                  <a:lnTo>
                    <a:pt x="61388" y="34589"/>
                  </a:lnTo>
                  <a:lnTo>
                    <a:pt x="68395" y="36004"/>
                  </a:lnTo>
                  <a:lnTo>
                    <a:pt x="75402" y="34589"/>
                  </a:lnTo>
                  <a:lnTo>
                    <a:pt x="81125" y="30730"/>
                  </a:lnTo>
                  <a:lnTo>
                    <a:pt x="84984" y="25010"/>
                  </a:lnTo>
                  <a:lnTo>
                    <a:pt x="86399" y="18008"/>
                  </a:lnTo>
                  <a:close/>
                </a:path>
                <a:path w="338455" h="36194">
                  <a:moveTo>
                    <a:pt x="136792" y="18008"/>
                  </a:moveTo>
                  <a:lnTo>
                    <a:pt x="135377" y="10999"/>
                  </a:lnTo>
                  <a:lnTo>
                    <a:pt x="131519" y="5275"/>
                  </a:lnTo>
                  <a:lnTo>
                    <a:pt x="125796" y="1415"/>
                  </a:lnTo>
                  <a:lnTo>
                    <a:pt x="118789" y="0"/>
                  </a:lnTo>
                  <a:lnTo>
                    <a:pt x="111783" y="1415"/>
                  </a:lnTo>
                  <a:lnTo>
                    <a:pt x="106062" y="5275"/>
                  </a:lnTo>
                  <a:lnTo>
                    <a:pt x="102205" y="10999"/>
                  </a:lnTo>
                  <a:lnTo>
                    <a:pt x="100791" y="18008"/>
                  </a:lnTo>
                  <a:lnTo>
                    <a:pt x="102205" y="25010"/>
                  </a:lnTo>
                  <a:lnTo>
                    <a:pt x="106062" y="30730"/>
                  </a:lnTo>
                  <a:lnTo>
                    <a:pt x="111783" y="34589"/>
                  </a:lnTo>
                  <a:lnTo>
                    <a:pt x="118789" y="36004"/>
                  </a:lnTo>
                  <a:lnTo>
                    <a:pt x="125796" y="34589"/>
                  </a:lnTo>
                  <a:lnTo>
                    <a:pt x="131519" y="30730"/>
                  </a:lnTo>
                  <a:lnTo>
                    <a:pt x="135377" y="25010"/>
                  </a:lnTo>
                  <a:lnTo>
                    <a:pt x="136792" y="18008"/>
                  </a:lnTo>
                  <a:close/>
                </a:path>
                <a:path w="338455" h="36194">
                  <a:moveTo>
                    <a:pt x="187195" y="18008"/>
                  </a:moveTo>
                  <a:lnTo>
                    <a:pt x="185781" y="10999"/>
                  </a:lnTo>
                  <a:lnTo>
                    <a:pt x="181924" y="5275"/>
                  </a:lnTo>
                  <a:lnTo>
                    <a:pt x="176203" y="1415"/>
                  </a:lnTo>
                  <a:lnTo>
                    <a:pt x="169197" y="0"/>
                  </a:lnTo>
                  <a:lnTo>
                    <a:pt x="162189" y="1415"/>
                  </a:lnTo>
                  <a:lnTo>
                    <a:pt x="156467" y="5275"/>
                  </a:lnTo>
                  <a:lnTo>
                    <a:pt x="152608" y="10999"/>
                  </a:lnTo>
                  <a:lnTo>
                    <a:pt x="151193" y="18008"/>
                  </a:lnTo>
                  <a:lnTo>
                    <a:pt x="152608" y="25010"/>
                  </a:lnTo>
                  <a:lnTo>
                    <a:pt x="156467" y="30730"/>
                  </a:lnTo>
                  <a:lnTo>
                    <a:pt x="162189" y="34589"/>
                  </a:lnTo>
                  <a:lnTo>
                    <a:pt x="169197" y="36004"/>
                  </a:lnTo>
                  <a:lnTo>
                    <a:pt x="176203" y="34589"/>
                  </a:lnTo>
                  <a:lnTo>
                    <a:pt x="181924" y="30730"/>
                  </a:lnTo>
                  <a:lnTo>
                    <a:pt x="185781" y="25010"/>
                  </a:lnTo>
                  <a:lnTo>
                    <a:pt x="187195" y="18008"/>
                  </a:lnTo>
                  <a:close/>
                </a:path>
                <a:path w="338455" h="36194">
                  <a:moveTo>
                    <a:pt x="237589" y="18008"/>
                  </a:moveTo>
                  <a:lnTo>
                    <a:pt x="236174" y="10999"/>
                  </a:lnTo>
                  <a:lnTo>
                    <a:pt x="232317" y="5275"/>
                  </a:lnTo>
                  <a:lnTo>
                    <a:pt x="226596" y="1415"/>
                  </a:lnTo>
                  <a:lnTo>
                    <a:pt x="219590" y="0"/>
                  </a:lnTo>
                  <a:lnTo>
                    <a:pt x="212583" y="1415"/>
                  </a:lnTo>
                  <a:lnTo>
                    <a:pt x="206860" y="5275"/>
                  </a:lnTo>
                  <a:lnTo>
                    <a:pt x="203002" y="10999"/>
                  </a:lnTo>
                  <a:lnTo>
                    <a:pt x="201587" y="18008"/>
                  </a:lnTo>
                  <a:lnTo>
                    <a:pt x="203002" y="25010"/>
                  </a:lnTo>
                  <a:lnTo>
                    <a:pt x="206860" y="30730"/>
                  </a:lnTo>
                  <a:lnTo>
                    <a:pt x="212583" y="34589"/>
                  </a:lnTo>
                  <a:lnTo>
                    <a:pt x="219590" y="36004"/>
                  </a:lnTo>
                  <a:lnTo>
                    <a:pt x="226596" y="34589"/>
                  </a:lnTo>
                  <a:lnTo>
                    <a:pt x="232317" y="30730"/>
                  </a:lnTo>
                  <a:lnTo>
                    <a:pt x="236174" y="25010"/>
                  </a:lnTo>
                  <a:lnTo>
                    <a:pt x="237589" y="18008"/>
                  </a:lnTo>
                  <a:close/>
                </a:path>
                <a:path w="338455" h="36194">
                  <a:moveTo>
                    <a:pt x="287996" y="18008"/>
                  </a:moveTo>
                  <a:lnTo>
                    <a:pt x="286581" y="10999"/>
                  </a:lnTo>
                  <a:lnTo>
                    <a:pt x="282722" y="5275"/>
                  </a:lnTo>
                  <a:lnTo>
                    <a:pt x="277000" y="1415"/>
                  </a:lnTo>
                  <a:lnTo>
                    <a:pt x="269993" y="0"/>
                  </a:lnTo>
                  <a:lnTo>
                    <a:pt x="262986" y="1415"/>
                  </a:lnTo>
                  <a:lnTo>
                    <a:pt x="257265" y="5275"/>
                  </a:lnTo>
                  <a:lnTo>
                    <a:pt x="253408" y="10999"/>
                  </a:lnTo>
                  <a:lnTo>
                    <a:pt x="251994" y="18008"/>
                  </a:lnTo>
                  <a:lnTo>
                    <a:pt x="253408" y="25010"/>
                  </a:lnTo>
                  <a:lnTo>
                    <a:pt x="257265" y="30730"/>
                  </a:lnTo>
                  <a:lnTo>
                    <a:pt x="262986" y="34589"/>
                  </a:lnTo>
                  <a:lnTo>
                    <a:pt x="269993" y="36004"/>
                  </a:lnTo>
                  <a:lnTo>
                    <a:pt x="277000" y="34589"/>
                  </a:lnTo>
                  <a:lnTo>
                    <a:pt x="282722" y="30730"/>
                  </a:lnTo>
                  <a:lnTo>
                    <a:pt x="286581" y="25010"/>
                  </a:lnTo>
                  <a:lnTo>
                    <a:pt x="287996" y="18008"/>
                  </a:lnTo>
                  <a:close/>
                </a:path>
                <a:path w="338455" h="36194">
                  <a:moveTo>
                    <a:pt x="338390" y="18008"/>
                  </a:moveTo>
                  <a:lnTo>
                    <a:pt x="336976" y="10999"/>
                  </a:lnTo>
                  <a:lnTo>
                    <a:pt x="333119" y="5275"/>
                  </a:lnTo>
                  <a:lnTo>
                    <a:pt x="327398" y="1415"/>
                  </a:lnTo>
                  <a:lnTo>
                    <a:pt x="320391" y="0"/>
                  </a:lnTo>
                  <a:lnTo>
                    <a:pt x="313382" y="1415"/>
                  </a:lnTo>
                  <a:lnTo>
                    <a:pt x="307660" y="5275"/>
                  </a:lnTo>
                  <a:lnTo>
                    <a:pt x="303802" y="10999"/>
                  </a:lnTo>
                  <a:lnTo>
                    <a:pt x="302388" y="18008"/>
                  </a:lnTo>
                  <a:lnTo>
                    <a:pt x="303802" y="25010"/>
                  </a:lnTo>
                  <a:lnTo>
                    <a:pt x="307660" y="30730"/>
                  </a:lnTo>
                  <a:lnTo>
                    <a:pt x="313382" y="34589"/>
                  </a:lnTo>
                  <a:lnTo>
                    <a:pt x="320391" y="36004"/>
                  </a:lnTo>
                  <a:lnTo>
                    <a:pt x="327398" y="34589"/>
                  </a:lnTo>
                  <a:lnTo>
                    <a:pt x="333119" y="30730"/>
                  </a:lnTo>
                  <a:lnTo>
                    <a:pt x="336976" y="25010"/>
                  </a:lnTo>
                  <a:lnTo>
                    <a:pt x="33839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178" y="290954"/>
            <a:ext cx="3066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8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override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defaults</a:t>
            </a:r>
            <a:r>
              <a:rPr sz="1400" spc="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(2/2)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84" y="939684"/>
            <a:ext cx="162623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environment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45" dirty="0">
                <a:solidFill>
                  <a:srgbClr val="006300"/>
                </a:solidFill>
                <a:latin typeface="Cambria"/>
                <a:cs typeface="Cambria"/>
              </a:rPr>
              <a:t>e</a:t>
            </a:r>
            <a:r>
              <a:rPr sz="1100" spc="4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0" y="118202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1232636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6"/>
                </a:moveTo>
                <a:lnTo>
                  <a:pt x="0" y="0"/>
                </a:lnTo>
              </a:path>
              <a:path h="319405">
                <a:moveTo>
                  <a:pt x="0" y="212572"/>
                </a:moveTo>
                <a:lnTo>
                  <a:pt x="0" y="106286"/>
                </a:lnTo>
              </a:path>
              <a:path h="319405">
                <a:moveTo>
                  <a:pt x="0" y="318846"/>
                </a:moveTo>
                <a:lnTo>
                  <a:pt x="0" y="21255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1232636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6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6"/>
                </a:lnTo>
              </a:path>
              <a:path h="425450">
                <a:moveTo>
                  <a:pt x="0" y="318846"/>
                </a:moveTo>
                <a:lnTo>
                  <a:pt x="0" y="212559"/>
                </a:lnTo>
              </a:path>
              <a:path h="425450">
                <a:moveTo>
                  <a:pt x="0" y="425132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0" y="1218430"/>
            <a:ext cx="25761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sh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c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'echo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5" dirty="0">
                <a:solidFill>
                  <a:srgbClr val="3232B2"/>
                </a:solidFill>
                <a:latin typeface="Cambria"/>
                <a:cs typeface="Cambria"/>
              </a:rPr>
              <a:t>$FOO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$BAR'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e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FOO=foo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e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5" dirty="0">
                <a:solidFill>
                  <a:srgbClr val="3232B2"/>
                </a:solidFill>
                <a:latin typeface="Cambria"/>
                <a:cs typeface="Cambria"/>
              </a:rPr>
              <a:t>BAR=bar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sh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c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'echo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5" dirty="0">
                <a:solidFill>
                  <a:srgbClr val="3232B2"/>
                </a:solidFill>
                <a:latin typeface="Cambria"/>
                <a:cs typeface="Cambria"/>
              </a:rPr>
              <a:t>$FOO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$BAR'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923" y="155148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0" y="1537263"/>
            <a:ext cx="304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foo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bar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990" y="170837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6683" y="1840543"/>
            <a:ext cx="9296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hostname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h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990" y="208288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923" y="2133498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5"/>
                </a:moveTo>
                <a:lnTo>
                  <a:pt x="0" y="0"/>
                </a:lnTo>
              </a:path>
              <a:path h="319405">
                <a:moveTo>
                  <a:pt x="0" y="212572"/>
                </a:moveTo>
                <a:lnTo>
                  <a:pt x="0" y="106285"/>
                </a:lnTo>
              </a:path>
              <a:path h="319405">
                <a:moveTo>
                  <a:pt x="0" y="318846"/>
                </a:moveTo>
                <a:lnTo>
                  <a:pt x="0" y="21255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6080" y="21334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5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5"/>
                </a:lnTo>
              </a:path>
              <a:path h="425450">
                <a:moveTo>
                  <a:pt x="0" y="318846"/>
                </a:moveTo>
                <a:lnTo>
                  <a:pt x="0" y="212557"/>
                </a:lnTo>
              </a:path>
              <a:path h="425450">
                <a:moveTo>
                  <a:pt x="0" y="425133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7290" y="2104088"/>
            <a:ext cx="1978660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hostname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830e47237187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0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0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-h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my-nice-container</a:t>
            </a:r>
            <a:r>
              <a:rPr sz="600" b="1" spc="20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0" dirty="0">
                <a:solidFill>
                  <a:srgbClr val="3232B2"/>
                </a:solidFill>
                <a:latin typeface="Cambria"/>
                <a:cs typeface="Cambria"/>
              </a:rPr>
              <a:t>hostname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1923" y="245234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290" y="2438128"/>
            <a:ext cx="663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my-nice-</a:t>
            </a:r>
            <a:r>
              <a:rPr sz="600" spc="-10" dirty="0">
                <a:latin typeface="Cambria"/>
                <a:cs typeface="Cambria"/>
              </a:rPr>
              <a:t>hostname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9990" y="260923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sp>
          <p:nvSpPr>
            <p:cNvPr id="3" name="object 3"/>
            <p:cNvSpPr/>
            <p:nvPr/>
          </p:nvSpPr>
          <p:spPr>
            <a:xfrm>
              <a:off x="475476" y="157111"/>
              <a:ext cx="490220" cy="36195"/>
            </a:xfrm>
            <a:custGeom>
              <a:avLst/>
              <a:gdLst/>
              <a:ahLst/>
              <a:cxnLst/>
              <a:rect l="l" t="t" r="r" b="b"/>
              <a:pathLst>
                <a:path w="490219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490219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490219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490219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490219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490219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490219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490219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490219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490219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472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10" y="34589"/>
                  </a:lnTo>
                  <a:lnTo>
                    <a:pt x="30733" y="30730"/>
                  </a:lnTo>
                  <a:lnTo>
                    <a:pt x="34592" y="25010"/>
                  </a:lnTo>
                  <a:lnTo>
                    <a:pt x="36007" y="18008"/>
                  </a:lnTo>
                  <a:lnTo>
                    <a:pt x="34592" y="10999"/>
                  </a:lnTo>
                  <a:lnTo>
                    <a:pt x="30733" y="5275"/>
                  </a:lnTo>
                  <a:lnTo>
                    <a:pt x="25010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9472" y="157111"/>
              <a:ext cx="288290" cy="36195"/>
            </a:xfrm>
            <a:custGeom>
              <a:avLst/>
              <a:gdLst/>
              <a:ahLst/>
              <a:cxnLst/>
              <a:rect l="l" t="t" r="r" b="b"/>
              <a:pathLst>
                <a:path w="288290" h="36194">
                  <a:moveTo>
                    <a:pt x="36007" y="18008"/>
                  </a:moveTo>
                  <a:lnTo>
                    <a:pt x="34592" y="10999"/>
                  </a:lnTo>
                  <a:lnTo>
                    <a:pt x="30733" y="5275"/>
                  </a:lnTo>
                  <a:lnTo>
                    <a:pt x="25010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10" y="34589"/>
                  </a:lnTo>
                  <a:lnTo>
                    <a:pt x="30733" y="30730"/>
                  </a:lnTo>
                  <a:lnTo>
                    <a:pt x="34592" y="25010"/>
                  </a:lnTo>
                  <a:lnTo>
                    <a:pt x="36007" y="18008"/>
                  </a:lnTo>
                  <a:close/>
                </a:path>
                <a:path w="288290" h="36194">
                  <a:moveTo>
                    <a:pt x="86400" y="18008"/>
                  </a:moveTo>
                  <a:lnTo>
                    <a:pt x="84985" y="10999"/>
                  </a:lnTo>
                  <a:lnTo>
                    <a:pt x="81126" y="5275"/>
                  </a:lnTo>
                  <a:lnTo>
                    <a:pt x="75404" y="1415"/>
                  </a:lnTo>
                  <a:lnTo>
                    <a:pt x="68397" y="0"/>
                  </a:lnTo>
                  <a:lnTo>
                    <a:pt x="61390" y="1415"/>
                  </a:lnTo>
                  <a:lnTo>
                    <a:pt x="55669" y="5275"/>
                  </a:lnTo>
                  <a:lnTo>
                    <a:pt x="51812" y="10999"/>
                  </a:lnTo>
                  <a:lnTo>
                    <a:pt x="50398" y="18008"/>
                  </a:lnTo>
                  <a:lnTo>
                    <a:pt x="51812" y="25010"/>
                  </a:lnTo>
                  <a:lnTo>
                    <a:pt x="55669" y="30730"/>
                  </a:lnTo>
                  <a:lnTo>
                    <a:pt x="61390" y="34589"/>
                  </a:lnTo>
                  <a:lnTo>
                    <a:pt x="68397" y="36004"/>
                  </a:lnTo>
                  <a:lnTo>
                    <a:pt x="75404" y="34589"/>
                  </a:lnTo>
                  <a:lnTo>
                    <a:pt x="81126" y="30730"/>
                  </a:lnTo>
                  <a:lnTo>
                    <a:pt x="84985" y="25010"/>
                  </a:lnTo>
                  <a:lnTo>
                    <a:pt x="86400" y="18008"/>
                  </a:lnTo>
                  <a:close/>
                </a:path>
                <a:path w="288290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31" y="5275"/>
                  </a:lnTo>
                  <a:lnTo>
                    <a:pt x="125811" y="1415"/>
                  </a:lnTo>
                  <a:lnTo>
                    <a:pt x="118804" y="0"/>
                  </a:lnTo>
                  <a:lnTo>
                    <a:pt x="111797" y="1415"/>
                  </a:lnTo>
                  <a:lnTo>
                    <a:pt x="106074" y="5275"/>
                  </a:lnTo>
                  <a:lnTo>
                    <a:pt x="102216" y="10999"/>
                  </a:lnTo>
                  <a:lnTo>
                    <a:pt x="100801" y="18008"/>
                  </a:lnTo>
                  <a:lnTo>
                    <a:pt x="102216" y="25010"/>
                  </a:lnTo>
                  <a:lnTo>
                    <a:pt x="106074" y="30730"/>
                  </a:lnTo>
                  <a:lnTo>
                    <a:pt x="111797" y="34589"/>
                  </a:lnTo>
                  <a:lnTo>
                    <a:pt x="118804" y="36004"/>
                  </a:lnTo>
                  <a:lnTo>
                    <a:pt x="125811" y="34589"/>
                  </a:lnTo>
                  <a:lnTo>
                    <a:pt x="131531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288290" h="36194">
                  <a:moveTo>
                    <a:pt x="187196" y="18008"/>
                  </a:moveTo>
                  <a:lnTo>
                    <a:pt x="185782" y="10999"/>
                  </a:lnTo>
                  <a:lnTo>
                    <a:pt x="181925" y="5275"/>
                  </a:lnTo>
                  <a:lnTo>
                    <a:pt x="176204" y="1415"/>
                  </a:lnTo>
                  <a:lnTo>
                    <a:pt x="169198" y="0"/>
                  </a:lnTo>
                  <a:lnTo>
                    <a:pt x="162191" y="1415"/>
                  </a:lnTo>
                  <a:lnTo>
                    <a:pt x="156468" y="5275"/>
                  </a:lnTo>
                  <a:lnTo>
                    <a:pt x="152609" y="10999"/>
                  </a:lnTo>
                  <a:lnTo>
                    <a:pt x="151194" y="18008"/>
                  </a:lnTo>
                  <a:lnTo>
                    <a:pt x="152609" y="25010"/>
                  </a:lnTo>
                  <a:lnTo>
                    <a:pt x="156468" y="30730"/>
                  </a:lnTo>
                  <a:lnTo>
                    <a:pt x="162191" y="34589"/>
                  </a:lnTo>
                  <a:lnTo>
                    <a:pt x="169198" y="36004"/>
                  </a:lnTo>
                  <a:lnTo>
                    <a:pt x="176204" y="34589"/>
                  </a:lnTo>
                  <a:lnTo>
                    <a:pt x="181925" y="30730"/>
                  </a:lnTo>
                  <a:lnTo>
                    <a:pt x="185782" y="25010"/>
                  </a:lnTo>
                  <a:lnTo>
                    <a:pt x="187196" y="18008"/>
                  </a:lnTo>
                  <a:close/>
                </a:path>
                <a:path w="288290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4" y="1415"/>
                  </a:lnTo>
                  <a:lnTo>
                    <a:pt x="206873" y="5275"/>
                  </a:lnTo>
                  <a:lnTo>
                    <a:pt x="203016" y="10999"/>
                  </a:lnTo>
                  <a:lnTo>
                    <a:pt x="201602" y="18008"/>
                  </a:lnTo>
                  <a:lnTo>
                    <a:pt x="203016" y="25010"/>
                  </a:lnTo>
                  <a:lnTo>
                    <a:pt x="206873" y="30730"/>
                  </a:lnTo>
                  <a:lnTo>
                    <a:pt x="212594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288290" h="36194">
                  <a:moveTo>
                    <a:pt x="287997" y="18008"/>
                  </a:moveTo>
                  <a:lnTo>
                    <a:pt x="286583" y="10999"/>
                  </a:lnTo>
                  <a:lnTo>
                    <a:pt x="282726" y="5275"/>
                  </a:lnTo>
                  <a:lnTo>
                    <a:pt x="277005" y="1415"/>
                  </a:lnTo>
                  <a:lnTo>
                    <a:pt x="269999" y="0"/>
                  </a:lnTo>
                  <a:lnTo>
                    <a:pt x="262990" y="1415"/>
                  </a:lnTo>
                  <a:lnTo>
                    <a:pt x="257267" y="5275"/>
                  </a:lnTo>
                  <a:lnTo>
                    <a:pt x="253410" y="10999"/>
                  </a:lnTo>
                  <a:lnTo>
                    <a:pt x="251995" y="18008"/>
                  </a:lnTo>
                  <a:lnTo>
                    <a:pt x="253410" y="25010"/>
                  </a:lnTo>
                  <a:lnTo>
                    <a:pt x="257267" y="30730"/>
                  </a:lnTo>
                  <a:lnTo>
                    <a:pt x="262990" y="34589"/>
                  </a:lnTo>
                  <a:lnTo>
                    <a:pt x="269999" y="36004"/>
                  </a:lnTo>
                  <a:lnTo>
                    <a:pt x="277005" y="34589"/>
                  </a:lnTo>
                  <a:lnTo>
                    <a:pt x="282726" y="30730"/>
                  </a:lnTo>
                  <a:lnTo>
                    <a:pt x="286583" y="25010"/>
                  </a:lnTo>
                  <a:lnTo>
                    <a:pt x="287997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260" y="290954"/>
            <a:ext cx="3085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4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6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3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set</a:t>
            </a:r>
            <a:r>
              <a:rPr sz="1400" spc="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r>
              <a:rPr sz="1400" spc="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name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83" y="658303"/>
            <a:ext cx="2449830" cy="455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--name</a:t>
            </a:r>
            <a:r>
              <a:rPr sz="1100" spc="8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assigns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name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container</a:t>
            </a:r>
            <a:endParaRPr sz="1100" dirty="0">
              <a:latin typeface="Tahoma"/>
              <a:cs typeface="Tahoma"/>
            </a:endParaRPr>
          </a:p>
          <a:p>
            <a:pPr marL="62865">
              <a:lnSpc>
                <a:spcPts val="108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(by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default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random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name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generated)</a:t>
            </a:r>
            <a:endParaRPr lang="en-US" sz="1100" dirty="0">
              <a:latin typeface="Arial"/>
              <a:cs typeface="Arial"/>
            </a:endParaRPr>
          </a:p>
          <a:p>
            <a:pPr marL="12700">
              <a:lnSpc>
                <a:spcPts val="960"/>
              </a:lnSpc>
            </a:pPr>
            <a:endParaRPr lang="en-US" sz="10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0" y="107271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1123315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6"/>
                </a:moveTo>
                <a:lnTo>
                  <a:pt x="0" y="0"/>
                </a:lnTo>
              </a:path>
              <a:path h="531494">
                <a:moveTo>
                  <a:pt x="0" y="212572"/>
                </a:moveTo>
                <a:lnTo>
                  <a:pt x="0" y="106286"/>
                </a:lnTo>
              </a:path>
              <a:path h="531494">
                <a:moveTo>
                  <a:pt x="0" y="318858"/>
                </a:moveTo>
                <a:lnTo>
                  <a:pt x="0" y="212572"/>
                </a:lnTo>
              </a:path>
              <a:path h="531494">
                <a:moveTo>
                  <a:pt x="0" y="425132"/>
                </a:moveTo>
                <a:lnTo>
                  <a:pt x="0" y="318846"/>
                </a:lnTo>
              </a:path>
              <a:path h="531494">
                <a:moveTo>
                  <a:pt x="0" y="531418"/>
                </a:moveTo>
                <a:lnTo>
                  <a:pt x="0" y="4251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1123315"/>
            <a:ext cx="0" cy="956944"/>
          </a:xfrm>
          <a:custGeom>
            <a:avLst/>
            <a:gdLst/>
            <a:ahLst/>
            <a:cxnLst/>
            <a:rect l="l" t="t" r="r" b="b"/>
            <a:pathLst>
              <a:path h="956944">
                <a:moveTo>
                  <a:pt x="0" y="106286"/>
                </a:moveTo>
                <a:lnTo>
                  <a:pt x="0" y="0"/>
                </a:lnTo>
              </a:path>
              <a:path h="956944">
                <a:moveTo>
                  <a:pt x="0" y="212572"/>
                </a:moveTo>
                <a:lnTo>
                  <a:pt x="0" y="106286"/>
                </a:lnTo>
              </a:path>
              <a:path h="956944">
                <a:moveTo>
                  <a:pt x="0" y="318858"/>
                </a:moveTo>
                <a:lnTo>
                  <a:pt x="0" y="212572"/>
                </a:lnTo>
              </a:path>
              <a:path h="956944">
                <a:moveTo>
                  <a:pt x="0" y="425132"/>
                </a:moveTo>
                <a:lnTo>
                  <a:pt x="0" y="318846"/>
                </a:lnTo>
              </a:path>
              <a:path h="956944">
                <a:moveTo>
                  <a:pt x="0" y="531418"/>
                </a:moveTo>
                <a:lnTo>
                  <a:pt x="0" y="425132"/>
                </a:lnTo>
              </a:path>
              <a:path h="956944">
                <a:moveTo>
                  <a:pt x="0" y="637692"/>
                </a:moveTo>
                <a:lnTo>
                  <a:pt x="0" y="531406"/>
                </a:lnTo>
              </a:path>
              <a:path h="956944">
                <a:moveTo>
                  <a:pt x="0" y="743978"/>
                </a:moveTo>
                <a:lnTo>
                  <a:pt x="0" y="637692"/>
                </a:lnTo>
              </a:path>
              <a:path h="956944">
                <a:moveTo>
                  <a:pt x="0" y="850265"/>
                </a:moveTo>
                <a:lnTo>
                  <a:pt x="0" y="743978"/>
                </a:lnTo>
              </a:path>
              <a:path h="956944">
                <a:moveTo>
                  <a:pt x="0" y="956538"/>
                </a:moveTo>
                <a:lnTo>
                  <a:pt x="0" y="85025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0" y="1093933"/>
            <a:ext cx="2576195" cy="5568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-d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da005df0d3aca345323e373e1239216434c05d01699b048c5ff277dd691ad535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-d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name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blahblah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0bd3cb464ff68eaf9fc43f0241911eb207fefd9c1341a0850e8804b7445ccd21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5" dirty="0">
                <a:solidFill>
                  <a:srgbClr val="3232B2"/>
                </a:solidFill>
                <a:latin typeface="Cambria"/>
                <a:cs typeface="Cambria"/>
              </a:rPr>
              <a:t>ps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923" y="1654721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6"/>
                </a:moveTo>
                <a:lnTo>
                  <a:pt x="0" y="0"/>
                </a:lnTo>
              </a:path>
              <a:path h="319405">
                <a:moveTo>
                  <a:pt x="0" y="212572"/>
                </a:moveTo>
                <a:lnTo>
                  <a:pt x="0" y="106286"/>
                </a:lnTo>
              </a:path>
              <a:path h="319405">
                <a:moveTo>
                  <a:pt x="0" y="318858"/>
                </a:moveTo>
                <a:lnTo>
                  <a:pt x="0" y="21257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0" y="1625340"/>
            <a:ext cx="504190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40" dirty="0">
                <a:latin typeface="Cambria"/>
                <a:cs typeface="Cambria"/>
              </a:rPr>
              <a:t>CONTAINER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ID</a:t>
            </a: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0bd3cb464ff6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da005df0d3ac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5122" y="1625340"/>
            <a:ext cx="1739264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490855" algn="l"/>
                <a:tab pos="1009015" algn="l"/>
              </a:tabLst>
            </a:pPr>
            <a:r>
              <a:rPr sz="600" spc="-10" dirty="0">
                <a:latin typeface="Cambria"/>
                <a:cs typeface="Cambria"/>
              </a:rPr>
              <a:t>IMAGE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10" dirty="0">
                <a:latin typeface="Cambria"/>
                <a:cs typeface="Cambria"/>
              </a:rPr>
              <a:t>COMMAND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10" dirty="0">
                <a:latin typeface="Cambria"/>
                <a:cs typeface="Cambria"/>
              </a:rPr>
              <a:t>CREATED</a:t>
            </a: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</a:pPr>
            <a:r>
              <a:rPr sz="600" dirty="0">
                <a:latin typeface="Cambria"/>
                <a:cs typeface="Cambria"/>
              </a:rPr>
              <a:t>debian:7.5</a:t>
            </a:r>
            <a:r>
              <a:rPr sz="600" spc="33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"/bin/bash"</a:t>
            </a:r>
            <a:r>
              <a:rPr sz="600" spc="33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6</a:t>
            </a:r>
            <a:r>
              <a:rPr sz="600" spc="3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seconds</a:t>
            </a:r>
            <a:r>
              <a:rPr sz="600" spc="32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debian:7.5</a:t>
            </a:r>
            <a:r>
              <a:rPr sz="600" spc="31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"/bin/bash"</a:t>
            </a:r>
            <a:r>
              <a:rPr sz="600" spc="31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About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minute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8774" y="1625340"/>
            <a:ext cx="663575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185" dirty="0">
                <a:latin typeface="Cambria"/>
                <a:cs typeface="Cambria"/>
              </a:rPr>
              <a:t>..</a:t>
            </a:r>
            <a:r>
              <a:rPr sz="600" spc="190" dirty="0">
                <a:latin typeface="Cambria"/>
                <a:cs typeface="Cambria"/>
              </a:rPr>
              <a:t>  </a:t>
            </a:r>
            <a:r>
              <a:rPr sz="600" spc="-20" dirty="0">
                <a:latin typeface="Cambria"/>
                <a:cs typeface="Cambria"/>
              </a:rPr>
              <a:t>NAMES</a:t>
            </a:r>
            <a:endParaRPr sz="600">
              <a:latin typeface="Cambria"/>
              <a:cs typeface="Cambria"/>
            </a:endParaRPr>
          </a:p>
          <a:p>
            <a:pPr marL="172085" marR="508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blahblah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drunk_darwin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1923" y="197356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0" y="1959361"/>
            <a:ext cx="142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stop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blahblah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drunk_darwin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990" y="213046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6683" y="2262633"/>
            <a:ext cx="182435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b="1" dirty="0">
                <a:latin typeface="Gill Sans MT"/>
                <a:cs typeface="Gill Sans MT"/>
              </a:rPr>
              <a:t>Note:</a:t>
            </a:r>
            <a:r>
              <a:rPr sz="1100" b="1" spc="25" dirty="0">
                <a:latin typeface="Gill Sans MT"/>
                <a:cs typeface="Gill Sans MT"/>
              </a:rPr>
              <a:t> </a:t>
            </a:r>
            <a:r>
              <a:rPr sz="1100" spc="-40" dirty="0">
                <a:latin typeface="Tahoma"/>
                <a:cs typeface="Tahoma"/>
              </a:rPr>
              <a:t>Names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must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unique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995" y="250498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923" y="2555581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7"/>
                </a:moveTo>
                <a:lnTo>
                  <a:pt x="0" y="0"/>
                </a:lnTo>
              </a:path>
              <a:path h="425450">
                <a:moveTo>
                  <a:pt x="0" y="212576"/>
                </a:moveTo>
                <a:lnTo>
                  <a:pt x="0" y="106287"/>
                </a:lnTo>
              </a:path>
              <a:path h="425450">
                <a:moveTo>
                  <a:pt x="0" y="318848"/>
                </a:moveTo>
                <a:lnTo>
                  <a:pt x="0" y="212561"/>
                </a:lnTo>
              </a:path>
              <a:path h="425450">
                <a:moveTo>
                  <a:pt x="0" y="425132"/>
                </a:moveTo>
                <a:lnTo>
                  <a:pt x="0" y="31884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6080" y="2555581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7"/>
                </a:moveTo>
                <a:lnTo>
                  <a:pt x="0" y="0"/>
                </a:lnTo>
              </a:path>
              <a:path h="425450">
                <a:moveTo>
                  <a:pt x="0" y="212576"/>
                </a:moveTo>
                <a:lnTo>
                  <a:pt x="0" y="106287"/>
                </a:lnTo>
              </a:path>
              <a:path h="425450">
                <a:moveTo>
                  <a:pt x="0" y="318848"/>
                </a:moveTo>
                <a:lnTo>
                  <a:pt x="0" y="212561"/>
                </a:lnTo>
              </a:path>
              <a:path h="425450">
                <a:moveTo>
                  <a:pt x="0" y="425132"/>
                </a:moveTo>
                <a:lnTo>
                  <a:pt x="0" y="31884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7295" y="2526201"/>
            <a:ext cx="3891915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name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blahblah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true</a:t>
            </a: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2015/01/20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19:31:21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Error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response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from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daemon: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Conflict,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The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name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blahblah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spc="95" dirty="0">
                <a:latin typeface="Cambria"/>
                <a:cs typeface="Cambria"/>
              </a:rPr>
              <a:t>is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already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assigned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0bd3cb464ff6.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You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have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delete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(or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rename)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that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container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be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able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assign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blahblah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a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container</a:t>
            </a:r>
            <a:r>
              <a:rPr sz="600" spc="45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again.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9995" y="303132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sp>
          <p:nvSpPr>
            <p:cNvPr id="3" name="object 3"/>
            <p:cNvSpPr/>
            <p:nvPr/>
          </p:nvSpPr>
          <p:spPr>
            <a:xfrm>
              <a:off x="475476" y="157111"/>
              <a:ext cx="540385" cy="36195"/>
            </a:xfrm>
            <a:custGeom>
              <a:avLst/>
              <a:gdLst/>
              <a:ahLst/>
              <a:cxnLst/>
              <a:rect l="l" t="t" r="r" b="b"/>
              <a:pathLst>
                <a:path w="54038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54038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540385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54038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54038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54038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540385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540385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540385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540385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540385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9870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870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1" y="18008"/>
                  </a:move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close/>
                </a:path>
                <a:path w="238125" h="36194">
                  <a:moveTo>
                    <a:pt x="86404" y="18008"/>
                  </a:moveTo>
                  <a:lnTo>
                    <a:pt x="84990" y="10999"/>
                  </a:lnTo>
                  <a:lnTo>
                    <a:pt x="81133" y="5275"/>
                  </a:lnTo>
                  <a:lnTo>
                    <a:pt x="75412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2" y="34589"/>
                  </a:lnTo>
                  <a:lnTo>
                    <a:pt x="81133" y="30730"/>
                  </a:lnTo>
                  <a:lnTo>
                    <a:pt x="84990" y="25010"/>
                  </a:lnTo>
                  <a:lnTo>
                    <a:pt x="86404" y="18008"/>
                  </a:lnTo>
                  <a:close/>
                </a:path>
                <a:path w="238125" h="36194">
                  <a:moveTo>
                    <a:pt x="136798" y="18008"/>
                  </a:moveTo>
                  <a:lnTo>
                    <a:pt x="135383" y="10999"/>
                  </a:lnTo>
                  <a:lnTo>
                    <a:pt x="131526" y="5275"/>
                  </a:lnTo>
                  <a:lnTo>
                    <a:pt x="125805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69" y="5275"/>
                  </a:lnTo>
                  <a:lnTo>
                    <a:pt x="102211" y="10999"/>
                  </a:lnTo>
                  <a:lnTo>
                    <a:pt x="100796" y="18008"/>
                  </a:lnTo>
                  <a:lnTo>
                    <a:pt x="102211" y="25010"/>
                  </a:lnTo>
                  <a:lnTo>
                    <a:pt x="106069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5" y="34589"/>
                  </a:lnTo>
                  <a:lnTo>
                    <a:pt x="131526" y="30730"/>
                  </a:lnTo>
                  <a:lnTo>
                    <a:pt x="135383" y="25010"/>
                  </a:lnTo>
                  <a:lnTo>
                    <a:pt x="136798" y="18008"/>
                  </a:lnTo>
                  <a:close/>
                </a:path>
                <a:path w="238125" h="36194">
                  <a:moveTo>
                    <a:pt x="187205" y="18008"/>
                  </a:moveTo>
                  <a:lnTo>
                    <a:pt x="185790" y="10999"/>
                  </a:lnTo>
                  <a:lnTo>
                    <a:pt x="181931" y="5275"/>
                  </a:lnTo>
                  <a:lnTo>
                    <a:pt x="176209" y="1415"/>
                  </a:lnTo>
                  <a:lnTo>
                    <a:pt x="169202" y="0"/>
                  </a:lnTo>
                  <a:lnTo>
                    <a:pt x="162195" y="1415"/>
                  </a:lnTo>
                  <a:lnTo>
                    <a:pt x="156474" y="5275"/>
                  </a:lnTo>
                  <a:lnTo>
                    <a:pt x="152617" y="10999"/>
                  </a:lnTo>
                  <a:lnTo>
                    <a:pt x="151203" y="18008"/>
                  </a:lnTo>
                  <a:lnTo>
                    <a:pt x="152617" y="25010"/>
                  </a:lnTo>
                  <a:lnTo>
                    <a:pt x="156474" y="30730"/>
                  </a:lnTo>
                  <a:lnTo>
                    <a:pt x="162195" y="34589"/>
                  </a:lnTo>
                  <a:lnTo>
                    <a:pt x="169202" y="36004"/>
                  </a:lnTo>
                  <a:lnTo>
                    <a:pt x="176209" y="34589"/>
                  </a:lnTo>
                  <a:lnTo>
                    <a:pt x="181931" y="30730"/>
                  </a:lnTo>
                  <a:lnTo>
                    <a:pt x="185790" y="25010"/>
                  </a:lnTo>
                  <a:lnTo>
                    <a:pt x="187205" y="18008"/>
                  </a:lnTo>
                  <a:close/>
                </a:path>
                <a:path w="23812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1" y="1415"/>
                  </a:lnTo>
                  <a:lnTo>
                    <a:pt x="206869" y="5275"/>
                  </a:lnTo>
                  <a:lnTo>
                    <a:pt x="203011" y="10999"/>
                  </a:lnTo>
                  <a:lnTo>
                    <a:pt x="201597" y="18008"/>
                  </a:lnTo>
                  <a:lnTo>
                    <a:pt x="203011" y="25010"/>
                  </a:lnTo>
                  <a:lnTo>
                    <a:pt x="206869" y="30730"/>
                  </a:lnTo>
                  <a:lnTo>
                    <a:pt x="212591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770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6050" y="290954"/>
            <a:ext cx="2236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10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22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90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autoremove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683" y="557084"/>
            <a:ext cx="3268979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 </a:t>
            </a:r>
            <a:r>
              <a:rPr sz="1100" dirty="0">
                <a:latin typeface="Tahoma"/>
                <a:cs typeface="Tahoma"/>
              </a:rPr>
              <a:t>still</a:t>
            </a:r>
            <a:r>
              <a:rPr sz="1100" spc="-30" dirty="0">
                <a:latin typeface="Tahoma"/>
                <a:cs typeface="Tahoma"/>
              </a:rPr>
              <a:t> exists </a:t>
            </a:r>
            <a:r>
              <a:rPr sz="1100" spc="-20" dirty="0">
                <a:latin typeface="Tahoma"/>
                <a:cs typeface="Tahoma"/>
              </a:rPr>
              <a:t>after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command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exit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0" y="7994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923" y="850023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06286"/>
                </a:moveTo>
                <a:lnTo>
                  <a:pt x="0" y="0"/>
                </a:lnTo>
              </a:path>
              <a:path h="1169670">
                <a:moveTo>
                  <a:pt x="0" y="212572"/>
                </a:moveTo>
                <a:lnTo>
                  <a:pt x="0" y="106286"/>
                </a:lnTo>
              </a:path>
              <a:path h="1169670">
                <a:moveTo>
                  <a:pt x="0" y="318846"/>
                </a:moveTo>
                <a:lnTo>
                  <a:pt x="0" y="212559"/>
                </a:lnTo>
              </a:path>
              <a:path h="1169670">
                <a:moveTo>
                  <a:pt x="0" y="425132"/>
                </a:moveTo>
                <a:lnTo>
                  <a:pt x="0" y="318846"/>
                </a:lnTo>
              </a:path>
              <a:path h="1169670">
                <a:moveTo>
                  <a:pt x="0" y="531418"/>
                </a:moveTo>
                <a:lnTo>
                  <a:pt x="0" y="425132"/>
                </a:lnTo>
              </a:path>
              <a:path h="1169670">
                <a:moveTo>
                  <a:pt x="0" y="637692"/>
                </a:moveTo>
                <a:lnTo>
                  <a:pt x="0" y="531406"/>
                </a:lnTo>
              </a:path>
              <a:path h="1169670">
                <a:moveTo>
                  <a:pt x="0" y="743978"/>
                </a:moveTo>
                <a:lnTo>
                  <a:pt x="0" y="637692"/>
                </a:lnTo>
              </a:path>
              <a:path h="1169670">
                <a:moveTo>
                  <a:pt x="0" y="850252"/>
                </a:moveTo>
                <a:lnTo>
                  <a:pt x="0" y="743966"/>
                </a:lnTo>
              </a:path>
              <a:path h="1169670">
                <a:moveTo>
                  <a:pt x="0" y="956538"/>
                </a:moveTo>
                <a:lnTo>
                  <a:pt x="0" y="850252"/>
                </a:lnTo>
              </a:path>
              <a:path h="1169670">
                <a:moveTo>
                  <a:pt x="0" y="1062812"/>
                </a:moveTo>
                <a:lnTo>
                  <a:pt x="0" y="956525"/>
                </a:lnTo>
              </a:path>
              <a:path h="1169670">
                <a:moveTo>
                  <a:pt x="0" y="1169098"/>
                </a:moveTo>
                <a:lnTo>
                  <a:pt x="0" y="106281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6080" y="850023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106286"/>
                </a:moveTo>
                <a:lnTo>
                  <a:pt x="0" y="0"/>
                </a:lnTo>
              </a:path>
              <a:path h="1275714">
                <a:moveTo>
                  <a:pt x="0" y="212572"/>
                </a:moveTo>
                <a:lnTo>
                  <a:pt x="0" y="106286"/>
                </a:lnTo>
              </a:path>
              <a:path h="1275714">
                <a:moveTo>
                  <a:pt x="0" y="318846"/>
                </a:moveTo>
                <a:lnTo>
                  <a:pt x="0" y="212559"/>
                </a:lnTo>
              </a:path>
              <a:path h="1275714">
                <a:moveTo>
                  <a:pt x="0" y="425132"/>
                </a:moveTo>
                <a:lnTo>
                  <a:pt x="0" y="318846"/>
                </a:lnTo>
              </a:path>
              <a:path h="1275714">
                <a:moveTo>
                  <a:pt x="0" y="531418"/>
                </a:moveTo>
                <a:lnTo>
                  <a:pt x="0" y="425132"/>
                </a:lnTo>
              </a:path>
              <a:path h="1275714">
                <a:moveTo>
                  <a:pt x="0" y="637692"/>
                </a:moveTo>
                <a:lnTo>
                  <a:pt x="0" y="531406"/>
                </a:lnTo>
              </a:path>
              <a:path h="1275714">
                <a:moveTo>
                  <a:pt x="0" y="743978"/>
                </a:moveTo>
                <a:lnTo>
                  <a:pt x="0" y="637692"/>
                </a:lnTo>
              </a:path>
              <a:path h="1275714">
                <a:moveTo>
                  <a:pt x="0" y="850252"/>
                </a:moveTo>
                <a:lnTo>
                  <a:pt x="0" y="743966"/>
                </a:lnTo>
              </a:path>
              <a:path h="1275714">
                <a:moveTo>
                  <a:pt x="0" y="956538"/>
                </a:moveTo>
                <a:lnTo>
                  <a:pt x="0" y="850252"/>
                </a:lnTo>
              </a:path>
              <a:path h="1275714">
                <a:moveTo>
                  <a:pt x="0" y="1062812"/>
                </a:moveTo>
                <a:lnTo>
                  <a:pt x="0" y="956525"/>
                </a:lnTo>
              </a:path>
              <a:path h="1275714">
                <a:moveTo>
                  <a:pt x="0" y="1169098"/>
                </a:moveTo>
                <a:lnTo>
                  <a:pt x="0" y="1062812"/>
                </a:lnTo>
              </a:path>
              <a:path h="1275714">
                <a:moveTo>
                  <a:pt x="0" y="1275384"/>
                </a:moveTo>
                <a:lnTo>
                  <a:pt x="0" y="116909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0" y="820642"/>
            <a:ext cx="2218055" cy="11950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name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date-ctr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18:38:21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3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start</a:t>
            </a:r>
            <a:r>
              <a:rPr sz="600" b="1" spc="2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60" dirty="0">
                <a:latin typeface="Cambria"/>
                <a:cs typeface="Cambria"/>
              </a:rPr>
              <a:t>date-</a:t>
            </a:r>
            <a:r>
              <a:rPr sz="600" spc="25" dirty="0"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logs</a:t>
            </a:r>
            <a:r>
              <a:rPr sz="600" b="1" spc="2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18:38:21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18:38:29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45" dirty="0">
                <a:solidFill>
                  <a:srgbClr val="3232B2"/>
                </a:solidFill>
                <a:latin typeface="Cambria"/>
                <a:cs typeface="Cambria"/>
              </a:rPr>
              <a:t>rm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60" dirty="0">
                <a:latin typeface="Cambria"/>
                <a:cs typeface="Cambria"/>
              </a:rPr>
              <a:t>date-</a:t>
            </a:r>
            <a:r>
              <a:rPr sz="600" spc="25" dirty="0"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3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start</a:t>
            </a:r>
            <a:r>
              <a:rPr sz="600" b="1" spc="2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Error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response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from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daemon: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such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container: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date-</a:t>
            </a:r>
            <a:r>
              <a:rPr sz="600" spc="25" dirty="0"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923" y="201912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0" y="2004903"/>
            <a:ext cx="26162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2015/01/20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19:39:27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Error: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failed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start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one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or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more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containers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217601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683" y="2308183"/>
            <a:ext cx="356171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With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60" dirty="0">
                <a:solidFill>
                  <a:srgbClr val="006300"/>
                </a:solidFill>
                <a:latin typeface="Cambria"/>
                <a:cs typeface="Cambria"/>
              </a:rPr>
              <a:t>rm</a:t>
            </a:r>
            <a:r>
              <a:rPr sz="1100" spc="9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automatically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removed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after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exit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995" y="255052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923" y="2601137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2"/>
                </a:moveTo>
                <a:lnTo>
                  <a:pt x="0" y="0"/>
                </a:lnTo>
              </a:path>
              <a:path h="425450">
                <a:moveTo>
                  <a:pt x="0" y="212561"/>
                </a:moveTo>
                <a:lnTo>
                  <a:pt x="0" y="106273"/>
                </a:lnTo>
              </a:path>
              <a:path h="425450">
                <a:moveTo>
                  <a:pt x="0" y="318843"/>
                </a:moveTo>
                <a:lnTo>
                  <a:pt x="0" y="212561"/>
                </a:lnTo>
              </a:path>
              <a:path h="425450">
                <a:moveTo>
                  <a:pt x="0" y="425117"/>
                </a:moveTo>
                <a:lnTo>
                  <a:pt x="0" y="318834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6080" y="2601137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2"/>
                </a:moveTo>
                <a:lnTo>
                  <a:pt x="0" y="0"/>
                </a:lnTo>
              </a:path>
              <a:path h="531494">
                <a:moveTo>
                  <a:pt x="0" y="212561"/>
                </a:moveTo>
                <a:lnTo>
                  <a:pt x="0" y="106273"/>
                </a:lnTo>
              </a:path>
              <a:path h="531494">
                <a:moveTo>
                  <a:pt x="0" y="318843"/>
                </a:moveTo>
                <a:lnTo>
                  <a:pt x="0" y="212561"/>
                </a:lnTo>
              </a:path>
              <a:path h="531494">
                <a:moveTo>
                  <a:pt x="0" y="425117"/>
                </a:moveTo>
                <a:lnTo>
                  <a:pt x="0" y="318834"/>
                </a:lnTo>
              </a:path>
              <a:path h="531494">
                <a:moveTo>
                  <a:pt x="0" y="531406"/>
                </a:moveTo>
                <a:lnTo>
                  <a:pt x="0" y="42511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5" y="2571727"/>
            <a:ext cx="2218055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name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date-ctr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Tue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20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18:41:49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2015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45" dirty="0">
                <a:solidFill>
                  <a:srgbClr val="3232B2"/>
                </a:solidFill>
                <a:latin typeface="Cambria"/>
                <a:cs typeface="Cambria"/>
              </a:rPr>
              <a:t>rm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Error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response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from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daemon: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such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container: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date-</a:t>
            </a:r>
            <a:r>
              <a:rPr sz="600" spc="25" dirty="0">
                <a:latin typeface="Cambria"/>
                <a:cs typeface="Cambria"/>
              </a:rPr>
              <a:t>ctr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1923" y="302625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5" y="3012038"/>
            <a:ext cx="26562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2015/01/20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19:41:53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Error: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failed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remove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one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or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more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containers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995" y="318314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sp>
          <p:nvSpPr>
            <p:cNvPr id="3" name="object 3"/>
            <p:cNvSpPr/>
            <p:nvPr/>
          </p:nvSpPr>
          <p:spPr>
            <a:xfrm>
              <a:off x="475476" y="157111"/>
              <a:ext cx="590550" cy="36195"/>
            </a:xfrm>
            <a:custGeom>
              <a:avLst/>
              <a:gdLst/>
              <a:ahLst/>
              <a:cxnLst/>
              <a:rect l="l" t="t" r="r" b="b"/>
              <a:pathLst>
                <a:path w="590550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59055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590550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590550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590550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59055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590550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590550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590550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590550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590550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590550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0273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0273" y="157111"/>
              <a:ext cx="187325" cy="36195"/>
            </a:xfrm>
            <a:custGeom>
              <a:avLst/>
              <a:gdLst/>
              <a:ahLst/>
              <a:cxnLst/>
              <a:rect l="l" t="t" r="r" b="b"/>
              <a:pathLst>
                <a:path w="18732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87325" h="36194">
                  <a:moveTo>
                    <a:pt x="86395" y="18008"/>
                  </a:moveTo>
                  <a:lnTo>
                    <a:pt x="84981" y="10999"/>
                  </a:lnTo>
                  <a:lnTo>
                    <a:pt x="81124" y="5275"/>
                  </a:lnTo>
                  <a:lnTo>
                    <a:pt x="75403" y="1415"/>
                  </a:lnTo>
                  <a:lnTo>
                    <a:pt x="68397" y="0"/>
                  </a:lnTo>
                  <a:lnTo>
                    <a:pt x="61389" y="1415"/>
                  </a:lnTo>
                  <a:lnTo>
                    <a:pt x="55667" y="5275"/>
                  </a:lnTo>
                  <a:lnTo>
                    <a:pt x="51808" y="10999"/>
                  </a:lnTo>
                  <a:lnTo>
                    <a:pt x="50393" y="18008"/>
                  </a:lnTo>
                  <a:lnTo>
                    <a:pt x="51808" y="25010"/>
                  </a:lnTo>
                  <a:lnTo>
                    <a:pt x="55667" y="30730"/>
                  </a:lnTo>
                  <a:lnTo>
                    <a:pt x="61389" y="34589"/>
                  </a:lnTo>
                  <a:lnTo>
                    <a:pt x="68397" y="36004"/>
                  </a:lnTo>
                  <a:lnTo>
                    <a:pt x="75403" y="34589"/>
                  </a:lnTo>
                  <a:lnTo>
                    <a:pt x="81124" y="30730"/>
                  </a:lnTo>
                  <a:lnTo>
                    <a:pt x="84981" y="25010"/>
                  </a:lnTo>
                  <a:lnTo>
                    <a:pt x="86395" y="18008"/>
                  </a:lnTo>
                  <a:close/>
                </a:path>
                <a:path w="18732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87325" h="36194">
                  <a:moveTo>
                    <a:pt x="187196" y="18008"/>
                  </a:moveTo>
                  <a:lnTo>
                    <a:pt x="185782" y="10999"/>
                  </a:lnTo>
                  <a:lnTo>
                    <a:pt x="181925" y="5275"/>
                  </a:lnTo>
                  <a:lnTo>
                    <a:pt x="176204" y="1415"/>
                  </a:lnTo>
                  <a:lnTo>
                    <a:pt x="169198" y="0"/>
                  </a:lnTo>
                  <a:lnTo>
                    <a:pt x="162189" y="1415"/>
                  </a:lnTo>
                  <a:lnTo>
                    <a:pt x="156466" y="5275"/>
                  </a:lnTo>
                  <a:lnTo>
                    <a:pt x="152609" y="10999"/>
                  </a:lnTo>
                  <a:lnTo>
                    <a:pt x="151194" y="18008"/>
                  </a:lnTo>
                  <a:lnTo>
                    <a:pt x="152609" y="25010"/>
                  </a:lnTo>
                  <a:lnTo>
                    <a:pt x="156466" y="30730"/>
                  </a:lnTo>
                  <a:lnTo>
                    <a:pt x="162189" y="34589"/>
                  </a:lnTo>
                  <a:lnTo>
                    <a:pt x="169198" y="36004"/>
                  </a:lnTo>
                  <a:lnTo>
                    <a:pt x="176204" y="34589"/>
                  </a:lnTo>
                  <a:lnTo>
                    <a:pt x="181925" y="30730"/>
                  </a:lnTo>
                  <a:lnTo>
                    <a:pt x="185782" y="25010"/>
                  </a:lnTo>
                  <a:lnTo>
                    <a:pt x="187196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7980" y="290954"/>
            <a:ext cx="1471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Common</a:t>
            </a:r>
            <a:r>
              <a:rPr sz="1400" spc="-9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006300"/>
                </a:solidFill>
                <a:latin typeface="Cambria"/>
                <a:cs typeface="Cambria"/>
              </a:rPr>
              <a:t>rm</a:t>
            </a:r>
            <a:r>
              <a:rPr sz="1400" spc="2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idioms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83" y="599591"/>
            <a:ext cx="362839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Launch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throwaway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20" dirty="0">
                <a:latin typeface="Tahoma"/>
                <a:cs typeface="Tahoma"/>
              </a:rPr>
              <a:t> for </a:t>
            </a:r>
            <a:r>
              <a:rPr sz="1100" spc="-40" dirty="0">
                <a:latin typeface="Tahoma"/>
                <a:cs typeface="Tahoma"/>
              </a:rPr>
              <a:t>debugging/testing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purpose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0" y="84193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892543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6"/>
                </a:moveTo>
                <a:lnTo>
                  <a:pt x="0" y="0"/>
                </a:lnTo>
              </a:path>
              <a:path h="212725">
                <a:moveTo>
                  <a:pt x="0" y="212559"/>
                </a:moveTo>
                <a:lnTo>
                  <a:pt x="0" y="10627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892543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6"/>
                </a:moveTo>
                <a:lnTo>
                  <a:pt x="0" y="0"/>
                </a:lnTo>
              </a:path>
              <a:path h="212725">
                <a:moveTo>
                  <a:pt x="0" y="212559"/>
                </a:moveTo>
                <a:lnTo>
                  <a:pt x="0" y="10627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6683" y="863136"/>
            <a:ext cx="1271905" cy="3333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 dirty="0">
              <a:latin typeface="Cambria"/>
              <a:cs typeface="Cambria"/>
            </a:endParaRPr>
          </a:p>
          <a:p>
            <a:pPr marL="62865">
              <a:lnSpc>
                <a:spcPts val="495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root@4b71c9a39326:/#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ts val="975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990" y="115571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0" y="153023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923" y="1580832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6"/>
                </a:moveTo>
                <a:lnTo>
                  <a:pt x="0" y="0"/>
                </a:lnTo>
              </a:path>
              <a:path h="212725">
                <a:moveTo>
                  <a:pt x="0" y="212572"/>
                </a:moveTo>
                <a:lnTo>
                  <a:pt x="0" y="10628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6687" y="1287890"/>
            <a:ext cx="1870075" cy="501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Remove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zombie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  <a:p>
            <a:pPr marL="62865">
              <a:lnSpc>
                <a:spcPct val="100000"/>
              </a:lnSpc>
              <a:spcBef>
                <a:spcPts val="16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ps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a</a:t>
            </a:r>
            <a:endParaRPr sz="600" dirty="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14"/>
              </a:spcBef>
              <a:tabLst>
                <a:tab pos="1099185" algn="l"/>
                <a:tab pos="1577340" algn="l"/>
              </a:tabLst>
            </a:pPr>
            <a:r>
              <a:rPr sz="600" spc="-40" dirty="0">
                <a:latin typeface="Cambria"/>
                <a:cs typeface="Cambria"/>
              </a:rPr>
              <a:t>CONTAINER</a:t>
            </a:r>
            <a:r>
              <a:rPr sz="600" spc="1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ID</a:t>
            </a:r>
            <a:r>
              <a:rPr sz="600" spc="185" dirty="0">
                <a:latin typeface="Cambria"/>
                <a:cs typeface="Cambria"/>
              </a:rPr>
              <a:t>  </a:t>
            </a:r>
            <a:r>
              <a:rPr sz="600" spc="-10" dirty="0">
                <a:latin typeface="Cambria"/>
                <a:cs typeface="Cambria"/>
              </a:rPr>
              <a:t>IMAGE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10" dirty="0">
                <a:latin typeface="Cambria"/>
                <a:cs typeface="Cambria"/>
              </a:rPr>
              <a:t>COMMAND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50" dirty="0">
                <a:latin typeface="Cambria"/>
                <a:cs typeface="Cambria"/>
              </a:rPr>
              <a:t>CREATED</a:t>
            </a:r>
            <a:endParaRPr sz="600" dirty="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96080" y="1580832"/>
            <a:ext cx="0" cy="1488440"/>
          </a:xfrm>
          <a:custGeom>
            <a:avLst/>
            <a:gdLst/>
            <a:ahLst/>
            <a:cxnLst/>
            <a:rect l="l" t="t" r="r" b="b"/>
            <a:pathLst>
              <a:path h="1488439">
                <a:moveTo>
                  <a:pt x="0" y="106286"/>
                </a:moveTo>
                <a:lnTo>
                  <a:pt x="0" y="0"/>
                </a:lnTo>
              </a:path>
              <a:path h="1488439">
                <a:moveTo>
                  <a:pt x="0" y="212572"/>
                </a:moveTo>
                <a:lnTo>
                  <a:pt x="0" y="106286"/>
                </a:lnTo>
              </a:path>
              <a:path h="1488439">
                <a:moveTo>
                  <a:pt x="0" y="318846"/>
                </a:moveTo>
                <a:lnTo>
                  <a:pt x="0" y="212559"/>
                </a:lnTo>
              </a:path>
              <a:path h="1488439">
                <a:moveTo>
                  <a:pt x="0" y="425132"/>
                </a:moveTo>
                <a:lnTo>
                  <a:pt x="0" y="318846"/>
                </a:lnTo>
              </a:path>
              <a:path h="1488439">
                <a:moveTo>
                  <a:pt x="0" y="531418"/>
                </a:moveTo>
                <a:lnTo>
                  <a:pt x="0" y="425132"/>
                </a:lnTo>
              </a:path>
              <a:path h="1488439">
                <a:moveTo>
                  <a:pt x="0" y="637692"/>
                </a:moveTo>
                <a:lnTo>
                  <a:pt x="0" y="531406"/>
                </a:lnTo>
              </a:path>
              <a:path h="1488439">
                <a:moveTo>
                  <a:pt x="0" y="743981"/>
                </a:moveTo>
                <a:lnTo>
                  <a:pt x="0" y="637692"/>
                </a:lnTo>
              </a:path>
              <a:path h="1488439">
                <a:moveTo>
                  <a:pt x="0" y="850253"/>
                </a:moveTo>
                <a:lnTo>
                  <a:pt x="0" y="743966"/>
                </a:lnTo>
              </a:path>
              <a:path h="1488439">
                <a:moveTo>
                  <a:pt x="0" y="956537"/>
                </a:moveTo>
                <a:lnTo>
                  <a:pt x="0" y="850253"/>
                </a:lnTo>
              </a:path>
              <a:path h="1488439">
                <a:moveTo>
                  <a:pt x="0" y="1062824"/>
                </a:moveTo>
                <a:lnTo>
                  <a:pt x="0" y="956537"/>
                </a:lnTo>
              </a:path>
              <a:path h="1488439">
                <a:moveTo>
                  <a:pt x="0" y="1169098"/>
                </a:moveTo>
                <a:lnTo>
                  <a:pt x="0" y="1062810"/>
                </a:lnTo>
              </a:path>
              <a:path h="1488439">
                <a:moveTo>
                  <a:pt x="0" y="1275386"/>
                </a:moveTo>
                <a:lnTo>
                  <a:pt x="0" y="1169098"/>
                </a:lnTo>
              </a:path>
              <a:path h="1488439">
                <a:moveTo>
                  <a:pt x="0" y="1381659"/>
                </a:moveTo>
                <a:lnTo>
                  <a:pt x="0" y="1275372"/>
                </a:lnTo>
              </a:path>
              <a:path h="1488439">
                <a:moveTo>
                  <a:pt x="0" y="1487943"/>
                </a:moveTo>
                <a:lnTo>
                  <a:pt x="0" y="138165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58924" y="1672900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latin typeface="Cambria"/>
                <a:cs typeface="Cambria"/>
              </a:rPr>
              <a:t>STATUS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1923" y="179339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0" y="1779186"/>
            <a:ext cx="3174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2b291251a415</a:t>
            </a:r>
            <a:r>
              <a:rPr sz="600" spc="254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debian:7.5</a:t>
            </a:r>
            <a:r>
              <a:rPr sz="600" spc="26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"hostname"</a:t>
            </a:r>
            <a:r>
              <a:rPr sz="600" spc="254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About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minute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ago</a:t>
            </a:r>
            <a:r>
              <a:rPr sz="600" spc="254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Exited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(0)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About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1923" y="1899678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6"/>
                </a:moveTo>
                <a:lnTo>
                  <a:pt x="0" y="0"/>
                </a:lnTo>
              </a:path>
              <a:path h="212725">
                <a:moveTo>
                  <a:pt x="0" y="212572"/>
                </a:moveTo>
                <a:lnTo>
                  <a:pt x="0" y="10628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0" y="1870272"/>
            <a:ext cx="1341120" cy="23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600" dirty="0">
                <a:latin typeface="Cambria"/>
                <a:cs typeface="Cambria"/>
              </a:rPr>
              <a:t>6d36a2f07e18</a:t>
            </a:r>
            <a:r>
              <a:rPr sz="600" spc="28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debian:7.5</a:t>
            </a:r>
            <a:r>
              <a:rPr sz="600" spc="285" dirty="0">
                <a:latin typeface="Cambria"/>
                <a:cs typeface="Cambria"/>
              </a:rPr>
              <a:t>  </a:t>
            </a:r>
            <a:r>
              <a:rPr sz="600" spc="50" dirty="0">
                <a:latin typeface="Cambria"/>
                <a:cs typeface="Cambria"/>
              </a:rPr>
              <a:t>"false"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0f563f110328</a:t>
            </a:r>
            <a:r>
              <a:rPr sz="600" spc="29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debian:7.5</a:t>
            </a:r>
            <a:r>
              <a:rPr sz="600" spc="295" dirty="0">
                <a:latin typeface="Cambria"/>
                <a:cs typeface="Cambria"/>
              </a:rPr>
              <a:t>  </a:t>
            </a:r>
            <a:r>
              <a:rPr sz="600" spc="40" dirty="0">
                <a:latin typeface="Cambria"/>
                <a:cs typeface="Cambria"/>
              </a:rPr>
              <a:t>"true"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61810" y="1870272"/>
            <a:ext cx="543560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dirty="0">
                <a:latin typeface="Cambria"/>
                <a:cs typeface="Cambria"/>
              </a:rPr>
              <a:t>2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minutes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2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minutes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1923" y="2112238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6"/>
                </a:moveTo>
                <a:lnTo>
                  <a:pt x="0" y="0"/>
                </a:lnTo>
              </a:path>
              <a:path h="850264">
                <a:moveTo>
                  <a:pt x="0" y="212575"/>
                </a:moveTo>
                <a:lnTo>
                  <a:pt x="0" y="106286"/>
                </a:lnTo>
              </a:path>
              <a:path h="850264">
                <a:moveTo>
                  <a:pt x="0" y="318847"/>
                </a:moveTo>
                <a:lnTo>
                  <a:pt x="0" y="212559"/>
                </a:lnTo>
              </a:path>
              <a:path h="850264">
                <a:moveTo>
                  <a:pt x="0" y="425131"/>
                </a:moveTo>
                <a:lnTo>
                  <a:pt x="0" y="318847"/>
                </a:lnTo>
              </a:path>
              <a:path h="850264">
                <a:moveTo>
                  <a:pt x="0" y="531418"/>
                </a:moveTo>
                <a:lnTo>
                  <a:pt x="0" y="425131"/>
                </a:lnTo>
              </a:path>
              <a:path h="850264">
                <a:moveTo>
                  <a:pt x="0" y="637692"/>
                </a:moveTo>
                <a:lnTo>
                  <a:pt x="0" y="531404"/>
                </a:lnTo>
              </a:path>
              <a:path h="850264">
                <a:moveTo>
                  <a:pt x="0" y="743979"/>
                </a:moveTo>
                <a:lnTo>
                  <a:pt x="0" y="637692"/>
                </a:lnTo>
              </a:path>
              <a:path h="850264">
                <a:moveTo>
                  <a:pt x="0" y="850253"/>
                </a:moveTo>
                <a:lnTo>
                  <a:pt x="0" y="74396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58918" y="1870272"/>
            <a:ext cx="822960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dirty="0">
                <a:latin typeface="Cambria"/>
                <a:cs typeface="Cambria"/>
              </a:rPr>
              <a:t>Exited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(1)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minutes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Exited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(0)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minutes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Exited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(0)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5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minutes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290" y="2082857"/>
            <a:ext cx="2058035" cy="875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10" dirty="0">
                <a:latin typeface="Cambria"/>
                <a:cs typeface="Cambria"/>
              </a:rPr>
              <a:t>4b57d0327a20</a:t>
            </a:r>
            <a:r>
              <a:rPr sz="600" spc="22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debian:7.5</a:t>
            </a:r>
            <a:r>
              <a:rPr sz="600" spc="225" dirty="0">
                <a:latin typeface="Cambria"/>
                <a:cs typeface="Cambria"/>
              </a:rPr>
              <a:t>  </a:t>
            </a:r>
            <a:r>
              <a:rPr sz="600" spc="-10" dirty="0">
                <a:latin typeface="Cambria"/>
                <a:cs typeface="Cambria"/>
              </a:rPr>
              <a:t>"uname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-</a:t>
            </a:r>
            <a:r>
              <a:rPr sz="600" spc="75" dirty="0">
                <a:latin typeface="Cambria"/>
                <a:cs typeface="Cambria"/>
              </a:rPr>
              <a:t>a"</a:t>
            </a:r>
            <a:r>
              <a:rPr sz="600" spc="22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5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minutes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container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prune</a:t>
            </a:r>
            <a:endParaRPr sz="600">
              <a:latin typeface="Cambria"/>
              <a:cs typeface="Cambria"/>
            </a:endParaRPr>
          </a:p>
          <a:p>
            <a:pPr marL="12700" marR="84455">
              <a:lnSpc>
                <a:spcPct val="116199"/>
              </a:lnSpc>
            </a:pPr>
            <a:r>
              <a:rPr sz="600" spc="-40" dirty="0">
                <a:latin typeface="Cambria"/>
                <a:cs typeface="Cambria"/>
              </a:rPr>
              <a:t>WARNING!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This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will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remove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105" dirty="0">
                <a:latin typeface="Cambria"/>
                <a:cs typeface="Cambria"/>
              </a:rPr>
              <a:t>all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stopped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containers.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Are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you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sure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you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want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continue?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[y/N]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y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Deleted</a:t>
            </a:r>
            <a:r>
              <a:rPr sz="600" spc="39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Containers: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2b291251a415</a:t>
            </a:r>
            <a:endParaRPr sz="600">
              <a:latin typeface="Cambria"/>
              <a:cs typeface="Cambria"/>
            </a:endParaRPr>
          </a:p>
          <a:p>
            <a:pPr marL="12700" marR="1558925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6d36a2f07e18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0f563f110328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1923" y="296249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290" y="2948270"/>
            <a:ext cx="5041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Cambria"/>
                <a:cs typeface="Cambria"/>
              </a:rPr>
              <a:t>4b57d0327a20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9990" y="311938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641350" cy="36195"/>
            </a:xfrm>
            <a:custGeom>
              <a:avLst/>
              <a:gdLst/>
              <a:ahLst/>
              <a:cxnLst/>
              <a:rect l="l" t="t" r="r" b="b"/>
              <a:pathLst>
                <a:path w="641350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64135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641350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641350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641350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64135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641350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641350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641350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641350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641350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641350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  <a:path w="641350" h="36194">
                  <a:moveTo>
                    <a:pt x="640798" y="18008"/>
                  </a:moveTo>
                  <a:lnTo>
                    <a:pt x="639384" y="10999"/>
                  </a:lnTo>
                  <a:lnTo>
                    <a:pt x="635527" y="5275"/>
                  </a:lnTo>
                  <a:lnTo>
                    <a:pt x="629806" y="1415"/>
                  </a:lnTo>
                  <a:lnTo>
                    <a:pt x="622800" y="0"/>
                  </a:lnTo>
                  <a:lnTo>
                    <a:pt x="615793" y="1415"/>
                  </a:lnTo>
                  <a:lnTo>
                    <a:pt x="610070" y="5275"/>
                  </a:lnTo>
                  <a:lnTo>
                    <a:pt x="606211" y="10999"/>
                  </a:lnTo>
                  <a:lnTo>
                    <a:pt x="604796" y="18008"/>
                  </a:lnTo>
                  <a:lnTo>
                    <a:pt x="606211" y="25010"/>
                  </a:lnTo>
                  <a:lnTo>
                    <a:pt x="610070" y="30730"/>
                  </a:lnTo>
                  <a:lnTo>
                    <a:pt x="615793" y="34589"/>
                  </a:lnTo>
                  <a:lnTo>
                    <a:pt x="622800" y="36004"/>
                  </a:lnTo>
                  <a:lnTo>
                    <a:pt x="629806" y="34589"/>
                  </a:lnTo>
                  <a:lnTo>
                    <a:pt x="635527" y="30730"/>
                  </a:lnTo>
                  <a:lnTo>
                    <a:pt x="639384" y="25010"/>
                  </a:lnTo>
                  <a:lnTo>
                    <a:pt x="640798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066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0667" y="157111"/>
              <a:ext cx="137160" cy="36195"/>
            </a:xfrm>
            <a:custGeom>
              <a:avLst/>
              <a:gdLst/>
              <a:ahLst/>
              <a:cxnLst/>
              <a:rect l="l" t="t" r="r" b="b"/>
              <a:pathLst>
                <a:path w="137159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37159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37159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31" y="5275"/>
                  </a:lnTo>
                  <a:lnTo>
                    <a:pt x="125811" y="1415"/>
                  </a:lnTo>
                  <a:lnTo>
                    <a:pt x="118804" y="0"/>
                  </a:lnTo>
                  <a:lnTo>
                    <a:pt x="111795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5" y="34589"/>
                  </a:lnTo>
                  <a:lnTo>
                    <a:pt x="118804" y="36004"/>
                  </a:lnTo>
                  <a:lnTo>
                    <a:pt x="125811" y="34589"/>
                  </a:lnTo>
                  <a:lnTo>
                    <a:pt x="131531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7317" y="290954"/>
            <a:ext cx="1813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Inspecting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7463" y="557593"/>
          <a:ext cx="4068445" cy="230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command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ps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list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running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ps</a:t>
                      </a:r>
                      <a:r>
                        <a:rPr sz="1100" spc="4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-a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list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containers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7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logs</a:t>
                      </a:r>
                      <a:r>
                        <a:rPr sz="1100" spc="14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2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1100" spc="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142" baseline="27777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200" spc="300" baseline="27777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]</a:t>
                      </a:r>
                      <a:r>
                        <a:rPr sz="11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show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output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stdout+stderr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top</a:t>
                      </a:r>
                      <a:r>
                        <a:rPr sz="1100" spc="1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container</a:t>
                      </a:r>
                      <a:r>
                        <a:rPr sz="11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60" dirty="0">
                          <a:latin typeface="Arial"/>
                          <a:cs typeface="Arial"/>
                        </a:rPr>
                        <a:t>ps</a:t>
                      </a:r>
                      <a:r>
                        <a:rPr sz="1100" i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1100" i="1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]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list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processes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running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inside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containers</a:t>
                      </a:r>
                      <a:r>
                        <a:rPr sz="1200" spc="-15" baseline="27777" dirty="0">
                          <a:latin typeface="Tahoma"/>
                          <a:cs typeface="Tahoma"/>
                        </a:rPr>
                        <a:t>6</a:t>
                      </a:r>
                      <a:endParaRPr sz="1200" baseline="27777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1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stats</a:t>
                      </a:r>
                      <a:r>
                        <a:rPr sz="1100" spc="1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container</a:t>
                      </a:r>
                      <a:r>
                        <a:rPr sz="1100" i="1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]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display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live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70" dirty="0">
                          <a:latin typeface="Tahoma"/>
                          <a:cs typeface="Tahoma"/>
                        </a:rPr>
                        <a:t>usage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statistics</a:t>
                      </a:r>
                      <a:r>
                        <a:rPr sz="1200" spc="-15" baseline="27777" dirty="0">
                          <a:latin typeface="Tahoma"/>
                          <a:cs typeface="Tahoma"/>
                        </a:rPr>
                        <a:t>7</a:t>
                      </a:r>
                      <a:endParaRPr sz="1200" baseline="27777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7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diff</a:t>
                      </a:r>
                      <a:r>
                        <a:rPr sz="1100" spc="1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show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differences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with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(modified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files)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6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port</a:t>
                      </a:r>
                      <a:r>
                        <a:rPr sz="1100" spc="1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list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port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mappings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4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inspect</a:t>
                      </a:r>
                      <a:r>
                        <a:rPr sz="11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container.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show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low-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level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infos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(in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json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format)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47801" y="2898109"/>
            <a:ext cx="3169285" cy="441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</a:pPr>
            <a:r>
              <a:rPr sz="900" baseline="37037" dirty="0">
                <a:latin typeface="Tahoma"/>
                <a:cs typeface="Tahoma"/>
              </a:rPr>
              <a:t>5</a:t>
            </a:r>
            <a:r>
              <a:rPr sz="900" dirty="0">
                <a:latin typeface="Tahoma"/>
                <a:cs typeface="Tahoma"/>
              </a:rPr>
              <a:t>with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85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900" spc="75" dirty="0">
                <a:solidFill>
                  <a:srgbClr val="006300"/>
                </a:solidFill>
                <a:latin typeface="Cambria"/>
                <a:cs typeface="Cambria"/>
              </a:rPr>
              <a:t>f</a:t>
            </a:r>
            <a:r>
              <a:rPr sz="900" spc="75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900" spc="2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75" dirty="0">
                <a:solidFill>
                  <a:srgbClr val="006300"/>
                </a:solidFill>
                <a:latin typeface="Cambria"/>
                <a:cs typeface="Cambria"/>
              </a:rPr>
              <a:t>logs</a:t>
            </a:r>
            <a:r>
              <a:rPr sz="900" spc="114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follows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output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80" dirty="0">
                <a:latin typeface="Tahoma"/>
                <a:cs typeface="Tahoma"/>
              </a:rPr>
              <a:t>(`a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60" dirty="0">
                <a:solidFill>
                  <a:srgbClr val="006300"/>
                </a:solidFill>
                <a:latin typeface="Cambria"/>
                <a:cs typeface="Cambria"/>
              </a:rPr>
              <a:t>tail</a:t>
            </a:r>
            <a:r>
              <a:rPr sz="900" spc="2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185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900" spc="65" dirty="0">
                <a:solidFill>
                  <a:srgbClr val="006300"/>
                </a:solidFill>
                <a:latin typeface="Cambria"/>
                <a:cs typeface="Cambria"/>
              </a:rPr>
              <a:t>f</a:t>
            </a:r>
            <a:r>
              <a:rPr sz="900" spc="65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  <a:tabLst>
                <a:tab pos="878840" algn="l"/>
              </a:tabLst>
            </a:pPr>
            <a:r>
              <a:rPr sz="900" baseline="37037" dirty="0">
                <a:latin typeface="Tahoma"/>
                <a:cs typeface="Tahoma"/>
              </a:rPr>
              <a:t>6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900" spc="4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006300"/>
                </a:solidFill>
                <a:latin typeface="Cambria"/>
                <a:cs typeface="Cambria"/>
              </a:rPr>
              <a:t>top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	</a:t>
            </a:r>
            <a:r>
              <a:rPr sz="900" dirty="0">
                <a:latin typeface="Tahoma"/>
                <a:cs typeface="Tahoma"/>
              </a:rPr>
              <a:t>is the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equivalent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ps</a:t>
            </a:r>
            <a:r>
              <a:rPr sz="900" spc="16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900" spc="-20" dirty="0">
                <a:latin typeface="Tahoma"/>
                <a:cs typeface="Tahoma"/>
              </a:rPr>
              <a:t>command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unix</a:t>
            </a:r>
            <a:endParaRPr sz="9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20"/>
              </a:spcBef>
            </a:pPr>
            <a:r>
              <a:rPr sz="900" baseline="37037" dirty="0">
                <a:latin typeface="Tahoma"/>
                <a:cs typeface="Tahoma"/>
              </a:rPr>
              <a:t>7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900" spc="28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105" dirty="0">
                <a:solidFill>
                  <a:srgbClr val="006300"/>
                </a:solidFill>
                <a:latin typeface="Cambria"/>
                <a:cs typeface="Cambria"/>
              </a:rPr>
              <a:t>stats</a:t>
            </a:r>
            <a:r>
              <a:rPr sz="900" spc="114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equivalent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300"/>
                </a:solidFill>
                <a:latin typeface="Cambria"/>
                <a:cs typeface="Cambria"/>
              </a:rPr>
              <a:t>top</a:t>
            </a:r>
            <a:r>
              <a:rPr sz="900" spc="114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command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unix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691515" cy="36195"/>
            </a:xfrm>
            <a:custGeom>
              <a:avLst/>
              <a:gdLst/>
              <a:ahLst/>
              <a:cxnLst/>
              <a:rect l="l" t="t" r="r" b="b"/>
              <a:pathLst>
                <a:path w="691515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69151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691515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69151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691515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69151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691515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691515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691515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691515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691515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691515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  <a:path w="691515" h="36194">
                  <a:moveTo>
                    <a:pt x="640798" y="18008"/>
                  </a:moveTo>
                  <a:lnTo>
                    <a:pt x="639384" y="10999"/>
                  </a:lnTo>
                  <a:lnTo>
                    <a:pt x="635527" y="5275"/>
                  </a:lnTo>
                  <a:lnTo>
                    <a:pt x="629806" y="1415"/>
                  </a:lnTo>
                  <a:lnTo>
                    <a:pt x="622800" y="0"/>
                  </a:lnTo>
                  <a:lnTo>
                    <a:pt x="615793" y="1415"/>
                  </a:lnTo>
                  <a:lnTo>
                    <a:pt x="610070" y="5275"/>
                  </a:lnTo>
                  <a:lnTo>
                    <a:pt x="606211" y="10999"/>
                  </a:lnTo>
                  <a:lnTo>
                    <a:pt x="604796" y="18008"/>
                  </a:lnTo>
                  <a:lnTo>
                    <a:pt x="606211" y="25010"/>
                  </a:lnTo>
                  <a:lnTo>
                    <a:pt x="610070" y="30730"/>
                  </a:lnTo>
                  <a:lnTo>
                    <a:pt x="615793" y="34589"/>
                  </a:lnTo>
                  <a:lnTo>
                    <a:pt x="622800" y="36004"/>
                  </a:lnTo>
                  <a:lnTo>
                    <a:pt x="629806" y="34589"/>
                  </a:lnTo>
                  <a:lnTo>
                    <a:pt x="635527" y="30730"/>
                  </a:lnTo>
                  <a:lnTo>
                    <a:pt x="639384" y="25010"/>
                  </a:lnTo>
                  <a:lnTo>
                    <a:pt x="640798" y="18008"/>
                  </a:lnTo>
                  <a:close/>
                </a:path>
                <a:path w="691515" h="36194">
                  <a:moveTo>
                    <a:pt x="691192" y="18008"/>
                  </a:moveTo>
                  <a:lnTo>
                    <a:pt x="689778" y="10999"/>
                  </a:lnTo>
                  <a:lnTo>
                    <a:pt x="685921" y="5275"/>
                  </a:lnTo>
                  <a:lnTo>
                    <a:pt x="680200" y="1415"/>
                  </a:lnTo>
                  <a:lnTo>
                    <a:pt x="673193" y="0"/>
                  </a:lnTo>
                  <a:lnTo>
                    <a:pt x="666186" y="1415"/>
                  </a:lnTo>
                  <a:lnTo>
                    <a:pt x="660464" y="5275"/>
                  </a:lnTo>
                  <a:lnTo>
                    <a:pt x="656605" y="10999"/>
                  </a:lnTo>
                  <a:lnTo>
                    <a:pt x="655190" y="18008"/>
                  </a:lnTo>
                  <a:lnTo>
                    <a:pt x="656605" y="25010"/>
                  </a:lnTo>
                  <a:lnTo>
                    <a:pt x="660464" y="30730"/>
                  </a:lnTo>
                  <a:lnTo>
                    <a:pt x="666186" y="34589"/>
                  </a:lnTo>
                  <a:lnTo>
                    <a:pt x="673193" y="36004"/>
                  </a:lnTo>
                  <a:lnTo>
                    <a:pt x="680200" y="34589"/>
                  </a:lnTo>
                  <a:lnTo>
                    <a:pt x="685921" y="30730"/>
                  </a:lnTo>
                  <a:lnTo>
                    <a:pt x="689778" y="25010"/>
                  </a:lnTo>
                  <a:lnTo>
                    <a:pt x="691192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074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1074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4" h="36194">
                  <a:moveTo>
                    <a:pt x="36001" y="18008"/>
                  </a:move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close/>
                </a:path>
                <a:path w="86994" h="36194">
                  <a:moveTo>
                    <a:pt x="86395" y="18008"/>
                  </a:moveTo>
                  <a:lnTo>
                    <a:pt x="84981" y="10999"/>
                  </a:lnTo>
                  <a:lnTo>
                    <a:pt x="81124" y="5275"/>
                  </a:lnTo>
                  <a:lnTo>
                    <a:pt x="75403" y="1415"/>
                  </a:lnTo>
                  <a:lnTo>
                    <a:pt x="68397" y="0"/>
                  </a:lnTo>
                  <a:lnTo>
                    <a:pt x="61387" y="1415"/>
                  </a:lnTo>
                  <a:lnTo>
                    <a:pt x="55665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5" y="30730"/>
                  </a:lnTo>
                  <a:lnTo>
                    <a:pt x="61387" y="34589"/>
                  </a:lnTo>
                  <a:lnTo>
                    <a:pt x="68397" y="36004"/>
                  </a:lnTo>
                  <a:lnTo>
                    <a:pt x="75403" y="34589"/>
                  </a:lnTo>
                  <a:lnTo>
                    <a:pt x="81124" y="30730"/>
                  </a:lnTo>
                  <a:lnTo>
                    <a:pt x="84981" y="25010"/>
                  </a:lnTo>
                  <a:lnTo>
                    <a:pt x="86395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5198" y="290954"/>
            <a:ext cx="2237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Interacting</a:t>
            </a:r>
            <a:r>
              <a:rPr sz="1400" spc="-7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with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7463" y="818146"/>
          <a:ext cx="4114164" cy="203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b="1" spc="-10" dirty="0">
                          <a:latin typeface="Gill Sans MT"/>
                          <a:cs typeface="Gill Sans MT"/>
                        </a:rPr>
                        <a:t>command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75565">
                        <a:lnSpc>
                          <a:spcPts val="1155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4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attach</a:t>
                      </a:r>
                      <a:r>
                        <a:rPr sz="1000" spc="1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55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attach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running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(stdin/stdout/stderr)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3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cp</a:t>
                      </a:r>
                      <a:r>
                        <a:rPr sz="1000" spc="1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container:path</a:t>
                      </a:r>
                      <a:r>
                        <a:rPr sz="1000" i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hostpath</a:t>
                      </a:r>
                      <a:r>
                        <a:rPr sz="1000" spc="-10" dirty="0"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-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39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cp</a:t>
                      </a:r>
                      <a:r>
                        <a:rPr sz="1000" spc="17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20" dirty="0">
                          <a:latin typeface="Arial"/>
                          <a:cs typeface="Arial"/>
                        </a:rPr>
                        <a:t>hostpath</a:t>
                      </a:r>
                      <a:r>
                        <a:rPr sz="1000" spc="-20" dirty="0"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000" spc="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container:path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files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copy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files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41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export</a:t>
                      </a:r>
                      <a:r>
                        <a:rPr sz="10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export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content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of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(tar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archive)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4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exec</a:t>
                      </a:r>
                      <a:r>
                        <a:rPr sz="1000" spc="19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container</a:t>
                      </a:r>
                      <a:r>
                        <a:rPr sz="1000" i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60" dirty="0">
                          <a:latin typeface="Arial"/>
                          <a:cs typeface="Arial"/>
                        </a:rPr>
                        <a:t>args.</a:t>
                      </a:r>
                      <a:r>
                        <a:rPr sz="10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Tahoma"/>
                          <a:cs typeface="Tahoma"/>
                        </a:rPr>
                        <a:t>run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command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existing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000" b="1" spc="-10" dirty="0">
                          <a:latin typeface="Gill Sans MT"/>
                          <a:cs typeface="Gill Sans MT"/>
                        </a:rPr>
                        <a:t>useful</a:t>
                      </a:r>
                      <a:r>
                        <a:rPr sz="1000" b="1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debugging)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41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wait</a:t>
                      </a:r>
                      <a:r>
                        <a:rPr sz="10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container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wait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until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terminates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exit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code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000" spc="3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commit</a:t>
                      </a:r>
                      <a:r>
                        <a:rPr sz="1000" spc="1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container</a:t>
                      </a:r>
                      <a:r>
                        <a:rPr sz="1000" i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image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commit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docker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image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35" dirty="0">
                          <a:latin typeface="Tahoma"/>
                          <a:cs typeface="Tahoma"/>
                        </a:rPr>
                        <a:t>(snapshot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container)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936" y="154571"/>
            <a:ext cx="797560" cy="41275"/>
            <a:chOff x="472936" y="154571"/>
            <a:chExt cx="797560" cy="41275"/>
          </a:xfrm>
        </p:grpSpPr>
        <p:sp>
          <p:nvSpPr>
            <p:cNvPr id="4" name="object 4"/>
            <p:cNvSpPr/>
            <p:nvPr/>
          </p:nvSpPr>
          <p:spPr>
            <a:xfrm>
              <a:off x="475476" y="157111"/>
              <a:ext cx="741680" cy="36195"/>
            </a:xfrm>
            <a:custGeom>
              <a:avLst/>
              <a:gdLst/>
              <a:ahLst/>
              <a:cxnLst/>
              <a:rect l="l" t="t" r="r" b="b"/>
              <a:pathLst>
                <a:path w="741680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74168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741680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741680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741680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74168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741680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741680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741680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741680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741680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741680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  <a:path w="741680" h="36194">
                  <a:moveTo>
                    <a:pt x="640798" y="18008"/>
                  </a:moveTo>
                  <a:lnTo>
                    <a:pt x="639384" y="10999"/>
                  </a:lnTo>
                  <a:lnTo>
                    <a:pt x="635527" y="5275"/>
                  </a:lnTo>
                  <a:lnTo>
                    <a:pt x="629806" y="1415"/>
                  </a:lnTo>
                  <a:lnTo>
                    <a:pt x="622800" y="0"/>
                  </a:lnTo>
                  <a:lnTo>
                    <a:pt x="615793" y="1415"/>
                  </a:lnTo>
                  <a:lnTo>
                    <a:pt x="610070" y="5275"/>
                  </a:lnTo>
                  <a:lnTo>
                    <a:pt x="606211" y="10999"/>
                  </a:lnTo>
                  <a:lnTo>
                    <a:pt x="604796" y="18008"/>
                  </a:lnTo>
                  <a:lnTo>
                    <a:pt x="606211" y="25010"/>
                  </a:lnTo>
                  <a:lnTo>
                    <a:pt x="610070" y="30730"/>
                  </a:lnTo>
                  <a:lnTo>
                    <a:pt x="615793" y="34589"/>
                  </a:lnTo>
                  <a:lnTo>
                    <a:pt x="622800" y="36004"/>
                  </a:lnTo>
                  <a:lnTo>
                    <a:pt x="629806" y="34589"/>
                  </a:lnTo>
                  <a:lnTo>
                    <a:pt x="635527" y="30730"/>
                  </a:lnTo>
                  <a:lnTo>
                    <a:pt x="639384" y="25010"/>
                  </a:lnTo>
                  <a:lnTo>
                    <a:pt x="640798" y="18008"/>
                  </a:lnTo>
                  <a:close/>
                </a:path>
                <a:path w="741680" h="36194">
                  <a:moveTo>
                    <a:pt x="691192" y="18008"/>
                  </a:moveTo>
                  <a:lnTo>
                    <a:pt x="689778" y="10999"/>
                  </a:lnTo>
                  <a:lnTo>
                    <a:pt x="685921" y="5275"/>
                  </a:lnTo>
                  <a:lnTo>
                    <a:pt x="680200" y="1415"/>
                  </a:lnTo>
                  <a:lnTo>
                    <a:pt x="673193" y="0"/>
                  </a:lnTo>
                  <a:lnTo>
                    <a:pt x="666186" y="1415"/>
                  </a:lnTo>
                  <a:lnTo>
                    <a:pt x="660464" y="5275"/>
                  </a:lnTo>
                  <a:lnTo>
                    <a:pt x="656605" y="10999"/>
                  </a:lnTo>
                  <a:lnTo>
                    <a:pt x="655190" y="18008"/>
                  </a:lnTo>
                  <a:lnTo>
                    <a:pt x="656605" y="25010"/>
                  </a:lnTo>
                  <a:lnTo>
                    <a:pt x="660464" y="30730"/>
                  </a:lnTo>
                  <a:lnTo>
                    <a:pt x="666186" y="34589"/>
                  </a:lnTo>
                  <a:lnTo>
                    <a:pt x="673193" y="36004"/>
                  </a:lnTo>
                  <a:lnTo>
                    <a:pt x="680200" y="34589"/>
                  </a:lnTo>
                  <a:lnTo>
                    <a:pt x="685921" y="30730"/>
                  </a:lnTo>
                  <a:lnTo>
                    <a:pt x="689778" y="25010"/>
                  </a:lnTo>
                  <a:lnTo>
                    <a:pt x="691192" y="18008"/>
                  </a:lnTo>
                  <a:close/>
                </a:path>
                <a:path w="741680" h="36194">
                  <a:moveTo>
                    <a:pt x="741600" y="18008"/>
                  </a:moveTo>
                  <a:lnTo>
                    <a:pt x="740184" y="10999"/>
                  </a:lnTo>
                  <a:lnTo>
                    <a:pt x="736326" y="5275"/>
                  </a:lnTo>
                  <a:lnTo>
                    <a:pt x="730603" y="1415"/>
                  </a:lnTo>
                  <a:lnTo>
                    <a:pt x="723596" y="0"/>
                  </a:lnTo>
                  <a:lnTo>
                    <a:pt x="716590" y="1415"/>
                  </a:lnTo>
                  <a:lnTo>
                    <a:pt x="710869" y="5275"/>
                  </a:lnTo>
                  <a:lnTo>
                    <a:pt x="707012" y="10999"/>
                  </a:lnTo>
                  <a:lnTo>
                    <a:pt x="705598" y="18008"/>
                  </a:lnTo>
                  <a:lnTo>
                    <a:pt x="707012" y="25010"/>
                  </a:lnTo>
                  <a:lnTo>
                    <a:pt x="710869" y="30730"/>
                  </a:lnTo>
                  <a:lnTo>
                    <a:pt x="716590" y="34589"/>
                  </a:lnTo>
                  <a:lnTo>
                    <a:pt x="723596" y="36004"/>
                  </a:lnTo>
                  <a:lnTo>
                    <a:pt x="730603" y="34589"/>
                  </a:lnTo>
                  <a:lnTo>
                    <a:pt x="736326" y="30730"/>
                  </a:lnTo>
                  <a:lnTo>
                    <a:pt x="740184" y="25010"/>
                  </a:lnTo>
                  <a:lnTo>
                    <a:pt x="74160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468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4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4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1468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4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4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080" y="290954"/>
            <a:ext cx="1903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10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commit</a:t>
            </a:r>
            <a:r>
              <a:rPr sz="1400" spc="21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990" y="48759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923" y="538200"/>
            <a:ext cx="0" cy="2763520"/>
          </a:xfrm>
          <a:custGeom>
            <a:avLst/>
            <a:gdLst/>
            <a:ahLst/>
            <a:cxnLst/>
            <a:rect l="l" t="t" r="r" b="b"/>
            <a:pathLst>
              <a:path h="2763520">
                <a:moveTo>
                  <a:pt x="0" y="106286"/>
                </a:moveTo>
                <a:lnTo>
                  <a:pt x="0" y="0"/>
                </a:lnTo>
              </a:path>
              <a:path h="2763520">
                <a:moveTo>
                  <a:pt x="0" y="212559"/>
                </a:moveTo>
                <a:lnTo>
                  <a:pt x="0" y="106273"/>
                </a:lnTo>
              </a:path>
              <a:path h="2763520">
                <a:moveTo>
                  <a:pt x="0" y="318846"/>
                </a:moveTo>
                <a:lnTo>
                  <a:pt x="0" y="212559"/>
                </a:lnTo>
              </a:path>
              <a:path h="2763520">
                <a:moveTo>
                  <a:pt x="0" y="425119"/>
                </a:moveTo>
                <a:lnTo>
                  <a:pt x="0" y="318833"/>
                </a:lnTo>
              </a:path>
              <a:path h="2763520">
                <a:moveTo>
                  <a:pt x="0" y="531406"/>
                </a:moveTo>
                <a:lnTo>
                  <a:pt x="0" y="425119"/>
                </a:lnTo>
              </a:path>
              <a:path h="2763520">
                <a:moveTo>
                  <a:pt x="0" y="637692"/>
                </a:moveTo>
                <a:lnTo>
                  <a:pt x="0" y="531406"/>
                </a:lnTo>
              </a:path>
              <a:path h="2763520">
                <a:moveTo>
                  <a:pt x="0" y="743966"/>
                </a:moveTo>
                <a:lnTo>
                  <a:pt x="0" y="637679"/>
                </a:lnTo>
              </a:path>
              <a:path h="2763520">
                <a:moveTo>
                  <a:pt x="0" y="850252"/>
                </a:moveTo>
                <a:lnTo>
                  <a:pt x="0" y="743966"/>
                </a:lnTo>
              </a:path>
              <a:path h="2763520">
                <a:moveTo>
                  <a:pt x="0" y="956525"/>
                </a:moveTo>
                <a:lnTo>
                  <a:pt x="0" y="850239"/>
                </a:lnTo>
              </a:path>
              <a:path h="2763520">
                <a:moveTo>
                  <a:pt x="0" y="1062812"/>
                </a:moveTo>
                <a:lnTo>
                  <a:pt x="0" y="956525"/>
                </a:lnTo>
              </a:path>
              <a:path h="2763520">
                <a:moveTo>
                  <a:pt x="0" y="1169085"/>
                </a:moveTo>
                <a:lnTo>
                  <a:pt x="0" y="1062799"/>
                </a:lnTo>
              </a:path>
              <a:path h="2763520">
                <a:moveTo>
                  <a:pt x="0" y="1275372"/>
                </a:moveTo>
                <a:lnTo>
                  <a:pt x="0" y="1169085"/>
                </a:lnTo>
              </a:path>
              <a:path h="2763520">
                <a:moveTo>
                  <a:pt x="0" y="1381658"/>
                </a:moveTo>
                <a:lnTo>
                  <a:pt x="0" y="1275372"/>
                </a:lnTo>
              </a:path>
              <a:path h="2763520">
                <a:moveTo>
                  <a:pt x="0" y="1487932"/>
                </a:moveTo>
                <a:lnTo>
                  <a:pt x="0" y="1381645"/>
                </a:lnTo>
              </a:path>
              <a:path h="2763520">
                <a:moveTo>
                  <a:pt x="0" y="1594218"/>
                </a:moveTo>
                <a:lnTo>
                  <a:pt x="0" y="1487932"/>
                </a:lnTo>
              </a:path>
              <a:path h="2763520">
                <a:moveTo>
                  <a:pt x="0" y="1700490"/>
                </a:moveTo>
                <a:lnTo>
                  <a:pt x="0" y="1594205"/>
                </a:lnTo>
              </a:path>
              <a:path h="2763520">
                <a:moveTo>
                  <a:pt x="0" y="1806779"/>
                </a:moveTo>
                <a:lnTo>
                  <a:pt x="0" y="1700490"/>
                </a:lnTo>
              </a:path>
              <a:path h="2763520">
                <a:moveTo>
                  <a:pt x="0" y="1913051"/>
                </a:moveTo>
                <a:lnTo>
                  <a:pt x="0" y="1806764"/>
                </a:lnTo>
              </a:path>
              <a:path h="2763520">
                <a:moveTo>
                  <a:pt x="0" y="2019340"/>
                </a:moveTo>
                <a:lnTo>
                  <a:pt x="0" y="1913051"/>
                </a:lnTo>
              </a:path>
              <a:path h="2763520">
                <a:moveTo>
                  <a:pt x="0" y="2125623"/>
                </a:moveTo>
                <a:lnTo>
                  <a:pt x="0" y="2019340"/>
                </a:lnTo>
              </a:path>
              <a:path h="2763520">
                <a:moveTo>
                  <a:pt x="0" y="2231896"/>
                </a:moveTo>
                <a:lnTo>
                  <a:pt x="0" y="2125613"/>
                </a:lnTo>
              </a:path>
              <a:path h="2763520">
                <a:moveTo>
                  <a:pt x="0" y="2338184"/>
                </a:moveTo>
                <a:lnTo>
                  <a:pt x="0" y="2231896"/>
                </a:lnTo>
              </a:path>
              <a:path h="2763520">
                <a:moveTo>
                  <a:pt x="0" y="2444457"/>
                </a:moveTo>
                <a:lnTo>
                  <a:pt x="0" y="2338170"/>
                </a:lnTo>
              </a:path>
              <a:path h="2763520">
                <a:moveTo>
                  <a:pt x="0" y="2550745"/>
                </a:moveTo>
                <a:lnTo>
                  <a:pt x="0" y="2444457"/>
                </a:lnTo>
              </a:path>
              <a:path h="2763520">
                <a:moveTo>
                  <a:pt x="0" y="2657029"/>
                </a:moveTo>
                <a:lnTo>
                  <a:pt x="0" y="2550745"/>
                </a:lnTo>
              </a:path>
              <a:path h="2763520">
                <a:moveTo>
                  <a:pt x="0" y="2763302"/>
                </a:moveTo>
                <a:lnTo>
                  <a:pt x="0" y="265701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6080" y="538200"/>
            <a:ext cx="0" cy="2763520"/>
          </a:xfrm>
          <a:custGeom>
            <a:avLst/>
            <a:gdLst/>
            <a:ahLst/>
            <a:cxnLst/>
            <a:rect l="l" t="t" r="r" b="b"/>
            <a:pathLst>
              <a:path h="2763520">
                <a:moveTo>
                  <a:pt x="0" y="106286"/>
                </a:moveTo>
                <a:lnTo>
                  <a:pt x="0" y="0"/>
                </a:lnTo>
              </a:path>
              <a:path h="2763520">
                <a:moveTo>
                  <a:pt x="0" y="212559"/>
                </a:moveTo>
                <a:lnTo>
                  <a:pt x="0" y="106273"/>
                </a:lnTo>
              </a:path>
              <a:path h="2763520">
                <a:moveTo>
                  <a:pt x="0" y="318846"/>
                </a:moveTo>
                <a:lnTo>
                  <a:pt x="0" y="212559"/>
                </a:lnTo>
              </a:path>
              <a:path h="2763520">
                <a:moveTo>
                  <a:pt x="0" y="425119"/>
                </a:moveTo>
                <a:lnTo>
                  <a:pt x="0" y="318833"/>
                </a:lnTo>
              </a:path>
              <a:path h="2763520">
                <a:moveTo>
                  <a:pt x="0" y="531406"/>
                </a:moveTo>
                <a:lnTo>
                  <a:pt x="0" y="425119"/>
                </a:lnTo>
              </a:path>
              <a:path h="2763520">
                <a:moveTo>
                  <a:pt x="0" y="637692"/>
                </a:moveTo>
                <a:lnTo>
                  <a:pt x="0" y="531406"/>
                </a:lnTo>
              </a:path>
              <a:path h="2763520">
                <a:moveTo>
                  <a:pt x="0" y="743966"/>
                </a:moveTo>
                <a:lnTo>
                  <a:pt x="0" y="637679"/>
                </a:lnTo>
              </a:path>
              <a:path h="2763520">
                <a:moveTo>
                  <a:pt x="0" y="850252"/>
                </a:moveTo>
                <a:lnTo>
                  <a:pt x="0" y="743966"/>
                </a:lnTo>
              </a:path>
              <a:path h="2763520">
                <a:moveTo>
                  <a:pt x="0" y="956525"/>
                </a:moveTo>
                <a:lnTo>
                  <a:pt x="0" y="850239"/>
                </a:lnTo>
              </a:path>
              <a:path h="2763520">
                <a:moveTo>
                  <a:pt x="0" y="1062812"/>
                </a:moveTo>
                <a:lnTo>
                  <a:pt x="0" y="956525"/>
                </a:lnTo>
              </a:path>
              <a:path h="2763520">
                <a:moveTo>
                  <a:pt x="0" y="1169085"/>
                </a:moveTo>
                <a:lnTo>
                  <a:pt x="0" y="1062799"/>
                </a:lnTo>
              </a:path>
              <a:path h="2763520">
                <a:moveTo>
                  <a:pt x="0" y="1275372"/>
                </a:moveTo>
                <a:lnTo>
                  <a:pt x="0" y="1169085"/>
                </a:lnTo>
              </a:path>
              <a:path h="2763520">
                <a:moveTo>
                  <a:pt x="0" y="1381658"/>
                </a:moveTo>
                <a:lnTo>
                  <a:pt x="0" y="1275372"/>
                </a:lnTo>
              </a:path>
              <a:path h="2763520">
                <a:moveTo>
                  <a:pt x="0" y="1487932"/>
                </a:moveTo>
                <a:lnTo>
                  <a:pt x="0" y="1381645"/>
                </a:lnTo>
              </a:path>
              <a:path h="2763520">
                <a:moveTo>
                  <a:pt x="0" y="1594218"/>
                </a:moveTo>
                <a:lnTo>
                  <a:pt x="0" y="1487932"/>
                </a:lnTo>
              </a:path>
              <a:path h="2763520">
                <a:moveTo>
                  <a:pt x="0" y="1700490"/>
                </a:moveTo>
                <a:lnTo>
                  <a:pt x="0" y="1594205"/>
                </a:lnTo>
              </a:path>
              <a:path h="2763520">
                <a:moveTo>
                  <a:pt x="0" y="1806779"/>
                </a:moveTo>
                <a:lnTo>
                  <a:pt x="0" y="1700490"/>
                </a:lnTo>
              </a:path>
              <a:path h="2763520">
                <a:moveTo>
                  <a:pt x="0" y="1913051"/>
                </a:moveTo>
                <a:lnTo>
                  <a:pt x="0" y="1806764"/>
                </a:lnTo>
              </a:path>
              <a:path h="2763520">
                <a:moveTo>
                  <a:pt x="0" y="2019340"/>
                </a:moveTo>
                <a:lnTo>
                  <a:pt x="0" y="1913051"/>
                </a:lnTo>
              </a:path>
              <a:path h="2763520">
                <a:moveTo>
                  <a:pt x="0" y="2125623"/>
                </a:moveTo>
                <a:lnTo>
                  <a:pt x="0" y="2019340"/>
                </a:lnTo>
              </a:path>
              <a:path h="2763520">
                <a:moveTo>
                  <a:pt x="0" y="2231896"/>
                </a:moveTo>
                <a:lnTo>
                  <a:pt x="0" y="2125613"/>
                </a:lnTo>
              </a:path>
              <a:path h="2763520">
                <a:moveTo>
                  <a:pt x="0" y="2338184"/>
                </a:moveTo>
                <a:lnTo>
                  <a:pt x="0" y="2231896"/>
                </a:lnTo>
              </a:path>
              <a:path h="2763520">
                <a:moveTo>
                  <a:pt x="0" y="2444457"/>
                </a:moveTo>
                <a:lnTo>
                  <a:pt x="0" y="2338170"/>
                </a:lnTo>
              </a:path>
              <a:path h="2763520">
                <a:moveTo>
                  <a:pt x="0" y="2550745"/>
                </a:moveTo>
                <a:lnTo>
                  <a:pt x="0" y="2444457"/>
                </a:lnTo>
              </a:path>
              <a:path h="2763520">
                <a:moveTo>
                  <a:pt x="0" y="2657029"/>
                </a:moveTo>
                <a:lnTo>
                  <a:pt x="0" y="2550745"/>
                </a:lnTo>
              </a:path>
              <a:path h="2763520">
                <a:moveTo>
                  <a:pt x="0" y="2763302"/>
                </a:moveTo>
                <a:lnTo>
                  <a:pt x="0" y="265701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0" y="508794"/>
            <a:ext cx="2895600" cy="27889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name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my-container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Cambria"/>
                <a:cs typeface="Cambria"/>
              </a:rPr>
              <a:t>root@3b397d383faf:/#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cat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&gt;&gt;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/etc/bash.bashrc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&lt;&lt;EOF</a:t>
            </a:r>
            <a:endParaRPr sz="600">
              <a:latin typeface="Cambria"/>
              <a:cs typeface="Cambria"/>
            </a:endParaRPr>
          </a:p>
          <a:p>
            <a:pPr marL="92710" indent="-80010">
              <a:lnSpc>
                <a:spcPct val="100000"/>
              </a:lnSpc>
              <a:spcBef>
                <a:spcPts val="114"/>
              </a:spcBef>
              <a:buChar char="&gt;"/>
              <a:tabLst>
                <a:tab pos="92710" algn="l"/>
              </a:tabLst>
            </a:pPr>
            <a:r>
              <a:rPr sz="600" dirty="0">
                <a:latin typeface="Cambria"/>
                <a:cs typeface="Cambria"/>
              </a:rPr>
              <a:t>echo</a:t>
            </a:r>
            <a:r>
              <a:rPr sz="600" spc="235" dirty="0">
                <a:latin typeface="Cambria"/>
                <a:cs typeface="Cambria"/>
              </a:rPr>
              <a:t> </a:t>
            </a:r>
            <a:r>
              <a:rPr sz="600" spc="90" dirty="0">
                <a:latin typeface="Cambria"/>
                <a:cs typeface="Cambria"/>
              </a:rPr>
              <a:t>'hello!'</a:t>
            </a:r>
            <a:endParaRPr sz="600">
              <a:latin typeface="Cambria"/>
              <a:cs typeface="Cambria"/>
            </a:endParaRPr>
          </a:p>
          <a:p>
            <a:pPr marL="92710" indent="-80010">
              <a:lnSpc>
                <a:spcPct val="100000"/>
              </a:lnSpc>
              <a:spcBef>
                <a:spcPts val="114"/>
              </a:spcBef>
              <a:buChar char="&gt;"/>
              <a:tabLst>
                <a:tab pos="92710" algn="l"/>
              </a:tabLst>
            </a:pPr>
            <a:r>
              <a:rPr sz="600" spc="-25" dirty="0">
                <a:latin typeface="Cambria"/>
                <a:cs typeface="Cambria"/>
              </a:rPr>
              <a:t>EOF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root@3b397d383faf:/#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exit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3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3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start</a:t>
            </a:r>
            <a:r>
              <a:rPr sz="600" b="1" spc="3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--attach</a:t>
            </a:r>
            <a:r>
              <a:rPr sz="600" b="1" spc="3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container</a:t>
            </a:r>
            <a:endParaRPr sz="600">
              <a:latin typeface="Cambria"/>
              <a:cs typeface="Cambria"/>
            </a:endParaRPr>
          </a:p>
          <a:p>
            <a:pPr marL="12700" marR="2395855">
              <a:lnSpc>
                <a:spcPct val="116199"/>
              </a:lnSpc>
            </a:pPr>
            <a:r>
              <a:rPr sz="600" dirty="0">
                <a:latin typeface="Cambria"/>
                <a:cs typeface="Cambria"/>
              </a:rPr>
              <a:t>my-</a:t>
            </a:r>
            <a:r>
              <a:rPr sz="600" spc="-10" dirty="0">
                <a:latin typeface="Cambria"/>
                <a:cs typeface="Cambria"/>
              </a:rPr>
              <a:t>container</a:t>
            </a:r>
            <a:r>
              <a:rPr sz="600" spc="65" dirty="0">
                <a:latin typeface="Cambria"/>
                <a:cs typeface="Cambria"/>
              </a:rPr>
              <a:t> hello!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root@3b397d383faf:/#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exit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75" dirty="0">
                <a:solidFill>
                  <a:srgbClr val="3232B2"/>
                </a:solidFill>
                <a:latin typeface="Cambria"/>
                <a:cs typeface="Cambria"/>
              </a:rPr>
              <a:t>diff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container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C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/etc</a:t>
            </a:r>
            <a:endParaRPr sz="600">
              <a:latin typeface="Cambria"/>
              <a:cs typeface="Cambria"/>
            </a:endParaRPr>
          </a:p>
          <a:p>
            <a:pPr marL="12700" marR="2157095">
              <a:lnSpc>
                <a:spcPct val="116199"/>
              </a:lnSpc>
            </a:pPr>
            <a:r>
              <a:rPr sz="600" dirty="0">
                <a:latin typeface="Cambria"/>
                <a:cs typeface="Cambria"/>
              </a:rPr>
              <a:t>C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/etc/bash.bashrc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</a:t>
            </a:r>
            <a:r>
              <a:rPr sz="600" spc="28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/.bash_history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C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/tmp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0" dirty="0">
                <a:solidFill>
                  <a:srgbClr val="3232B2"/>
                </a:solidFill>
                <a:latin typeface="Cambria"/>
                <a:cs typeface="Cambria"/>
              </a:rPr>
              <a:t>commit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my-container</a:t>
            </a:r>
            <a:r>
              <a:rPr sz="600" b="1" spc="15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hello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a57e91bc3b0f5f72641f19cab85a7f3f860a1e5e9629439007c39fd76f37c5dd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2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3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45" dirty="0">
                <a:solidFill>
                  <a:srgbClr val="3232B2"/>
                </a:solidFill>
                <a:latin typeface="Cambria"/>
                <a:cs typeface="Cambria"/>
              </a:rPr>
              <a:t>rm</a:t>
            </a:r>
            <a:r>
              <a:rPr sz="600" b="1" spc="12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container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my-</a:t>
            </a:r>
            <a:r>
              <a:rPr sz="600" spc="-10" dirty="0">
                <a:latin typeface="Cambria"/>
                <a:cs typeface="Cambria"/>
              </a:rPr>
              <a:t>container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hello</a:t>
            </a:r>
            <a:endParaRPr sz="600">
              <a:latin typeface="Cambria"/>
              <a:cs typeface="Cambria"/>
            </a:endParaRPr>
          </a:p>
          <a:p>
            <a:pPr marL="12700" marR="1877695">
              <a:lnSpc>
                <a:spcPct val="116199"/>
              </a:lnSpc>
              <a:spcBef>
                <a:spcPts val="5"/>
              </a:spcBef>
            </a:pPr>
            <a:r>
              <a:rPr sz="600" spc="65" dirty="0">
                <a:latin typeface="Cambria"/>
                <a:cs typeface="Cambria"/>
              </a:rPr>
              <a:t>hello! </a:t>
            </a:r>
            <a:r>
              <a:rPr sz="600" spc="-10" dirty="0">
                <a:latin typeface="Cambria"/>
                <a:cs typeface="Cambria"/>
              </a:rPr>
              <a:t>root@386ed3934b44:/#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exit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3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3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images</a:t>
            </a:r>
            <a:r>
              <a:rPr sz="600" b="1" spc="1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endParaRPr sz="600">
              <a:latin typeface="Cambria"/>
              <a:cs typeface="Cambria"/>
            </a:endParaRPr>
          </a:p>
          <a:p>
            <a:pPr marL="92075" marR="1479550" indent="-80010">
              <a:lnSpc>
                <a:spcPct val="116199"/>
              </a:lnSpc>
            </a:pPr>
            <a:r>
              <a:rPr sz="600" dirty="0">
                <a:latin typeface="Cambria"/>
                <a:cs typeface="Cambria"/>
              </a:rPr>
              <a:t>511136ea3c5a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Virtual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Size: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0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B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af6bdc397692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Virtual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Size:</a:t>
            </a:r>
            <a:r>
              <a:rPr sz="600" spc="1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115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spc="-130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251460" marR="5080" indent="-8001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667250f9a437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Virtual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Size: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115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-65" dirty="0">
                <a:latin typeface="Cambria"/>
                <a:cs typeface="Cambria"/>
              </a:rPr>
              <a:t>MB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Tags: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debian:wheezy,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35" dirty="0">
                <a:latin typeface="Cambria"/>
                <a:cs typeface="Cambria"/>
              </a:rPr>
              <a:t>debian:latest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a57e91bc3b0f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Virtual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75" dirty="0">
                <a:latin typeface="Cambria"/>
                <a:cs typeface="Cambria"/>
              </a:rPr>
              <a:t>Size: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115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65" dirty="0">
                <a:latin typeface="Cambria"/>
                <a:cs typeface="Cambria"/>
              </a:rPr>
              <a:t>MB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Tags:</a:t>
            </a:r>
            <a:r>
              <a:rPr sz="600" spc="190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hello:latest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335211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70132-E762-6C81-8AB8-D7A64C21C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D4AF35-6D98-C791-082B-98E2DF89E232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C8B8A84-B217-3B36-4158-AD2774C59271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4AF2EFD-20C0-425C-6FC2-60ED29813804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FAAAADF3-66B6-E123-9976-F5F48A5D49F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AFD5DE44-B14E-A418-0CF4-EC98B1D32480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0DF478A-C5D1-9413-C27A-70F7B7F05E15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1039498-2CE0-938C-5E35-9A84B16E739A}"/>
              </a:ext>
            </a:extLst>
          </p:cNvPr>
          <p:cNvSpPr txBox="1"/>
          <p:nvPr/>
        </p:nvSpPr>
        <p:spPr>
          <a:xfrm>
            <a:off x="3223463" y="25303"/>
            <a:ext cx="8845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08E2230-FD08-A261-C6B0-E5CA43802B11}"/>
              </a:ext>
            </a:extLst>
          </p:cNvPr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5A29B65-3E36-7099-712E-9873159F2B02}"/>
              </a:ext>
            </a:extLst>
          </p:cNvPr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4ACA2E0-1559-47C8-E595-17577C6A2EDD}"/>
              </a:ext>
            </a:extLst>
          </p:cNvPr>
          <p:cNvSpPr txBox="1"/>
          <p:nvPr/>
        </p:nvSpPr>
        <p:spPr>
          <a:xfrm>
            <a:off x="390842" y="358775"/>
            <a:ext cx="3828415" cy="20076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3232B2"/>
                </a:solidFill>
                <a:latin typeface="Tahoma"/>
                <a:cs typeface="Tahoma"/>
              </a:rPr>
              <a:t>Debugging Containers</a:t>
            </a:r>
            <a:endParaRPr sz="1400" dirty="0">
              <a:latin typeface="Tahoma"/>
              <a:cs typeface="Tahoma"/>
            </a:endParaRPr>
          </a:p>
          <a:p>
            <a:pPr marL="75564" marR="238760">
              <a:lnSpc>
                <a:spcPts val="1200"/>
              </a:lnSpc>
              <a:tabLst>
                <a:tab pos="214629" algn="l"/>
                <a:tab pos="215900" algn="l"/>
              </a:tabLst>
            </a:pPr>
            <a:endParaRPr lang="en-US" sz="1000" dirty="0">
              <a:latin typeface="Cambria"/>
              <a:cs typeface="Cambria"/>
            </a:endParaRPr>
          </a:p>
          <a:p>
            <a:pPr marL="75564" marR="238760">
              <a:lnSpc>
                <a:spcPts val="1200"/>
              </a:lnSpc>
              <a:tabLst>
                <a:tab pos="214629" algn="l"/>
                <a:tab pos="215900" algn="l"/>
              </a:tabLst>
            </a:pPr>
            <a:endParaRPr sz="1000" dirty="0">
              <a:latin typeface="Cambria"/>
              <a:cs typeface="Cambria"/>
            </a:endParaRPr>
          </a:p>
          <a:p>
            <a:pPr marL="216535" indent="-1403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216535" algn="l"/>
              </a:tabLst>
            </a:pPr>
            <a:r>
              <a:rPr lang="en-US" sz="1100" spc="-10" dirty="0">
                <a:latin typeface="Tahoma"/>
                <a:cs typeface="Tahoma"/>
              </a:rPr>
              <a:t>There are a few Steps for container debugging:</a:t>
            </a:r>
          </a:p>
          <a:p>
            <a:pPr marL="216535" indent="-1403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216535" algn="l"/>
              </a:tabLst>
            </a:pPr>
            <a:endParaRPr sz="1100" dirty="0">
              <a:latin typeface="Tahoma"/>
              <a:cs typeface="Tahoma"/>
            </a:endParaRPr>
          </a:p>
          <a:p>
            <a:pPr marL="4902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r>
              <a:rPr lang="en-US" sz="1000" spc="-20" dirty="0">
                <a:latin typeface="Tahoma"/>
                <a:cs typeface="Tahoma"/>
              </a:rPr>
              <a:t>Docker </a:t>
            </a:r>
            <a:r>
              <a:rPr lang="en-US" sz="1000" spc="-20" dirty="0" err="1">
                <a:latin typeface="Tahoma"/>
                <a:cs typeface="Tahoma"/>
              </a:rPr>
              <a:t>ps</a:t>
            </a:r>
            <a:r>
              <a:rPr lang="en-US" sz="1000" spc="-20" dirty="0">
                <a:latin typeface="Tahoma"/>
                <a:cs typeface="Tahoma"/>
              </a:rPr>
              <a:t> (or </a:t>
            </a:r>
            <a:r>
              <a:rPr lang="en-US" sz="1000" spc="-20" dirty="0" err="1">
                <a:latin typeface="Tahoma"/>
                <a:cs typeface="Tahoma"/>
              </a:rPr>
              <a:t>ps</a:t>
            </a:r>
            <a:r>
              <a:rPr lang="en-US" sz="1000" spc="-20" dirty="0">
                <a:latin typeface="Tahoma"/>
                <a:cs typeface="Tahoma"/>
              </a:rPr>
              <a:t> –a) to see if container is running/stopped</a:t>
            </a:r>
          </a:p>
          <a:p>
            <a:pPr marL="4902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endParaRPr sz="1000" dirty="0">
              <a:latin typeface="Cambria"/>
              <a:cs typeface="Cambria"/>
            </a:endParaRPr>
          </a:p>
          <a:p>
            <a:pPr marL="490220" marR="591820" lvl="1" indent="-131445">
              <a:lnSpc>
                <a:spcPts val="1200"/>
              </a:lnSpc>
              <a:spcBef>
                <a:spcPts val="35"/>
              </a:spcBef>
              <a:buClr>
                <a:srgbClr val="3232B2"/>
              </a:buClr>
              <a:buFont typeface="Impact"/>
              <a:buChar char="•"/>
              <a:tabLst>
                <a:tab pos="491490" algn="l"/>
              </a:tabLst>
            </a:pPr>
            <a:r>
              <a:rPr lang="en-US" sz="1000" spc="-20" dirty="0">
                <a:latin typeface="Tahoma"/>
                <a:cs typeface="Tahoma"/>
              </a:rPr>
              <a:t>Docker logs (container name or ID)</a:t>
            </a:r>
          </a:p>
          <a:p>
            <a:pPr marL="490220" marR="591820" lvl="1" indent="-131445">
              <a:lnSpc>
                <a:spcPts val="1200"/>
              </a:lnSpc>
              <a:spcBef>
                <a:spcPts val="35"/>
              </a:spcBef>
              <a:buClr>
                <a:srgbClr val="3232B2"/>
              </a:buClr>
              <a:buFont typeface="Impact"/>
              <a:buChar char="•"/>
              <a:tabLst>
                <a:tab pos="491490" algn="l"/>
              </a:tabLst>
            </a:pPr>
            <a:endParaRPr sz="1000" dirty="0">
              <a:latin typeface="Tahoma"/>
              <a:cs typeface="Tahoma"/>
            </a:endParaRPr>
          </a:p>
          <a:p>
            <a:pPr marL="490220" lvl="1" indent="-131445">
              <a:lnSpc>
                <a:spcPts val="1150"/>
              </a:lnSpc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r>
              <a:rPr lang="en-US" sz="1000" spc="-35" dirty="0">
                <a:latin typeface="Tahoma"/>
                <a:cs typeface="Tahoma"/>
              </a:rPr>
              <a:t>Docker inspect</a:t>
            </a:r>
          </a:p>
          <a:p>
            <a:pPr marL="490220" lvl="1" indent="-131445">
              <a:lnSpc>
                <a:spcPts val="1150"/>
              </a:lnSpc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endParaRPr lang="en-US" sz="1000" spc="-35" dirty="0">
              <a:latin typeface="Tahoma"/>
              <a:cs typeface="Tahoma"/>
            </a:endParaRPr>
          </a:p>
          <a:p>
            <a:pPr marL="490220" lvl="1" indent="-131445">
              <a:lnSpc>
                <a:spcPts val="1150"/>
              </a:lnSpc>
              <a:buClr>
                <a:srgbClr val="3232B2"/>
              </a:buClr>
              <a:buFont typeface="Impact"/>
              <a:buChar char="•"/>
              <a:tabLst>
                <a:tab pos="490220" algn="l"/>
              </a:tabLst>
            </a:pPr>
            <a:r>
              <a:rPr lang="en-US" sz="1000" spc="-35" dirty="0">
                <a:latin typeface="Tahoma"/>
                <a:cs typeface="Tahoma"/>
              </a:rPr>
              <a:t>Docker exec (-it)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A643C986-4559-334E-5D1A-2E5CA4CFB67D}"/>
              </a:ext>
            </a:extLst>
          </p:cNvPr>
          <p:cNvGrpSpPr/>
          <p:nvPr/>
        </p:nvGrpSpPr>
        <p:grpSpPr>
          <a:xfrm>
            <a:off x="476534" y="155128"/>
            <a:ext cx="797560" cy="41275"/>
            <a:chOff x="472936" y="154571"/>
            <a:chExt cx="797560" cy="41275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274519C6-A0DF-0E95-DB3F-30E94A7EF0DF}"/>
                </a:ext>
              </a:extLst>
            </p:cNvPr>
            <p:cNvSpPr/>
            <p:nvPr/>
          </p:nvSpPr>
          <p:spPr>
            <a:xfrm>
              <a:off x="475476" y="157111"/>
              <a:ext cx="741680" cy="36195"/>
            </a:xfrm>
            <a:custGeom>
              <a:avLst/>
              <a:gdLst/>
              <a:ahLst/>
              <a:cxnLst/>
              <a:rect l="l" t="t" r="r" b="b"/>
              <a:pathLst>
                <a:path w="741680" h="36194">
                  <a:moveTo>
                    <a:pt x="36000" y="18008"/>
                  </a:moveTo>
                  <a:lnTo>
                    <a:pt x="34585" y="10999"/>
                  </a:lnTo>
                  <a:lnTo>
                    <a:pt x="30727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1" y="1415"/>
                  </a:lnTo>
                  <a:lnTo>
                    <a:pt x="5270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0" y="30730"/>
                  </a:lnTo>
                  <a:lnTo>
                    <a:pt x="10991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7" y="30730"/>
                  </a:lnTo>
                  <a:lnTo>
                    <a:pt x="34585" y="25010"/>
                  </a:lnTo>
                  <a:lnTo>
                    <a:pt x="36000" y="18008"/>
                  </a:lnTo>
                  <a:close/>
                </a:path>
                <a:path w="74168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8" y="1415"/>
                  </a:lnTo>
                  <a:lnTo>
                    <a:pt x="55676" y="5275"/>
                  </a:lnTo>
                  <a:lnTo>
                    <a:pt x="51817" y="10999"/>
                  </a:lnTo>
                  <a:lnTo>
                    <a:pt x="50402" y="18008"/>
                  </a:lnTo>
                  <a:lnTo>
                    <a:pt x="51817" y="25010"/>
                  </a:lnTo>
                  <a:lnTo>
                    <a:pt x="55676" y="30730"/>
                  </a:lnTo>
                  <a:lnTo>
                    <a:pt x="61398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741680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28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1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1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8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  <a:path w="741680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3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8" y="10999"/>
                  </a:lnTo>
                  <a:lnTo>
                    <a:pt x="151203" y="18008"/>
                  </a:lnTo>
                  <a:lnTo>
                    <a:pt x="152618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3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  <a:path w="741680" h="36194">
                  <a:moveTo>
                    <a:pt x="237599" y="18008"/>
                  </a:moveTo>
                  <a:lnTo>
                    <a:pt x="236184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4" y="25010"/>
                  </a:lnTo>
                  <a:lnTo>
                    <a:pt x="237599" y="18008"/>
                  </a:lnTo>
                  <a:close/>
                </a:path>
                <a:path w="74168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5" y="5275"/>
                  </a:lnTo>
                  <a:lnTo>
                    <a:pt x="277012" y="1415"/>
                  </a:lnTo>
                  <a:lnTo>
                    <a:pt x="270003" y="0"/>
                  </a:lnTo>
                  <a:lnTo>
                    <a:pt x="262996" y="1415"/>
                  </a:lnTo>
                  <a:lnTo>
                    <a:pt x="257275" y="5275"/>
                  </a:lnTo>
                  <a:lnTo>
                    <a:pt x="253419" y="10999"/>
                  </a:lnTo>
                  <a:lnTo>
                    <a:pt x="252004" y="18008"/>
                  </a:lnTo>
                  <a:lnTo>
                    <a:pt x="253419" y="25010"/>
                  </a:lnTo>
                  <a:lnTo>
                    <a:pt x="257275" y="30730"/>
                  </a:lnTo>
                  <a:lnTo>
                    <a:pt x="262996" y="34589"/>
                  </a:lnTo>
                  <a:lnTo>
                    <a:pt x="270003" y="36004"/>
                  </a:lnTo>
                  <a:lnTo>
                    <a:pt x="277012" y="34589"/>
                  </a:lnTo>
                  <a:lnTo>
                    <a:pt x="282735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741680" h="36194">
                  <a:moveTo>
                    <a:pt x="338400" y="18008"/>
                  </a:moveTo>
                  <a:lnTo>
                    <a:pt x="336986" y="10999"/>
                  </a:lnTo>
                  <a:lnTo>
                    <a:pt x="333129" y="5275"/>
                  </a:lnTo>
                  <a:lnTo>
                    <a:pt x="327408" y="1415"/>
                  </a:lnTo>
                  <a:lnTo>
                    <a:pt x="320401" y="0"/>
                  </a:lnTo>
                  <a:lnTo>
                    <a:pt x="313394" y="1415"/>
                  </a:lnTo>
                  <a:lnTo>
                    <a:pt x="307672" y="5275"/>
                  </a:lnTo>
                  <a:lnTo>
                    <a:pt x="303813" y="10999"/>
                  </a:lnTo>
                  <a:lnTo>
                    <a:pt x="302398" y="18008"/>
                  </a:lnTo>
                  <a:lnTo>
                    <a:pt x="303813" y="25010"/>
                  </a:lnTo>
                  <a:lnTo>
                    <a:pt x="307672" y="30730"/>
                  </a:lnTo>
                  <a:lnTo>
                    <a:pt x="313394" y="34589"/>
                  </a:lnTo>
                  <a:lnTo>
                    <a:pt x="320401" y="36004"/>
                  </a:lnTo>
                  <a:lnTo>
                    <a:pt x="327408" y="34589"/>
                  </a:lnTo>
                  <a:lnTo>
                    <a:pt x="333129" y="30730"/>
                  </a:lnTo>
                  <a:lnTo>
                    <a:pt x="336986" y="25010"/>
                  </a:lnTo>
                  <a:lnTo>
                    <a:pt x="338400" y="18008"/>
                  </a:lnTo>
                  <a:close/>
                </a:path>
                <a:path w="741680" h="36194">
                  <a:moveTo>
                    <a:pt x="388807" y="18008"/>
                  </a:moveTo>
                  <a:lnTo>
                    <a:pt x="387392" y="10999"/>
                  </a:lnTo>
                  <a:lnTo>
                    <a:pt x="383534" y="5275"/>
                  </a:lnTo>
                  <a:lnTo>
                    <a:pt x="377811" y="1415"/>
                  </a:lnTo>
                  <a:lnTo>
                    <a:pt x="370804" y="0"/>
                  </a:lnTo>
                  <a:lnTo>
                    <a:pt x="363798" y="1415"/>
                  </a:lnTo>
                  <a:lnTo>
                    <a:pt x="358077" y="5275"/>
                  </a:lnTo>
                  <a:lnTo>
                    <a:pt x="354220" y="10999"/>
                  </a:lnTo>
                  <a:lnTo>
                    <a:pt x="352806" y="18008"/>
                  </a:lnTo>
                  <a:lnTo>
                    <a:pt x="354220" y="25010"/>
                  </a:lnTo>
                  <a:lnTo>
                    <a:pt x="358077" y="30730"/>
                  </a:lnTo>
                  <a:lnTo>
                    <a:pt x="363798" y="34589"/>
                  </a:lnTo>
                  <a:lnTo>
                    <a:pt x="370804" y="36004"/>
                  </a:lnTo>
                  <a:lnTo>
                    <a:pt x="377811" y="34589"/>
                  </a:lnTo>
                  <a:lnTo>
                    <a:pt x="383534" y="30730"/>
                  </a:lnTo>
                  <a:lnTo>
                    <a:pt x="387392" y="25010"/>
                  </a:lnTo>
                  <a:lnTo>
                    <a:pt x="388807" y="18008"/>
                  </a:lnTo>
                  <a:close/>
                </a:path>
                <a:path w="741680" h="36194">
                  <a:moveTo>
                    <a:pt x="439201" y="18008"/>
                  </a:moveTo>
                  <a:lnTo>
                    <a:pt x="437786" y="10999"/>
                  </a:lnTo>
                  <a:lnTo>
                    <a:pt x="433927" y="5275"/>
                  </a:lnTo>
                  <a:lnTo>
                    <a:pt x="428205" y="1415"/>
                  </a:lnTo>
                  <a:lnTo>
                    <a:pt x="421198" y="0"/>
                  </a:lnTo>
                  <a:lnTo>
                    <a:pt x="414191" y="1415"/>
                  </a:lnTo>
                  <a:lnTo>
                    <a:pt x="408470" y="5275"/>
                  </a:lnTo>
                  <a:lnTo>
                    <a:pt x="404613" y="10999"/>
                  </a:lnTo>
                  <a:lnTo>
                    <a:pt x="403199" y="18008"/>
                  </a:lnTo>
                  <a:lnTo>
                    <a:pt x="404613" y="25010"/>
                  </a:lnTo>
                  <a:lnTo>
                    <a:pt x="408470" y="30730"/>
                  </a:lnTo>
                  <a:lnTo>
                    <a:pt x="414191" y="34589"/>
                  </a:lnTo>
                  <a:lnTo>
                    <a:pt x="421198" y="36004"/>
                  </a:lnTo>
                  <a:lnTo>
                    <a:pt x="428205" y="34589"/>
                  </a:lnTo>
                  <a:lnTo>
                    <a:pt x="433927" y="30730"/>
                  </a:lnTo>
                  <a:lnTo>
                    <a:pt x="437786" y="25010"/>
                  </a:lnTo>
                  <a:lnTo>
                    <a:pt x="439201" y="18008"/>
                  </a:lnTo>
                  <a:close/>
                </a:path>
                <a:path w="741680" h="36194">
                  <a:moveTo>
                    <a:pt x="489609" y="18008"/>
                  </a:moveTo>
                  <a:lnTo>
                    <a:pt x="488194" y="10999"/>
                  </a:lnTo>
                  <a:lnTo>
                    <a:pt x="484335" y="5275"/>
                  </a:lnTo>
                  <a:lnTo>
                    <a:pt x="478613" y="1415"/>
                  </a:lnTo>
                  <a:lnTo>
                    <a:pt x="471605" y="0"/>
                  </a:lnTo>
                  <a:lnTo>
                    <a:pt x="464598" y="1415"/>
                  </a:lnTo>
                  <a:lnTo>
                    <a:pt x="458876" y="5275"/>
                  </a:lnTo>
                  <a:lnTo>
                    <a:pt x="455018" y="10999"/>
                  </a:lnTo>
                  <a:lnTo>
                    <a:pt x="453603" y="18008"/>
                  </a:lnTo>
                  <a:lnTo>
                    <a:pt x="455018" y="25010"/>
                  </a:lnTo>
                  <a:lnTo>
                    <a:pt x="458876" y="30730"/>
                  </a:lnTo>
                  <a:lnTo>
                    <a:pt x="464598" y="34589"/>
                  </a:lnTo>
                  <a:lnTo>
                    <a:pt x="471605" y="36004"/>
                  </a:lnTo>
                  <a:lnTo>
                    <a:pt x="478613" y="34589"/>
                  </a:lnTo>
                  <a:lnTo>
                    <a:pt x="484335" y="30730"/>
                  </a:lnTo>
                  <a:lnTo>
                    <a:pt x="488194" y="25010"/>
                  </a:lnTo>
                  <a:lnTo>
                    <a:pt x="489609" y="18008"/>
                  </a:lnTo>
                  <a:close/>
                </a:path>
                <a:path w="741680" h="36194">
                  <a:moveTo>
                    <a:pt x="540002" y="18008"/>
                  </a:moveTo>
                  <a:lnTo>
                    <a:pt x="538587" y="10999"/>
                  </a:lnTo>
                  <a:lnTo>
                    <a:pt x="534729" y="5275"/>
                  </a:lnTo>
                  <a:lnTo>
                    <a:pt x="529006" y="1415"/>
                  </a:lnTo>
                  <a:lnTo>
                    <a:pt x="521999" y="0"/>
                  </a:lnTo>
                  <a:lnTo>
                    <a:pt x="514992" y="1415"/>
                  </a:lnTo>
                  <a:lnTo>
                    <a:pt x="509269" y="5275"/>
                  </a:lnTo>
                  <a:lnTo>
                    <a:pt x="505410" y="10999"/>
                  </a:lnTo>
                  <a:lnTo>
                    <a:pt x="503995" y="18008"/>
                  </a:lnTo>
                  <a:lnTo>
                    <a:pt x="505410" y="25010"/>
                  </a:lnTo>
                  <a:lnTo>
                    <a:pt x="509269" y="30730"/>
                  </a:lnTo>
                  <a:lnTo>
                    <a:pt x="514992" y="34589"/>
                  </a:lnTo>
                  <a:lnTo>
                    <a:pt x="521999" y="36004"/>
                  </a:lnTo>
                  <a:lnTo>
                    <a:pt x="529006" y="34589"/>
                  </a:lnTo>
                  <a:lnTo>
                    <a:pt x="534729" y="30730"/>
                  </a:lnTo>
                  <a:lnTo>
                    <a:pt x="538587" y="25010"/>
                  </a:lnTo>
                  <a:lnTo>
                    <a:pt x="540002" y="18008"/>
                  </a:lnTo>
                  <a:close/>
                </a:path>
                <a:path w="741680" h="36194">
                  <a:moveTo>
                    <a:pt x="590396" y="18008"/>
                  </a:moveTo>
                  <a:lnTo>
                    <a:pt x="588981" y="10999"/>
                  </a:lnTo>
                  <a:lnTo>
                    <a:pt x="585122" y="5275"/>
                  </a:lnTo>
                  <a:lnTo>
                    <a:pt x="579399" y="1415"/>
                  </a:lnTo>
                  <a:lnTo>
                    <a:pt x="572392" y="0"/>
                  </a:lnTo>
                  <a:lnTo>
                    <a:pt x="565386" y="1415"/>
                  </a:lnTo>
                  <a:lnTo>
                    <a:pt x="559665" y="5275"/>
                  </a:lnTo>
                  <a:lnTo>
                    <a:pt x="555808" y="10999"/>
                  </a:lnTo>
                  <a:lnTo>
                    <a:pt x="554394" y="18008"/>
                  </a:lnTo>
                  <a:lnTo>
                    <a:pt x="555808" y="25010"/>
                  </a:lnTo>
                  <a:lnTo>
                    <a:pt x="559665" y="30730"/>
                  </a:lnTo>
                  <a:lnTo>
                    <a:pt x="565386" y="34589"/>
                  </a:lnTo>
                  <a:lnTo>
                    <a:pt x="572392" y="36004"/>
                  </a:lnTo>
                  <a:lnTo>
                    <a:pt x="579399" y="34589"/>
                  </a:lnTo>
                  <a:lnTo>
                    <a:pt x="585122" y="30730"/>
                  </a:lnTo>
                  <a:lnTo>
                    <a:pt x="588981" y="25010"/>
                  </a:lnTo>
                  <a:lnTo>
                    <a:pt x="590396" y="18008"/>
                  </a:lnTo>
                  <a:close/>
                </a:path>
                <a:path w="741680" h="36194">
                  <a:moveTo>
                    <a:pt x="640798" y="18008"/>
                  </a:moveTo>
                  <a:lnTo>
                    <a:pt x="639384" y="10999"/>
                  </a:lnTo>
                  <a:lnTo>
                    <a:pt x="635527" y="5275"/>
                  </a:lnTo>
                  <a:lnTo>
                    <a:pt x="629806" y="1415"/>
                  </a:lnTo>
                  <a:lnTo>
                    <a:pt x="622800" y="0"/>
                  </a:lnTo>
                  <a:lnTo>
                    <a:pt x="615793" y="1415"/>
                  </a:lnTo>
                  <a:lnTo>
                    <a:pt x="610070" y="5275"/>
                  </a:lnTo>
                  <a:lnTo>
                    <a:pt x="606211" y="10999"/>
                  </a:lnTo>
                  <a:lnTo>
                    <a:pt x="604796" y="18008"/>
                  </a:lnTo>
                  <a:lnTo>
                    <a:pt x="606211" y="25010"/>
                  </a:lnTo>
                  <a:lnTo>
                    <a:pt x="610070" y="30730"/>
                  </a:lnTo>
                  <a:lnTo>
                    <a:pt x="615793" y="34589"/>
                  </a:lnTo>
                  <a:lnTo>
                    <a:pt x="622800" y="36004"/>
                  </a:lnTo>
                  <a:lnTo>
                    <a:pt x="629806" y="34589"/>
                  </a:lnTo>
                  <a:lnTo>
                    <a:pt x="635527" y="30730"/>
                  </a:lnTo>
                  <a:lnTo>
                    <a:pt x="639384" y="25010"/>
                  </a:lnTo>
                  <a:lnTo>
                    <a:pt x="640798" y="18008"/>
                  </a:lnTo>
                  <a:close/>
                </a:path>
                <a:path w="741680" h="36194">
                  <a:moveTo>
                    <a:pt x="691192" y="18008"/>
                  </a:moveTo>
                  <a:lnTo>
                    <a:pt x="689778" y="10999"/>
                  </a:lnTo>
                  <a:lnTo>
                    <a:pt x="685921" y="5275"/>
                  </a:lnTo>
                  <a:lnTo>
                    <a:pt x="680200" y="1415"/>
                  </a:lnTo>
                  <a:lnTo>
                    <a:pt x="673193" y="0"/>
                  </a:lnTo>
                  <a:lnTo>
                    <a:pt x="666186" y="1415"/>
                  </a:lnTo>
                  <a:lnTo>
                    <a:pt x="660464" y="5275"/>
                  </a:lnTo>
                  <a:lnTo>
                    <a:pt x="656605" y="10999"/>
                  </a:lnTo>
                  <a:lnTo>
                    <a:pt x="655190" y="18008"/>
                  </a:lnTo>
                  <a:lnTo>
                    <a:pt x="656605" y="25010"/>
                  </a:lnTo>
                  <a:lnTo>
                    <a:pt x="660464" y="30730"/>
                  </a:lnTo>
                  <a:lnTo>
                    <a:pt x="666186" y="34589"/>
                  </a:lnTo>
                  <a:lnTo>
                    <a:pt x="673193" y="36004"/>
                  </a:lnTo>
                  <a:lnTo>
                    <a:pt x="680200" y="34589"/>
                  </a:lnTo>
                  <a:lnTo>
                    <a:pt x="685921" y="30730"/>
                  </a:lnTo>
                  <a:lnTo>
                    <a:pt x="689778" y="25010"/>
                  </a:lnTo>
                  <a:lnTo>
                    <a:pt x="691192" y="18008"/>
                  </a:lnTo>
                  <a:close/>
                </a:path>
                <a:path w="741680" h="36194">
                  <a:moveTo>
                    <a:pt x="741600" y="18008"/>
                  </a:moveTo>
                  <a:lnTo>
                    <a:pt x="740184" y="10999"/>
                  </a:lnTo>
                  <a:lnTo>
                    <a:pt x="736326" y="5275"/>
                  </a:lnTo>
                  <a:lnTo>
                    <a:pt x="730603" y="1415"/>
                  </a:lnTo>
                  <a:lnTo>
                    <a:pt x="723596" y="0"/>
                  </a:lnTo>
                  <a:lnTo>
                    <a:pt x="716590" y="1415"/>
                  </a:lnTo>
                  <a:lnTo>
                    <a:pt x="710869" y="5275"/>
                  </a:lnTo>
                  <a:lnTo>
                    <a:pt x="707012" y="10999"/>
                  </a:lnTo>
                  <a:lnTo>
                    <a:pt x="705598" y="18008"/>
                  </a:lnTo>
                  <a:lnTo>
                    <a:pt x="707012" y="25010"/>
                  </a:lnTo>
                  <a:lnTo>
                    <a:pt x="710869" y="30730"/>
                  </a:lnTo>
                  <a:lnTo>
                    <a:pt x="716590" y="34589"/>
                  </a:lnTo>
                  <a:lnTo>
                    <a:pt x="723596" y="36004"/>
                  </a:lnTo>
                  <a:lnTo>
                    <a:pt x="730603" y="34589"/>
                  </a:lnTo>
                  <a:lnTo>
                    <a:pt x="736326" y="30730"/>
                  </a:lnTo>
                  <a:lnTo>
                    <a:pt x="740184" y="25010"/>
                  </a:lnTo>
                  <a:lnTo>
                    <a:pt x="74160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826D6025-22C5-FCEE-8C3D-DFAA8B353A3C}"/>
                </a:ext>
              </a:extLst>
            </p:cNvPr>
            <p:cNvSpPr/>
            <p:nvPr/>
          </p:nvSpPr>
          <p:spPr>
            <a:xfrm>
              <a:off x="1231468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4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4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F1EF95DF-C1AA-4840-D185-7AD61C1B253B}"/>
                </a:ext>
              </a:extLst>
            </p:cNvPr>
            <p:cNvSpPr/>
            <p:nvPr/>
          </p:nvSpPr>
          <p:spPr>
            <a:xfrm>
              <a:off x="1231468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4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4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896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0" y="578514"/>
            <a:ext cx="2948940" cy="219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92505">
              <a:lnSpc>
                <a:spcPct val="107200"/>
              </a:lnSpc>
              <a:spcBef>
                <a:spcPts val="9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3. </a:t>
            </a:r>
            <a:r>
              <a:rPr sz="2450" spc="-30" dirty="0">
                <a:solidFill>
                  <a:srgbClr val="3232B2"/>
                </a:solidFill>
                <a:latin typeface="Calibri"/>
                <a:cs typeface="Calibri"/>
              </a:rPr>
              <a:t>Inputs/Outputs</a:t>
            </a:r>
            <a:endParaRPr sz="2450" dirty="0">
              <a:latin typeface="Calibri"/>
              <a:cs typeface="Calibri"/>
            </a:endParaRPr>
          </a:p>
          <a:p>
            <a:pPr marL="316865" indent="-140335">
              <a:lnSpc>
                <a:spcPct val="100000"/>
              </a:lnSpc>
              <a:spcBef>
                <a:spcPts val="19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volumes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(persistent</a:t>
            </a:r>
            <a:r>
              <a:rPr sz="1100" spc="-20" dirty="0">
                <a:latin typeface="Tahoma"/>
                <a:cs typeface="Tahoma"/>
              </a:rPr>
              <a:t> data)</a:t>
            </a:r>
            <a:endParaRPr sz="1100" dirty="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40" dirty="0">
                <a:latin typeface="Tahoma"/>
                <a:cs typeface="Tahoma"/>
              </a:rPr>
              <a:t>mounted </a:t>
            </a:r>
            <a:r>
              <a:rPr sz="1000" spc="-20" dirty="0">
                <a:latin typeface="Tahoma"/>
                <a:cs typeface="Tahoma"/>
              </a:rPr>
              <a:t>from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host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filesystem</a:t>
            </a:r>
            <a:endParaRPr sz="1000" dirty="0">
              <a:latin typeface="Tahoma"/>
              <a:cs typeface="Tahoma"/>
            </a:endParaRPr>
          </a:p>
          <a:p>
            <a:pPr marL="5911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91185" algn="l"/>
              </a:tabLst>
            </a:pPr>
            <a:r>
              <a:rPr sz="1000" spc="-55" dirty="0">
                <a:latin typeface="Tahoma"/>
                <a:cs typeface="Tahoma"/>
              </a:rPr>
              <a:t>named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volumes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(internal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volume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plugins)</a:t>
            </a:r>
            <a:endParaRPr sz="10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5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10" dirty="0">
                <a:latin typeface="Tahoma"/>
                <a:cs typeface="Tahoma"/>
              </a:rPr>
              <a:t>Devices</a:t>
            </a:r>
            <a:r>
              <a:rPr lang="en-US" sz="1100" spc="-10" dirty="0">
                <a:latin typeface="Tahoma"/>
                <a:cs typeface="Tahoma"/>
              </a:rPr>
              <a:t> (hardware)</a:t>
            </a: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10" dirty="0">
                <a:latin typeface="Tahoma"/>
                <a:cs typeface="Tahoma"/>
              </a:rPr>
              <a:t>Links</a:t>
            </a:r>
            <a:r>
              <a:rPr lang="en-US" sz="1100" spc="-10" dirty="0">
                <a:latin typeface="Tahoma"/>
                <a:cs typeface="Tahoma"/>
              </a:rPr>
              <a:t> (between containers)</a:t>
            </a:r>
            <a:endParaRPr sz="1100" dirty="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20" dirty="0">
                <a:latin typeface="Tahoma"/>
                <a:cs typeface="Tahoma"/>
              </a:rPr>
              <a:t>Publishing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ports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(NAT)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1129638"/>
            <a:ext cx="1537335" cy="7899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1. </a:t>
            </a:r>
            <a:r>
              <a:rPr sz="2450" spc="-55" dirty="0">
                <a:solidFill>
                  <a:srgbClr val="3232B2"/>
                </a:solidFill>
                <a:latin typeface="Calibri"/>
                <a:cs typeface="Calibri"/>
              </a:rPr>
              <a:t>Introduction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190" y="510819"/>
            <a:ext cx="4041140" cy="743585"/>
            <a:chOff x="309190" y="510819"/>
            <a:chExt cx="4041140" cy="743585"/>
          </a:xfrm>
        </p:grpSpPr>
        <p:sp>
          <p:nvSpPr>
            <p:cNvPr id="13" name="object 13"/>
            <p:cNvSpPr/>
            <p:nvPr/>
          </p:nvSpPr>
          <p:spPr>
            <a:xfrm>
              <a:off x="309190" y="510819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8" y="82384"/>
                  </a:lnTo>
                  <a:lnTo>
                    <a:pt x="3989658" y="50800"/>
                  </a:lnTo>
                  <a:lnTo>
                    <a:pt x="3985649" y="31075"/>
                  </a:lnTo>
                  <a:lnTo>
                    <a:pt x="3974735" y="14922"/>
                  </a:lnTo>
                  <a:lnTo>
                    <a:pt x="3958582" y="4008"/>
                  </a:lnTo>
                  <a:lnTo>
                    <a:pt x="39388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0" y="1151978"/>
              <a:ext cx="101600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210" y="1138301"/>
              <a:ext cx="3939540" cy="1155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7679" y="560451"/>
              <a:ext cx="52070" cy="5918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0" y="555231"/>
              <a:ext cx="3989704" cy="647700"/>
            </a:xfrm>
            <a:custGeom>
              <a:avLst/>
              <a:gdLst/>
              <a:ahLst/>
              <a:cxnLst/>
              <a:rect l="l" t="t" r="r" b="b"/>
              <a:pathLst>
                <a:path w="3989704" h="647700">
                  <a:moveTo>
                    <a:pt x="3989658" y="0"/>
                  </a:moveTo>
                  <a:lnTo>
                    <a:pt x="0" y="0"/>
                  </a:lnTo>
                  <a:lnTo>
                    <a:pt x="0" y="596747"/>
                  </a:lnTo>
                  <a:lnTo>
                    <a:pt x="4008" y="616472"/>
                  </a:lnTo>
                  <a:lnTo>
                    <a:pt x="14922" y="632625"/>
                  </a:lnTo>
                  <a:lnTo>
                    <a:pt x="31075" y="643539"/>
                  </a:lnTo>
                  <a:lnTo>
                    <a:pt x="50800" y="647547"/>
                  </a:lnTo>
                  <a:lnTo>
                    <a:pt x="3938858" y="647547"/>
                  </a:lnTo>
                  <a:lnTo>
                    <a:pt x="3958582" y="643539"/>
                  </a:lnTo>
                  <a:lnTo>
                    <a:pt x="3974735" y="632625"/>
                  </a:lnTo>
                  <a:lnTo>
                    <a:pt x="3985649" y="616472"/>
                  </a:lnTo>
                  <a:lnTo>
                    <a:pt x="3989658" y="596747"/>
                  </a:lnTo>
                  <a:lnTo>
                    <a:pt x="39896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848" y="599478"/>
              <a:ext cx="0" cy="572135"/>
            </a:xfrm>
            <a:custGeom>
              <a:avLst/>
              <a:gdLst/>
              <a:ahLst/>
              <a:cxnLst/>
              <a:rect l="l" t="t" r="r" b="b"/>
              <a:pathLst>
                <a:path h="572135">
                  <a:moveTo>
                    <a:pt x="0" y="5715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8848" y="586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574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8848" y="5613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1890" y="170242"/>
            <a:ext cx="3944620" cy="30448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8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5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8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50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mount</a:t>
            </a:r>
            <a:r>
              <a:rPr sz="1400" spc="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external</a:t>
            </a:r>
            <a:r>
              <a:rPr sz="1400" spc="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volumes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3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135" dirty="0">
                <a:solidFill>
                  <a:srgbClr val="006300"/>
                </a:solidFill>
                <a:latin typeface="Cambria"/>
                <a:cs typeface="Cambria"/>
              </a:rPr>
              <a:t>v</a:t>
            </a:r>
            <a:r>
              <a:rPr sz="1100" spc="3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i="1" spc="50" dirty="0">
                <a:latin typeface="Arial"/>
                <a:cs typeface="Arial"/>
              </a:rPr>
              <a:t>/hostpath</a:t>
            </a:r>
            <a:r>
              <a:rPr sz="1100" spc="50" dirty="0">
                <a:latin typeface="Cambria"/>
                <a:cs typeface="Cambria"/>
              </a:rPr>
              <a:t>:</a:t>
            </a:r>
            <a:r>
              <a:rPr sz="1100" i="1" spc="50" dirty="0">
                <a:latin typeface="Arial"/>
                <a:cs typeface="Arial"/>
              </a:rPr>
              <a:t>/ctrpath</a:t>
            </a:r>
            <a:r>
              <a:rPr sz="1100" spc="50" dirty="0">
                <a:latin typeface="Cambria"/>
                <a:cs typeface="Cambria"/>
              </a:rPr>
              <a:t>[:ro]</a:t>
            </a:r>
            <a:r>
              <a:rPr sz="1100" spc="375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48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endParaRPr sz="1100">
              <a:latin typeface="Cambria"/>
              <a:cs typeface="Cambria"/>
            </a:endParaRPr>
          </a:p>
          <a:p>
            <a:pPr marL="32893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--mount</a:t>
            </a:r>
            <a:r>
              <a:rPr sz="1100" spc="4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type=bind,src=</a:t>
            </a:r>
            <a:r>
              <a:rPr sz="1100" i="1" spc="55" dirty="0">
                <a:latin typeface="Arial"/>
                <a:cs typeface="Arial"/>
              </a:rPr>
              <a:t>/hostpath</a:t>
            </a:r>
            <a:r>
              <a:rPr sz="1100" spc="55" dirty="0">
                <a:latin typeface="Cambria"/>
                <a:cs typeface="Cambria"/>
              </a:rPr>
              <a:t>,dst=</a:t>
            </a:r>
            <a:r>
              <a:rPr sz="1100" i="1" spc="55" dirty="0">
                <a:latin typeface="Arial"/>
                <a:cs typeface="Arial"/>
              </a:rPr>
              <a:t>/ctrpath</a:t>
            </a:r>
            <a:r>
              <a:rPr sz="1100" spc="55" dirty="0">
                <a:latin typeface="Cambria"/>
                <a:cs typeface="Cambria"/>
              </a:rPr>
              <a:t>[,ro]</a:t>
            </a:r>
            <a:r>
              <a:rPr sz="1100" spc="480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100">
              <a:latin typeface="Arial"/>
              <a:cs typeface="Arial"/>
            </a:endParaRPr>
          </a:p>
          <a:p>
            <a:pPr marL="38100" marR="285750">
              <a:lnSpc>
                <a:spcPct val="102699"/>
              </a:lnSpc>
            </a:pPr>
            <a:r>
              <a:rPr sz="1100" spc="-30" dirty="0">
                <a:latin typeface="Tahoma"/>
                <a:cs typeface="Tahoma"/>
              </a:rPr>
              <a:t>mounts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/hostpath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host</a:t>
            </a:r>
            <a:r>
              <a:rPr sz="1100" spc="-40" dirty="0">
                <a:latin typeface="Tahoma"/>
                <a:cs typeface="Tahoma"/>
              </a:rPr>
              <a:t> filesystem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location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/ctrpath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inside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</a:t>
            </a:r>
            <a:endParaRPr sz="1100">
              <a:latin typeface="Tahoma"/>
              <a:cs typeface="Tahoma"/>
            </a:endParaRPr>
          </a:p>
          <a:p>
            <a:pPr marL="38100" marR="1253490">
              <a:lnSpc>
                <a:spcPct val="154000"/>
              </a:lnSpc>
            </a:pP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“</a:t>
            </a:r>
            <a:r>
              <a:rPr sz="1100" spc="60" dirty="0">
                <a:latin typeface="Cambria"/>
                <a:cs typeface="Cambria"/>
              </a:rPr>
              <a:t>ro</a:t>
            </a:r>
            <a:r>
              <a:rPr sz="1100" spc="60" dirty="0">
                <a:latin typeface="Tahoma"/>
                <a:cs typeface="Tahoma"/>
              </a:rPr>
              <a:t>”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option,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mount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read-</a:t>
            </a:r>
            <a:r>
              <a:rPr sz="1100" spc="-45" dirty="0">
                <a:latin typeface="Tahoma"/>
                <a:cs typeface="Tahoma"/>
              </a:rPr>
              <a:t>only </a:t>
            </a:r>
            <a:r>
              <a:rPr sz="1100" spc="-10" dirty="0">
                <a:latin typeface="Tahoma"/>
                <a:cs typeface="Tahoma"/>
              </a:rPr>
              <a:t>Purposes:</a:t>
            </a:r>
            <a:endParaRPr sz="110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50" dirty="0">
                <a:latin typeface="Tahoma"/>
                <a:cs typeface="Tahoma"/>
              </a:rPr>
              <a:t>store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persistent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 </a:t>
            </a:r>
            <a:r>
              <a:rPr sz="1100" spc="-35" dirty="0">
                <a:latin typeface="Tahoma"/>
                <a:cs typeface="Tahoma"/>
              </a:rPr>
              <a:t>outside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</a:t>
            </a:r>
            <a:endParaRPr sz="110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45" dirty="0">
                <a:latin typeface="Tahoma"/>
                <a:cs typeface="Tahoma"/>
              </a:rPr>
              <a:t>provide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inputs: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data, </a:t>
            </a:r>
            <a:r>
              <a:rPr sz="1100" spc="-30" dirty="0">
                <a:latin typeface="Tahoma"/>
                <a:cs typeface="Tahoma"/>
              </a:rPr>
              <a:t>config</a:t>
            </a:r>
            <a:r>
              <a:rPr sz="1100" spc="-25" dirty="0">
                <a:latin typeface="Tahoma"/>
                <a:cs typeface="Tahoma"/>
              </a:rPr>
              <a:t> files,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(read-</a:t>
            </a:r>
            <a:r>
              <a:rPr sz="1100" spc="-20" dirty="0">
                <a:latin typeface="Tahoma"/>
                <a:cs typeface="Tahoma"/>
              </a:rPr>
              <a:t>only mode)</a:t>
            </a:r>
            <a:endParaRPr sz="110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spc="-35" dirty="0">
                <a:latin typeface="Tahoma"/>
                <a:cs typeface="Tahoma"/>
              </a:rPr>
              <a:t>inter-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communication</a:t>
            </a:r>
            <a:r>
              <a:rPr sz="1100" spc="-10" dirty="0">
                <a:latin typeface="Tahoma"/>
                <a:cs typeface="Tahoma"/>
              </a:rPr>
              <a:t> (unix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sockets,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named</a:t>
            </a:r>
            <a:r>
              <a:rPr sz="1100" spc="-10" dirty="0">
                <a:latin typeface="Tahoma"/>
                <a:cs typeface="Tahoma"/>
              </a:rPr>
              <a:t> pipes)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100" b="1" dirty="0">
                <a:latin typeface="Gill Sans MT"/>
                <a:cs typeface="Gill Sans MT"/>
              </a:rPr>
              <a:t>Note:</a:t>
            </a:r>
            <a:r>
              <a:rPr sz="1100" b="1" spc="195" dirty="0">
                <a:latin typeface="Gill Sans MT"/>
                <a:cs typeface="Gill Sans MT"/>
              </a:rPr>
              <a:t> </a:t>
            </a:r>
            <a:r>
              <a:rPr sz="1100" spc="9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135" dirty="0">
                <a:solidFill>
                  <a:srgbClr val="006300"/>
                </a:solidFill>
                <a:latin typeface="Cambria"/>
                <a:cs typeface="Cambria"/>
              </a:rPr>
              <a:t>v</a:t>
            </a:r>
            <a:r>
              <a:rPr sz="1100" spc="13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45" dirty="0">
                <a:latin typeface="Tahoma"/>
                <a:cs typeface="Tahoma"/>
              </a:rPr>
              <a:t>creates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/ctrpath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automatically,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--mount</a:t>
            </a:r>
            <a:r>
              <a:rPr sz="1100" spc="13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147445" cy="36195"/>
            </a:xfrm>
            <a:custGeom>
              <a:avLst/>
              <a:gdLst/>
              <a:ahLst/>
              <a:cxnLst/>
              <a:rect l="l" t="t" r="r" b="b"/>
              <a:pathLst>
                <a:path w="114744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14744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14744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14744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114744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114744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6" y="5275"/>
                  </a:lnTo>
                  <a:lnTo>
                    <a:pt x="277015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5" y="34589"/>
                  </a:lnTo>
                  <a:lnTo>
                    <a:pt x="282736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1147445" h="36194">
                  <a:moveTo>
                    <a:pt x="390827" y="18008"/>
                  </a:moveTo>
                  <a:lnTo>
                    <a:pt x="389412" y="10999"/>
                  </a:lnTo>
                  <a:lnTo>
                    <a:pt x="385554" y="5275"/>
                  </a:lnTo>
                  <a:lnTo>
                    <a:pt x="379831" y="1415"/>
                  </a:lnTo>
                  <a:lnTo>
                    <a:pt x="372825" y="0"/>
                  </a:lnTo>
                  <a:lnTo>
                    <a:pt x="365818" y="1415"/>
                  </a:lnTo>
                  <a:lnTo>
                    <a:pt x="360097" y="5275"/>
                  </a:lnTo>
                  <a:lnTo>
                    <a:pt x="356240" y="10999"/>
                  </a:lnTo>
                  <a:lnTo>
                    <a:pt x="354826" y="18008"/>
                  </a:lnTo>
                  <a:lnTo>
                    <a:pt x="356240" y="25010"/>
                  </a:lnTo>
                  <a:lnTo>
                    <a:pt x="360097" y="30730"/>
                  </a:lnTo>
                  <a:lnTo>
                    <a:pt x="365818" y="34589"/>
                  </a:lnTo>
                  <a:lnTo>
                    <a:pt x="372825" y="36004"/>
                  </a:lnTo>
                  <a:lnTo>
                    <a:pt x="379831" y="34589"/>
                  </a:lnTo>
                  <a:lnTo>
                    <a:pt x="385554" y="30730"/>
                  </a:lnTo>
                  <a:lnTo>
                    <a:pt x="389412" y="25010"/>
                  </a:lnTo>
                  <a:lnTo>
                    <a:pt x="390827" y="18008"/>
                  </a:lnTo>
                  <a:close/>
                </a:path>
                <a:path w="1147445" h="36194">
                  <a:moveTo>
                    <a:pt x="441236" y="18008"/>
                  </a:moveTo>
                  <a:lnTo>
                    <a:pt x="439821" y="10999"/>
                  </a:lnTo>
                  <a:lnTo>
                    <a:pt x="435962" y="5275"/>
                  </a:lnTo>
                  <a:lnTo>
                    <a:pt x="430239" y="1415"/>
                  </a:lnTo>
                  <a:lnTo>
                    <a:pt x="423232" y="0"/>
                  </a:lnTo>
                  <a:lnTo>
                    <a:pt x="416225" y="1415"/>
                  </a:lnTo>
                  <a:lnTo>
                    <a:pt x="410502" y="5275"/>
                  </a:lnTo>
                  <a:lnTo>
                    <a:pt x="406644" y="10999"/>
                  </a:lnTo>
                  <a:lnTo>
                    <a:pt x="405229" y="18008"/>
                  </a:lnTo>
                  <a:lnTo>
                    <a:pt x="406644" y="25010"/>
                  </a:lnTo>
                  <a:lnTo>
                    <a:pt x="410502" y="30730"/>
                  </a:lnTo>
                  <a:lnTo>
                    <a:pt x="416225" y="34589"/>
                  </a:lnTo>
                  <a:lnTo>
                    <a:pt x="423232" y="36004"/>
                  </a:lnTo>
                  <a:lnTo>
                    <a:pt x="430239" y="34589"/>
                  </a:lnTo>
                  <a:lnTo>
                    <a:pt x="435962" y="30730"/>
                  </a:lnTo>
                  <a:lnTo>
                    <a:pt x="439821" y="25010"/>
                  </a:lnTo>
                  <a:lnTo>
                    <a:pt x="441236" y="18008"/>
                  </a:lnTo>
                  <a:close/>
                </a:path>
                <a:path w="1147445" h="36194">
                  <a:moveTo>
                    <a:pt x="491628" y="18008"/>
                  </a:moveTo>
                  <a:lnTo>
                    <a:pt x="490213" y="10999"/>
                  </a:lnTo>
                  <a:lnTo>
                    <a:pt x="486355" y="5275"/>
                  </a:lnTo>
                  <a:lnTo>
                    <a:pt x="480633" y="1415"/>
                  </a:lnTo>
                  <a:lnTo>
                    <a:pt x="473626" y="0"/>
                  </a:lnTo>
                  <a:lnTo>
                    <a:pt x="466619" y="1415"/>
                  </a:lnTo>
                  <a:lnTo>
                    <a:pt x="460898" y="5275"/>
                  </a:lnTo>
                  <a:lnTo>
                    <a:pt x="457041" y="10999"/>
                  </a:lnTo>
                  <a:lnTo>
                    <a:pt x="455627" y="18008"/>
                  </a:lnTo>
                  <a:lnTo>
                    <a:pt x="457041" y="25010"/>
                  </a:lnTo>
                  <a:lnTo>
                    <a:pt x="460898" y="30730"/>
                  </a:lnTo>
                  <a:lnTo>
                    <a:pt x="466619" y="34589"/>
                  </a:lnTo>
                  <a:lnTo>
                    <a:pt x="473626" y="36004"/>
                  </a:lnTo>
                  <a:lnTo>
                    <a:pt x="480633" y="34589"/>
                  </a:lnTo>
                  <a:lnTo>
                    <a:pt x="486355" y="30730"/>
                  </a:lnTo>
                  <a:lnTo>
                    <a:pt x="490213" y="25010"/>
                  </a:lnTo>
                  <a:lnTo>
                    <a:pt x="491628" y="18008"/>
                  </a:lnTo>
                  <a:close/>
                </a:path>
                <a:path w="1147445" h="36194">
                  <a:moveTo>
                    <a:pt x="542032" y="18008"/>
                  </a:moveTo>
                  <a:lnTo>
                    <a:pt x="540617" y="10999"/>
                  </a:lnTo>
                  <a:lnTo>
                    <a:pt x="536761" y="5275"/>
                  </a:lnTo>
                  <a:lnTo>
                    <a:pt x="531040" y="1415"/>
                  </a:lnTo>
                  <a:lnTo>
                    <a:pt x="524033" y="0"/>
                  </a:lnTo>
                  <a:lnTo>
                    <a:pt x="517026" y="1415"/>
                  </a:lnTo>
                  <a:lnTo>
                    <a:pt x="511303" y="5275"/>
                  </a:lnTo>
                  <a:lnTo>
                    <a:pt x="507445" y="10999"/>
                  </a:lnTo>
                  <a:lnTo>
                    <a:pt x="506030" y="18008"/>
                  </a:lnTo>
                  <a:lnTo>
                    <a:pt x="507445" y="25010"/>
                  </a:lnTo>
                  <a:lnTo>
                    <a:pt x="511303" y="30730"/>
                  </a:lnTo>
                  <a:lnTo>
                    <a:pt x="517026" y="34589"/>
                  </a:lnTo>
                  <a:lnTo>
                    <a:pt x="524033" y="36004"/>
                  </a:lnTo>
                  <a:lnTo>
                    <a:pt x="531040" y="34589"/>
                  </a:lnTo>
                  <a:lnTo>
                    <a:pt x="536761" y="30730"/>
                  </a:lnTo>
                  <a:lnTo>
                    <a:pt x="540617" y="25010"/>
                  </a:lnTo>
                  <a:lnTo>
                    <a:pt x="542032" y="18008"/>
                  </a:lnTo>
                  <a:close/>
                </a:path>
                <a:path w="1147445" h="36194">
                  <a:moveTo>
                    <a:pt x="592425" y="18008"/>
                  </a:moveTo>
                  <a:lnTo>
                    <a:pt x="591011" y="10999"/>
                  </a:lnTo>
                  <a:lnTo>
                    <a:pt x="587154" y="5275"/>
                  </a:lnTo>
                  <a:lnTo>
                    <a:pt x="581433" y="1415"/>
                  </a:lnTo>
                  <a:lnTo>
                    <a:pt x="574427" y="0"/>
                  </a:lnTo>
                  <a:lnTo>
                    <a:pt x="567420" y="1415"/>
                  </a:lnTo>
                  <a:lnTo>
                    <a:pt x="561697" y="5275"/>
                  </a:lnTo>
                  <a:lnTo>
                    <a:pt x="557838" y="10999"/>
                  </a:lnTo>
                  <a:lnTo>
                    <a:pt x="556423" y="18008"/>
                  </a:lnTo>
                  <a:lnTo>
                    <a:pt x="557838" y="25010"/>
                  </a:lnTo>
                  <a:lnTo>
                    <a:pt x="561697" y="30730"/>
                  </a:lnTo>
                  <a:lnTo>
                    <a:pt x="567420" y="34589"/>
                  </a:lnTo>
                  <a:lnTo>
                    <a:pt x="574427" y="36004"/>
                  </a:lnTo>
                  <a:lnTo>
                    <a:pt x="581433" y="34589"/>
                  </a:lnTo>
                  <a:lnTo>
                    <a:pt x="587154" y="30730"/>
                  </a:lnTo>
                  <a:lnTo>
                    <a:pt x="591011" y="25010"/>
                  </a:lnTo>
                  <a:lnTo>
                    <a:pt x="592425" y="18008"/>
                  </a:lnTo>
                  <a:close/>
                </a:path>
                <a:path w="1147445" h="36194">
                  <a:moveTo>
                    <a:pt x="642833" y="18008"/>
                  </a:moveTo>
                  <a:lnTo>
                    <a:pt x="641419" y="10999"/>
                  </a:lnTo>
                  <a:lnTo>
                    <a:pt x="637561" y="5275"/>
                  </a:lnTo>
                  <a:lnTo>
                    <a:pt x="631839" y="1415"/>
                  </a:lnTo>
                  <a:lnTo>
                    <a:pt x="624829" y="0"/>
                  </a:lnTo>
                  <a:lnTo>
                    <a:pt x="617823" y="1415"/>
                  </a:lnTo>
                  <a:lnTo>
                    <a:pt x="612102" y="5275"/>
                  </a:lnTo>
                  <a:lnTo>
                    <a:pt x="608245" y="10999"/>
                  </a:lnTo>
                  <a:lnTo>
                    <a:pt x="606831" y="18008"/>
                  </a:lnTo>
                  <a:lnTo>
                    <a:pt x="608245" y="25010"/>
                  </a:lnTo>
                  <a:lnTo>
                    <a:pt x="612102" y="30730"/>
                  </a:lnTo>
                  <a:lnTo>
                    <a:pt x="617823" y="34589"/>
                  </a:lnTo>
                  <a:lnTo>
                    <a:pt x="624829" y="36004"/>
                  </a:lnTo>
                  <a:lnTo>
                    <a:pt x="631839" y="34589"/>
                  </a:lnTo>
                  <a:lnTo>
                    <a:pt x="637561" y="30730"/>
                  </a:lnTo>
                  <a:lnTo>
                    <a:pt x="641419" y="25010"/>
                  </a:lnTo>
                  <a:lnTo>
                    <a:pt x="642833" y="18008"/>
                  </a:lnTo>
                  <a:close/>
                </a:path>
                <a:path w="1147445" h="36194">
                  <a:moveTo>
                    <a:pt x="693226" y="18008"/>
                  </a:moveTo>
                  <a:lnTo>
                    <a:pt x="691812" y="10999"/>
                  </a:lnTo>
                  <a:lnTo>
                    <a:pt x="687955" y="5275"/>
                  </a:lnTo>
                  <a:lnTo>
                    <a:pt x="682234" y="1415"/>
                  </a:lnTo>
                  <a:lnTo>
                    <a:pt x="675228" y="0"/>
                  </a:lnTo>
                  <a:lnTo>
                    <a:pt x="668221" y="1415"/>
                  </a:lnTo>
                  <a:lnTo>
                    <a:pt x="662498" y="5275"/>
                  </a:lnTo>
                  <a:lnTo>
                    <a:pt x="658640" y="10999"/>
                  </a:lnTo>
                  <a:lnTo>
                    <a:pt x="657225" y="18008"/>
                  </a:lnTo>
                  <a:lnTo>
                    <a:pt x="658640" y="25010"/>
                  </a:lnTo>
                  <a:lnTo>
                    <a:pt x="662498" y="30730"/>
                  </a:lnTo>
                  <a:lnTo>
                    <a:pt x="668221" y="34589"/>
                  </a:lnTo>
                  <a:lnTo>
                    <a:pt x="675228" y="36004"/>
                  </a:lnTo>
                  <a:lnTo>
                    <a:pt x="682234" y="34589"/>
                  </a:lnTo>
                  <a:lnTo>
                    <a:pt x="687955" y="30730"/>
                  </a:lnTo>
                  <a:lnTo>
                    <a:pt x="691812" y="25010"/>
                  </a:lnTo>
                  <a:lnTo>
                    <a:pt x="693226" y="18008"/>
                  </a:lnTo>
                  <a:close/>
                </a:path>
                <a:path w="1147445" h="36194">
                  <a:moveTo>
                    <a:pt x="743634" y="18008"/>
                  </a:moveTo>
                  <a:lnTo>
                    <a:pt x="742219" y="10999"/>
                  </a:lnTo>
                  <a:lnTo>
                    <a:pt x="738360" y="5275"/>
                  </a:lnTo>
                  <a:lnTo>
                    <a:pt x="732638" y="1415"/>
                  </a:lnTo>
                  <a:lnTo>
                    <a:pt x="725631" y="0"/>
                  </a:lnTo>
                  <a:lnTo>
                    <a:pt x="718624" y="1415"/>
                  </a:lnTo>
                  <a:lnTo>
                    <a:pt x="712903" y="5275"/>
                  </a:lnTo>
                  <a:lnTo>
                    <a:pt x="709046" y="10999"/>
                  </a:lnTo>
                  <a:lnTo>
                    <a:pt x="707632" y="18008"/>
                  </a:lnTo>
                  <a:lnTo>
                    <a:pt x="709046" y="25010"/>
                  </a:lnTo>
                  <a:lnTo>
                    <a:pt x="712903" y="30730"/>
                  </a:lnTo>
                  <a:lnTo>
                    <a:pt x="718624" y="34589"/>
                  </a:lnTo>
                  <a:lnTo>
                    <a:pt x="725631" y="36004"/>
                  </a:lnTo>
                  <a:lnTo>
                    <a:pt x="732638" y="34589"/>
                  </a:lnTo>
                  <a:lnTo>
                    <a:pt x="738360" y="30730"/>
                  </a:lnTo>
                  <a:lnTo>
                    <a:pt x="742219" y="25010"/>
                  </a:lnTo>
                  <a:lnTo>
                    <a:pt x="743634" y="18008"/>
                  </a:lnTo>
                  <a:close/>
                </a:path>
                <a:path w="1147445" h="36194">
                  <a:moveTo>
                    <a:pt x="794028" y="18008"/>
                  </a:moveTo>
                  <a:lnTo>
                    <a:pt x="792613" y="10999"/>
                  </a:lnTo>
                  <a:lnTo>
                    <a:pt x="788754" y="5275"/>
                  </a:lnTo>
                  <a:lnTo>
                    <a:pt x="783031" y="1415"/>
                  </a:lnTo>
                  <a:lnTo>
                    <a:pt x="776024" y="0"/>
                  </a:lnTo>
                  <a:lnTo>
                    <a:pt x="769018" y="1415"/>
                  </a:lnTo>
                  <a:lnTo>
                    <a:pt x="763297" y="5275"/>
                  </a:lnTo>
                  <a:lnTo>
                    <a:pt x="759440" y="10999"/>
                  </a:lnTo>
                  <a:lnTo>
                    <a:pt x="758026" y="18008"/>
                  </a:lnTo>
                  <a:lnTo>
                    <a:pt x="759440" y="25010"/>
                  </a:lnTo>
                  <a:lnTo>
                    <a:pt x="763297" y="30730"/>
                  </a:lnTo>
                  <a:lnTo>
                    <a:pt x="769018" y="34589"/>
                  </a:lnTo>
                  <a:lnTo>
                    <a:pt x="776024" y="36004"/>
                  </a:lnTo>
                  <a:lnTo>
                    <a:pt x="783031" y="34589"/>
                  </a:lnTo>
                  <a:lnTo>
                    <a:pt x="788754" y="30730"/>
                  </a:lnTo>
                  <a:lnTo>
                    <a:pt x="792613" y="25010"/>
                  </a:lnTo>
                  <a:lnTo>
                    <a:pt x="794028" y="18008"/>
                  </a:lnTo>
                  <a:close/>
                </a:path>
                <a:path w="1147445" h="36194">
                  <a:moveTo>
                    <a:pt x="844435" y="18008"/>
                  </a:moveTo>
                  <a:lnTo>
                    <a:pt x="843020" y="10999"/>
                  </a:lnTo>
                  <a:lnTo>
                    <a:pt x="839162" y="5275"/>
                  </a:lnTo>
                  <a:lnTo>
                    <a:pt x="833439" y="1415"/>
                  </a:lnTo>
                  <a:lnTo>
                    <a:pt x="826432" y="0"/>
                  </a:lnTo>
                  <a:lnTo>
                    <a:pt x="819425" y="1415"/>
                  </a:lnTo>
                  <a:lnTo>
                    <a:pt x="813702" y="5275"/>
                  </a:lnTo>
                  <a:lnTo>
                    <a:pt x="809844" y="10999"/>
                  </a:lnTo>
                  <a:lnTo>
                    <a:pt x="808429" y="18008"/>
                  </a:lnTo>
                  <a:lnTo>
                    <a:pt x="809844" y="25010"/>
                  </a:lnTo>
                  <a:lnTo>
                    <a:pt x="813702" y="30730"/>
                  </a:lnTo>
                  <a:lnTo>
                    <a:pt x="819425" y="34589"/>
                  </a:lnTo>
                  <a:lnTo>
                    <a:pt x="826432" y="36004"/>
                  </a:lnTo>
                  <a:lnTo>
                    <a:pt x="833439" y="34589"/>
                  </a:lnTo>
                  <a:lnTo>
                    <a:pt x="839162" y="30730"/>
                  </a:lnTo>
                  <a:lnTo>
                    <a:pt x="843020" y="25010"/>
                  </a:lnTo>
                  <a:lnTo>
                    <a:pt x="844435" y="18008"/>
                  </a:lnTo>
                  <a:close/>
                </a:path>
                <a:path w="1147445" h="36194">
                  <a:moveTo>
                    <a:pt x="894829" y="18008"/>
                  </a:moveTo>
                  <a:lnTo>
                    <a:pt x="893414" y="10999"/>
                  </a:lnTo>
                  <a:lnTo>
                    <a:pt x="889555" y="5275"/>
                  </a:lnTo>
                  <a:lnTo>
                    <a:pt x="883832" y="1415"/>
                  </a:lnTo>
                  <a:lnTo>
                    <a:pt x="876825" y="0"/>
                  </a:lnTo>
                  <a:lnTo>
                    <a:pt x="869818" y="1415"/>
                  </a:lnTo>
                  <a:lnTo>
                    <a:pt x="864095" y="5275"/>
                  </a:lnTo>
                  <a:lnTo>
                    <a:pt x="860237" y="10999"/>
                  </a:lnTo>
                  <a:lnTo>
                    <a:pt x="858822" y="18008"/>
                  </a:lnTo>
                  <a:lnTo>
                    <a:pt x="860237" y="25010"/>
                  </a:lnTo>
                  <a:lnTo>
                    <a:pt x="864095" y="30730"/>
                  </a:lnTo>
                  <a:lnTo>
                    <a:pt x="869818" y="34589"/>
                  </a:lnTo>
                  <a:lnTo>
                    <a:pt x="876825" y="36004"/>
                  </a:lnTo>
                  <a:lnTo>
                    <a:pt x="883832" y="34589"/>
                  </a:lnTo>
                  <a:lnTo>
                    <a:pt x="889555" y="30730"/>
                  </a:lnTo>
                  <a:lnTo>
                    <a:pt x="893414" y="25010"/>
                  </a:lnTo>
                  <a:lnTo>
                    <a:pt x="894829" y="18008"/>
                  </a:lnTo>
                  <a:close/>
                </a:path>
                <a:path w="1147445" h="36194">
                  <a:moveTo>
                    <a:pt x="945222" y="18008"/>
                  </a:moveTo>
                  <a:lnTo>
                    <a:pt x="943807" y="10999"/>
                  </a:lnTo>
                  <a:lnTo>
                    <a:pt x="939949" y="5275"/>
                  </a:lnTo>
                  <a:lnTo>
                    <a:pt x="934226" y="1415"/>
                  </a:lnTo>
                  <a:lnTo>
                    <a:pt x="927219" y="0"/>
                  </a:lnTo>
                  <a:lnTo>
                    <a:pt x="920213" y="1415"/>
                  </a:lnTo>
                  <a:lnTo>
                    <a:pt x="914492" y="5275"/>
                  </a:lnTo>
                  <a:lnTo>
                    <a:pt x="910635" y="10999"/>
                  </a:lnTo>
                  <a:lnTo>
                    <a:pt x="909220" y="18008"/>
                  </a:lnTo>
                  <a:lnTo>
                    <a:pt x="910635" y="25010"/>
                  </a:lnTo>
                  <a:lnTo>
                    <a:pt x="914492" y="30730"/>
                  </a:lnTo>
                  <a:lnTo>
                    <a:pt x="920213" y="34589"/>
                  </a:lnTo>
                  <a:lnTo>
                    <a:pt x="927219" y="36004"/>
                  </a:lnTo>
                  <a:lnTo>
                    <a:pt x="934226" y="34589"/>
                  </a:lnTo>
                  <a:lnTo>
                    <a:pt x="939949" y="30730"/>
                  </a:lnTo>
                  <a:lnTo>
                    <a:pt x="943807" y="25010"/>
                  </a:lnTo>
                  <a:lnTo>
                    <a:pt x="945222" y="18008"/>
                  </a:lnTo>
                  <a:close/>
                </a:path>
                <a:path w="1147445" h="36194">
                  <a:moveTo>
                    <a:pt x="995625" y="18008"/>
                  </a:moveTo>
                  <a:lnTo>
                    <a:pt x="994211" y="10999"/>
                  </a:lnTo>
                  <a:lnTo>
                    <a:pt x="990354" y="5275"/>
                  </a:lnTo>
                  <a:lnTo>
                    <a:pt x="984633" y="1415"/>
                  </a:lnTo>
                  <a:lnTo>
                    <a:pt x="977626" y="0"/>
                  </a:lnTo>
                  <a:lnTo>
                    <a:pt x="970619" y="1415"/>
                  </a:lnTo>
                  <a:lnTo>
                    <a:pt x="964897" y="5275"/>
                  </a:lnTo>
                  <a:lnTo>
                    <a:pt x="961038" y="10999"/>
                  </a:lnTo>
                  <a:lnTo>
                    <a:pt x="959623" y="18008"/>
                  </a:lnTo>
                  <a:lnTo>
                    <a:pt x="961038" y="25010"/>
                  </a:lnTo>
                  <a:lnTo>
                    <a:pt x="964897" y="30730"/>
                  </a:lnTo>
                  <a:lnTo>
                    <a:pt x="970619" y="34589"/>
                  </a:lnTo>
                  <a:lnTo>
                    <a:pt x="977626" y="36004"/>
                  </a:lnTo>
                  <a:lnTo>
                    <a:pt x="984633" y="34589"/>
                  </a:lnTo>
                  <a:lnTo>
                    <a:pt x="990354" y="30730"/>
                  </a:lnTo>
                  <a:lnTo>
                    <a:pt x="994211" y="25010"/>
                  </a:lnTo>
                  <a:lnTo>
                    <a:pt x="995625" y="18008"/>
                  </a:lnTo>
                  <a:close/>
                </a:path>
                <a:path w="1147445" h="36194">
                  <a:moveTo>
                    <a:pt x="1046019" y="18008"/>
                  </a:moveTo>
                  <a:lnTo>
                    <a:pt x="1044604" y="10999"/>
                  </a:lnTo>
                  <a:lnTo>
                    <a:pt x="1040747" y="5275"/>
                  </a:lnTo>
                  <a:lnTo>
                    <a:pt x="1035026" y="1415"/>
                  </a:lnTo>
                  <a:lnTo>
                    <a:pt x="1028020" y="0"/>
                  </a:lnTo>
                  <a:lnTo>
                    <a:pt x="1021013" y="1415"/>
                  </a:lnTo>
                  <a:lnTo>
                    <a:pt x="1015290" y="5275"/>
                  </a:lnTo>
                  <a:lnTo>
                    <a:pt x="1011432" y="10999"/>
                  </a:lnTo>
                  <a:lnTo>
                    <a:pt x="1010017" y="18008"/>
                  </a:lnTo>
                  <a:lnTo>
                    <a:pt x="1011432" y="25010"/>
                  </a:lnTo>
                  <a:lnTo>
                    <a:pt x="1015290" y="30730"/>
                  </a:lnTo>
                  <a:lnTo>
                    <a:pt x="1021013" y="34589"/>
                  </a:lnTo>
                  <a:lnTo>
                    <a:pt x="1028020" y="36004"/>
                  </a:lnTo>
                  <a:lnTo>
                    <a:pt x="1035026" y="34589"/>
                  </a:lnTo>
                  <a:lnTo>
                    <a:pt x="1040747" y="30730"/>
                  </a:lnTo>
                  <a:lnTo>
                    <a:pt x="1044604" y="25010"/>
                  </a:lnTo>
                  <a:lnTo>
                    <a:pt x="1046019" y="18008"/>
                  </a:lnTo>
                  <a:close/>
                </a:path>
                <a:path w="1147445" h="36194">
                  <a:moveTo>
                    <a:pt x="1096426" y="18008"/>
                  </a:moveTo>
                  <a:lnTo>
                    <a:pt x="1095011" y="10999"/>
                  </a:lnTo>
                  <a:lnTo>
                    <a:pt x="1091152" y="5275"/>
                  </a:lnTo>
                  <a:lnTo>
                    <a:pt x="1085430" y="1415"/>
                  </a:lnTo>
                  <a:lnTo>
                    <a:pt x="1078423" y="0"/>
                  </a:lnTo>
                  <a:lnTo>
                    <a:pt x="1071416" y="1415"/>
                  </a:lnTo>
                  <a:lnTo>
                    <a:pt x="1065695" y="5275"/>
                  </a:lnTo>
                  <a:lnTo>
                    <a:pt x="1061838" y="10999"/>
                  </a:lnTo>
                  <a:lnTo>
                    <a:pt x="1060424" y="18008"/>
                  </a:lnTo>
                  <a:lnTo>
                    <a:pt x="1061838" y="25010"/>
                  </a:lnTo>
                  <a:lnTo>
                    <a:pt x="1065695" y="30730"/>
                  </a:lnTo>
                  <a:lnTo>
                    <a:pt x="1071416" y="34589"/>
                  </a:lnTo>
                  <a:lnTo>
                    <a:pt x="1078423" y="36004"/>
                  </a:lnTo>
                  <a:lnTo>
                    <a:pt x="1085430" y="34589"/>
                  </a:lnTo>
                  <a:lnTo>
                    <a:pt x="1091152" y="30730"/>
                  </a:lnTo>
                  <a:lnTo>
                    <a:pt x="1095011" y="25010"/>
                  </a:lnTo>
                  <a:lnTo>
                    <a:pt x="1096426" y="18008"/>
                  </a:lnTo>
                  <a:close/>
                </a:path>
                <a:path w="1147445" h="36194">
                  <a:moveTo>
                    <a:pt x="1146820" y="18008"/>
                  </a:moveTo>
                  <a:lnTo>
                    <a:pt x="1145405" y="10999"/>
                  </a:lnTo>
                  <a:lnTo>
                    <a:pt x="1141549" y="5275"/>
                  </a:lnTo>
                  <a:lnTo>
                    <a:pt x="1135828" y="1415"/>
                  </a:lnTo>
                  <a:lnTo>
                    <a:pt x="1128821" y="0"/>
                  </a:lnTo>
                  <a:lnTo>
                    <a:pt x="1121812" y="1415"/>
                  </a:lnTo>
                  <a:lnTo>
                    <a:pt x="1116089" y="5275"/>
                  </a:lnTo>
                  <a:lnTo>
                    <a:pt x="1112232" y="10999"/>
                  </a:lnTo>
                  <a:lnTo>
                    <a:pt x="1110818" y="18008"/>
                  </a:lnTo>
                  <a:lnTo>
                    <a:pt x="1112232" y="25010"/>
                  </a:lnTo>
                  <a:lnTo>
                    <a:pt x="1116089" y="30730"/>
                  </a:lnTo>
                  <a:lnTo>
                    <a:pt x="1121812" y="34589"/>
                  </a:lnTo>
                  <a:lnTo>
                    <a:pt x="1128821" y="36004"/>
                  </a:lnTo>
                  <a:lnTo>
                    <a:pt x="1135828" y="34589"/>
                  </a:lnTo>
                  <a:lnTo>
                    <a:pt x="1141549" y="30730"/>
                  </a:lnTo>
                  <a:lnTo>
                    <a:pt x="1145405" y="25010"/>
                  </a:lnTo>
                  <a:lnTo>
                    <a:pt x="1146820" y="18008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5508" y="290954"/>
            <a:ext cx="1697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mount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examples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(1/2)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683" y="642098"/>
            <a:ext cx="9436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Persistent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0" y="88444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923" y="935050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72"/>
                </a:moveTo>
                <a:lnTo>
                  <a:pt x="0" y="106286"/>
                </a:lnTo>
              </a:path>
              <a:path h="744219">
                <a:moveTo>
                  <a:pt x="0" y="318846"/>
                </a:moveTo>
                <a:lnTo>
                  <a:pt x="0" y="212559"/>
                </a:lnTo>
              </a:path>
              <a:path h="744219">
                <a:moveTo>
                  <a:pt x="0" y="425132"/>
                </a:moveTo>
                <a:lnTo>
                  <a:pt x="0" y="318846"/>
                </a:lnTo>
              </a:path>
              <a:path h="744219">
                <a:moveTo>
                  <a:pt x="0" y="531406"/>
                </a:moveTo>
                <a:lnTo>
                  <a:pt x="0" y="425119"/>
                </a:lnTo>
              </a:path>
              <a:path h="744219">
                <a:moveTo>
                  <a:pt x="0" y="637692"/>
                </a:moveTo>
                <a:lnTo>
                  <a:pt x="0" y="531406"/>
                </a:lnTo>
              </a:path>
              <a:path h="744219">
                <a:moveTo>
                  <a:pt x="0" y="743978"/>
                </a:moveTo>
                <a:lnTo>
                  <a:pt x="0" y="63769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6080" y="935050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6"/>
                </a:moveTo>
                <a:lnTo>
                  <a:pt x="0" y="0"/>
                </a:lnTo>
              </a:path>
              <a:path h="850264">
                <a:moveTo>
                  <a:pt x="0" y="212572"/>
                </a:moveTo>
                <a:lnTo>
                  <a:pt x="0" y="106286"/>
                </a:lnTo>
              </a:path>
              <a:path h="850264">
                <a:moveTo>
                  <a:pt x="0" y="318846"/>
                </a:moveTo>
                <a:lnTo>
                  <a:pt x="0" y="212559"/>
                </a:lnTo>
              </a:path>
              <a:path h="850264">
                <a:moveTo>
                  <a:pt x="0" y="425132"/>
                </a:moveTo>
                <a:lnTo>
                  <a:pt x="0" y="318846"/>
                </a:lnTo>
              </a:path>
              <a:path h="850264">
                <a:moveTo>
                  <a:pt x="0" y="531406"/>
                </a:moveTo>
                <a:lnTo>
                  <a:pt x="0" y="425119"/>
                </a:lnTo>
              </a:path>
              <a:path h="850264">
                <a:moveTo>
                  <a:pt x="0" y="637692"/>
                </a:moveTo>
                <a:lnTo>
                  <a:pt x="0" y="531406"/>
                </a:lnTo>
              </a:path>
              <a:path h="850264">
                <a:moveTo>
                  <a:pt x="0" y="743978"/>
                </a:moveTo>
                <a:lnTo>
                  <a:pt x="0" y="637692"/>
                </a:lnTo>
              </a:path>
              <a:path h="850264">
                <a:moveTo>
                  <a:pt x="0" y="850252"/>
                </a:moveTo>
                <a:lnTo>
                  <a:pt x="0" y="74396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0" y="905643"/>
            <a:ext cx="245681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/tmp/persistent:/persistent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5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root@0aeedfeb7bf9:/#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echo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spc="20" dirty="0">
                <a:latin typeface="Cambria"/>
                <a:cs typeface="Cambria"/>
              </a:rPr>
              <a:t>"blahblah"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&gt;/persistent/foo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root@0aeedfeb7bf9:/#</a:t>
            </a:r>
            <a:r>
              <a:rPr sz="600" spc="47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exit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cat</a:t>
            </a:r>
            <a:r>
              <a:rPr sz="600" b="1" spc="22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/tmp/persistent/foo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blahblah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/tmp/persistent:/persistent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root@6c8ed008c041:/#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cat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/persistent/foo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923" y="167901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0" y="1664810"/>
            <a:ext cx="344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blahblah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183591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687" y="1968092"/>
            <a:ext cx="157353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Inputs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(read-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volume)</a:t>
            </a: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lang="en-US" sz="1000" dirty="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990" y="221043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923" y="2261030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106287"/>
                </a:moveTo>
                <a:lnTo>
                  <a:pt x="0" y="0"/>
                </a:lnTo>
              </a:path>
              <a:path h="638175">
                <a:moveTo>
                  <a:pt x="0" y="212571"/>
                </a:moveTo>
                <a:lnTo>
                  <a:pt x="0" y="106287"/>
                </a:lnTo>
              </a:path>
              <a:path h="638175">
                <a:moveTo>
                  <a:pt x="0" y="318850"/>
                </a:moveTo>
                <a:lnTo>
                  <a:pt x="0" y="212561"/>
                </a:lnTo>
              </a:path>
              <a:path h="638175">
                <a:moveTo>
                  <a:pt x="0" y="425132"/>
                </a:moveTo>
                <a:lnTo>
                  <a:pt x="0" y="318850"/>
                </a:lnTo>
              </a:path>
              <a:path h="638175">
                <a:moveTo>
                  <a:pt x="0" y="531420"/>
                </a:moveTo>
                <a:lnTo>
                  <a:pt x="0" y="425132"/>
                </a:lnTo>
              </a:path>
              <a:path h="638175">
                <a:moveTo>
                  <a:pt x="0" y="637693"/>
                </a:moveTo>
                <a:lnTo>
                  <a:pt x="0" y="53140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6080" y="2261030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7"/>
                </a:moveTo>
                <a:lnTo>
                  <a:pt x="0" y="0"/>
                </a:lnTo>
              </a:path>
              <a:path h="744219">
                <a:moveTo>
                  <a:pt x="0" y="212571"/>
                </a:moveTo>
                <a:lnTo>
                  <a:pt x="0" y="106287"/>
                </a:lnTo>
              </a:path>
              <a:path h="744219">
                <a:moveTo>
                  <a:pt x="0" y="318850"/>
                </a:moveTo>
                <a:lnTo>
                  <a:pt x="0" y="212561"/>
                </a:lnTo>
              </a:path>
              <a:path h="744219">
                <a:moveTo>
                  <a:pt x="0" y="425132"/>
                </a:moveTo>
                <a:lnTo>
                  <a:pt x="0" y="318850"/>
                </a:lnTo>
              </a:path>
              <a:path h="744219">
                <a:moveTo>
                  <a:pt x="0" y="531420"/>
                </a:moveTo>
                <a:lnTo>
                  <a:pt x="0" y="425132"/>
                </a:lnTo>
              </a:path>
              <a:path h="744219">
                <a:moveTo>
                  <a:pt x="0" y="637693"/>
                </a:moveTo>
                <a:lnTo>
                  <a:pt x="0" y="531406"/>
                </a:lnTo>
              </a:path>
              <a:path h="744219">
                <a:moveTo>
                  <a:pt x="0" y="743982"/>
                </a:moveTo>
                <a:lnTo>
                  <a:pt x="0" y="63769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0" y="2231649"/>
            <a:ext cx="2257425" cy="663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mkdir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/tmp/inputs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echo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hello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&gt;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/tmp/inputs/bar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rm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/tmp/inputs:/inputs:ro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 marR="802005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root@05168a0eb322:/#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cat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/inputs/bar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hello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root@05168a0eb322:/#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touch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/inputs/foo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1923" y="289872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0" y="2884502"/>
            <a:ext cx="22574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touch: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touch</a:t>
            </a:r>
            <a:r>
              <a:rPr sz="600" spc="31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`/inputs/foo':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Read-only</a:t>
            </a:r>
            <a:r>
              <a:rPr sz="600" spc="310" dirty="0">
                <a:latin typeface="Cambria"/>
                <a:cs typeface="Cambria"/>
              </a:rPr>
              <a:t> </a:t>
            </a:r>
            <a:r>
              <a:rPr sz="600" spc="110" dirty="0">
                <a:latin typeface="Cambria"/>
                <a:cs typeface="Cambria"/>
              </a:rPr>
              <a:t>file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system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990" y="305561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147445" cy="36195"/>
            </a:xfrm>
            <a:custGeom>
              <a:avLst/>
              <a:gdLst/>
              <a:ahLst/>
              <a:cxnLst/>
              <a:rect l="l" t="t" r="r" b="b"/>
              <a:pathLst>
                <a:path w="114744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14744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14744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14744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114744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114744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6" y="5275"/>
                  </a:lnTo>
                  <a:lnTo>
                    <a:pt x="277015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5" y="34589"/>
                  </a:lnTo>
                  <a:lnTo>
                    <a:pt x="282736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1147445" h="36194">
                  <a:moveTo>
                    <a:pt x="390827" y="18008"/>
                  </a:moveTo>
                  <a:lnTo>
                    <a:pt x="389412" y="10999"/>
                  </a:lnTo>
                  <a:lnTo>
                    <a:pt x="385554" y="5275"/>
                  </a:lnTo>
                  <a:lnTo>
                    <a:pt x="379831" y="1415"/>
                  </a:lnTo>
                  <a:lnTo>
                    <a:pt x="372825" y="0"/>
                  </a:lnTo>
                  <a:lnTo>
                    <a:pt x="365818" y="1415"/>
                  </a:lnTo>
                  <a:lnTo>
                    <a:pt x="360097" y="5275"/>
                  </a:lnTo>
                  <a:lnTo>
                    <a:pt x="356240" y="10999"/>
                  </a:lnTo>
                  <a:lnTo>
                    <a:pt x="354826" y="18008"/>
                  </a:lnTo>
                  <a:lnTo>
                    <a:pt x="356240" y="25010"/>
                  </a:lnTo>
                  <a:lnTo>
                    <a:pt x="360097" y="30730"/>
                  </a:lnTo>
                  <a:lnTo>
                    <a:pt x="365818" y="34589"/>
                  </a:lnTo>
                  <a:lnTo>
                    <a:pt x="372825" y="36004"/>
                  </a:lnTo>
                  <a:lnTo>
                    <a:pt x="379831" y="34589"/>
                  </a:lnTo>
                  <a:lnTo>
                    <a:pt x="385554" y="30730"/>
                  </a:lnTo>
                  <a:lnTo>
                    <a:pt x="389412" y="25010"/>
                  </a:lnTo>
                  <a:lnTo>
                    <a:pt x="390827" y="18008"/>
                  </a:lnTo>
                  <a:close/>
                </a:path>
                <a:path w="1147445" h="36194">
                  <a:moveTo>
                    <a:pt x="441236" y="18008"/>
                  </a:moveTo>
                  <a:lnTo>
                    <a:pt x="439821" y="10999"/>
                  </a:lnTo>
                  <a:lnTo>
                    <a:pt x="435962" y="5275"/>
                  </a:lnTo>
                  <a:lnTo>
                    <a:pt x="430239" y="1415"/>
                  </a:lnTo>
                  <a:lnTo>
                    <a:pt x="423232" y="0"/>
                  </a:lnTo>
                  <a:lnTo>
                    <a:pt x="416225" y="1415"/>
                  </a:lnTo>
                  <a:lnTo>
                    <a:pt x="410502" y="5275"/>
                  </a:lnTo>
                  <a:lnTo>
                    <a:pt x="406644" y="10999"/>
                  </a:lnTo>
                  <a:lnTo>
                    <a:pt x="405229" y="18008"/>
                  </a:lnTo>
                  <a:lnTo>
                    <a:pt x="406644" y="25010"/>
                  </a:lnTo>
                  <a:lnTo>
                    <a:pt x="410502" y="30730"/>
                  </a:lnTo>
                  <a:lnTo>
                    <a:pt x="416225" y="34589"/>
                  </a:lnTo>
                  <a:lnTo>
                    <a:pt x="423232" y="36004"/>
                  </a:lnTo>
                  <a:lnTo>
                    <a:pt x="430239" y="34589"/>
                  </a:lnTo>
                  <a:lnTo>
                    <a:pt x="435962" y="30730"/>
                  </a:lnTo>
                  <a:lnTo>
                    <a:pt x="439821" y="25010"/>
                  </a:lnTo>
                  <a:lnTo>
                    <a:pt x="441236" y="18008"/>
                  </a:lnTo>
                  <a:close/>
                </a:path>
                <a:path w="1147445" h="36194">
                  <a:moveTo>
                    <a:pt x="491628" y="18008"/>
                  </a:moveTo>
                  <a:lnTo>
                    <a:pt x="490213" y="10999"/>
                  </a:lnTo>
                  <a:lnTo>
                    <a:pt x="486355" y="5275"/>
                  </a:lnTo>
                  <a:lnTo>
                    <a:pt x="480633" y="1415"/>
                  </a:lnTo>
                  <a:lnTo>
                    <a:pt x="473626" y="0"/>
                  </a:lnTo>
                  <a:lnTo>
                    <a:pt x="466619" y="1415"/>
                  </a:lnTo>
                  <a:lnTo>
                    <a:pt x="460898" y="5275"/>
                  </a:lnTo>
                  <a:lnTo>
                    <a:pt x="457041" y="10999"/>
                  </a:lnTo>
                  <a:lnTo>
                    <a:pt x="455627" y="18008"/>
                  </a:lnTo>
                  <a:lnTo>
                    <a:pt x="457041" y="25010"/>
                  </a:lnTo>
                  <a:lnTo>
                    <a:pt x="460898" y="30730"/>
                  </a:lnTo>
                  <a:lnTo>
                    <a:pt x="466619" y="34589"/>
                  </a:lnTo>
                  <a:lnTo>
                    <a:pt x="473626" y="36004"/>
                  </a:lnTo>
                  <a:lnTo>
                    <a:pt x="480633" y="34589"/>
                  </a:lnTo>
                  <a:lnTo>
                    <a:pt x="486355" y="30730"/>
                  </a:lnTo>
                  <a:lnTo>
                    <a:pt x="490213" y="25010"/>
                  </a:lnTo>
                  <a:lnTo>
                    <a:pt x="491628" y="18008"/>
                  </a:lnTo>
                  <a:close/>
                </a:path>
                <a:path w="1147445" h="36194">
                  <a:moveTo>
                    <a:pt x="542032" y="18008"/>
                  </a:moveTo>
                  <a:lnTo>
                    <a:pt x="540617" y="10999"/>
                  </a:lnTo>
                  <a:lnTo>
                    <a:pt x="536761" y="5275"/>
                  </a:lnTo>
                  <a:lnTo>
                    <a:pt x="531040" y="1415"/>
                  </a:lnTo>
                  <a:lnTo>
                    <a:pt x="524033" y="0"/>
                  </a:lnTo>
                  <a:lnTo>
                    <a:pt x="517026" y="1415"/>
                  </a:lnTo>
                  <a:lnTo>
                    <a:pt x="511303" y="5275"/>
                  </a:lnTo>
                  <a:lnTo>
                    <a:pt x="507445" y="10999"/>
                  </a:lnTo>
                  <a:lnTo>
                    <a:pt x="506030" y="18008"/>
                  </a:lnTo>
                  <a:lnTo>
                    <a:pt x="507445" y="25010"/>
                  </a:lnTo>
                  <a:lnTo>
                    <a:pt x="511303" y="30730"/>
                  </a:lnTo>
                  <a:lnTo>
                    <a:pt x="517026" y="34589"/>
                  </a:lnTo>
                  <a:lnTo>
                    <a:pt x="524033" y="36004"/>
                  </a:lnTo>
                  <a:lnTo>
                    <a:pt x="531040" y="34589"/>
                  </a:lnTo>
                  <a:lnTo>
                    <a:pt x="536761" y="30730"/>
                  </a:lnTo>
                  <a:lnTo>
                    <a:pt x="540617" y="25010"/>
                  </a:lnTo>
                  <a:lnTo>
                    <a:pt x="542032" y="18008"/>
                  </a:lnTo>
                  <a:close/>
                </a:path>
                <a:path w="1147445" h="36194">
                  <a:moveTo>
                    <a:pt x="592425" y="18008"/>
                  </a:moveTo>
                  <a:lnTo>
                    <a:pt x="591011" y="10999"/>
                  </a:lnTo>
                  <a:lnTo>
                    <a:pt x="587154" y="5275"/>
                  </a:lnTo>
                  <a:lnTo>
                    <a:pt x="581433" y="1415"/>
                  </a:lnTo>
                  <a:lnTo>
                    <a:pt x="574427" y="0"/>
                  </a:lnTo>
                  <a:lnTo>
                    <a:pt x="567420" y="1415"/>
                  </a:lnTo>
                  <a:lnTo>
                    <a:pt x="561697" y="5275"/>
                  </a:lnTo>
                  <a:lnTo>
                    <a:pt x="557838" y="10999"/>
                  </a:lnTo>
                  <a:lnTo>
                    <a:pt x="556423" y="18008"/>
                  </a:lnTo>
                  <a:lnTo>
                    <a:pt x="557838" y="25010"/>
                  </a:lnTo>
                  <a:lnTo>
                    <a:pt x="561697" y="30730"/>
                  </a:lnTo>
                  <a:lnTo>
                    <a:pt x="567420" y="34589"/>
                  </a:lnTo>
                  <a:lnTo>
                    <a:pt x="574427" y="36004"/>
                  </a:lnTo>
                  <a:lnTo>
                    <a:pt x="581433" y="34589"/>
                  </a:lnTo>
                  <a:lnTo>
                    <a:pt x="587154" y="30730"/>
                  </a:lnTo>
                  <a:lnTo>
                    <a:pt x="591011" y="25010"/>
                  </a:lnTo>
                  <a:lnTo>
                    <a:pt x="592425" y="18008"/>
                  </a:lnTo>
                  <a:close/>
                </a:path>
                <a:path w="1147445" h="36194">
                  <a:moveTo>
                    <a:pt x="642833" y="18008"/>
                  </a:moveTo>
                  <a:lnTo>
                    <a:pt x="641419" y="10999"/>
                  </a:lnTo>
                  <a:lnTo>
                    <a:pt x="637561" y="5275"/>
                  </a:lnTo>
                  <a:lnTo>
                    <a:pt x="631839" y="1415"/>
                  </a:lnTo>
                  <a:lnTo>
                    <a:pt x="624829" y="0"/>
                  </a:lnTo>
                  <a:lnTo>
                    <a:pt x="617823" y="1415"/>
                  </a:lnTo>
                  <a:lnTo>
                    <a:pt x="612102" y="5275"/>
                  </a:lnTo>
                  <a:lnTo>
                    <a:pt x="608245" y="10999"/>
                  </a:lnTo>
                  <a:lnTo>
                    <a:pt x="606831" y="18008"/>
                  </a:lnTo>
                  <a:lnTo>
                    <a:pt x="608245" y="25010"/>
                  </a:lnTo>
                  <a:lnTo>
                    <a:pt x="612102" y="30730"/>
                  </a:lnTo>
                  <a:lnTo>
                    <a:pt x="617823" y="34589"/>
                  </a:lnTo>
                  <a:lnTo>
                    <a:pt x="624829" y="36004"/>
                  </a:lnTo>
                  <a:lnTo>
                    <a:pt x="631839" y="34589"/>
                  </a:lnTo>
                  <a:lnTo>
                    <a:pt x="637561" y="30730"/>
                  </a:lnTo>
                  <a:lnTo>
                    <a:pt x="641419" y="25010"/>
                  </a:lnTo>
                  <a:lnTo>
                    <a:pt x="642833" y="18008"/>
                  </a:lnTo>
                  <a:close/>
                </a:path>
                <a:path w="1147445" h="36194">
                  <a:moveTo>
                    <a:pt x="693226" y="18008"/>
                  </a:moveTo>
                  <a:lnTo>
                    <a:pt x="691812" y="10999"/>
                  </a:lnTo>
                  <a:lnTo>
                    <a:pt x="687955" y="5275"/>
                  </a:lnTo>
                  <a:lnTo>
                    <a:pt x="682234" y="1415"/>
                  </a:lnTo>
                  <a:lnTo>
                    <a:pt x="675228" y="0"/>
                  </a:lnTo>
                  <a:lnTo>
                    <a:pt x="668221" y="1415"/>
                  </a:lnTo>
                  <a:lnTo>
                    <a:pt x="662498" y="5275"/>
                  </a:lnTo>
                  <a:lnTo>
                    <a:pt x="658640" y="10999"/>
                  </a:lnTo>
                  <a:lnTo>
                    <a:pt x="657225" y="18008"/>
                  </a:lnTo>
                  <a:lnTo>
                    <a:pt x="658640" y="25010"/>
                  </a:lnTo>
                  <a:lnTo>
                    <a:pt x="662498" y="30730"/>
                  </a:lnTo>
                  <a:lnTo>
                    <a:pt x="668221" y="34589"/>
                  </a:lnTo>
                  <a:lnTo>
                    <a:pt x="675228" y="36004"/>
                  </a:lnTo>
                  <a:lnTo>
                    <a:pt x="682234" y="34589"/>
                  </a:lnTo>
                  <a:lnTo>
                    <a:pt x="687955" y="30730"/>
                  </a:lnTo>
                  <a:lnTo>
                    <a:pt x="691812" y="25010"/>
                  </a:lnTo>
                  <a:lnTo>
                    <a:pt x="693226" y="18008"/>
                  </a:lnTo>
                  <a:close/>
                </a:path>
                <a:path w="1147445" h="36194">
                  <a:moveTo>
                    <a:pt x="743634" y="18008"/>
                  </a:moveTo>
                  <a:lnTo>
                    <a:pt x="742219" y="10999"/>
                  </a:lnTo>
                  <a:lnTo>
                    <a:pt x="738360" y="5275"/>
                  </a:lnTo>
                  <a:lnTo>
                    <a:pt x="732638" y="1415"/>
                  </a:lnTo>
                  <a:lnTo>
                    <a:pt x="725631" y="0"/>
                  </a:lnTo>
                  <a:lnTo>
                    <a:pt x="718624" y="1415"/>
                  </a:lnTo>
                  <a:lnTo>
                    <a:pt x="712903" y="5275"/>
                  </a:lnTo>
                  <a:lnTo>
                    <a:pt x="709046" y="10999"/>
                  </a:lnTo>
                  <a:lnTo>
                    <a:pt x="707632" y="18008"/>
                  </a:lnTo>
                  <a:lnTo>
                    <a:pt x="709046" y="25010"/>
                  </a:lnTo>
                  <a:lnTo>
                    <a:pt x="712903" y="30730"/>
                  </a:lnTo>
                  <a:lnTo>
                    <a:pt x="718624" y="34589"/>
                  </a:lnTo>
                  <a:lnTo>
                    <a:pt x="725631" y="36004"/>
                  </a:lnTo>
                  <a:lnTo>
                    <a:pt x="732638" y="34589"/>
                  </a:lnTo>
                  <a:lnTo>
                    <a:pt x="738360" y="30730"/>
                  </a:lnTo>
                  <a:lnTo>
                    <a:pt x="742219" y="25010"/>
                  </a:lnTo>
                  <a:lnTo>
                    <a:pt x="743634" y="18008"/>
                  </a:lnTo>
                  <a:close/>
                </a:path>
                <a:path w="1147445" h="36194">
                  <a:moveTo>
                    <a:pt x="794028" y="18008"/>
                  </a:moveTo>
                  <a:lnTo>
                    <a:pt x="792613" y="10999"/>
                  </a:lnTo>
                  <a:lnTo>
                    <a:pt x="788754" y="5275"/>
                  </a:lnTo>
                  <a:lnTo>
                    <a:pt x="783031" y="1415"/>
                  </a:lnTo>
                  <a:lnTo>
                    <a:pt x="776024" y="0"/>
                  </a:lnTo>
                  <a:lnTo>
                    <a:pt x="769018" y="1415"/>
                  </a:lnTo>
                  <a:lnTo>
                    <a:pt x="763297" y="5275"/>
                  </a:lnTo>
                  <a:lnTo>
                    <a:pt x="759440" y="10999"/>
                  </a:lnTo>
                  <a:lnTo>
                    <a:pt x="758026" y="18008"/>
                  </a:lnTo>
                  <a:lnTo>
                    <a:pt x="759440" y="25010"/>
                  </a:lnTo>
                  <a:lnTo>
                    <a:pt x="763297" y="30730"/>
                  </a:lnTo>
                  <a:lnTo>
                    <a:pt x="769018" y="34589"/>
                  </a:lnTo>
                  <a:lnTo>
                    <a:pt x="776024" y="36004"/>
                  </a:lnTo>
                  <a:lnTo>
                    <a:pt x="783031" y="34589"/>
                  </a:lnTo>
                  <a:lnTo>
                    <a:pt x="788754" y="30730"/>
                  </a:lnTo>
                  <a:lnTo>
                    <a:pt x="792613" y="25010"/>
                  </a:lnTo>
                  <a:lnTo>
                    <a:pt x="794028" y="18008"/>
                  </a:lnTo>
                  <a:close/>
                </a:path>
                <a:path w="1147445" h="36194">
                  <a:moveTo>
                    <a:pt x="844435" y="18008"/>
                  </a:moveTo>
                  <a:lnTo>
                    <a:pt x="843020" y="10999"/>
                  </a:lnTo>
                  <a:lnTo>
                    <a:pt x="839162" y="5275"/>
                  </a:lnTo>
                  <a:lnTo>
                    <a:pt x="833439" y="1415"/>
                  </a:lnTo>
                  <a:lnTo>
                    <a:pt x="826432" y="0"/>
                  </a:lnTo>
                  <a:lnTo>
                    <a:pt x="819425" y="1415"/>
                  </a:lnTo>
                  <a:lnTo>
                    <a:pt x="813702" y="5275"/>
                  </a:lnTo>
                  <a:lnTo>
                    <a:pt x="809844" y="10999"/>
                  </a:lnTo>
                  <a:lnTo>
                    <a:pt x="808429" y="18008"/>
                  </a:lnTo>
                  <a:lnTo>
                    <a:pt x="809844" y="25010"/>
                  </a:lnTo>
                  <a:lnTo>
                    <a:pt x="813702" y="30730"/>
                  </a:lnTo>
                  <a:lnTo>
                    <a:pt x="819425" y="34589"/>
                  </a:lnTo>
                  <a:lnTo>
                    <a:pt x="826432" y="36004"/>
                  </a:lnTo>
                  <a:lnTo>
                    <a:pt x="833439" y="34589"/>
                  </a:lnTo>
                  <a:lnTo>
                    <a:pt x="839162" y="30730"/>
                  </a:lnTo>
                  <a:lnTo>
                    <a:pt x="843020" y="25010"/>
                  </a:lnTo>
                  <a:lnTo>
                    <a:pt x="844435" y="18008"/>
                  </a:lnTo>
                  <a:close/>
                </a:path>
                <a:path w="1147445" h="36194">
                  <a:moveTo>
                    <a:pt x="894829" y="18008"/>
                  </a:moveTo>
                  <a:lnTo>
                    <a:pt x="893414" y="10999"/>
                  </a:lnTo>
                  <a:lnTo>
                    <a:pt x="889555" y="5275"/>
                  </a:lnTo>
                  <a:lnTo>
                    <a:pt x="883832" y="1415"/>
                  </a:lnTo>
                  <a:lnTo>
                    <a:pt x="876825" y="0"/>
                  </a:lnTo>
                  <a:lnTo>
                    <a:pt x="869818" y="1415"/>
                  </a:lnTo>
                  <a:lnTo>
                    <a:pt x="864095" y="5275"/>
                  </a:lnTo>
                  <a:lnTo>
                    <a:pt x="860237" y="10999"/>
                  </a:lnTo>
                  <a:lnTo>
                    <a:pt x="858822" y="18008"/>
                  </a:lnTo>
                  <a:lnTo>
                    <a:pt x="860237" y="25010"/>
                  </a:lnTo>
                  <a:lnTo>
                    <a:pt x="864095" y="30730"/>
                  </a:lnTo>
                  <a:lnTo>
                    <a:pt x="869818" y="34589"/>
                  </a:lnTo>
                  <a:lnTo>
                    <a:pt x="876825" y="36004"/>
                  </a:lnTo>
                  <a:lnTo>
                    <a:pt x="883832" y="34589"/>
                  </a:lnTo>
                  <a:lnTo>
                    <a:pt x="889555" y="30730"/>
                  </a:lnTo>
                  <a:lnTo>
                    <a:pt x="893414" y="25010"/>
                  </a:lnTo>
                  <a:lnTo>
                    <a:pt x="894829" y="18008"/>
                  </a:lnTo>
                  <a:close/>
                </a:path>
                <a:path w="1147445" h="36194">
                  <a:moveTo>
                    <a:pt x="945222" y="18008"/>
                  </a:moveTo>
                  <a:lnTo>
                    <a:pt x="943807" y="10999"/>
                  </a:lnTo>
                  <a:lnTo>
                    <a:pt x="939949" y="5275"/>
                  </a:lnTo>
                  <a:lnTo>
                    <a:pt x="934226" y="1415"/>
                  </a:lnTo>
                  <a:lnTo>
                    <a:pt x="927219" y="0"/>
                  </a:lnTo>
                  <a:lnTo>
                    <a:pt x="920213" y="1415"/>
                  </a:lnTo>
                  <a:lnTo>
                    <a:pt x="914492" y="5275"/>
                  </a:lnTo>
                  <a:lnTo>
                    <a:pt x="910635" y="10999"/>
                  </a:lnTo>
                  <a:lnTo>
                    <a:pt x="909220" y="18008"/>
                  </a:lnTo>
                  <a:lnTo>
                    <a:pt x="910635" y="25010"/>
                  </a:lnTo>
                  <a:lnTo>
                    <a:pt x="914492" y="30730"/>
                  </a:lnTo>
                  <a:lnTo>
                    <a:pt x="920213" y="34589"/>
                  </a:lnTo>
                  <a:lnTo>
                    <a:pt x="927219" y="36004"/>
                  </a:lnTo>
                  <a:lnTo>
                    <a:pt x="934226" y="34589"/>
                  </a:lnTo>
                  <a:lnTo>
                    <a:pt x="939949" y="30730"/>
                  </a:lnTo>
                  <a:lnTo>
                    <a:pt x="943807" y="25010"/>
                  </a:lnTo>
                  <a:lnTo>
                    <a:pt x="945222" y="18008"/>
                  </a:lnTo>
                  <a:close/>
                </a:path>
                <a:path w="1147445" h="36194">
                  <a:moveTo>
                    <a:pt x="995625" y="18008"/>
                  </a:moveTo>
                  <a:lnTo>
                    <a:pt x="994211" y="10999"/>
                  </a:lnTo>
                  <a:lnTo>
                    <a:pt x="990354" y="5275"/>
                  </a:lnTo>
                  <a:lnTo>
                    <a:pt x="984633" y="1415"/>
                  </a:lnTo>
                  <a:lnTo>
                    <a:pt x="977626" y="0"/>
                  </a:lnTo>
                  <a:lnTo>
                    <a:pt x="970619" y="1415"/>
                  </a:lnTo>
                  <a:lnTo>
                    <a:pt x="964897" y="5275"/>
                  </a:lnTo>
                  <a:lnTo>
                    <a:pt x="961038" y="10999"/>
                  </a:lnTo>
                  <a:lnTo>
                    <a:pt x="959623" y="18008"/>
                  </a:lnTo>
                  <a:lnTo>
                    <a:pt x="961038" y="25010"/>
                  </a:lnTo>
                  <a:lnTo>
                    <a:pt x="964897" y="30730"/>
                  </a:lnTo>
                  <a:lnTo>
                    <a:pt x="970619" y="34589"/>
                  </a:lnTo>
                  <a:lnTo>
                    <a:pt x="977626" y="36004"/>
                  </a:lnTo>
                  <a:lnTo>
                    <a:pt x="984633" y="34589"/>
                  </a:lnTo>
                  <a:lnTo>
                    <a:pt x="990354" y="30730"/>
                  </a:lnTo>
                  <a:lnTo>
                    <a:pt x="994211" y="25010"/>
                  </a:lnTo>
                  <a:lnTo>
                    <a:pt x="995625" y="18008"/>
                  </a:lnTo>
                  <a:close/>
                </a:path>
                <a:path w="1147445" h="36194">
                  <a:moveTo>
                    <a:pt x="1046019" y="18008"/>
                  </a:moveTo>
                  <a:lnTo>
                    <a:pt x="1044604" y="10999"/>
                  </a:lnTo>
                  <a:lnTo>
                    <a:pt x="1040747" y="5275"/>
                  </a:lnTo>
                  <a:lnTo>
                    <a:pt x="1035026" y="1415"/>
                  </a:lnTo>
                  <a:lnTo>
                    <a:pt x="1028020" y="0"/>
                  </a:lnTo>
                  <a:lnTo>
                    <a:pt x="1021013" y="1415"/>
                  </a:lnTo>
                  <a:lnTo>
                    <a:pt x="1015290" y="5275"/>
                  </a:lnTo>
                  <a:lnTo>
                    <a:pt x="1011432" y="10999"/>
                  </a:lnTo>
                  <a:lnTo>
                    <a:pt x="1010017" y="18008"/>
                  </a:lnTo>
                  <a:lnTo>
                    <a:pt x="1011432" y="25010"/>
                  </a:lnTo>
                  <a:lnTo>
                    <a:pt x="1015290" y="30730"/>
                  </a:lnTo>
                  <a:lnTo>
                    <a:pt x="1021013" y="34589"/>
                  </a:lnTo>
                  <a:lnTo>
                    <a:pt x="1028020" y="36004"/>
                  </a:lnTo>
                  <a:lnTo>
                    <a:pt x="1035026" y="34589"/>
                  </a:lnTo>
                  <a:lnTo>
                    <a:pt x="1040747" y="30730"/>
                  </a:lnTo>
                  <a:lnTo>
                    <a:pt x="1044604" y="25010"/>
                  </a:lnTo>
                  <a:lnTo>
                    <a:pt x="1046019" y="18008"/>
                  </a:lnTo>
                  <a:close/>
                </a:path>
                <a:path w="1147445" h="36194">
                  <a:moveTo>
                    <a:pt x="1096426" y="18008"/>
                  </a:moveTo>
                  <a:lnTo>
                    <a:pt x="1095011" y="10999"/>
                  </a:lnTo>
                  <a:lnTo>
                    <a:pt x="1091152" y="5275"/>
                  </a:lnTo>
                  <a:lnTo>
                    <a:pt x="1085430" y="1415"/>
                  </a:lnTo>
                  <a:lnTo>
                    <a:pt x="1078423" y="0"/>
                  </a:lnTo>
                  <a:lnTo>
                    <a:pt x="1071416" y="1415"/>
                  </a:lnTo>
                  <a:lnTo>
                    <a:pt x="1065695" y="5275"/>
                  </a:lnTo>
                  <a:lnTo>
                    <a:pt x="1061838" y="10999"/>
                  </a:lnTo>
                  <a:lnTo>
                    <a:pt x="1060424" y="18008"/>
                  </a:lnTo>
                  <a:lnTo>
                    <a:pt x="1061838" y="25010"/>
                  </a:lnTo>
                  <a:lnTo>
                    <a:pt x="1065695" y="30730"/>
                  </a:lnTo>
                  <a:lnTo>
                    <a:pt x="1071416" y="34589"/>
                  </a:lnTo>
                  <a:lnTo>
                    <a:pt x="1078423" y="36004"/>
                  </a:lnTo>
                  <a:lnTo>
                    <a:pt x="1085430" y="34589"/>
                  </a:lnTo>
                  <a:lnTo>
                    <a:pt x="1091152" y="30730"/>
                  </a:lnTo>
                  <a:lnTo>
                    <a:pt x="1095011" y="25010"/>
                  </a:lnTo>
                  <a:lnTo>
                    <a:pt x="1096426" y="18008"/>
                  </a:lnTo>
                  <a:close/>
                </a:path>
                <a:path w="1147445" h="36194">
                  <a:moveTo>
                    <a:pt x="1146820" y="18008"/>
                  </a:moveTo>
                  <a:lnTo>
                    <a:pt x="1145405" y="10999"/>
                  </a:lnTo>
                  <a:lnTo>
                    <a:pt x="1141549" y="5275"/>
                  </a:lnTo>
                  <a:lnTo>
                    <a:pt x="1135828" y="1415"/>
                  </a:lnTo>
                  <a:lnTo>
                    <a:pt x="1128821" y="0"/>
                  </a:lnTo>
                  <a:lnTo>
                    <a:pt x="1121812" y="1415"/>
                  </a:lnTo>
                  <a:lnTo>
                    <a:pt x="1116089" y="5275"/>
                  </a:lnTo>
                  <a:lnTo>
                    <a:pt x="1112232" y="10999"/>
                  </a:lnTo>
                  <a:lnTo>
                    <a:pt x="1110818" y="18008"/>
                  </a:lnTo>
                  <a:lnTo>
                    <a:pt x="1112232" y="25010"/>
                  </a:lnTo>
                  <a:lnTo>
                    <a:pt x="1116089" y="30730"/>
                  </a:lnTo>
                  <a:lnTo>
                    <a:pt x="1121812" y="34589"/>
                  </a:lnTo>
                  <a:lnTo>
                    <a:pt x="1128821" y="36004"/>
                  </a:lnTo>
                  <a:lnTo>
                    <a:pt x="1135828" y="34589"/>
                  </a:lnTo>
                  <a:lnTo>
                    <a:pt x="1141549" y="30730"/>
                  </a:lnTo>
                  <a:lnTo>
                    <a:pt x="1145405" y="25010"/>
                  </a:lnTo>
                  <a:lnTo>
                    <a:pt x="1146820" y="18008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5508" y="290954"/>
            <a:ext cx="1697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mount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examples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(2/2)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683" y="854670"/>
            <a:ext cx="77216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Named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pipe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0" y="109701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923" y="1147610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6"/>
                </a:moveTo>
                <a:lnTo>
                  <a:pt x="0" y="0"/>
                </a:lnTo>
              </a:path>
              <a:path h="425450">
                <a:moveTo>
                  <a:pt x="0" y="212572"/>
                </a:moveTo>
                <a:lnTo>
                  <a:pt x="0" y="106286"/>
                </a:lnTo>
              </a:path>
              <a:path h="425450">
                <a:moveTo>
                  <a:pt x="0" y="318846"/>
                </a:moveTo>
                <a:lnTo>
                  <a:pt x="0" y="212559"/>
                </a:lnTo>
              </a:path>
              <a:path h="425450">
                <a:moveTo>
                  <a:pt x="0" y="425132"/>
                </a:moveTo>
                <a:lnTo>
                  <a:pt x="0" y="31884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6080" y="1147610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6"/>
                </a:moveTo>
                <a:lnTo>
                  <a:pt x="0" y="0"/>
                </a:lnTo>
              </a:path>
              <a:path h="531494">
                <a:moveTo>
                  <a:pt x="0" y="212572"/>
                </a:moveTo>
                <a:lnTo>
                  <a:pt x="0" y="106286"/>
                </a:lnTo>
              </a:path>
              <a:path h="531494">
                <a:moveTo>
                  <a:pt x="0" y="318846"/>
                </a:moveTo>
                <a:lnTo>
                  <a:pt x="0" y="212559"/>
                </a:lnTo>
              </a:path>
              <a:path h="531494">
                <a:moveTo>
                  <a:pt x="0" y="425132"/>
                </a:moveTo>
                <a:lnTo>
                  <a:pt x="0" y="318846"/>
                </a:lnTo>
              </a:path>
              <a:path h="531494">
                <a:moveTo>
                  <a:pt x="0" y="531418"/>
                </a:moveTo>
                <a:lnTo>
                  <a:pt x="0" y="4251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0" y="1118228"/>
            <a:ext cx="2855595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mkfifo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/tmp/fifo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-d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/tmp/fifo:/fifo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sh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c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'echo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blah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b</a:t>
            </a:r>
            <a:r>
              <a:rPr lang="en-US" sz="600" b="1" dirty="0">
                <a:solidFill>
                  <a:srgbClr val="3232B2"/>
                </a:solidFill>
                <a:latin typeface="Cambria"/>
                <a:cs typeface="Cambria"/>
              </a:rPr>
              <a:t>lah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&gt;</a:t>
            </a:r>
            <a:r>
              <a:rPr sz="600" b="1" spc="2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70" dirty="0">
                <a:solidFill>
                  <a:srgbClr val="3232B2"/>
                </a:solidFill>
                <a:latin typeface="Cambria"/>
                <a:cs typeface="Cambria"/>
              </a:rPr>
              <a:t>/fifo'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ff0e44c25e10d516ce947eae9168060ee25c2a906f62d63d9c26a154b6415939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cat</a:t>
            </a:r>
            <a:r>
              <a:rPr sz="600" b="1" spc="22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/tmp/fifo</a:t>
            </a:r>
            <a:endParaRPr sz="600" dirty="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923" y="157274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0" y="1558523"/>
            <a:ext cx="3841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blah</a:t>
            </a:r>
            <a:r>
              <a:rPr sz="600" spc="33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bl</a:t>
            </a:r>
            <a:r>
              <a:rPr lang="en-US" sz="600" spc="-20" dirty="0">
                <a:latin typeface="Cambria"/>
                <a:cs typeface="Cambria"/>
              </a:rPr>
              <a:t>ah</a:t>
            </a:r>
            <a:endParaRPr sz="600" dirty="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172963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687" y="1861808"/>
            <a:ext cx="74930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Unix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socket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990" y="210414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923" y="215475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7"/>
                </a:moveTo>
                <a:lnTo>
                  <a:pt x="0" y="0"/>
                </a:lnTo>
              </a:path>
              <a:path h="425450">
                <a:moveTo>
                  <a:pt x="0" y="212559"/>
                </a:moveTo>
                <a:lnTo>
                  <a:pt x="0" y="106272"/>
                </a:lnTo>
              </a:path>
              <a:path h="425450">
                <a:moveTo>
                  <a:pt x="0" y="318843"/>
                </a:moveTo>
                <a:lnTo>
                  <a:pt x="0" y="212559"/>
                </a:lnTo>
              </a:path>
              <a:path h="425450">
                <a:moveTo>
                  <a:pt x="0" y="425122"/>
                </a:moveTo>
                <a:lnTo>
                  <a:pt x="0" y="31883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6080" y="2154758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7"/>
                </a:moveTo>
                <a:lnTo>
                  <a:pt x="0" y="0"/>
                </a:lnTo>
              </a:path>
              <a:path h="531494">
                <a:moveTo>
                  <a:pt x="0" y="212559"/>
                </a:moveTo>
                <a:lnTo>
                  <a:pt x="0" y="106272"/>
                </a:lnTo>
              </a:path>
              <a:path h="531494">
                <a:moveTo>
                  <a:pt x="0" y="318843"/>
                </a:moveTo>
                <a:lnTo>
                  <a:pt x="0" y="212559"/>
                </a:lnTo>
              </a:path>
              <a:path h="531494">
                <a:moveTo>
                  <a:pt x="0" y="425122"/>
                </a:moveTo>
                <a:lnTo>
                  <a:pt x="0" y="318833"/>
                </a:lnTo>
              </a:path>
              <a:path h="531494">
                <a:moveTo>
                  <a:pt x="0" y="531404"/>
                </a:moveTo>
                <a:lnTo>
                  <a:pt x="0" y="42512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0" y="2125355"/>
            <a:ext cx="2058670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/dev/log:/dev/log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5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root@56ec518d3d4e:/#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logger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blah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blah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blah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root@56ec518d3d4e:/#</a:t>
            </a:r>
            <a:r>
              <a:rPr sz="600" spc="114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exit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sudo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tail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/var/log/messages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5" dirty="0">
                <a:solidFill>
                  <a:srgbClr val="3232B2"/>
                </a:solidFill>
                <a:latin typeface="Cambria"/>
                <a:cs typeface="Cambria"/>
              </a:rPr>
              <a:t>|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grep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logger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1923" y="257988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0" y="2565659"/>
            <a:ext cx="18592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Jan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21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08:07:59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halfoat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logger: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blah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blah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blah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683" y="2600075"/>
            <a:ext cx="127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990" y="27367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590" y="258860"/>
            <a:ext cx="3724910" cy="1183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9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204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7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named</a:t>
            </a:r>
            <a:r>
              <a:rPr sz="1400" spc="8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volumes</a:t>
            </a:r>
            <a:endParaRPr sz="1400" dirty="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</a:pPr>
            <a:r>
              <a:rPr sz="1100" spc="-35" dirty="0">
                <a:latin typeface="Tahoma"/>
                <a:cs typeface="Tahoma"/>
              </a:rPr>
              <a:t>Named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volumes</a:t>
            </a:r>
            <a:endParaRPr sz="1100" dirty="0">
              <a:latin typeface="Tahoma"/>
              <a:cs typeface="Tahoma"/>
            </a:endParaRPr>
          </a:p>
          <a:p>
            <a:pPr marL="3041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04165" algn="l"/>
              </a:tabLst>
            </a:pPr>
            <a:r>
              <a:rPr sz="1100" spc="-45" dirty="0">
                <a:latin typeface="Tahoma"/>
                <a:cs typeface="Tahoma"/>
              </a:rPr>
              <a:t>stored </a:t>
            </a:r>
            <a:r>
              <a:rPr sz="1100" spc="-30" dirty="0">
                <a:latin typeface="Tahoma"/>
                <a:cs typeface="Tahoma"/>
              </a:rPr>
              <a:t>inside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55" dirty="0">
                <a:latin typeface="Cambria"/>
                <a:cs typeface="Cambria"/>
              </a:rPr>
              <a:t>/var/lib/docker</a:t>
            </a:r>
            <a:endParaRPr sz="1100" dirty="0">
              <a:latin typeface="Cambria"/>
              <a:cs typeface="Cambria"/>
            </a:endParaRPr>
          </a:p>
          <a:p>
            <a:pPr marL="3041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04165" algn="l"/>
              </a:tabLst>
            </a:pPr>
            <a:r>
              <a:rPr sz="1100" spc="-30" dirty="0">
                <a:latin typeface="Tahoma"/>
                <a:cs typeface="Tahoma"/>
              </a:rPr>
              <a:t>lifecycle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managed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volume</a:t>
            </a:r>
            <a:r>
              <a:rPr sz="1100" spc="1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Tahoma"/>
                <a:cs typeface="Tahoma"/>
              </a:rPr>
              <a:t>command</a:t>
            </a:r>
            <a:endParaRPr sz="1100" dirty="0">
              <a:latin typeface="Tahoma"/>
              <a:cs typeface="Tahoma"/>
            </a:endParaRPr>
          </a:p>
          <a:p>
            <a:pPr marL="3041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04165" algn="l"/>
              </a:tabLst>
            </a:pPr>
            <a:r>
              <a:rPr sz="1100" spc="-25" dirty="0">
                <a:latin typeface="Tahoma"/>
                <a:cs typeface="Tahoma"/>
              </a:rPr>
              <a:t>plugin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API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provide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shared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storage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cluster/cloud</a:t>
            </a:r>
            <a:r>
              <a:rPr sz="1200" spc="-15" baseline="27777" dirty="0">
                <a:latin typeface="Tahoma"/>
                <a:cs typeface="Tahoma"/>
              </a:rPr>
              <a:t>8</a:t>
            </a:r>
            <a:endParaRPr sz="1200" baseline="27777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0" y="15304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923" y="1581035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6"/>
                </a:moveTo>
                <a:lnTo>
                  <a:pt x="0" y="0"/>
                </a:lnTo>
              </a:path>
              <a:path h="319405">
                <a:moveTo>
                  <a:pt x="0" y="212572"/>
                </a:moveTo>
                <a:lnTo>
                  <a:pt x="0" y="106286"/>
                </a:lnTo>
              </a:path>
              <a:path h="319405">
                <a:moveTo>
                  <a:pt x="0" y="318846"/>
                </a:moveTo>
                <a:lnTo>
                  <a:pt x="0" y="21255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6080" y="1581035"/>
            <a:ext cx="0" cy="1488440"/>
          </a:xfrm>
          <a:custGeom>
            <a:avLst/>
            <a:gdLst/>
            <a:ahLst/>
            <a:cxnLst/>
            <a:rect l="l" t="t" r="r" b="b"/>
            <a:pathLst>
              <a:path h="1488439">
                <a:moveTo>
                  <a:pt x="0" y="106286"/>
                </a:moveTo>
                <a:lnTo>
                  <a:pt x="0" y="0"/>
                </a:lnTo>
              </a:path>
              <a:path h="1488439">
                <a:moveTo>
                  <a:pt x="0" y="212572"/>
                </a:moveTo>
                <a:lnTo>
                  <a:pt x="0" y="106286"/>
                </a:lnTo>
              </a:path>
              <a:path h="1488439">
                <a:moveTo>
                  <a:pt x="0" y="318846"/>
                </a:moveTo>
                <a:lnTo>
                  <a:pt x="0" y="212559"/>
                </a:lnTo>
              </a:path>
              <a:path h="1488439">
                <a:moveTo>
                  <a:pt x="0" y="425132"/>
                </a:moveTo>
                <a:lnTo>
                  <a:pt x="0" y="318846"/>
                </a:lnTo>
              </a:path>
              <a:path h="1488439">
                <a:moveTo>
                  <a:pt x="0" y="531406"/>
                </a:moveTo>
                <a:lnTo>
                  <a:pt x="0" y="425119"/>
                </a:lnTo>
              </a:path>
              <a:path h="1488439">
                <a:moveTo>
                  <a:pt x="0" y="637692"/>
                </a:moveTo>
                <a:lnTo>
                  <a:pt x="0" y="531406"/>
                </a:lnTo>
              </a:path>
              <a:path h="1488439">
                <a:moveTo>
                  <a:pt x="0" y="743966"/>
                </a:moveTo>
                <a:lnTo>
                  <a:pt x="0" y="637678"/>
                </a:lnTo>
              </a:path>
              <a:path h="1488439">
                <a:moveTo>
                  <a:pt x="0" y="850254"/>
                </a:moveTo>
                <a:lnTo>
                  <a:pt x="0" y="743966"/>
                </a:lnTo>
              </a:path>
              <a:path h="1488439">
                <a:moveTo>
                  <a:pt x="0" y="956537"/>
                </a:moveTo>
                <a:lnTo>
                  <a:pt x="0" y="850254"/>
                </a:lnTo>
              </a:path>
              <a:path h="1488439">
                <a:moveTo>
                  <a:pt x="0" y="1062810"/>
                </a:moveTo>
                <a:lnTo>
                  <a:pt x="0" y="956527"/>
                </a:lnTo>
              </a:path>
              <a:path h="1488439">
                <a:moveTo>
                  <a:pt x="0" y="1169098"/>
                </a:moveTo>
                <a:lnTo>
                  <a:pt x="0" y="1062810"/>
                </a:lnTo>
              </a:path>
              <a:path h="1488439">
                <a:moveTo>
                  <a:pt x="0" y="1275372"/>
                </a:moveTo>
                <a:lnTo>
                  <a:pt x="0" y="1169083"/>
                </a:lnTo>
              </a:path>
              <a:path h="1488439">
                <a:moveTo>
                  <a:pt x="0" y="1381659"/>
                </a:moveTo>
                <a:lnTo>
                  <a:pt x="0" y="1275372"/>
                </a:lnTo>
              </a:path>
              <a:path h="1488439">
                <a:moveTo>
                  <a:pt x="0" y="1487943"/>
                </a:moveTo>
                <a:lnTo>
                  <a:pt x="0" y="138165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0" y="1551629"/>
            <a:ext cx="1301115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volume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create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40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volume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my-volume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3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volume</a:t>
            </a:r>
            <a:r>
              <a:rPr sz="600" b="1" spc="1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923" y="1899881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6"/>
                </a:moveTo>
                <a:lnTo>
                  <a:pt x="0" y="0"/>
                </a:lnTo>
              </a:path>
              <a:path h="212725">
                <a:moveTo>
                  <a:pt x="0" y="212559"/>
                </a:moveTo>
                <a:lnTo>
                  <a:pt x="0" y="10627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0" y="1870475"/>
            <a:ext cx="264795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30" dirty="0">
                <a:latin typeface="Cambria"/>
                <a:cs typeface="Cambria"/>
              </a:rPr>
              <a:t>DRIVER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65" dirty="0">
                <a:latin typeface="Cambria"/>
                <a:cs typeface="Cambria"/>
              </a:rPr>
              <a:t>local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4404" y="1870475"/>
            <a:ext cx="464184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60" dirty="0">
                <a:latin typeface="Cambria"/>
                <a:cs typeface="Cambria"/>
              </a:rPr>
              <a:t>VOLUME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-85" dirty="0">
                <a:latin typeface="Cambria"/>
                <a:cs typeface="Cambria"/>
              </a:rPr>
              <a:t>NAME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my-volume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1923" y="2112441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6"/>
                </a:moveTo>
                <a:lnTo>
                  <a:pt x="0" y="0"/>
                </a:lnTo>
              </a:path>
              <a:path h="850264">
                <a:moveTo>
                  <a:pt x="0" y="212559"/>
                </a:moveTo>
                <a:lnTo>
                  <a:pt x="0" y="106272"/>
                </a:lnTo>
              </a:path>
              <a:path h="850264">
                <a:moveTo>
                  <a:pt x="0" y="318848"/>
                </a:moveTo>
                <a:lnTo>
                  <a:pt x="0" y="212559"/>
                </a:lnTo>
              </a:path>
              <a:path h="850264">
                <a:moveTo>
                  <a:pt x="0" y="425131"/>
                </a:moveTo>
                <a:lnTo>
                  <a:pt x="0" y="318848"/>
                </a:lnTo>
              </a:path>
              <a:path h="850264">
                <a:moveTo>
                  <a:pt x="0" y="531404"/>
                </a:moveTo>
                <a:lnTo>
                  <a:pt x="0" y="425121"/>
                </a:lnTo>
              </a:path>
              <a:path h="850264">
                <a:moveTo>
                  <a:pt x="0" y="637692"/>
                </a:moveTo>
                <a:lnTo>
                  <a:pt x="0" y="531404"/>
                </a:lnTo>
              </a:path>
              <a:path h="850264">
                <a:moveTo>
                  <a:pt x="0" y="743966"/>
                </a:moveTo>
                <a:lnTo>
                  <a:pt x="0" y="637677"/>
                </a:lnTo>
              </a:path>
              <a:path h="850264">
                <a:moveTo>
                  <a:pt x="0" y="850253"/>
                </a:moveTo>
                <a:lnTo>
                  <a:pt x="0" y="74396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0" y="2083039"/>
            <a:ext cx="2576195" cy="875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volume:/vol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busybox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/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#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echo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foo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&gt;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/vol/bar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/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#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ˆD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volume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inspect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volume|grep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Mountpoint</a:t>
            </a:r>
            <a:endParaRPr sz="600">
              <a:latin typeface="Cambria"/>
              <a:cs typeface="Cambria"/>
            </a:endParaRPr>
          </a:p>
          <a:p>
            <a:pPr marL="33147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Cambria"/>
                <a:cs typeface="Cambria"/>
              </a:rPr>
              <a:t>"Mountpoint":</a:t>
            </a:r>
            <a:r>
              <a:rPr sz="600" spc="380" dirty="0">
                <a:latin typeface="Cambria"/>
                <a:cs typeface="Cambria"/>
              </a:rPr>
              <a:t>  </a:t>
            </a:r>
            <a:r>
              <a:rPr sz="600" spc="10" dirty="0">
                <a:latin typeface="Cambria"/>
                <a:cs typeface="Cambria"/>
              </a:rPr>
              <a:t>"/var/lib/docker/volumes/my-</a:t>
            </a:r>
            <a:r>
              <a:rPr sz="600" spc="-10" dirty="0">
                <a:latin typeface="Cambria"/>
                <a:cs typeface="Cambria"/>
              </a:rPr>
              <a:t>volume/_data",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volume:/vol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busybox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cat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/vol/bar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25" dirty="0">
                <a:latin typeface="Cambria"/>
                <a:cs typeface="Cambria"/>
              </a:rPr>
              <a:t>foo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2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3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volume</a:t>
            </a:r>
            <a:r>
              <a:rPr sz="600" b="1" spc="13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45" dirty="0">
                <a:solidFill>
                  <a:srgbClr val="3232B2"/>
                </a:solidFill>
                <a:latin typeface="Cambria"/>
                <a:cs typeface="Cambria"/>
              </a:rPr>
              <a:t>rm</a:t>
            </a:r>
            <a:r>
              <a:rPr sz="600" b="1" spc="12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40" dirty="0">
                <a:solidFill>
                  <a:srgbClr val="3232B2"/>
                </a:solidFill>
                <a:latin typeface="Cambria"/>
                <a:cs typeface="Cambria"/>
              </a:rPr>
              <a:t>my-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volume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1923" y="296269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0" y="2948473"/>
            <a:ext cx="3841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my-volume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990" y="311959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0" y="317059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5899" y="3177647"/>
            <a:ext cx="34112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60" baseline="37037" dirty="0">
                <a:latin typeface="Tahoma"/>
                <a:cs typeface="Tahoma"/>
              </a:rPr>
              <a:t>8</a:t>
            </a:r>
            <a:r>
              <a:rPr sz="900" spc="40" dirty="0">
                <a:latin typeface="Cambria"/>
                <a:cs typeface="Cambria"/>
                <a:hlinkClick r:id="rId11"/>
              </a:rPr>
              <a:t>https://docs.docker.com/engine/tutorials/dockervolumes/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49" y="290954"/>
            <a:ext cx="3749040" cy="1117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initialisation:</a:t>
            </a:r>
            <a:r>
              <a:rPr sz="1400" spc="7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bind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volumes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vs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named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volumes</a:t>
            </a:r>
            <a:endParaRPr sz="1400" dirty="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spcBef>
                <a:spcPts val="1500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20" dirty="0">
                <a:latin typeface="Tahoma"/>
                <a:cs typeface="Tahoma"/>
              </a:rPr>
              <a:t>bind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volumes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empty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176530" marR="17780" indent="-139065">
              <a:lnSpc>
                <a:spcPct val="102699"/>
              </a:lnSpc>
              <a:buFont typeface="Impact"/>
              <a:buChar char="•"/>
              <a:tabLst>
                <a:tab pos="176530" algn="l"/>
                <a:tab pos="1778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60" dirty="0">
                <a:latin typeface="Tahoma"/>
                <a:cs typeface="Tahoma"/>
              </a:rPr>
              <a:t>named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volumes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copy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30" dirty="0">
                <a:latin typeface="Tahoma"/>
                <a:cs typeface="Tahoma"/>
              </a:rPr>
              <a:t> content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mount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point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990" y="175493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923" y="1805546"/>
            <a:ext cx="0" cy="956944"/>
          </a:xfrm>
          <a:custGeom>
            <a:avLst/>
            <a:gdLst/>
            <a:ahLst/>
            <a:cxnLst/>
            <a:rect l="l" t="t" r="r" b="b"/>
            <a:pathLst>
              <a:path h="956944">
                <a:moveTo>
                  <a:pt x="0" y="106286"/>
                </a:moveTo>
                <a:lnTo>
                  <a:pt x="0" y="0"/>
                </a:lnTo>
              </a:path>
              <a:path h="956944">
                <a:moveTo>
                  <a:pt x="0" y="212572"/>
                </a:moveTo>
                <a:lnTo>
                  <a:pt x="0" y="106286"/>
                </a:lnTo>
              </a:path>
              <a:path h="956944">
                <a:moveTo>
                  <a:pt x="0" y="318846"/>
                </a:moveTo>
                <a:lnTo>
                  <a:pt x="0" y="212559"/>
                </a:lnTo>
              </a:path>
              <a:path h="956944">
                <a:moveTo>
                  <a:pt x="0" y="425133"/>
                </a:moveTo>
                <a:lnTo>
                  <a:pt x="0" y="318846"/>
                </a:lnTo>
              </a:path>
              <a:path h="956944">
                <a:moveTo>
                  <a:pt x="0" y="531406"/>
                </a:moveTo>
                <a:lnTo>
                  <a:pt x="0" y="425118"/>
                </a:lnTo>
              </a:path>
              <a:path h="956944">
                <a:moveTo>
                  <a:pt x="0" y="637694"/>
                </a:moveTo>
                <a:lnTo>
                  <a:pt x="0" y="531406"/>
                </a:lnTo>
              </a:path>
              <a:path h="956944">
                <a:moveTo>
                  <a:pt x="0" y="743967"/>
                </a:moveTo>
                <a:lnTo>
                  <a:pt x="0" y="637679"/>
                </a:lnTo>
              </a:path>
              <a:path h="956944">
                <a:moveTo>
                  <a:pt x="0" y="850251"/>
                </a:moveTo>
                <a:lnTo>
                  <a:pt x="0" y="743967"/>
                </a:lnTo>
              </a:path>
              <a:path h="956944">
                <a:moveTo>
                  <a:pt x="0" y="956538"/>
                </a:moveTo>
                <a:lnTo>
                  <a:pt x="0" y="85025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6080" y="1805546"/>
            <a:ext cx="0" cy="1169670"/>
          </a:xfrm>
          <a:custGeom>
            <a:avLst/>
            <a:gdLst/>
            <a:ahLst/>
            <a:cxnLst/>
            <a:rect l="l" t="t" r="r" b="b"/>
            <a:pathLst>
              <a:path h="1169670">
                <a:moveTo>
                  <a:pt x="0" y="106286"/>
                </a:moveTo>
                <a:lnTo>
                  <a:pt x="0" y="0"/>
                </a:lnTo>
              </a:path>
              <a:path h="1169670">
                <a:moveTo>
                  <a:pt x="0" y="212572"/>
                </a:moveTo>
                <a:lnTo>
                  <a:pt x="0" y="106286"/>
                </a:lnTo>
              </a:path>
              <a:path h="1169670">
                <a:moveTo>
                  <a:pt x="0" y="318846"/>
                </a:moveTo>
                <a:lnTo>
                  <a:pt x="0" y="212559"/>
                </a:lnTo>
              </a:path>
              <a:path h="1169670">
                <a:moveTo>
                  <a:pt x="0" y="425133"/>
                </a:moveTo>
                <a:lnTo>
                  <a:pt x="0" y="318846"/>
                </a:lnTo>
              </a:path>
              <a:path h="1169670">
                <a:moveTo>
                  <a:pt x="0" y="531406"/>
                </a:moveTo>
                <a:lnTo>
                  <a:pt x="0" y="425118"/>
                </a:lnTo>
              </a:path>
              <a:path h="1169670">
                <a:moveTo>
                  <a:pt x="0" y="637694"/>
                </a:moveTo>
                <a:lnTo>
                  <a:pt x="0" y="531406"/>
                </a:lnTo>
              </a:path>
              <a:path h="1169670">
                <a:moveTo>
                  <a:pt x="0" y="743967"/>
                </a:moveTo>
                <a:lnTo>
                  <a:pt x="0" y="637679"/>
                </a:lnTo>
              </a:path>
              <a:path h="1169670">
                <a:moveTo>
                  <a:pt x="0" y="850251"/>
                </a:moveTo>
                <a:lnTo>
                  <a:pt x="0" y="743967"/>
                </a:lnTo>
              </a:path>
              <a:path h="1169670">
                <a:moveTo>
                  <a:pt x="0" y="956538"/>
                </a:moveTo>
                <a:lnTo>
                  <a:pt x="0" y="850251"/>
                </a:lnTo>
              </a:path>
              <a:path h="1169670">
                <a:moveTo>
                  <a:pt x="0" y="1062812"/>
                </a:moveTo>
                <a:lnTo>
                  <a:pt x="0" y="956524"/>
                </a:lnTo>
              </a:path>
              <a:path h="1169670">
                <a:moveTo>
                  <a:pt x="0" y="1169099"/>
                </a:moveTo>
                <a:lnTo>
                  <a:pt x="0" y="106281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0" y="1776139"/>
            <a:ext cx="2775585" cy="663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alpine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/etc/apk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69620" algn="l"/>
                <a:tab pos="1526540" algn="l"/>
              </a:tabLst>
            </a:pPr>
            <a:r>
              <a:rPr sz="600" spc="-20" dirty="0">
                <a:latin typeface="Cambria"/>
                <a:cs typeface="Cambria"/>
              </a:rPr>
              <a:t>arch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20" dirty="0">
                <a:latin typeface="Cambria"/>
                <a:cs typeface="Cambria"/>
              </a:rPr>
              <a:t>keys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10" dirty="0">
                <a:latin typeface="Cambria"/>
                <a:cs typeface="Cambria"/>
              </a:rPr>
              <a:t>protected_paths.d</a:t>
            </a:r>
            <a:r>
              <a:rPr sz="600" spc="465" dirty="0">
                <a:latin typeface="Cambria"/>
                <a:cs typeface="Cambria"/>
              </a:rPr>
              <a:t>  </a:t>
            </a:r>
            <a:r>
              <a:rPr sz="600" spc="40" dirty="0">
                <a:latin typeface="Cambria"/>
                <a:cs typeface="Cambria"/>
              </a:rPr>
              <a:t>repositories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30" dirty="0">
                <a:solidFill>
                  <a:srgbClr val="3232B2"/>
                </a:solidFill>
                <a:latin typeface="Cambria"/>
                <a:cs typeface="Cambria"/>
              </a:rPr>
              <a:t>/tmp/dummy:/etc/apk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alpine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/etc/apk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/tmp/dummy/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spc="-50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6319" y="1897613"/>
            <a:ext cx="224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Cambria"/>
                <a:cs typeface="Cambria"/>
              </a:rPr>
              <a:t>world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0" y="2520104"/>
            <a:ext cx="2775585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dummy:/etc/apk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alpine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/etc/apk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69620" algn="l"/>
                <a:tab pos="1526540" algn="l"/>
              </a:tabLst>
            </a:pPr>
            <a:r>
              <a:rPr sz="600" spc="-20" dirty="0">
                <a:latin typeface="Cambria"/>
                <a:cs typeface="Cambria"/>
              </a:rPr>
              <a:t>arch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20" dirty="0">
                <a:latin typeface="Cambria"/>
                <a:cs typeface="Cambria"/>
              </a:rPr>
              <a:t>keys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10" dirty="0">
                <a:latin typeface="Cambria"/>
                <a:cs typeface="Cambria"/>
              </a:rPr>
              <a:t>protected_paths.d</a:t>
            </a:r>
            <a:r>
              <a:rPr sz="600" spc="465" dirty="0">
                <a:latin typeface="Cambria"/>
                <a:cs typeface="Cambria"/>
              </a:rPr>
              <a:t>  </a:t>
            </a:r>
            <a:r>
              <a:rPr sz="600" spc="40" dirty="0">
                <a:latin typeface="Cambria"/>
                <a:cs typeface="Cambria"/>
              </a:rPr>
              <a:t>repositories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6319" y="2641581"/>
            <a:ext cx="224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Cambria"/>
                <a:cs typeface="Cambria"/>
              </a:rPr>
              <a:t>world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923" y="2762070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7"/>
                </a:moveTo>
                <a:lnTo>
                  <a:pt x="0" y="0"/>
                </a:lnTo>
              </a:path>
              <a:path h="212725">
                <a:moveTo>
                  <a:pt x="0" y="212575"/>
                </a:moveTo>
                <a:lnTo>
                  <a:pt x="0" y="10628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6683" y="2732688"/>
            <a:ext cx="2826385" cy="3333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ls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/var/lib/docker/volumes/dummy/_data</a:t>
            </a:r>
            <a:endParaRPr sz="600" dirty="0">
              <a:latin typeface="Cambria"/>
              <a:cs typeface="Cambria"/>
            </a:endParaRPr>
          </a:p>
          <a:p>
            <a:pPr marL="62865">
              <a:lnSpc>
                <a:spcPts val="495"/>
              </a:lnSpc>
              <a:spcBef>
                <a:spcPts val="120"/>
              </a:spcBef>
              <a:tabLst>
                <a:tab pos="820419" algn="l"/>
                <a:tab pos="1577340" algn="l"/>
              </a:tabLst>
            </a:pPr>
            <a:r>
              <a:rPr sz="600" spc="-20" dirty="0">
                <a:latin typeface="Cambria"/>
                <a:cs typeface="Cambria"/>
              </a:rPr>
              <a:t>arch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20" dirty="0">
                <a:latin typeface="Cambria"/>
                <a:cs typeface="Cambria"/>
              </a:rPr>
              <a:t>keys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10" dirty="0">
                <a:latin typeface="Cambria"/>
                <a:cs typeface="Cambria"/>
              </a:rPr>
              <a:t>protected_paths.d</a:t>
            </a:r>
            <a:r>
              <a:rPr sz="600" spc="465" dirty="0">
                <a:latin typeface="Cambria"/>
                <a:cs typeface="Cambria"/>
              </a:rPr>
              <a:t>  </a:t>
            </a:r>
            <a:r>
              <a:rPr sz="600" spc="40" dirty="0">
                <a:latin typeface="Cambria"/>
                <a:cs typeface="Cambria"/>
              </a:rPr>
              <a:t>repositories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ts val="975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6319" y="2854137"/>
            <a:ext cx="2247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Cambria"/>
                <a:cs typeface="Cambria"/>
              </a:rPr>
              <a:t>world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990" y="302525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147445" cy="36195"/>
            </a:xfrm>
            <a:custGeom>
              <a:avLst/>
              <a:gdLst/>
              <a:ahLst/>
              <a:cxnLst/>
              <a:rect l="l" t="t" r="r" b="b"/>
              <a:pathLst>
                <a:path w="114744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14744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14744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14744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114744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114744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6" y="5275"/>
                  </a:lnTo>
                  <a:lnTo>
                    <a:pt x="277015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5" y="34589"/>
                  </a:lnTo>
                  <a:lnTo>
                    <a:pt x="282736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1147445" h="36194">
                  <a:moveTo>
                    <a:pt x="390827" y="18008"/>
                  </a:moveTo>
                  <a:lnTo>
                    <a:pt x="389412" y="10999"/>
                  </a:lnTo>
                  <a:lnTo>
                    <a:pt x="385554" y="5275"/>
                  </a:lnTo>
                  <a:lnTo>
                    <a:pt x="379831" y="1415"/>
                  </a:lnTo>
                  <a:lnTo>
                    <a:pt x="372825" y="0"/>
                  </a:lnTo>
                  <a:lnTo>
                    <a:pt x="365818" y="1415"/>
                  </a:lnTo>
                  <a:lnTo>
                    <a:pt x="360097" y="5275"/>
                  </a:lnTo>
                  <a:lnTo>
                    <a:pt x="356240" y="10999"/>
                  </a:lnTo>
                  <a:lnTo>
                    <a:pt x="354826" y="18008"/>
                  </a:lnTo>
                  <a:lnTo>
                    <a:pt x="356240" y="25010"/>
                  </a:lnTo>
                  <a:lnTo>
                    <a:pt x="360097" y="30730"/>
                  </a:lnTo>
                  <a:lnTo>
                    <a:pt x="365818" y="34589"/>
                  </a:lnTo>
                  <a:lnTo>
                    <a:pt x="372825" y="36004"/>
                  </a:lnTo>
                  <a:lnTo>
                    <a:pt x="379831" y="34589"/>
                  </a:lnTo>
                  <a:lnTo>
                    <a:pt x="385554" y="30730"/>
                  </a:lnTo>
                  <a:lnTo>
                    <a:pt x="389412" y="25010"/>
                  </a:lnTo>
                  <a:lnTo>
                    <a:pt x="390827" y="18008"/>
                  </a:lnTo>
                  <a:close/>
                </a:path>
                <a:path w="1147445" h="36194">
                  <a:moveTo>
                    <a:pt x="441236" y="18008"/>
                  </a:moveTo>
                  <a:lnTo>
                    <a:pt x="439821" y="10999"/>
                  </a:lnTo>
                  <a:lnTo>
                    <a:pt x="435962" y="5275"/>
                  </a:lnTo>
                  <a:lnTo>
                    <a:pt x="430239" y="1415"/>
                  </a:lnTo>
                  <a:lnTo>
                    <a:pt x="423232" y="0"/>
                  </a:lnTo>
                  <a:lnTo>
                    <a:pt x="416225" y="1415"/>
                  </a:lnTo>
                  <a:lnTo>
                    <a:pt x="410502" y="5275"/>
                  </a:lnTo>
                  <a:lnTo>
                    <a:pt x="406644" y="10999"/>
                  </a:lnTo>
                  <a:lnTo>
                    <a:pt x="405229" y="18008"/>
                  </a:lnTo>
                  <a:lnTo>
                    <a:pt x="406644" y="25010"/>
                  </a:lnTo>
                  <a:lnTo>
                    <a:pt x="410502" y="30730"/>
                  </a:lnTo>
                  <a:lnTo>
                    <a:pt x="416225" y="34589"/>
                  </a:lnTo>
                  <a:lnTo>
                    <a:pt x="423232" y="36004"/>
                  </a:lnTo>
                  <a:lnTo>
                    <a:pt x="430239" y="34589"/>
                  </a:lnTo>
                  <a:lnTo>
                    <a:pt x="435962" y="30730"/>
                  </a:lnTo>
                  <a:lnTo>
                    <a:pt x="439821" y="25010"/>
                  </a:lnTo>
                  <a:lnTo>
                    <a:pt x="441236" y="18008"/>
                  </a:lnTo>
                  <a:close/>
                </a:path>
                <a:path w="1147445" h="36194">
                  <a:moveTo>
                    <a:pt x="491628" y="18008"/>
                  </a:moveTo>
                  <a:lnTo>
                    <a:pt x="490213" y="10999"/>
                  </a:lnTo>
                  <a:lnTo>
                    <a:pt x="486355" y="5275"/>
                  </a:lnTo>
                  <a:lnTo>
                    <a:pt x="480633" y="1415"/>
                  </a:lnTo>
                  <a:lnTo>
                    <a:pt x="473626" y="0"/>
                  </a:lnTo>
                  <a:lnTo>
                    <a:pt x="466619" y="1415"/>
                  </a:lnTo>
                  <a:lnTo>
                    <a:pt x="460898" y="5275"/>
                  </a:lnTo>
                  <a:lnTo>
                    <a:pt x="457041" y="10999"/>
                  </a:lnTo>
                  <a:lnTo>
                    <a:pt x="455627" y="18008"/>
                  </a:lnTo>
                  <a:lnTo>
                    <a:pt x="457041" y="25010"/>
                  </a:lnTo>
                  <a:lnTo>
                    <a:pt x="460898" y="30730"/>
                  </a:lnTo>
                  <a:lnTo>
                    <a:pt x="466619" y="34589"/>
                  </a:lnTo>
                  <a:lnTo>
                    <a:pt x="473626" y="36004"/>
                  </a:lnTo>
                  <a:lnTo>
                    <a:pt x="480633" y="34589"/>
                  </a:lnTo>
                  <a:lnTo>
                    <a:pt x="486355" y="30730"/>
                  </a:lnTo>
                  <a:lnTo>
                    <a:pt x="490213" y="25010"/>
                  </a:lnTo>
                  <a:lnTo>
                    <a:pt x="491628" y="18008"/>
                  </a:lnTo>
                  <a:close/>
                </a:path>
                <a:path w="1147445" h="36194">
                  <a:moveTo>
                    <a:pt x="542032" y="18008"/>
                  </a:moveTo>
                  <a:lnTo>
                    <a:pt x="540617" y="10999"/>
                  </a:lnTo>
                  <a:lnTo>
                    <a:pt x="536761" y="5275"/>
                  </a:lnTo>
                  <a:lnTo>
                    <a:pt x="531040" y="1415"/>
                  </a:lnTo>
                  <a:lnTo>
                    <a:pt x="524033" y="0"/>
                  </a:lnTo>
                  <a:lnTo>
                    <a:pt x="517026" y="1415"/>
                  </a:lnTo>
                  <a:lnTo>
                    <a:pt x="511303" y="5275"/>
                  </a:lnTo>
                  <a:lnTo>
                    <a:pt x="507445" y="10999"/>
                  </a:lnTo>
                  <a:lnTo>
                    <a:pt x="506030" y="18008"/>
                  </a:lnTo>
                  <a:lnTo>
                    <a:pt x="507445" y="25010"/>
                  </a:lnTo>
                  <a:lnTo>
                    <a:pt x="511303" y="30730"/>
                  </a:lnTo>
                  <a:lnTo>
                    <a:pt x="517026" y="34589"/>
                  </a:lnTo>
                  <a:lnTo>
                    <a:pt x="524033" y="36004"/>
                  </a:lnTo>
                  <a:lnTo>
                    <a:pt x="531040" y="34589"/>
                  </a:lnTo>
                  <a:lnTo>
                    <a:pt x="536761" y="30730"/>
                  </a:lnTo>
                  <a:lnTo>
                    <a:pt x="540617" y="25010"/>
                  </a:lnTo>
                  <a:lnTo>
                    <a:pt x="542032" y="18008"/>
                  </a:lnTo>
                  <a:close/>
                </a:path>
                <a:path w="1147445" h="36194">
                  <a:moveTo>
                    <a:pt x="592425" y="18008"/>
                  </a:moveTo>
                  <a:lnTo>
                    <a:pt x="591011" y="10999"/>
                  </a:lnTo>
                  <a:lnTo>
                    <a:pt x="587154" y="5275"/>
                  </a:lnTo>
                  <a:lnTo>
                    <a:pt x="581433" y="1415"/>
                  </a:lnTo>
                  <a:lnTo>
                    <a:pt x="574427" y="0"/>
                  </a:lnTo>
                  <a:lnTo>
                    <a:pt x="567420" y="1415"/>
                  </a:lnTo>
                  <a:lnTo>
                    <a:pt x="561697" y="5275"/>
                  </a:lnTo>
                  <a:lnTo>
                    <a:pt x="557838" y="10999"/>
                  </a:lnTo>
                  <a:lnTo>
                    <a:pt x="556423" y="18008"/>
                  </a:lnTo>
                  <a:lnTo>
                    <a:pt x="557838" y="25010"/>
                  </a:lnTo>
                  <a:lnTo>
                    <a:pt x="561697" y="30730"/>
                  </a:lnTo>
                  <a:lnTo>
                    <a:pt x="567420" y="34589"/>
                  </a:lnTo>
                  <a:lnTo>
                    <a:pt x="574427" y="36004"/>
                  </a:lnTo>
                  <a:lnTo>
                    <a:pt x="581433" y="34589"/>
                  </a:lnTo>
                  <a:lnTo>
                    <a:pt x="587154" y="30730"/>
                  </a:lnTo>
                  <a:lnTo>
                    <a:pt x="591011" y="25010"/>
                  </a:lnTo>
                  <a:lnTo>
                    <a:pt x="592425" y="18008"/>
                  </a:lnTo>
                  <a:close/>
                </a:path>
                <a:path w="1147445" h="36194">
                  <a:moveTo>
                    <a:pt x="642833" y="18008"/>
                  </a:moveTo>
                  <a:lnTo>
                    <a:pt x="641419" y="10999"/>
                  </a:lnTo>
                  <a:lnTo>
                    <a:pt x="637561" y="5275"/>
                  </a:lnTo>
                  <a:lnTo>
                    <a:pt x="631839" y="1415"/>
                  </a:lnTo>
                  <a:lnTo>
                    <a:pt x="624829" y="0"/>
                  </a:lnTo>
                  <a:lnTo>
                    <a:pt x="617823" y="1415"/>
                  </a:lnTo>
                  <a:lnTo>
                    <a:pt x="612102" y="5275"/>
                  </a:lnTo>
                  <a:lnTo>
                    <a:pt x="608245" y="10999"/>
                  </a:lnTo>
                  <a:lnTo>
                    <a:pt x="606831" y="18008"/>
                  </a:lnTo>
                  <a:lnTo>
                    <a:pt x="608245" y="25010"/>
                  </a:lnTo>
                  <a:lnTo>
                    <a:pt x="612102" y="30730"/>
                  </a:lnTo>
                  <a:lnTo>
                    <a:pt x="617823" y="34589"/>
                  </a:lnTo>
                  <a:lnTo>
                    <a:pt x="624829" y="36004"/>
                  </a:lnTo>
                  <a:lnTo>
                    <a:pt x="631839" y="34589"/>
                  </a:lnTo>
                  <a:lnTo>
                    <a:pt x="637561" y="30730"/>
                  </a:lnTo>
                  <a:lnTo>
                    <a:pt x="641419" y="25010"/>
                  </a:lnTo>
                  <a:lnTo>
                    <a:pt x="642833" y="18008"/>
                  </a:lnTo>
                  <a:close/>
                </a:path>
                <a:path w="1147445" h="36194">
                  <a:moveTo>
                    <a:pt x="693226" y="18008"/>
                  </a:moveTo>
                  <a:lnTo>
                    <a:pt x="691812" y="10999"/>
                  </a:lnTo>
                  <a:lnTo>
                    <a:pt x="687955" y="5275"/>
                  </a:lnTo>
                  <a:lnTo>
                    <a:pt x="682234" y="1415"/>
                  </a:lnTo>
                  <a:lnTo>
                    <a:pt x="675228" y="0"/>
                  </a:lnTo>
                  <a:lnTo>
                    <a:pt x="668221" y="1415"/>
                  </a:lnTo>
                  <a:lnTo>
                    <a:pt x="662498" y="5275"/>
                  </a:lnTo>
                  <a:lnTo>
                    <a:pt x="658640" y="10999"/>
                  </a:lnTo>
                  <a:lnTo>
                    <a:pt x="657225" y="18008"/>
                  </a:lnTo>
                  <a:lnTo>
                    <a:pt x="658640" y="25010"/>
                  </a:lnTo>
                  <a:lnTo>
                    <a:pt x="662498" y="30730"/>
                  </a:lnTo>
                  <a:lnTo>
                    <a:pt x="668221" y="34589"/>
                  </a:lnTo>
                  <a:lnTo>
                    <a:pt x="675228" y="36004"/>
                  </a:lnTo>
                  <a:lnTo>
                    <a:pt x="682234" y="34589"/>
                  </a:lnTo>
                  <a:lnTo>
                    <a:pt x="687955" y="30730"/>
                  </a:lnTo>
                  <a:lnTo>
                    <a:pt x="691812" y="25010"/>
                  </a:lnTo>
                  <a:lnTo>
                    <a:pt x="693226" y="18008"/>
                  </a:lnTo>
                  <a:close/>
                </a:path>
                <a:path w="1147445" h="36194">
                  <a:moveTo>
                    <a:pt x="743634" y="18008"/>
                  </a:moveTo>
                  <a:lnTo>
                    <a:pt x="742219" y="10999"/>
                  </a:lnTo>
                  <a:lnTo>
                    <a:pt x="738360" y="5275"/>
                  </a:lnTo>
                  <a:lnTo>
                    <a:pt x="732638" y="1415"/>
                  </a:lnTo>
                  <a:lnTo>
                    <a:pt x="725631" y="0"/>
                  </a:lnTo>
                  <a:lnTo>
                    <a:pt x="718624" y="1415"/>
                  </a:lnTo>
                  <a:lnTo>
                    <a:pt x="712903" y="5275"/>
                  </a:lnTo>
                  <a:lnTo>
                    <a:pt x="709046" y="10999"/>
                  </a:lnTo>
                  <a:lnTo>
                    <a:pt x="707632" y="18008"/>
                  </a:lnTo>
                  <a:lnTo>
                    <a:pt x="709046" y="25010"/>
                  </a:lnTo>
                  <a:lnTo>
                    <a:pt x="712903" y="30730"/>
                  </a:lnTo>
                  <a:lnTo>
                    <a:pt x="718624" y="34589"/>
                  </a:lnTo>
                  <a:lnTo>
                    <a:pt x="725631" y="36004"/>
                  </a:lnTo>
                  <a:lnTo>
                    <a:pt x="732638" y="34589"/>
                  </a:lnTo>
                  <a:lnTo>
                    <a:pt x="738360" y="30730"/>
                  </a:lnTo>
                  <a:lnTo>
                    <a:pt x="742219" y="25010"/>
                  </a:lnTo>
                  <a:lnTo>
                    <a:pt x="743634" y="18008"/>
                  </a:lnTo>
                  <a:close/>
                </a:path>
                <a:path w="1147445" h="36194">
                  <a:moveTo>
                    <a:pt x="794028" y="18008"/>
                  </a:moveTo>
                  <a:lnTo>
                    <a:pt x="792613" y="10999"/>
                  </a:lnTo>
                  <a:lnTo>
                    <a:pt x="788754" y="5275"/>
                  </a:lnTo>
                  <a:lnTo>
                    <a:pt x="783031" y="1415"/>
                  </a:lnTo>
                  <a:lnTo>
                    <a:pt x="776024" y="0"/>
                  </a:lnTo>
                  <a:lnTo>
                    <a:pt x="769018" y="1415"/>
                  </a:lnTo>
                  <a:lnTo>
                    <a:pt x="763297" y="5275"/>
                  </a:lnTo>
                  <a:lnTo>
                    <a:pt x="759440" y="10999"/>
                  </a:lnTo>
                  <a:lnTo>
                    <a:pt x="758026" y="18008"/>
                  </a:lnTo>
                  <a:lnTo>
                    <a:pt x="759440" y="25010"/>
                  </a:lnTo>
                  <a:lnTo>
                    <a:pt x="763297" y="30730"/>
                  </a:lnTo>
                  <a:lnTo>
                    <a:pt x="769018" y="34589"/>
                  </a:lnTo>
                  <a:lnTo>
                    <a:pt x="776024" y="36004"/>
                  </a:lnTo>
                  <a:lnTo>
                    <a:pt x="783031" y="34589"/>
                  </a:lnTo>
                  <a:lnTo>
                    <a:pt x="788754" y="30730"/>
                  </a:lnTo>
                  <a:lnTo>
                    <a:pt x="792613" y="25010"/>
                  </a:lnTo>
                  <a:lnTo>
                    <a:pt x="794028" y="18008"/>
                  </a:lnTo>
                  <a:close/>
                </a:path>
                <a:path w="1147445" h="36194">
                  <a:moveTo>
                    <a:pt x="844435" y="18008"/>
                  </a:moveTo>
                  <a:lnTo>
                    <a:pt x="843020" y="10999"/>
                  </a:lnTo>
                  <a:lnTo>
                    <a:pt x="839162" y="5275"/>
                  </a:lnTo>
                  <a:lnTo>
                    <a:pt x="833439" y="1415"/>
                  </a:lnTo>
                  <a:lnTo>
                    <a:pt x="826432" y="0"/>
                  </a:lnTo>
                  <a:lnTo>
                    <a:pt x="819425" y="1415"/>
                  </a:lnTo>
                  <a:lnTo>
                    <a:pt x="813702" y="5275"/>
                  </a:lnTo>
                  <a:lnTo>
                    <a:pt x="809844" y="10999"/>
                  </a:lnTo>
                  <a:lnTo>
                    <a:pt x="808429" y="18008"/>
                  </a:lnTo>
                  <a:lnTo>
                    <a:pt x="809844" y="25010"/>
                  </a:lnTo>
                  <a:lnTo>
                    <a:pt x="813702" y="30730"/>
                  </a:lnTo>
                  <a:lnTo>
                    <a:pt x="819425" y="34589"/>
                  </a:lnTo>
                  <a:lnTo>
                    <a:pt x="826432" y="36004"/>
                  </a:lnTo>
                  <a:lnTo>
                    <a:pt x="833439" y="34589"/>
                  </a:lnTo>
                  <a:lnTo>
                    <a:pt x="839162" y="30730"/>
                  </a:lnTo>
                  <a:lnTo>
                    <a:pt x="843020" y="25010"/>
                  </a:lnTo>
                  <a:lnTo>
                    <a:pt x="844435" y="18008"/>
                  </a:lnTo>
                  <a:close/>
                </a:path>
                <a:path w="1147445" h="36194">
                  <a:moveTo>
                    <a:pt x="894829" y="18008"/>
                  </a:moveTo>
                  <a:lnTo>
                    <a:pt x="893414" y="10999"/>
                  </a:lnTo>
                  <a:lnTo>
                    <a:pt x="889555" y="5275"/>
                  </a:lnTo>
                  <a:lnTo>
                    <a:pt x="883832" y="1415"/>
                  </a:lnTo>
                  <a:lnTo>
                    <a:pt x="876825" y="0"/>
                  </a:lnTo>
                  <a:lnTo>
                    <a:pt x="869818" y="1415"/>
                  </a:lnTo>
                  <a:lnTo>
                    <a:pt x="864095" y="5275"/>
                  </a:lnTo>
                  <a:lnTo>
                    <a:pt x="860237" y="10999"/>
                  </a:lnTo>
                  <a:lnTo>
                    <a:pt x="858822" y="18008"/>
                  </a:lnTo>
                  <a:lnTo>
                    <a:pt x="860237" y="25010"/>
                  </a:lnTo>
                  <a:lnTo>
                    <a:pt x="864095" y="30730"/>
                  </a:lnTo>
                  <a:lnTo>
                    <a:pt x="869818" y="34589"/>
                  </a:lnTo>
                  <a:lnTo>
                    <a:pt x="876825" y="36004"/>
                  </a:lnTo>
                  <a:lnTo>
                    <a:pt x="883832" y="34589"/>
                  </a:lnTo>
                  <a:lnTo>
                    <a:pt x="889555" y="30730"/>
                  </a:lnTo>
                  <a:lnTo>
                    <a:pt x="893414" y="25010"/>
                  </a:lnTo>
                  <a:lnTo>
                    <a:pt x="894829" y="18008"/>
                  </a:lnTo>
                  <a:close/>
                </a:path>
                <a:path w="1147445" h="36194">
                  <a:moveTo>
                    <a:pt x="945222" y="18008"/>
                  </a:moveTo>
                  <a:lnTo>
                    <a:pt x="943807" y="10999"/>
                  </a:lnTo>
                  <a:lnTo>
                    <a:pt x="939949" y="5275"/>
                  </a:lnTo>
                  <a:lnTo>
                    <a:pt x="934226" y="1415"/>
                  </a:lnTo>
                  <a:lnTo>
                    <a:pt x="927219" y="0"/>
                  </a:lnTo>
                  <a:lnTo>
                    <a:pt x="920213" y="1415"/>
                  </a:lnTo>
                  <a:lnTo>
                    <a:pt x="914492" y="5275"/>
                  </a:lnTo>
                  <a:lnTo>
                    <a:pt x="910635" y="10999"/>
                  </a:lnTo>
                  <a:lnTo>
                    <a:pt x="909220" y="18008"/>
                  </a:lnTo>
                  <a:lnTo>
                    <a:pt x="910635" y="25010"/>
                  </a:lnTo>
                  <a:lnTo>
                    <a:pt x="914492" y="30730"/>
                  </a:lnTo>
                  <a:lnTo>
                    <a:pt x="920213" y="34589"/>
                  </a:lnTo>
                  <a:lnTo>
                    <a:pt x="927219" y="36004"/>
                  </a:lnTo>
                  <a:lnTo>
                    <a:pt x="934226" y="34589"/>
                  </a:lnTo>
                  <a:lnTo>
                    <a:pt x="939949" y="30730"/>
                  </a:lnTo>
                  <a:lnTo>
                    <a:pt x="943807" y="25010"/>
                  </a:lnTo>
                  <a:lnTo>
                    <a:pt x="945222" y="18008"/>
                  </a:lnTo>
                  <a:close/>
                </a:path>
                <a:path w="1147445" h="36194">
                  <a:moveTo>
                    <a:pt x="995625" y="18008"/>
                  </a:moveTo>
                  <a:lnTo>
                    <a:pt x="994211" y="10999"/>
                  </a:lnTo>
                  <a:lnTo>
                    <a:pt x="990354" y="5275"/>
                  </a:lnTo>
                  <a:lnTo>
                    <a:pt x="984633" y="1415"/>
                  </a:lnTo>
                  <a:lnTo>
                    <a:pt x="977626" y="0"/>
                  </a:lnTo>
                  <a:lnTo>
                    <a:pt x="970619" y="1415"/>
                  </a:lnTo>
                  <a:lnTo>
                    <a:pt x="964897" y="5275"/>
                  </a:lnTo>
                  <a:lnTo>
                    <a:pt x="961038" y="10999"/>
                  </a:lnTo>
                  <a:lnTo>
                    <a:pt x="959623" y="18008"/>
                  </a:lnTo>
                  <a:lnTo>
                    <a:pt x="961038" y="25010"/>
                  </a:lnTo>
                  <a:lnTo>
                    <a:pt x="964897" y="30730"/>
                  </a:lnTo>
                  <a:lnTo>
                    <a:pt x="970619" y="34589"/>
                  </a:lnTo>
                  <a:lnTo>
                    <a:pt x="977626" y="36004"/>
                  </a:lnTo>
                  <a:lnTo>
                    <a:pt x="984633" y="34589"/>
                  </a:lnTo>
                  <a:lnTo>
                    <a:pt x="990354" y="30730"/>
                  </a:lnTo>
                  <a:lnTo>
                    <a:pt x="994211" y="25010"/>
                  </a:lnTo>
                  <a:lnTo>
                    <a:pt x="995625" y="18008"/>
                  </a:lnTo>
                  <a:close/>
                </a:path>
                <a:path w="1147445" h="36194">
                  <a:moveTo>
                    <a:pt x="1046019" y="18008"/>
                  </a:moveTo>
                  <a:lnTo>
                    <a:pt x="1044604" y="10999"/>
                  </a:lnTo>
                  <a:lnTo>
                    <a:pt x="1040747" y="5275"/>
                  </a:lnTo>
                  <a:lnTo>
                    <a:pt x="1035026" y="1415"/>
                  </a:lnTo>
                  <a:lnTo>
                    <a:pt x="1028020" y="0"/>
                  </a:lnTo>
                  <a:lnTo>
                    <a:pt x="1021013" y="1415"/>
                  </a:lnTo>
                  <a:lnTo>
                    <a:pt x="1015290" y="5275"/>
                  </a:lnTo>
                  <a:lnTo>
                    <a:pt x="1011432" y="10999"/>
                  </a:lnTo>
                  <a:lnTo>
                    <a:pt x="1010017" y="18008"/>
                  </a:lnTo>
                  <a:lnTo>
                    <a:pt x="1011432" y="25010"/>
                  </a:lnTo>
                  <a:lnTo>
                    <a:pt x="1015290" y="30730"/>
                  </a:lnTo>
                  <a:lnTo>
                    <a:pt x="1021013" y="34589"/>
                  </a:lnTo>
                  <a:lnTo>
                    <a:pt x="1028020" y="36004"/>
                  </a:lnTo>
                  <a:lnTo>
                    <a:pt x="1035026" y="34589"/>
                  </a:lnTo>
                  <a:lnTo>
                    <a:pt x="1040747" y="30730"/>
                  </a:lnTo>
                  <a:lnTo>
                    <a:pt x="1044604" y="25010"/>
                  </a:lnTo>
                  <a:lnTo>
                    <a:pt x="1046019" y="18008"/>
                  </a:lnTo>
                  <a:close/>
                </a:path>
                <a:path w="1147445" h="36194">
                  <a:moveTo>
                    <a:pt x="1096426" y="18008"/>
                  </a:moveTo>
                  <a:lnTo>
                    <a:pt x="1095011" y="10999"/>
                  </a:lnTo>
                  <a:lnTo>
                    <a:pt x="1091152" y="5275"/>
                  </a:lnTo>
                  <a:lnTo>
                    <a:pt x="1085430" y="1415"/>
                  </a:lnTo>
                  <a:lnTo>
                    <a:pt x="1078423" y="0"/>
                  </a:lnTo>
                  <a:lnTo>
                    <a:pt x="1071416" y="1415"/>
                  </a:lnTo>
                  <a:lnTo>
                    <a:pt x="1065695" y="5275"/>
                  </a:lnTo>
                  <a:lnTo>
                    <a:pt x="1061838" y="10999"/>
                  </a:lnTo>
                  <a:lnTo>
                    <a:pt x="1060424" y="18008"/>
                  </a:lnTo>
                  <a:lnTo>
                    <a:pt x="1061838" y="25010"/>
                  </a:lnTo>
                  <a:lnTo>
                    <a:pt x="1065695" y="30730"/>
                  </a:lnTo>
                  <a:lnTo>
                    <a:pt x="1071416" y="34589"/>
                  </a:lnTo>
                  <a:lnTo>
                    <a:pt x="1078423" y="36004"/>
                  </a:lnTo>
                  <a:lnTo>
                    <a:pt x="1085430" y="34589"/>
                  </a:lnTo>
                  <a:lnTo>
                    <a:pt x="1091152" y="30730"/>
                  </a:lnTo>
                  <a:lnTo>
                    <a:pt x="1095011" y="25010"/>
                  </a:lnTo>
                  <a:lnTo>
                    <a:pt x="1096426" y="18008"/>
                  </a:lnTo>
                  <a:close/>
                </a:path>
                <a:path w="1147445" h="36194">
                  <a:moveTo>
                    <a:pt x="1146820" y="18008"/>
                  </a:moveTo>
                  <a:lnTo>
                    <a:pt x="1145405" y="10999"/>
                  </a:lnTo>
                  <a:lnTo>
                    <a:pt x="1141549" y="5275"/>
                  </a:lnTo>
                  <a:lnTo>
                    <a:pt x="1135828" y="1415"/>
                  </a:lnTo>
                  <a:lnTo>
                    <a:pt x="1128821" y="0"/>
                  </a:lnTo>
                  <a:lnTo>
                    <a:pt x="1121812" y="1415"/>
                  </a:lnTo>
                  <a:lnTo>
                    <a:pt x="1116089" y="5275"/>
                  </a:lnTo>
                  <a:lnTo>
                    <a:pt x="1112232" y="10999"/>
                  </a:lnTo>
                  <a:lnTo>
                    <a:pt x="1110818" y="18008"/>
                  </a:lnTo>
                  <a:lnTo>
                    <a:pt x="1112232" y="25010"/>
                  </a:lnTo>
                  <a:lnTo>
                    <a:pt x="1116089" y="30730"/>
                  </a:lnTo>
                  <a:lnTo>
                    <a:pt x="1121812" y="34589"/>
                  </a:lnTo>
                  <a:lnTo>
                    <a:pt x="1128821" y="36004"/>
                  </a:lnTo>
                  <a:lnTo>
                    <a:pt x="1135828" y="34589"/>
                  </a:lnTo>
                  <a:lnTo>
                    <a:pt x="1141549" y="30730"/>
                  </a:lnTo>
                  <a:lnTo>
                    <a:pt x="1145405" y="25010"/>
                  </a:lnTo>
                  <a:lnTo>
                    <a:pt x="1146820" y="18008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860" y="290954"/>
            <a:ext cx="3160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7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4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grant</a:t>
            </a:r>
            <a:r>
              <a:rPr sz="1400" spc="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access</a:t>
            </a:r>
            <a:r>
              <a:rPr sz="1400" spc="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to</a:t>
            </a:r>
            <a:r>
              <a:rPr sz="1400" spc="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device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683" y="639888"/>
            <a:ext cx="316547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By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devices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inside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container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0" y="88223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923" y="932827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72"/>
                </a:moveTo>
                <a:lnTo>
                  <a:pt x="0" y="106286"/>
                </a:lnTo>
              </a:path>
              <a:path h="744219">
                <a:moveTo>
                  <a:pt x="0" y="318846"/>
                </a:moveTo>
                <a:lnTo>
                  <a:pt x="0" y="212559"/>
                </a:lnTo>
              </a:path>
              <a:path h="744219">
                <a:moveTo>
                  <a:pt x="0" y="425132"/>
                </a:moveTo>
                <a:lnTo>
                  <a:pt x="0" y="318846"/>
                </a:lnTo>
              </a:path>
              <a:path h="744219">
                <a:moveTo>
                  <a:pt x="0" y="531418"/>
                </a:moveTo>
                <a:lnTo>
                  <a:pt x="0" y="425132"/>
                </a:lnTo>
              </a:path>
              <a:path h="744219">
                <a:moveTo>
                  <a:pt x="0" y="637692"/>
                </a:moveTo>
                <a:lnTo>
                  <a:pt x="0" y="531406"/>
                </a:lnTo>
              </a:path>
              <a:path h="744219">
                <a:moveTo>
                  <a:pt x="0" y="743978"/>
                </a:moveTo>
                <a:lnTo>
                  <a:pt x="0" y="63769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6080" y="932827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6"/>
                </a:moveTo>
                <a:lnTo>
                  <a:pt x="0" y="0"/>
                </a:lnTo>
              </a:path>
              <a:path h="850264">
                <a:moveTo>
                  <a:pt x="0" y="212572"/>
                </a:moveTo>
                <a:lnTo>
                  <a:pt x="0" y="106286"/>
                </a:lnTo>
              </a:path>
              <a:path h="850264">
                <a:moveTo>
                  <a:pt x="0" y="318846"/>
                </a:moveTo>
                <a:lnTo>
                  <a:pt x="0" y="212559"/>
                </a:lnTo>
              </a:path>
              <a:path h="850264">
                <a:moveTo>
                  <a:pt x="0" y="425132"/>
                </a:moveTo>
                <a:lnTo>
                  <a:pt x="0" y="318846"/>
                </a:lnTo>
              </a:path>
              <a:path h="850264">
                <a:moveTo>
                  <a:pt x="0" y="531418"/>
                </a:moveTo>
                <a:lnTo>
                  <a:pt x="0" y="425132"/>
                </a:lnTo>
              </a:path>
              <a:path h="850264">
                <a:moveTo>
                  <a:pt x="0" y="637692"/>
                </a:moveTo>
                <a:lnTo>
                  <a:pt x="0" y="531406"/>
                </a:lnTo>
              </a:path>
              <a:path h="850264">
                <a:moveTo>
                  <a:pt x="0" y="743978"/>
                </a:moveTo>
                <a:lnTo>
                  <a:pt x="0" y="637692"/>
                </a:lnTo>
              </a:path>
              <a:path h="850264">
                <a:moveTo>
                  <a:pt x="0" y="850252"/>
                </a:moveTo>
                <a:lnTo>
                  <a:pt x="0" y="74396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0" y="903446"/>
            <a:ext cx="3014980" cy="7696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fdisk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l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/dev/sda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75" dirty="0">
                <a:latin typeface="Cambria"/>
                <a:cs typeface="Cambria"/>
              </a:rPr>
              <a:t>fdisk: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open</a:t>
            </a:r>
            <a:r>
              <a:rPr sz="600" spc="229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/dev/sda: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</a:t>
            </a:r>
            <a:r>
              <a:rPr sz="600" spc="229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such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spc="110" dirty="0">
                <a:latin typeface="Cambria"/>
                <a:cs typeface="Cambria"/>
              </a:rPr>
              <a:t>file</a:t>
            </a:r>
            <a:r>
              <a:rPr sz="600" spc="229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or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directory</a:t>
            </a:r>
            <a:endParaRPr sz="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4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sh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c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20" dirty="0">
                <a:solidFill>
                  <a:srgbClr val="3232B2"/>
                </a:solidFill>
                <a:latin typeface="Cambria"/>
                <a:cs typeface="Cambria"/>
              </a:rPr>
              <a:t>'mknod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/dev/sda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b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8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0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90" dirty="0">
                <a:solidFill>
                  <a:srgbClr val="3232B2"/>
                </a:solidFill>
                <a:latin typeface="Cambria"/>
                <a:cs typeface="Cambria"/>
              </a:rPr>
              <a:t>&amp;&amp;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fdisk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l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/dev/sda'</a:t>
            </a: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75" dirty="0">
                <a:latin typeface="Cambria"/>
                <a:cs typeface="Cambria"/>
              </a:rPr>
              <a:t>fdisk: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open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/dev/sda: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Operation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not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permitted</a:t>
            </a:r>
            <a:endParaRPr sz="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65" dirty="0">
                <a:solidFill>
                  <a:srgbClr val="3232B2"/>
                </a:solidFill>
                <a:latin typeface="Cambria"/>
                <a:cs typeface="Cambria"/>
              </a:rPr>
              <a:t>v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/dev/sda:/dev/sda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04" dirty="0">
                <a:solidFill>
                  <a:srgbClr val="3232B2"/>
                </a:solidFill>
                <a:latin typeface="Cambria"/>
                <a:cs typeface="Cambria"/>
              </a:rPr>
              <a:t> 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fdisk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l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/dev/sda</a:t>
            </a:r>
            <a:endParaRPr sz="600" dirty="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923" y="167679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0" y="1662587"/>
            <a:ext cx="2098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75" dirty="0">
                <a:latin typeface="Cambria"/>
                <a:cs typeface="Cambria"/>
              </a:rPr>
              <a:t>fdisk: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open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/dev/sda: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Operation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not</a:t>
            </a:r>
            <a:r>
              <a:rPr sz="600" spc="29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permitted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183368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70775" y="2255445"/>
            <a:ext cx="4041775" cy="330835"/>
            <a:chOff x="370775" y="2255445"/>
            <a:chExt cx="4041775" cy="330835"/>
          </a:xfrm>
        </p:grpSpPr>
        <p:sp>
          <p:nvSpPr>
            <p:cNvPr id="27" name="object 27"/>
            <p:cNvSpPr/>
            <p:nvPr/>
          </p:nvSpPr>
          <p:spPr>
            <a:xfrm>
              <a:off x="370775" y="2255445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1"/>
                  </a:lnTo>
                  <a:lnTo>
                    <a:pt x="3989655" y="82381"/>
                  </a:lnTo>
                  <a:lnTo>
                    <a:pt x="3989655" y="50800"/>
                  </a:lnTo>
                  <a:lnTo>
                    <a:pt x="3985647" y="31075"/>
                  </a:lnTo>
                  <a:lnTo>
                    <a:pt x="3974733" y="14922"/>
                  </a:lnTo>
                  <a:lnTo>
                    <a:pt x="3958580" y="4008"/>
                  </a:lnTo>
                  <a:lnTo>
                    <a:pt x="393885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575" y="2484282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170" y="2470531"/>
              <a:ext cx="3940810" cy="11557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9910" y="2305431"/>
              <a:ext cx="52070" cy="17907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0775" y="2299864"/>
              <a:ext cx="3989704" cy="235585"/>
            </a:xfrm>
            <a:custGeom>
              <a:avLst/>
              <a:gdLst/>
              <a:ahLst/>
              <a:cxnLst/>
              <a:rect l="l" t="t" r="r" b="b"/>
              <a:pathLst>
                <a:path w="3989704" h="235585">
                  <a:moveTo>
                    <a:pt x="3989655" y="0"/>
                  </a:moveTo>
                  <a:lnTo>
                    <a:pt x="0" y="0"/>
                  </a:lnTo>
                  <a:lnTo>
                    <a:pt x="0" y="184417"/>
                  </a:lnTo>
                  <a:lnTo>
                    <a:pt x="4008" y="204143"/>
                  </a:lnTo>
                  <a:lnTo>
                    <a:pt x="14922" y="220298"/>
                  </a:lnTo>
                  <a:lnTo>
                    <a:pt x="31075" y="231213"/>
                  </a:lnTo>
                  <a:lnTo>
                    <a:pt x="50800" y="235223"/>
                  </a:lnTo>
                  <a:lnTo>
                    <a:pt x="3938855" y="235223"/>
                  </a:lnTo>
                  <a:lnTo>
                    <a:pt x="3958580" y="231213"/>
                  </a:lnTo>
                  <a:lnTo>
                    <a:pt x="3974733" y="220298"/>
                  </a:lnTo>
                  <a:lnTo>
                    <a:pt x="3985647" y="204143"/>
                  </a:lnTo>
                  <a:lnTo>
                    <a:pt x="3989655" y="184417"/>
                  </a:lnTo>
                  <a:lnTo>
                    <a:pt x="398965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0430" y="2344101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1592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60430" y="23314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60430" y="23187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0430" y="23060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47294" y="1965867"/>
            <a:ext cx="3455670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They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whitelisted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100" dirty="0">
                <a:solidFill>
                  <a:srgbClr val="006300"/>
                </a:solidFill>
                <a:latin typeface="Cambria"/>
                <a:cs typeface="Cambria"/>
              </a:rPr>
              <a:t>device</a:t>
            </a:r>
            <a:endParaRPr sz="1100">
              <a:latin typeface="Cambria"/>
              <a:cs typeface="Cambria"/>
            </a:endParaRPr>
          </a:p>
          <a:p>
            <a:pPr marL="73660">
              <a:lnSpc>
                <a:spcPct val="100000"/>
              </a:lnSpc>
              <a:spcBef>
                <a:spcPts val="1135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4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40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110" dirty="0">
                <a:solidFill>
                  <a:srgbClr val="006300"/>
                </a:solidFill>
                <a:latin typeface="Cambria"/>
                <a:cs typeface="Cambria"/>
              </a:rPr>
              <a:t>device</a:t>
            </a:r>
            <a:r>
              <a:rPr sz="1100" spc="4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/hostpath</a:t>
            </a:r>
            <a:r>
              <a:rPr sz="1100" dirty="0">
                <a:latin typeface="Cambria"/>
                <a:cs typeface="Cambria"/>
              </a:rPr>
              <a:t>[:</a:t>
            </a:r>
            <a:r>
              <a:rPr sz="1100" i="1" dirty="0">
                <a:latin typeface="Arial"/>
                <a:cs typeface="Arial"/>
              </a:rPr>
              <a:t>/containerpath</a:t>
            </a:r>
            <a:r>
              <a:rPr sz="1100" i="1" spc="340" dirty="0">
                <a:latin typeface="Arial"/>
                <a:cs typeface="Arial"/>
              </a:rPr>
              <a:t> </a:t>
            </a:r>
            <a:r>
              <a:rPr sz="1100" spc="180" dirty="0">
                <a:latin typeface="Cambria"/>
                <a:cs typeface="Cambria"/>
              </a:rPr>
              <a:t>]</a:t>
            </a:r>
            <a:r>
              <a:rPr sz="1100" spc="405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9995" y="263888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923" y="2689491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8"/>
                </a:moveTo>
                <a:lnTo>
                  <a:pt x="0" y="0"/>
                </a:lnTo>
              </a:path>
              <a:path h="319405">
                <a:moveTo>
                  <a:pt x="0" y="212561"/>
                </a:moveTo>
                <a:lnTo>
                  <a:pt x="0" y="106273"/>
                </a:lnTo>
              </a:path>
              <a:path h="319405">
                <a:moveTo>
                  <a:pt x="0" y="318844"/>
                </a:moveTo>
                <a:lnTo>
                  <a:pt x="0" y="21256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6080" y="2689491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5">
                <a:moveTo>
                  <a:pt x="0" y="106288"/>
                </a:moveTo>
                <a:lnTo>
                  <a:pt x="0" y="0"/>
                </a:lnTo>
              </a:path>
              <a:path h="319405">
                <a:moveTo>
                  <a:pt x="0" y="212561"/>
                </a:moveTo>
                <a:lnTo>
                  <a:pt x="0" y="106273"/>
                </a:lnTo>
              </a:path>
              <a:path h="319405">
                <a:moveTo>
                  <a:pt x="0" y="318844"/>
                </a:moveTo>
                <a:lnTo>
                  <a:pt x="0" y="21256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5" y="2660080"/>
            <a:ext cx="2456815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--device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/dev/sda</a:t>
            </a:r>
            <a:r>
              <a:rPr sz="600" b="1" spc="2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25" dirty="0">
                <a:solidFill>
                  <a:srgbClr val="3232B2"/>
                </a:solidFill>
                <a:latin typeface="Cambria"/>
                <a:cs typeface="Cambria"/>
              </a:rPr>
              <a:t> 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fdisk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l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/dev/sda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Disk</a:t>
            </a:r>
            <a:r>
              <a:rPr sz="600" spc="2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/dev/sda: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250.1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GB,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250059350016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bytes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160" dirty="0">
                <a:latin typeface="Cambria"/>
                <a:cs typeface="Cambria"/>
              </a:rPr>
              <a:t>...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9995" y="305894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190" y="1356842"/>
            <a:ext cx="4041140" cy="323850"/>
            <a:chOff x="309190" y="1356842"/>
            <a:chExt cx="4041140" cy="323850"/>
          </a:xfrm>
        </p:grpSpPr>
        <p:sp>
          <p:nvSpPr>
            <p:cNvPr id="13" name="object 13"/>
            <p:cNvSpPr/>
            <p:nvPr/>
          </p:nvSpPr>
          <p:spPr>
            <a:xfrm>
              <a:off x="309190" y="135684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8" y="0"/>
                  </a:moveTo>
                  <a:lnTo>
                    <a:pt x="50805" y="0"/>
                  </a:lnTo>
                  <a:lnTo>
                    <a:pt x="31079" y="4008"/>
                  </a:lnTo>
                  <a:lnTo>
                    <a:pt x="14925" y="14922"/>
                  </a:lnTo>
                  <a:lnTo>
                    <a:pt x="4009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8" y="82384"/>
                  </a:lnTo>
                  <a:lnTo>
                    <a:pt x="3989658" y="50800"/>
                  </a:lnTo>
                  <a:lnTo>
                    <a:pt x="3985649" y="31075"/>
                  </a:lnTo>
                  <a:lnTo>
                    <a:pt x="3974735" y="14922"/>
                  </a:lnTo>
                  <a:lnTo>
                    <a:pt x="3958582" y="4008"/>
                  </a:lnTo>
                  <a:lnTo>
                    <a:pt x="39388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5" y="1578000"/>
              <a:ext cx="101600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210" y="1565021"/>
              <a:ext cx="3939540" cy="1155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7679" y="1406271"/>
              <a:ext cx="52070" cy="1727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0" y="1401279"/>
              <a:ext cx="3989704" cy="227965"/>
            </a:xfrm>
            <a:custGeom>
              <a:avLst/>
              <a:gdLst/>
              <a:ahLst/>
              <a:cxnLst/>
              <a:rect l="l" t="t" r="r" b="b"/>
              <a:pathLst>
                <a:path w="3989704" h="227964">
                  <a:moveTo>
                    <a:pt x="3989658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009" y="196445"/>
                  </a:lnTo>
                  <a:lnTo>
                    <a:pt x="14925" y="212598"/>
                  </a:lnTo>
                  <a:lnTo>
                    <a:pt x="31079" y="223512"/>
                  </a:lnTo>
                  <a:lnTo>
                    <a:pt x="50805" y="227520"/>
                  </a:lnTo>
                  <a:lnTo>
                    <a:pt x="3938858" y="227520"/>
                  </a:lnTo>
                  <a:lnTo>
                    <a:pt x="3958582" y="223512"/>
                  </a:lnTo>
                  <a:lnTo>
                    <a:pt x="3974735" y="212598"/>
                  </a:lnTo>
                  <a:lnTo>
                    <a:pt x="3985649" y="196445"/>
                  </a:lnTo>
                  <a:lnTo>
                    <a:pt x="3989658" y="176720"/>
                  </a:lnTo>
                  <a:lnTo>
                    <a:pt x="39896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848" y="1445514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151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8848" y="14328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14201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8848" y="14074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3870" y="290954"/>
            <a:ext cx="4053204" cy="1272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4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70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3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inter-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r>
              <a:rPr sz="1400" spc="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links</a:t>
            </a:r>
            <a:r>
              <a:rPr sz="1400" spc="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(legacy</a:t>
            </a:r>
            <a:r>
              <a:rPr sz="1400" spc="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links</a:t>
            </a:r>
            <a:r>
              <a:rPr sz="1500" spc="-15" baseline="27777" dirty="0">
                <a:solidFill>
                  <a:srgbClr val="3232B2"/>
                </a:solidFill>
                <a:latin typeface="Tahoma"/>
                <a:cs typeface="Tahoma"/>
              </a:rPr>
              <a:t>9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1675"/>
              </a:spcBef>
            </a:pPr>
            <a:r>
              <a:rPr sz="1100" spc="-30" dirty="0">
                <a:latin typeface="Tahoma"/>
                <a:cs typeface="Tahoma"/>
              </a:rPr>
              <a:t>Containers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cannot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assigned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static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address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design)</a:t>
            </a:r>
            <a:endParaRPr sz="1100">
              <a:latin typeface="Tahoma"/>
              <a:cs typeface="Tahoma"/>
            </a:endParaRPr>
          </a:p>
          <a:p>
            <a:pPr marL="12192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100" spc="-45" dirty="0">
                <a:latin typeface="Tahoma"/>
                <a:cs typeface="Tahoma"/>
              </a:rPr>
              <a:t>service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discovery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must</a:t>
            </a:r>
            <a:endParaRPr sz="11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715"/>
              </a:spcBef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“links”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spc="-25" dirty="0">
                <a:latin typeface="Tahoma"/>
                <a:cs typeface="Tahoma"/>
              </a:rPr>
              <a:t>basic </a:t>
            </a:r>
            <a:r>
              <a:rPr sz="1100" spc="-70" dirty="0">
                <a:latin typeface="Tahoma"/>
                <a:cs typeface="Tahoma"/>
              </a:rPr>
              <a:t>way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discover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service</a:t>
            </a:r>
            <a:endParaRPr sz="11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3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13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160" dirty="0">
                <a:solidFill>
                  <a:srgbClr val="006300"/>
                </a:solidFill>
                <a:latin typeface="Cambria"/>
                <a:cs typeface="Cambria"/>
              </a:rPr>
              <a:t>link</a:t>
            </a:r>
            <a:r>
              <a:rPr sz="1100" spc="3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ctr</a:t>
            </a:r>
            <a:r>
              <a:rPr sz="1100" dirty="0">
                <a:latin typeface="Cambria"/>
                <a:cs typeface="Cambria"/>
              </a:rPr>
              <a:t>:</a:t>
            </a:r>
            <a:r>
              <a:rPr sz="1100" i="1" dirty="0">
                <a:latin typeface="Arial"/>
                <a:cs typeface="Arial"/>
              </a:rPr>
              <a:t>alias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682" y="1748355"/>
            <a:ext cx="3802379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9220">
              <a:lnSpc>
                <a:spcPts val="1080"/>
              </a:lnSpc>
              <a:spcBef>
                <a:spcPts val="90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20" dirty="0">
                <a:latin typeface="Impact"/>
                <a:cs typeface="Impact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 </a:t>
            </a:r>
            <a:r>
              <a:rPr sz="1100" i="1" dirty="0">
                <a:latin typeface="Arial"/>
                <a:cs typeface="Arial"/>
              </a:rPr>
              <a:t>ctr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known</a:t>
            </a:r>
            <a:r>
              <a:rPr sz="1100" spc="-30" dirty="0">
                <a:latin typeface="Tahoma"/>
                <a:cs typeface="Tahoma"/>
              </a:rPr>
              <a:t> 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alias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inside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new</a:t>
            </a:r>
            <a:r>
              <a:rPr sz="1100" spc="-25" dirty="0">
                <a:latin typeface="Tahoma"/>
                <a:cs typeface="Tahoma"/>
              </a:rPr>
              <a:t> container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199069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923" y="2041309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106286"/>
                </a:moveTo>
                <a:lnTo>
                  <a:pt x="0" y="0"/>
                </a:lnTo>
              </a:path>
              <a:path h="638175">
                <a:moveTo>
                  <a:pt x="0" y="212572"/>
                </a:moveTo>
                <a:lnTo>
                  <a:pt x="0" y="106286"/>
                </a:lnTo>
              </a:path>
              <a:path h="638175">
                <a:moveTo>
                  <a:pt x="0" y="318846"/>
                </a:moveTo>
                <a:lnTo>
                  <a:pt x="0" y="212562"/>
                </a:lnTo>
              </a:path>
              <a:path h="638175">
                <a:moveTo>
                  <a:pt x="0" y="425133"/>
                </a:moveTo>
                <a:lnTo>
                  <a:pt x="0" y="318846"/>
                </a:lnTo>
              </a:path>
              <a:path h="638175">
                <a:moveTo>
                  <a:pt x="0" y="531407"/>
                </a:moveTo>
                <a:lnTo>
                  <a:pt x="0" y="425119"/>
                </a:lnTo>
              </a:path>
              <a:path h="638175">
                <a:moveTo>
                  <a:pt x="0" y="637694"/>
                </a:moveTo>
                <a:lnTo>
                  <a:pt x="0" y="5314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6080" y="2041309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72"/>
                </a:moveTo>
                <a:lnTo>
                  <a:pt x="0" y="106286"/>
                </a:lnTo>
              </a:path>
              <a:path h="744219">
                <a:moveTo>
                  <a:pt x="0" y="318846"/>
                </a:moveTo>
                <a:lnTo>
                  <a:pt x="0" y="212562"/>
                </a:lnTo>
              </a:path>
              <a:path h="744219">
                <a:moveTo>
                  <a:pt x="0" y="425133"/>
                </a:moveTo>
                <a:lnTo>
                  <a:pt x="0" y="318846"/>
                </a:lnTo>
              </a:path>
              <a:path h="744219">
                <a:moveTo>
                  <a:pt x="0" y="531407"/>
                </a:moveTo>
                <a:lnTo>
                  <a:pt x="0" y="425119"/>
                </a:lnTo>
              </a:path>
              <a:path h="744219">
                <a:moveTo>
                  <a:pt x="0" y="637694"/>
                </a:moveTo>
                <a:lnTo>
                  <a:pt x="0" y="531407"/>
                </a:lnTo>
              </a:path>
              <a:path h="744219">
                <a:moveTo>
                  <a:pt x="0" y="743978"/>
                </a:moveTo>
                <a:lnTo>
                  <a:pt x="0" y="637694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7290" y="2011926"/>
            <a:ext cx="2855595" cy="663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name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my-server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sh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5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0" dirty="0">
                <a:solidFill>
                  <a:srgbClr val="3232B2"/>
                </a:solidFill>
                <a:latin typeface="Cambria"/>
                <a:cs typeface="Cambria"/>
              </a:rPr>
              <a:t>c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'hostname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90" dirty="0">
                <a:solidFill>
                  <a:srgbClr val="3232B2"/>
                </a:solidFill>
                <a:latin typeface="Cambria"/>
                <a:cs typeface="Cambria"/>
              </a:rPr>
              <a:t>&amp;&amp;</a:t>
            </a:r>
            <a:r>
              <a:rPr sz="600" b="1" spc="16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sleep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500'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50" dirty="0">
                <a:solidFill>
                  <a:srgbClr val="3232B2"/>
                </a:solidFill>
                <a:latin typeface="Cambria"/>
                <a:cs typeface="Cambria"/>
              </a:rPr>
              <a:t>&amp;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172.17.0.4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50" dirty="0">
                <a:solidFill>
                  <a:srgbClr val="3232B2"/>
                </a:solidFill>
                <a:latin typeface="Cambria"/>
                <a:cs typeface="Cambria"/>
              </a:rPr>
              <a:t>--</a:t>
            </a:r>
            <a:r>
              <a:rPr sz="600" b="1" spc="70" dirty="0">
                <a:solidFill>
                  <a:srgbClr val="3232B2"/>
                </a:solidFill>
                <a:latin typeface="Cambria"/>
                <a:cs typeface="Cambria"/>
              </a:rPr>
              <a:t>link</a:t>
            </a:r>
            <a:r>
              <a:rPr sz="600" b="1" spc="19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my-server:srv</a:t>
            </a:r>
            <a:r>
              <a:rPr sz="600" b="1" spc="2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root@d752180421cc:/#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ping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srv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PING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srv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(172.17.0.4):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56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data</a:t>
            </a:r>
            <a:r>
              <a:rPr sz="600" spc="21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bytes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1923" y="267900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290" y="2664782"/>
            <a:ext cx="2297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64</a:t>
            </a:r>
            <a:r>
              <a:rPr sz="600" spc="2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bytes</a:t>
            </a:r>
            <a:r>
              <a:rPr sz="600" spc="2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from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172.17.0.4:</a:t>
            </a:r>
            <a:r>
              <a:rPr sz="600" spc="2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icmp_seq=0</a:t>
            </a:r>
            <a:r>
              <a:rPr sz="600" spc="2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ttl=64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time=0.195</a:t>
            </a:r>
            <a:r>
              <a:rPr sz="600" spc="27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990" y="283589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5" y="317060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5899" y="3177647"/>
            <a:ext cx="2976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37037" dirty="0">
                <a:latin typeface="Tahoma"/>
                <a:cs typeface="Tahoma"/>
              </a:rPr>
              <a:t>9</a:t>
            </a:r>
            <a:r>
              <a:rPr sz="900" dirty="0">
                <a:latin typeface="Tahoma"/>
                <a:cs typeface="Tahoma"/>
              </a:rPr>
              <a:t>since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v1.9.0, </a:t>
            </a:r>
            <a:r>
              <a:rPr sz="900" dirty="0">
                <a:latin typeface="Tahoma"/>
                <a:cs typeface="Tahoma"/>
              </a:rPr>
              <a:t>links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are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superseded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user-</a:t>
            </a:r>
            <a:r>
              <a:rPr sz="900" spc="-30" dirty="0">
                <a:latin typeface="Tahoma"/>
                <a:cs typeface="Tahoma"/>
              </a:rPr>
              <a:t>defined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networks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0788" y="290954"/>
            <a:ext cx="926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Legacy</a:t>
            </a:r>
            <a:r>
              <a:rPr sz="1400" spc="-7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links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8384" y="758412"/>
            <a:ext cx="2409190" cy="2468245"/>
            <a:chOff x="1098384" y="758412"/>
            <a:chExt cx="2409190" cy="2468245"/>
          </a:xfrm>
        </p:grpSpPr>
        <p:sp>
          <p:nvSpPr>
            <p:cNvPr id="16" name="object 16"/>
            <p:cNvSpPr/>
            <p:nvPr/>
          </p:nvSpPr>
          <p:spPr>
            <a:xfrm>
              <a:off x="1101774" y="761803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774" y="761803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333" y="847030"/>
              <a:ext cx="2291319" cy="2379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11944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349" y="255186"/>
            <a:ext cx="3835400" cy="30549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64135" algn="ctr">
              <a:lnSpc>
                <a:spcPct val="100000"/>
              </a:lnSpc>
              <a:spcBef>
                <a:spcPts val="41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 (since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v1.9.0)</a:t>
            </a:r>
            <a:endParaRPr sz="1400">
              <a:latin typeface="Tahoma"/>
              <a:cs typeface="Tahoma"/>
            </a:endParaRPr>
          </a:p>
          <a:p>
            <a:pPr marL="214629" marR="68580" indent="-139065">
              <a:lnSpc>
                <a:spcPct val="102600"/>
              </a:lnSpc>
              <a:spcBef>
                <a:spcPts val="175"/>
              </a:spcBef>
              <a:buFont typeface="Impact"/>
              <a:buChar char="•"/>
              <a:tabLst>
                <a:tab pos="214629" algn="l"/>
                <a:tab pos="2159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new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connected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network </a:t>
            </a:r>
            <a:r>
              <a:rPr sz="1100" spc="-45" dirty="0">
                <a:latin typeface="Tahoma"/>
                <a:cs typeface="Tahoma"/>
              </a:rPr>
              <a:t>(named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“bridge”,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172.17.0.0/16)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21590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15900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-25" dirty="0">
                <a:latin typeface="Tahoma"/>
                <a:cs typeface="Tahoma"/>
              </a:rPr>
              <a:t> additional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networks: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000" spc="39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network</a:t>
            </a:r>
            <a:r>
              <a:rPr sz="1000" spc="39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006300"/>
                </a:solidFill>
                <a:latin typeface="Cambria"/>
                <a:cs typeface="Cambria"/>
              </a:rPr>
              <a:t>create</a:t>
            </a:r>
            <a:r>
              <a:rPr sz="1000" spc="1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i="1" spc="-10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000">
              <a:latin typeface="Arial"/>
              <a:cs typeface="Arial"/>
            </a:endParaRPr>
          </a:p>
          <a:p>
            <a:pPr marL="21590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15900" algn="l"/>
              </a:tabLst>
            </a:pPr>
            <a:r>
              <a:rPr sz="1100" spc="-40" dirty="0">
                <a:latin typeface="Tahoma"/>
                <a:cs typeface="Tahoma"/>
              </a:rPr>
              <a:t>newly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connected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network: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000" spc="40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000" spc="40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spc="65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000" spc="-10" dirty="0">
                <a:solidFill>
                  <a:srgbClr val="006300"/>
                </a:solidFill>
                <a:latin typeface="Cambria"/>
                <a:cs typeface="Cambria"/>
              </a:rPr>
              <a:t>net=</a:t>
            </a:r>
            <a:r>
              <a:rPr sz="1000" i="1" spc="-10" dirty="0"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Arial"/>
              <a:cs typeface="Arial"/>
            </a:endParaRPr>
          </a:p>
          <a:p>
            <a:pPr marL="214629" marR="347345" indent="-139065">
              <a:lnSpc>
                <a:spcPct val="102600"/>
              </a:lnSpc>
              <a:buFont typeface="Impact"/>
              <a:buChar char="•"/>
              <a:tabLst>
                <a:tab pos="214629" algn="l"/>
                <a:tab pos="2159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dynamically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attached/detached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any </a:t>
            </a:r>
            <a:r>
              <a:rPr sz="1100" spc="-10" dirty="0">
                <a:latin typeface="Tahoma"/>
                <a:cs typeface="Tahoma"/>
              </a:rPr>
              <a:t>network: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135"/>
              </a:spcBef>
              <a:tabLst>
                <a:tab pos="1941195" algn="l"/>
              </a:tabLst>
            </a:pP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000" spc="40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network</a:t>
            </a:r>
            <a:r>
              <a:rPr sz="1000" spc="40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006300"/>
                </a:solidFill>
                <a:latin typeface="Cambria"/>
                <a:cs typeface="Cambria"/>
              </a:rPr>
              <a:t>connect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	</a:t>
            </a:r>
            <a:r>
              <a:rPr sz="1000" i="1" spc="-20" dirty="0">
                <a:latin typeface="Arial"/>
                <a:cs typeface="Arial"/>
              </a:rPr>
              <a:t>NETWORK</a:t>
            </a:r>
            <a:r>
              <a:rPr sz="1000" i="1" spc="-10" dirty="0">
                <a:latin typeface="Arial"/>
                <a:cs typeface="Arial"/>
              </a:rPr>
              <a:t> CONTAINER</a:t>
            </a:r>
            <a:endParaRPr sz="100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000" spc="36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network</a:t>
            </a:r>
            <a:r>
              <a:rPr sz="1000" spc="36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006300"/>
                </a:solidFill>
                <a:latin typeface="Cambria"/>
                <a:cs typeface="Cambria"/>
              </a:rPr>
              <a:t>disconnect</a:t>
            </a:r>
            <a:r>
              <a:rPr sz="1000" spc="36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i="1" spc="-20" dirty="0">
                <a:latin typeface="Arial"/>
                <a:cs typeface="Arial"/>
              </a:rPr>
              <a:t>NETWORK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Arial"/>
              <a:cs typeface="Arial"/>
            </a:endParaRPr>
          </a:p>
          <a:p>
            <a:pPr marL="214629" marR="288290" indent="-139065">
              <a:lnSpc>
                <a:spcPct val="102600"/>
              </a:lnSpc>
              <a:buFont typeface="Impact"/>
              <a:buChar char="•"/>
              <a:tabLst>
                <a:tab pos="214629" algn="l"/>
                <a:tab pos="2159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60" dirty="0">
                <a:latin typeface="Tahoma"/>
                <a:cs typeface="Tahoma"/>
              </a:rPr>
              <a:t>networks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isolated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other,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communications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30" dirty="0">
                <a:latin typeface="Tahoma"/>
                <a:cs typeface="Tahoma"/>
              </a:rPr>
              <a:t> by</a:t>
            </a:r>
            <a:r>
              <a:rPr sz="1100" spc="-25" dirty="0">
                <a:latin typeface="Tahoma"/>
                <a:cs typeface="Tahoma"/>
              </a:rPr>
              <a:t> attaching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container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networks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727" y="290954"/>
            <a:ext cx="230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82928" y="669805"/>
            <a:ext cx="2409190" cy="2468245"/>
            <a:chOff x="982928" y="669805"/>
            <a:chExt cx="2409190" cy="2468245"/>
          </a:xfrm>
        </p:grpSpPr>
        <p:sp>
          <p:nvSpPr>
            <p:cNvPr id="14" name="object 14"/>
            <p:cNvSpPr/>
            <p:nvPr/>
          </p:nvSpPr>
          <p:spPr>
            <a:xfrm>
              <a:off x="986318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318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391" y="937784"/>
              <a:ext cx="1802894" cy="2200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69733" y="763104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51231" y="24231"/>
                  </a:moveTo>
                  <a:lnTo>
                    <a:pt x="36753" y="3924"/>
                  </a:lnTo>
                  <a:lnTo>
                    <a:pt x="36753" y="22923"/>
                  </a:lnTo>
                  <a:lnTo>
                    <a:pt x="36753" y="33705"/>
                  </a:lnTo>
                  <a:lnTo>
                    <a:pt x="35242" y="37820"/>
                  </a:lnTo>
                  <a:lnTo>
                    <a:pt x="29184" y="43497"/>
                  </a:lnTo>
                  <a:lnTo>
                    <a:pt x="24803" y="44907"/>
                  </a:lnTo>
                  <a:lnTo>
                    <a:pt x="14046" y="44907"/>
                  </a:lnTo>
                  <a:lnTo>
                    <a:pt x="14046" y="11798"/>
                  </a:lnTo>
                  <a:lnTo>
                    <a:pt x="24828" y="11798"/>
                  </a:lnTo>
                  <a:lnTo>
                    <a:pt x="29210" y="13195"/>
                  </a:lnTo>
                  <a:lnTo>
                    <a:pt x="35242" y="18821"/>
                  </a:lnTo>
                  <a:lnTo>
                    <a:pt x="36753" y="22923"/>
                  </a:lnTo>
                  <a:lnTo>
                    <a:pt x="36753" y="3924"/>
                  </a:lnTo>
                  <a:lnTo>
                    <a:pt x="29222" y="1714"/>
                  </a:lnTo>
                  <a:lnTo>
                    <a:pt x="23063" y="1130"/>
                  </a:lnTo>
                  <a:lnTo>
                    <a:pt x="0" y="1130"/>
                  </a:lnTo>
                  <a:lnTo>
                    <a:pt x="0" y="55575"/>
                  </a:lnTo>
                  <a:lnTo>
                    <a:pt x="22974" y="55575"/>
                  </a:lnTo>
                  <a:lnTo>
                    <a:pt x="51231" y="32410"/>
                  </a:lnTo>
                  <a:lnTo>
                    <a:pt x="51231" y="24231"/>
                  </a:lnTo>
                  <a:close/>
                </a:path>
                <a:path w="609600" h="57150">
                  <a:moveTo>
                    <a:pt x="116382" y="19507"/>
                  </a:moveTo>
                  <a:lnTo>
                    <a:pt x="113893" y="12573"/>
                  </a:lnTo>
                  <a:lnTo>
                    <a:pt x="111455" y="10109"/>
                  </a:lnTo>
                  <a:lnTo>
                    <a:pt x="103987" y="2514"/>
                  </a:lnTo>
                  <a:lnTo>
                    <a:pt x="101904" y="1752"/>
                  </a:lnTo>
                  <a:lnTo>
                    <a:pt x="101904" y="22580"/>
                  </a:lnTo>
                  <a:lnTo>
                    <a:pt x="101904" y="34137"/>
                  </a:lnTo>
                  <a:lnTo>
                    <a:pt x="100723" y="38620"/>
                  </a:lnTo>
                  <a:lnTo>
                    <a:pt x="96012" y="44996"/>
                  </a:lnTo>
                  <a:lnTo>
                    <a:pt x="92684" y="46596"/>
                  </a:lnTo>
                  <a:lnTo>
                    <a:pt x="84099" y="46596"/>
                  </a:lnTo>
                  <a:lnTo>
                    <a:pt x="80772" y="44996"/>
                  </a:lnTo>
                  <a:lnTo>
                    <a:pt x="76060" y="38620"/>
                  </a:lnTo>
                  <a:lnTo>
                    <a:pt x="74891" y="34137"/>
                  </a:lnTo>
                  <a:lnTo>
                    <a:pt x="74891" y="22580"/>
                  </a:lnTo>
                  <a:lnTo>
                    <a:pt x="76060" y="18084"/>
                  </a:lnTo>
                  <a:lnTo>
                    <a:pt x="80772" y="11709"/>
                  </a:lnTo>
                  <a:lnTo>
                    <a:pt x="84099" y="10109"/>
                  </a:lnTo>
                  <a:lnTo>
                    <a:pt x="92684" y="10109"/>
                  </a:lnTo>
                  <a:lnTo>
                    <a:pt x="96012" y="11709"/>
                  </a:lnTo>
                  <a:lnTo>
                    <a:pt x="100723" y="18084"/>
                  </a:lnTo>
                  <a:lnTo>
                    <a:pt x="101904" y="22580"/>
                  </a:lnTo>
                  <a:lnTo>
                    <a:pt x="101904" y="1752"/>
                  </a:lnTo>
                  <a:lnTo>
                    <a:pt x="97129" y="0"/>
                  </a:lnTo>
                  <a:lnTo>
                    <a:pt x="79654" y="0"/>
                  </a:lnTo>
                  <a:lnTo>
                    <a:pt x="72809" y="2514"/>
                  </a:lnTo>
                  <a:lnTo>
                    <a:pt x="62865" y="12573"/>
                  </a:lnTo>
                  <a:lnTo>
                    <a:pt x="60375" y="19507"/>
                  </a:lnTo>
                  <a:lnTo>
                    <a:pt x="60375" y="37198"/>
                  </a:lnTo>
                  <a:lnTo>
                    <a:pt x="62865" y="44132"/>
                  </a:lnTo>
                  <a:lnTo>
                    <a:pt x="72809" y="54190"/>
                  </a:lnTo>
                  <a:lnTo>
                    <a:pt x="79654" y="56692"/>
                  </a:lnTo>
                  <a:lnTo>
                    <a:pt x="97129" y="56692"/>
                  </a:lnTo>
                  <a:lnTo>
                    <a:pt x="103987" y="54190"/>
                  </a:lnTo>
                  <a:lnTo>
                    <a:pt x="111455" y="46596"/>
                  </a:lnTo>
                  <a:lnTo>
                    <a:pt x="113893" y="44132"/>
                  </a:lnTo>
                  <a:lnTo>
                    <a:pt x="116382" y="37198"/>
                  </a:lnTo>
                  <a:lnTo>
                    <a:pt x="116382" y="19507"/>
                  </a:lnTo>
                  <a:close/>
                </a:path>
                <a:path w="609600" h="57150">
                  <a:moveTo>
                    <a:pt x="171704" y="4013"/>
                  </a:moveTo>
                  <a:lnTo>
                    <a:pt x="169125" y="2692"/>
                  </a:lnTo>
                  <a:lnTo>
                    <a:pt x="166433" y="1689"/>
                  </a:lnTo>
                  <a:lnTo>
                    <a:pt x="160858" y="342"/>
                  </a:lnTo>
                  <a:lnTo>
                    <a:pt x="157949" y="12"/>
                  </a:lnTo>
                  <a:lnTo>
                    <a:pt x="145846" y="12"/>
                  </a:lnTo>
                  <a:lnTo>
                    <a:pt x="138658" y="2552"/>
                  </a:lnTo>
                  <a:lnTo>
                    <a:pt x="128066" y="12725"/>
                  </a:lnTo>
                  <a:lnTo>
                    <a:pt x="125412" y="19646"/>
                  </a:lnTo>
                  <a:lnTo>
                    <a:pt x="125412" y="37084"/>
                  </a:lnTo>
                  <a:lnTo>
                    <a:pt x="128066" y="43980"/>
                  </a:lnTo>
                  <a:lnTo>
                    <a:pt x="138658" y="54152"/>
                  </a:lnTo>
                  <a:lnTo>
                    <a:pt x="145846" y="56692"/>
                  </a:lnTo>
                  <a:lnTo>
                    <a:pt x="157949" y="56692"/>
                  </a:lnTo>
                  <a:lnTo>
                    <a:pt x="160858" y="56362"/>
                  </a:lnTo>
                  <a:lnTo>
                    <a:pt x="166433" y="55003"/>
                  </a:lnTo>
                  <a:lnTo>
                    <a:pt x="169125" y="54013"/>
                  </a:lnTo>
                  <a:lnTo>
                    <a:pt x="171704" y="52692"/>
                  </a:lnTo>
                  <a:lnTo>
                    <a:pt x="171704" y="41554"/>
                  </a:lnTo>
                  <a:lnTo>
                    <a:pt x="169100" y="43281"/>
                  </a:lnTo>
                  <a:lnTo>
                    <a:pt x="166535" y="44564"/>
                  </a:lnTo>
                  <a:lnTo>
                    <a:pt x="161493" y="46189"/>
                  </a:lnTo>
                  <a:lnTo>
                    <a:pt x="158813" y="46609"/>
                  </a:lnTo>
                  <a:lnTo>
                    <a:pt x="151028" y="46609"/>
                  </a:lnTo>
                  <a:lnTo>
                    <a:pt x="147078" y="44970"/>
                  </a:lnTo>
                  <a:lnTo>
                    <a:pt x="141351" y="38493"/>
                  </a:lnTo>
                  <a:lnTo>
                    <a:pt x="139928" y="34036"/>
                  </a:lnTo>
                  <a:lnTo>
                    <a:pt x="139928" y="22669"/>
                  </a:lnTo>
                  <a:lnTo>
                    <a:pt x="141351" y="18211"/>
                  </a:lnTo>
                  <a:lnTo>
                    <a:pt x="147078" y="11734"/>
                  </a:lnTo>
                  <a:lnTo>
                    <a:pt x="151028" y="10121"/>
                  </a:lnTo>
                  <a:lnTo>
                    <a:pt x="158813" y="10121"/>
                  </a:lnTo>
                  <a:lnTo>
                    <a:pt x="161493" y="10515"/>
                  </a:lnTo>
                  <a:lnTo>
                    <a:pt x="166535" y="12141"/>
                  </a:lnTo>
                  <a:lnTo>
                    <a:pt x="169100" y="13423"/>
                  </a:lnTo>
                  <a:lnTo>
                    <a:pt x="171704" y="15176"/>
                  </a:lnTo>
                  <a:lnTo>
                    <a:pt x="171704" y="4013"/>
                  </a:lnTo>
                  <a:close/>
                </a:path>
                <a:path w="609600" h="57150">
                  <a:moveTo>
                    <a:pt x="237858" y="55575"/>
                  </a:moveTo>
                  <a:lnTo>
                    <a:pt x="208953" y="26924"/>
                  </a:lnTo>
                  <a:lnTo>
                    <a:pt x="235165" y="1130"/>
                  </a:lnTo>
                  <a:lnTo>
                    <a:pt x="218871" y="1130"/>
                  </a:lnTo>
                  <a:lnTo>
                    <a:pt x="198640" y="21005"/>
                  </a:lnTo>
                  <a:lnTo>
                    <a:pt x="198640" y="1130"/>
                  </a:lnTo>
                  <a:lnTo>
                    <a:pt x="184607" y="1130"/>
                  </a:lnTo>
                  <a:lnTo>
                    <a:pt x="184607" y="55575"/>
                  </a:lnTo>
                  <a:lnTo>
                    <a:pt x="198640" y="55575"/>
                  </a:lnTo>
                  <a:lnTo>
                    <a:pt x="198640" y="34137"/>
                  </a:lnTo>
                  <a:lnTo>
                    <a:pt x="220306" y="55575"/>
                  </a:lnTo>
                  <a:lnTo>
                    <a:pt x="237858" y="55575"/>
                  </a:lnTo>
                  <a:close/>
                </a:path>
                <a:path w="609600" h="57150">
                  <a:moveTo>
                    <a:pt x="282562" y="44907"/>
                  </a:moveTo>
                  <a:lnTo>
                    <a:pt x="257924" y="44907"/>
                  </a:lnTo>
                  <a:lnTo>
                    <a:pt x="257924" y="32562"/>
                  </a:lnTo>
                  <a:lnTo>
                    <a:pt x="280339" y="32562"/>
                  </a:lnTo>
                  <a:lnTo>
                    <a:pt x="280339" y="21894"/>
                  </a:lnTo>
                  <a:lnTo>
                    <a:pt x="257924" y="21894"/>
                  </a:lnTo>
                  <a:lnTo>
                    <a:pt x="257924" y="11798"/>
                  </a:lnTo>
                  <a:lnTo>
                    <a:pt x="281762" y="11798"/>
                  </a:lnTo>
                  <a:lnTo>
                    <a:pt x="281762" y="1130"/>
                  </a:lnTo>
                  <a:lnTo>
                    <a:pt x="243878" y="1130"/>
                  </a:lnTo>
                  <a:lnTo>
                    <a:pt x="243878" y="55575"/>
                  </a:lnTo>
                  <a:lnTo>
                    <a:pt x="282562" y="55575"/>
                  </a:lnTo>
                  <a:lnTo>
                    <a:pt x="282562" y="44907"/>
                  </a:lnTo>
                  <a:close/>
                </a:path>
                <a:path w="609600" h="57150">
                  <a:moveTo>
                    <a:pt x="345173" y="55575"/>
                  </a:moveTo>
                  <a:lnTo>
                    <a:pt x="337553" y="39992"/>
                  </a:lnTo>
                  <a:lnTo>
                    <a:pt x="336003" y="36779"/>
                  </a:lnTo>
                  <a:lnTo>
                    <a:pt x="334733" y="34810"/>
                  </a:lnTo>
                  <a:lnTo>
                    <a:pt x="334467" y="34378"/>
                  </a:lnTo>
                  <a:lnTo>
                    <a:pt x="331431" y="31229"/>
                  </a:lnTo>
                  <a:lnTo>
                    <a:pt x="329704" y="30200"/>
                  </a:lnTo>
                  <a:lnTo>
                    <a:pt x="327787" y="29756"/>
                  </a:lnTo>
                  <a:lnTo>
                    <a:pt x="331292" y="28676"/>
                  </a:lnTo>
                  <a:lnTo>
                    <a:pt x="333908" y="26987"/>
                  </a:lnTo>
                  <a:lnTo>
                    <a:pt x="335648" y="24701"/>
                  </a:lnTo>
                  <a:lnTo>
                    <a:pt x="337388" y="22428"/>
                  </a:lnTo>
                  <a:lnTo>
                    <a:pt x="338251" y="19519"/>
                  </a:lnTo>
                  <a:lnTo>
                    <a:pt x="338251" y="11226"/>
                  </a:lnTo>
                  <a:lnTo>
                    <a:pt x="338251" y="10833"/>
                  </a:lnTo>
                  <a:lnTo>
                    <a:pt x="336575" y="7073"/>
                  </a:lnTo>
                  <a:lnTo>
                    <a:pt x="329895" y="2311"/>
                  </a:lnTo>
                  <a:lnTo>
                    <a:pt x="324650" y="1130"/>
                  </a:lnTo>
                  <a:lnTo>
                    <a:pt x="324218" y="1130"/>
                  </a:lnTo>
                  <a:lnTo>
                    <a:pt x="324218" y="15519"/>
                  </a:lnTo>
                  <a:lnTo>
                    <a:pt x="324218" y="20332"/>
                  </a:lnTo>
                  <a:lnTo>
                    <a:pt x="323583" y="22072"/>
                  </a:lnTo>
                  <a:lnTo>
                    <a:pt x="321030" y="24180"/>
                  </a:lnTo>
                  <a:lnTo>
                    <a:pt x="318922" y="24701"/>
                  </a:lnTo>
                  <a:lnTo>
                    <a:pt x="310083" y="24701"/>
                  </a:lnTo>
                  <a:lnTo>
                    <a:pt x="310083" y="11226"/>
                  </a:lnTo>
                  <a:lnTo>
                    <a:pt x="318922" y="11226"/>
                  </a:lnTo>
                  <a:lnTo>
                    <a:pt x="321030" y="11747"/>
                  </a:lnTo>
                  <a:lnTo>
                    <a:pt x="323583" y="13817"/>
                  </a:lnTo>
                  <a:lnTo>
                    <a:pt x="324218" y="15519"/>
                  </a:lnTo>
                  <a:lnTo>
                    <a:pt x="324218" y="1130"/>
                  </a:lnTo>
                  <a:lnTo>
                    <a:pt x="296037" y="1130"/>
                  </a:lnTo>
                  <a:lnTo>
                    <a:pt x="296037" y="55575"/>
                  </a:lnTo>
                  <a:lnTo>
                    <a:pt x="310083" y="55575"/>
                  </a:lnTo>
                  <a:lnTo>
                    <a:pt x="310083" y="34810"/>
                  </a:lnTo>
                  <a:lnTo>
                    <a:pt x="316344" y="34810"/>
                  </a:lnTo>
                  <a:lnTo>
                    <a:pt x="318160" y="35306"/>
                  </a:lnTo>
                  <a:lnTo>
                    <a:pt x="320903" y="37325"/>
                  </a:lnTo>
                  <a:lnTo>
                    <a:pt x="322262" y="39192"/>
                  </a:lnTo>
                  <a:lnTo>
                    <a:pt x="330238" y="55575"/>
                  </a:lnTo>
                  <a:lnTo>
                    <a:pt x="345173" y="55575"/>
                  </a:lnTo>
                  <a:close/>
                </a:path>
                <a:path w="609600" h="57150">
                  <a:moveTo>
                    <a:pt x="430339" y="1130"/>
                  </a:moveTo>
                  <a:lnTo>
                    <a:pt x="416293" y="1130"/>
                  </a:lnTo>
                  <a:lnTo>
                    <a:pt x="416293" y="21894"/>
                  </a:lnTo>
                  <a:lnTo>
                    <a:pt x="395605" y="21894"/>
                  </a:lnTo>
                  <a:lnTo>
                    <a:pt x="395605" y="1130"/>
                  </a:lnTo>
                  <a:lnTo>
                    <a:pt x="381558" y="1130"/>
                  </a:lnTo>
                  <a:lnTo>
                    <a:pt x="381558" y="55575"/>
                  </a:lnTo>
                  <a:lnTo>
                    <a:pt x="395605" y="55575"/>
                  </a:lnTo>
                  <a:lnTo>
                    <a:pt x="395605" y="32562"/>
                  </a:lnTo>
                  <a:lnTo>
                    <a:pt x="416293" y="32562"/>
                  </a:lnTo>
                  <a:lnTo>
                    <a:pt x="416293" y="55575"/>
                  </a:lnTo>
                  <a:lnTo>
                    <a:pt x="430339" y="55575"/>
                  </a:lnTo>
                  <a:lnTo>
                    <a:pt x="430339" y="1130"/>
                  </a:lnTo>
                  <a:close/>
                </a:path>
                <a:path w="609600" h="57150">
                  <a:moveTo>
                    <a:pt x="498436" y="19507"/>
                  </a:moveTo>
                  <a:lnTo>
                    <a:pt x="495960" y="12573"/>
                  </a:lnTo>
                  <a:lnTo>
                    <a:pt x="493522" y="10109"/>
                  </a:lnTo>
                  <a:lnTo>
                    <a:pt x="486041" y="2514"/>
                  </a:lnTo>
                  <a:lnTo>
                    <a:pt x="483971" y="1765"/>
                  </a:lnTo>
                  <a:lnTo>
                    <a:pt x="483971" y="22580"/>
                  </a:lnTo>
                  <a:lnTo>
                    <a:pt x="483971" y="34137"/>
                  </a:lnTo>
                  <a:lnTo>
                    <a:pt x="482790" y="38620"/>
                  </a:lnTo>
                  <a:lnTo>
                    <a:pt x="478078" y="44996"/>
                  </a:lnTo>
                  <a:lnTo>
                    <a:pt x="474738" y="46596"/>
                  </a:lnTo>
                  <a:lnTo>
                    <a:pt x="466166" y="46596"/>
                  </a:lnTo>
                  <a:lnTo>
                    <a:pt x="462851" y="44996"/>
                  </a:lnTo>
                  <a:lnTo>
                    <a:pt x="458139" y="38620"/>
                  </a:lnTo>
                  <a:lnTo>
                    <a:pt x="456958" y="34137"/>
                  </a:lnTo>
                  <a:lnTo>
                    <a:pt x="456958" y="22580"/>
                  </a:lnTo>
                  <a:lnTo>
                    <a:pt x="458139" y="18084"/>
                  </a:lnTo>
                  <a:lnTo>
                    <a:pt x="462851" y="11709"/>
                  </a:lnTo>
                  <a:lnTo>
                    <a:pt x="466166" y="10109"/>
                  </a:lnTo>
                  <a:lnTo>
                    <a:pt x="474738" y="10109"/>
                  </a:lnTo>
                  <a:lnTo>
                    <a:pt x="478078" y="11709"/>
                  </a:lnTo>
                  <a:lnTo>
                    <a:pt x="482790" y="18084"/>
                  </a:lnTo>
                  <a:lnTo>
                    <a:pt x="483971" y="22580"/>
                  </a:lnTo>
                  <a:lnTo>
                    <a:pt x="483971" y="1765"/>
                  </a:lnTo>
                  <a:lnTo>
                    <a:pt x="479183" y="0"/>
                  </a:lnTo>
                  <a:lnTo>
                    <a:pt x="461721" y="0"/>
                  </a:lnTo>
                  <a:lnTo>
                    <a:pt x="454875" y="2514"/>
                  </a:lnTo>
                  <a:lnTo>
                    <a:pt x="444931" y="12573"/>
                  </a:lnTo>
                  <a:lnTo>
                    <a:pt x="442442" y="19507"/>
                  </a:lnTo>
                  <a:lnTo>
                    <a:pt x="442442" y="37198"/>
                  </a:lnTo>
                  <a:lnTo>
                    <a:pt x="444931" y="44132"/>
                  </a:lnTo>
                  <a:lnTo>
                    <a:pt x="454875" y="54190"/>
                  </a:lnTo>
                  <a:lnTo>
                    <a:pt x="461721" y="56692"/>
                  </a:lnTo>
                  <a:lnTo>
                    <a:pt x="479183" y="56692"/>
                  </a:lnTo>
                  <a:lnTo>
                    <a:pt x="486041" y="54190"/>
                  </a:lnTo>
                  <a:lnTo>
                    <a:pt x="493522" y="46596"/>
                  </a:lnTo>
                  <a:lnTo>
                    <a:pt x="495960" y="44132"/>
                  </a:lnTo>
                  <a:lnTo>
                    <a:pt x="498436" y="37198"/>
                  </a:lnTo>
                  <a:lnTo>
                    <a:pt x="498436" y="19507"/>
                  </a:lnTo>
                  <a:close/>
                </a:path>
                <a:path w="609600" h="57150">
                  <a:moveTo>
                    <a:pt x="552056" y="34163"/>
                  </a:moveTo>
                  <a:lnTo>
                    <a:pt x="550773" y="30607"/>
                  </a:lnTo>
                  <a:lnTo>
                    <a:pt x="545668" y="25603"/>
                  </a:lnTo>
                  <a:lnTo>
                    <a:pt x="541375" y="23749"/>
                  </a:lnTo>
                  <a:lnTo>
                    <a:pt x="535330" y="22529"/>
                  </a:lnTo>
                  <a:lnTo>
                    <a:pt x="526516" y="20713"/>
                  </a:lnTo>
                  <a:lnTo>
                    <a:pt x="524548" y="20015"/>
                  </a:lnTo>
                  <a:lnTo>
                    <a:pt x="522389" y="18402"/>
                  </a:lnTo>
                  <a:lnTo>
                    <a:pt x="521843" y="17259"/>
                  </a:lnTo>
                  <a:lnTo>
                    <a:pt x="521843" y="13855"/>
                  </a:lnTo>
                  <a:lnTo>
                    <a:pt x="522643" y="12420"/>
                  </a:lnTo>
                  <a:lnTo>
                    <a:pt x="525856" y="10566"/>
                  </a:lnTo>
                  <a:lnTo>
                    <a:pt x="528332" y="10121"/>
                  </a:lnTo>
                  <a:lnTo>
                    <a:pt x="534212" y="10121"/>
                  </a:lnTo>
                  <a:lnTo>
                    <a:pt x="536892" y="10439"/>
                  </a:lnTo>
                  <a:lnTo>
                    <a:pt x="542582" y="11760"/>
                  </a:lnTo>
                  <a:lnTo>
                    <a:pt x="545503" y="12738"/>
                  </a:lnTo>
                  <a:lnTo>
                    <a:pt x="548487" y="14033"/>
                  </a:lnTo>
                  <a:lnTo>
                    <a:pt x="548487" y="2692"/>
                  </a:lnTo>
                  <a:lnTo>
                    <a:pt x="545109" y="1790"/>
                  </a:lnTo>
                  <a:lnTo>
                    <a:pt x="541845" y="1117"/>
                  </a:lnTo>
                  <a:lnTo>
                    <a:pt x="538683" y="685"/>
                  </a:lnTo>
                  <a:lnTo>
                    <a:pt x="535533" y="228"/>
                  </a:lnTo>
                  <a:lnTo>
                    <a:pt x="532447" y="12"/>
                  </a:lnTo>
                  <a:lnTo>
                    <a:pt x="522897" y="12"/>
                  </a:lnTo>
                  <a:lnTo>
                    <a:pt x="517867" y="1473"/>
                  </a:lnTo>
                  <a:lnTo>
                    <a:pt x="510870" y="7327"/>
                  </a:lnTo>
                  <a:lnTo>
                    <a:pt x="509117" y="11506"/>
                  </a:lnTo>
                  <a:lnTo>
                    <a:pt x="509117" y="21297"/>
                  </a:lnTo>
                  <a:lnTo>
                    <a:pt x="510374" y="24752"/>
                  </a:lnTo>
                  <a:lnTo>
                    <a:pt x="515404" y="29870"/>
                  </a:lnTo>
                  <a:lnTo>
                    <a:pt x="519379" y="31737"/>
                  </a:lnTo>
                  <a:lnTo>
                    <a:pt x="524827" y="32905"/>
                  </a:lnTo>
                  <a:lnTo>
                    <a:pt x="533565" y="34861"/>
                  </a:lnTo>
                  <a:lnTo>
                    <a:pt x="535774" y="35699"/>
                  </a:lnTo>
                  <a:lnTo>
                    <a:pt x="537984" y="37566"/>
                  </a:lnTo>
                  <a:lnTo>
                    <a:pt x="538530" y="38900"/>
                  </a:lnTo>
                  <a:lnTo>
                    <a:pt x="538530" y="42532"/>
                  </a:lnTo>
                  <a:lnTo>
                    <a:pt x="537718" y="44018"/>
                  </a:lnTo>
                  <a:lnTo>
                    <a:pt x="534466" y="46075"/>
                  </a:lnTo>
                  <a:lnTo>
                    <a:pt x="532117" y="46609"/>
                  </a:lnTo>
                  <a:lnTo>
                    <a:pt x="526046" y="46609"/>
                  </a:lnTo>
                  <a:lnTo>
                    <a:pt x="522909" y="46126"/>
                  </a:lnTo>
                  <a:lnTo>
                    <a:pt x="516420" y="44246"/>
                  </a:lnTo>
                  <a:lnTo>
                    <a:pt x="513067" y="42849"/>
                  </a:lnTo>
                  <a:lnTo>
                    <a:pt x="509587" y="40982"/>
                  </a:lnTo>
                  <a:lnTo>
                    <a:pt x="509587" y="52819"/>
                  </a:lnTo>
                  <a:lnTo>
                    <a:pt x="513067" y="54102"/>
                  </a:lnTo>
                  <a:lnTo>
                    <a:pt x="516534" y="55067"/>
                  </a:lnTo>
                  <a:lnTo>
                    <a:pt x="523494" y="56375"/>
                  </a:lnTo>
                  <a:lnTo>
                    <a:pt x="526948" y="56692"/>
                  </a:lnTo>
                  <a:lnTo>
                    <a:pt x="537718" y="56692"/>
                  </a:lnTo>
                  <a:lnTo>
                    <a:pt x="543153" y="55232"/>
                  </a:lnTo>
                  <a:lnTo>
                    <a:pt x="550278" y="49314"/>
                  </a:lnTo>
                  <a:lnTo>
                    <a:pt x="552056" y="44818"/>
                  </a:lnTo>
                  <a:lnTo>
                    <a:pt x="552056" y="34163"/>
                  </a:lnTo>
                  <a:close/>
                </a:path>
                <a:path w="609600" h="57150">
                  <a:moveTo>
                    <a:pt x="609333" y="1130"/>
                  </a:moveTo>
                  <a:lnTo>
                    <a:pt x="559168" y="1130"/>
                  </a:lnTo>
                  <a:lnTo>
                    <a:pt x="559168" y="11798"/>
                  </a:lnTo>
                  <a:lnTo>
                    <a:pt x="577240" y="11798"/>
                  </a:lnTo>
                  <a:lnTo>
                    <a:pt x="577240" y="55575"/>
                  </a:lnTo>
                  <a:lnTo>
                    <a:pt x="591286" y="55575"/>
                  </a:lnTo>
                  <a:lnTo>
                    <a:pt x="591286" y="11798"/>
                  </a:lnTo>
                  <a:lnTo>
                    <a:pt x="609333" y="11798"/>
                  </a:lnTo>
                  <a:lnTo>
                    <a:pt x="609333" y="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5337-4C5A-56A4-3361-9F70B69A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4E90F4-99B6-A614-0D01-55D807AA2EE4}"/>
              </a:ext>
            </a:extLst>
          </p:cNvPr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36B7B9-9D1B-A59F-49AE-857846273A2C}"/>
              </a:ext>
            </a:extLst>
          </p:cNvPr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D5D2B9-C33E-E2B1-91A3-756F94A6D4F6}"/>
              </a:ext>
            </a:extLst>
          </p:cNvPr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9DCF069-F5AD-491A-1EE9-117A535D1910}"/>
              </a:ext>
            </a:extLst>
          </p:cNvPr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A0BF728C-5F47-507B-4C03-122CD605984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8D6CBF89-7130-D21B-D085-221E776D95DB}"/>
              </a:ext>
            </a:extLst>
          </p:cNvPr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3B957D4-1BF1-29D4-1563-A536E2EE4DB1}"/>
              </a:ext>
            </a:extLst>
          </p:cNvPr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F1F16F2-D89A-37CF-2F3F-317F5C384B25}"/>
              </a:ext>
            </a:extLst>
          </p:cNvPr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8216DF4-408D-BFD5-66B6-59693B347C6A}"/>
              </a:ext>
            </a:extLst>
          </p:cNvPr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D0845C5-7B4C-E30E-6143-AF5B5E788123}"/>
              </a:ext>
            </a:extLst>
          </p:cNvPr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CE12052-70CE-0351-843F-68C590AC167C}"/>
              </a:ext>
            </a:extLst>
          </p:cNvPr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A91ED51-3559-1343-E19A-9F108D7CD567}"/>
              </a:ext>
            </a:extLst>
          </p:cNvPr>
          <p:cNvSpPr txBox="1"/>
          <p:nvPr/>
        </p:nvSpPr>
        <p:spPr>
          <a:xfrm>
            <a:off x="1521256" y="941049"/>
            <a:ext cx="1537335" cy="7657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5"/>
              </a:spcBef>
            </a:pPr>
            <a:r>
              <a:rPr lang="en-US" sz="2450" dirty="0">
                <a:solidFill>
                  <a:srgbClr val="3232B2"/>
                </a:solidFill>
                <a:latin typeface="Calibri"/>
                <a:cs typeface="Calibri"/>
              </a:rPr>
              <a:t>Containers Vs. VMs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55AA03C-1614-ADA4-D721-821DFA7A250B}"/>
              </a:ext>
            </a:extLst>
          </p:cNvPr>
          <p:cNvSpPr txBox="1"/>
          <p:nvPr/>
        </p:nvSpPr>
        <p:spPr>
          <a:xfrm>
            <a:off x="1425813" y="1958975"/>
            <a:ext cx="16327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amoha"/>
              </a:rPr>
              <a:t>Resource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amoha"/>
              </a:rPr>
              <a:t>Time to spin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amoha"/>
              </a:rPr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amoha"/>
              </a:rPr>
              <a:t>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89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727" y="290954"/>
            <a:ext cx="230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6017" y="669805"/>
            <a:ext cx="2409190" cy="2468245"/>
            <a:chOff x="1006017" y="669805"/>
            <a:chExt cx="2409190" cy="2468245"/>
          </a:xfrm>
        </p:grpSpPr>
        <p:sp>
          <p:nvSpPr>
            <p:cNvPr id="14" name="object 14"/>
            <p:cNvSpPr/>
            <p:nvPr/>
          </p:nvSpPr>
          <p:spPr>
            <a:xfrm>
              <a:off x="1009407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9407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480" y="937784"/>
              <a:ext cx="1802881" cy="2200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92822" y="763104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51231" y="24231"/>
                  </a:moveTo>
                  <a:lnTo>
                    <a:pt x="36753" y="3924"/>
                  </a:lnTo>
                  <a:lnTo>
                    <a:pt x="36753" y="22923"/>
                  </a:lnTo>
                  <a:lnTo>
                    <a:pt x="36753" y="33705"/>
                  </a:lnTo>
                  <a:lnTo>
                    <a:pt x="35242" y="37820"/>
                  </a:lnTo>
                  <a:lnTo>
                    <a:pt x="29184" y="43497"/>
                  </a:lnTo>
                  <a:lnTo>
                    <a:pt x="24803" y="44907"/>
                  </a:lnTo>
                  <a:lnTo>
                    <a:pt x="14046" y="44907"/>
                  </a:lnTo>
                  <a:lnTo>
                    <a:pt x="14046" y="11798"/>
                  </a:lnTo>
                  <a:lnTo>
                    <a:pt x="24828" y="11798"/>
                  </a:lnTo>
                  <a:lnTo>
                    <a:pt x="29210" y="13195"/>
                  </a:lnTo>
                  <a:lnTo>
                    <a:pt x="35242" y="18821"/>
                  </a:lnTo>
                  <a:lnTo>
                    <a:pt x="36753" y="22923"/>
                  </a:lnTo>
                  <a:lnTo>
                    <a:pt x="36753" y="3924"/>
                  </a:lnTo>
                  <a:lnTo>
                    <a:pt x="29222" y="1714"/>
                  </a:lnTo>
                  <a:lnTo>
                    <a:pt x="23063" y="1130"/>
                  </a:lnTo>
                  <a:lnTo>
                    <a:pt x="0" y="1130"/>
                  </a:lnTo>
                  <a:lnTo>
                    <a:pt x="0" y="55575"/>
                  </a:lnTo>
                  <a:lnTo>
                    <a:pt x="22974" y="55575"/>
                  </a:lnTo>
                  <a:lnTo>
                    <a:pt x="51231" y="32410"/>
                  </a:lnTo>
                  <a:lnTo>
                    <a:pt x="51231" y="24231"/>
                  </a:lnTo>
                  <a:close/>
                </a:path>
                <a:path w="609600" h="57150">
                  <a:moveTo>
                    <a:pt x="116382" y="19507"/>
                  </a:moveTo>
                  <a:lnTo>
                    <a:pt x="113893" y="12573"/>
                  </a:lnTo>
                  <a:lnTo>
                    <a:pt x="111455" y="10109"/>
                  </a:lnTo>
                  <a:lnTo>
                    <a:pt x="103987" y="2514"/>
                  </a:lnTo>
                  <a:lnTo>
                    <a:pt x="101904" y="1752"/>
                  </a:lnTo>
                  <a:lnTo>
                    <a:pt x="101904" y="22580"/>
                  </a:lnTo>
                  <a:lnTo>
                    <a:pt x="101904" y="34137"/>
                  </a:lnTo>
                  <a:lnTo>
                    <a:pt x="100723" y="38620"/>
                  </a:lnTo>
                  <a:lnTo>
                    <a:pt x="96012" y="44996"/>
                  </a:lnTo>
                  <a:lnTo>
                    <a:pt x="92684" y="46596"/>
                  </a:lnTo>
                  <a:lnTo>
                    <a:pt x="84099" y="46596"/>
                  </a:lnTo>
                  <a:lnTo>
                    <a:pt x="80784" y="44996"/>
                  </a:lnTo>
                  <a:lnTo>
                    <a:pt x="76060" y="38620"/>
                  </a:lnTo>
                  <a:lnTo>
                    <a:pt x="74879" y="34137"/>
                  </a:lnTo>
                  <a:lnTo>
                    <a:pt x="74879" y="22580"/>
                  </a:lnTo>
                  <a:lnTo>
                    <a:pt x="76060" y="18084"/>
                  </a:lnTo>
                  <a:lnTo>
                    <a:pt x="80784" y="11709"/>
                  </a:lnTo>
                  <a:lnTo>
                    <a:pt x="84099" y="10109"/>
                  </a:lnTo>
                  <a:lnTo>
                    <a:pt x="92684" y="10109"/>
                  </a:lnTo>
                  <a:lnTo>
                    <a:pt x="96012" y="11709"/>
                  </a:lnTo>
                  <a:lnTo>
                    <a:pt x="100723" y="18084"/>
                  </a:lnTo>
                  <a:lnTo>
                    <a:pt x="101904" y="22580"/>
                  </a:lnTo>
                  <a:lnTo>
                    <a:pt x="101904" y="1752"/>
                  </a:lnTo>
                  <a:lnTo>
                    <a:pt x="97129" y="0"/>
                  </a:lnTo>
                  <a:lnTo>
                    <a:pt x="79654" y="0"/>
                  </a:lnTo>
                  <a:lnTo>
                    <a:pt x="72809" y="2514"/>
                  </a:lnTo>
                  <a:lnTo>
                    <a:pt x="62865" y="12573"/>
                  </a:lnTo>
                  <a:lnTo>
                    <a:pt x="60375" y="19507"/>
                  </a:lnTo>
                  <a:lnTo>
                    <a:pt x="60375" y="37198"/>
                  </a:lnTo>
                  <a:lnTo>
                    <a:pt x="62865" y="44132"/>
                  </a:lnTo>
                  <a:lnTo>
                    <a:pt x="72809" y="54190"/>
                  </a:lnTo>
                  <a:lnTo>
                    <a:pt x="79654" y="56692"/>
                  </a:lnTo>
                  <a:lnTo>
                    <a:pt x="97129" y="56692"/>
                  </a:lnTo>
                  <a:lnTo>
                    <a:pt x="103987" y="54190"/>
                  </a:lnTo>
                  <a:lnTo>
                    <a:pt x="111455" y="46596"/>
                  </a:lnTo>
                  <a:lnTo>
                    <a:pt x="113893" y="44132"/>
                  </a:lnTo>
                  <a:lnTo>
                    <a:pt x="116382" y="37198"/>
                  </a:lnTo>
                  <a:lnTo>
                    <a:pt x="116382" y="19507"/>
                  </a:lnTo>
                  <a:close/>
                </a:path>
                <a:path w="609600" h="57150">
                  <a:moveTo>
                    <a:pt x="171704" y="4013"/>
                  </a:moveTo>
                  <a:lnTo>
                    <a:pt x="169125" y="2692"/>
                  </a:lnTo>
                  <a:lnTo>
                    <a:pt x="166446" y="1689"/>
                  </a:lnTo>
                  <a:lnTo>
                    <a:pt x="160858" y="342"/>
                  </a:lnTo>
                  <a:lnTo>
                    <a:pt x="157937" y="12"/>
                  </a:lnTo>
                  <a:lnTo>
                    <a:pt x="145846" y="12"/>
                  </a:lnTo>
                  <a:lnTo>
                    <a:pt x="138658" y="2552"/>
                  </a:lnTo>
                  <a:lnTo>
                    <a:pt x="128066" y="12725"/>
                  </a:lnTo>
                  <a:lnTo>
                    <a:pt x="125412" y="19646"/>
                  </a:lnTo>
                  <a:lnTo>
                    <a:pt x="125412" y="37084"/>
                  </a:lnTo>
                  <a:lnTo>
                    <a:pt x="128066" y="43980"/>
                  </a:lnTo>
                  <a:lnTo>
                    <a:pt x="138658" y="54152"/>
                  </a:lnTo>
                  <a:lnTo>
                    <a:pt x="145846" y="56692"/>
                  </a:lnTo>
                  <a:lnTo>
                    <a:pt x="157937" y="56692"/>
                  </a:lnTo>
                  <a:lnTo>
                    <a:pt x="160858" y="56362"/>
                  </a:lnTo>
                  <a:lnTo>
                    <a:pt x="166446" y="55003"/>
                  </a:lnTo>
                  <a:lnTo>
                    <a:pt x="169125" y="54013"/>
                  </a:lnTo>
                  <a:lnTo>
                    <a:pt x="171704" y="52692"/>
                  </a:lnTo>
                  <a:lnTo>
                    <a:pt x="171704" y="41554"/>
                  </a:lnTo>
                  <a:lnTo>
                    <a:pt x="169100" y="43281"/>
                  </a:lnTo>
                  <a:lnTo>
                    <a:pt x="166535" y="44564"/>
                  </a:lnTo>
                  <a:lnTo>
                    <a:pt x="161493" y="46189"/>
                  </a:lnTo>
                  <a:lnTo>
                    <a:pt x="158826" y="46609"/>
                  </a:lnTo>
                  <a:lnTo>
                    <a:pt x="151028" y="46609"/>
                  </a:lnTo>
                  <a:lnTo>
                    <a:pt x="147091" y="44970"/>
                  </a:lnTo>
                  <a:lnTo>
                    <a:pt x="141363" y="38493"/>
                  </a:lnTo>
                  <a:lnTo>
                    <a:pt x="139928" y="34036"/>
                  </a:lnTo>
                  <a:lnTo>
                    <a:pt x="139928" y="22669"/>
                  </a:lnTo>
                  <a:lnTo>
                    <a:pt x="141363" y="18211"/>
                  </a:lnTo>
                  <a:lnTo>
                    <a:pt x="147091" y="11734"/>
                  </a:lnTo>
                  <a:lnTo>
                    <a:pt x="151028" y="10121"/>
                  </a:lnTo>
                  <a:lnTo>
                    <a:pt x="158826" y="10121"/>
                  </a:lnTo>
                  <a:lnTo>
                    <a:pt x="161493" y="10515"/>
                  </a:lnTo>
                  <a:lnTo>
                    <a:pt x="166535" y="12141"/>
                  </a:lnTo>
                  <a:lnTo>
                    <a:pt x="169100" y="13423"/>
                  </a:lnTo>
                  <a:lnTo>
                    <a:pt x="171704" y="15176"/>
                  </a:lnTo>
                  <a:lnTo>
                    <a:pt x="171704" y="4013"/>
                  </a:lnTo>
                  <a:close/>
                </a:path>
                <a:path w="609600" h="57150">
                  <a:moveTo>
                    <a:pt x="237871" y="55575"/>
                  </a:moveTo>
                  <a:lnTo>
                    <a:pt x="208965" y="26924"/>
                  </a:lnTo>
                  <a:lnTo>
                    <a:pt x="235165" y="1130"/>
                  </a:lnTo>
                  <a:lnTo>
                    <a:pt x="218871" y="1130"/>
                  </a:lnTo>
                  <a:lnTo>
                    <a:pt x="198640" y="21005"/>
                  </a:lnTo>
                  <a:lnTo>
                    <a:pt x="198640" y="1130"/>
                  </a:lnTo>
                  <a:lnTo>
                    <a:pt x="184594" y="1130"/>
                  </a:lnTo>
                  <a:lnTo>
                    <a:pt x="184594" y="55575"/>
                  </a:lnTo>
                  <a:lnTo>
                    <a:pt x="198640" y="55575"/>
                  </a:lnTo>
                  <a:lnTo>
                    <a:pt x="198640" y="34137"/>
                  </a:lnTo>
                  <a:lnTo>
                    <a:pt x="220306" y="55575"/>
                  </a:lnTo>
                  <a:lnTo>
                    <a:pt x="237871" y="55575"/>
                  </a:lnTo>
                  <a:close/>
                </a:path>
                <a:path w="609600" h="57150">
                  <a:moveTo>
                    <a:pt x="282549" y="44907"/>
                  </a:moveTo>
                  <a:lnTo>
                    <a:pt x="257924" y="44907"/>
                  </a:lnTo>
                  <a:lnTo>
                    <a:pt x="257924" y="32562"/>
                  </a:lnTo>
                  <a:lnTo>
                    <a:pt x="280339" y="32562"/>
                  </a:lnTo>
                  <a:lnTo>
                    <a:pt x="280339" y="21894"/>
                  </a:lnTo>
                  <a:lnTo>
                    <a:pt x="257924" y="21894"/>
                  </a:lnTo>
                  <a:lnTo>
                    <a:pt x="257924" y="11798"/>
                  </a:lnTo>
                  <a:lnTo>
                    <a:pt x="281749" y="11798"/>
                  </a:lnTo>
                  <a:lnTo>
                    <a:pt x="281749" y="1130"/>
                  </a:lnTo>
                  <a:lnTo>
                    <a:pt x="243878" y="1130"/>
                  </a:lnTo>
                  <a:lnTo>
                    <a:pt x="243878" y="55575"/>
                  </a:lnTo>
                  <a:lnTo>
                    <a:pt x="282549" y="55575"/>
                  </a:lnTo>
                  <a:lnTo>
                    <a:pt x="282549" y="44907"/>
                  </a:lnTo>
                  <a:close/>
                </a:path>
                <a:path w="609600" h="57150">
                  <a:moveTo>
                    <a:pt x="345173" y="55575"/>
                  </a:moveTo>
                  <a:lnTo>
                    <a:pt x="337553" y="39992"/>
                  </a:lnTo>
                  <a:lnTo>
                    <a:pt x="336003" y="36779"/>
                  </a:lnTo>
                  <a:lnTo>
                    <a:pt x="334733" y="34810"/>
                  </a:lnTo>
                  <a:lnTo>
                    <a:pt x="334467" y="34378"/>
                  </a:lnTo>
                  <a:lnTo>
                    <a:pt x="331431" y="31229"/>
                  </a:lnTo>
                  <a:lnTo>
                    <a:pt x="329704" y="30200"/>
                  </a:lnTo>
                  <a:lnTo>
                    <a:pt x="327787" y="29756"/>
                  </a:lnTo>
                  <a:lnTo>
                    <a:pt x="331292" y="28676"/>
                  </a:lnTo>
                  <a:lnTo>
                    <a:pt x="333908" y="26987"/>
                  </a:lnTo>
                  <a:lnTo>
                    <a:pt x="335648" y="24701"/>
                  </a:lnTo>
                  <a:lnTo>
                    <a:pt x="337388" y="22428"/>
                  </a:lnTo>
                  <a:lnTo>
                    <a:pt x="338251" y="19519"/>
                  </a:lnTo>
                  <a:lnTo>
                    <a:pt x="338251" y="11226"/>
                  </a:lnTo>
                  <a:lnTo>
                    <a:pt x="338251" y="10833"/>
                  </a:lnTo>
                  <a:lnTo>
                    <a:pt x="336575" y="7073"/>
                  </a:lnTo>
                  <a:lnTo>
                    <a:pt x="329895" y="2311"/>
                  </a:lnTo>
                  <a:lnTo>
                    <a:pt x="324650" y="1130"/>
                  </a:lnTo>
                  <a:lnTo>
                    <a:pt x="324218" y="1130"/>
                  </a:lnTo>
                  <a:lnTo>
                    <a:pt x="324218" y="15519"/>
                  </a:lnTo>
                  <a:lnTo>
                    <a:pt x="324218" y="20332"/>
                  </a:lnTo>
                  <a:lnTo>
                    <a:pt x="323583" y="22072"/>
                  </a:lnTo>
                  <a:lnTo>
                    <a:pt x="321030" y="24180"/>
                  </a:lnTo>
                  <a:lnTo>
                    <a:pt x="318922" y="24701"/>
                  </a:lnTo>
                  <a:lnTo>
                    <a:pt x="310083" y="24701"/>
                  </a:lnTo>
                  <a:lnTo>
                    <a:pt x="310083" y="11226"/>
                  </a:lnTo>
                  <a:lnTo>
                    <a:pt x="318922" y="11226"/>
                  </a:lnTo>
                  <a:lnTo>
                    <a:pt x="321030" y="11747"/>
                  </a:lnTo>
                  <a:lnTo>
                    <a:pt x="323583" y="13817"/>
                  </a:lnTo>
                  <a:lnTo>
                    <a:pt x="324218" y="15519"/>
                  </a:lnTo>
                  <a:lnTo>
                    <a:pt x="324218" y="1130"/>
                  </a:lnTo>
                  <a:lnTo>
                    <a:pt x="296037" y="1130"/>
                  </a:lnTo>
                  <a:lnTo>
                    <a:pt x="296037" y="55575"/>
                  </a:lnTo>
                  <a:lnTo>
                    <a:pt x="310083" y="55575"/>
                  </a:lnTo>
                  <a:lnTo>
                    <a:pt x="310083" y="34810"/>
                  </a:lnTo>
                  <a:lnTo>
                    <a:pt x="316344" y="34810"/>
                  </a:lnTo>
                  <a:lnTo>
                    <a:pt x="318160" y="35306"/>
                  </a:lnTo>
                  <a:lnTo>
                    <a:pt x="320903" y="37325"/>
                  </a:lnTo>
                  <a:lnTo>
                    <a:pt x="322262" y="39192"/>
                  </a:lnTo>
                  <a:lnTo>
                    <a:pt x="330238" y="55575"/>
                  </a:lnTo>
                  <a:lnTo>
                    <a:pt x="345173" y="55575"/>
                  </a:lnTo>
                  <a:close/>
                </a:path>
                <a:path w="609600" h="57150">
                  <a:moveTo>
                    <a:pt x="430339" y="1130"/>
                  </a:moveTo>
                  <a:lnTo>
                    <a:pt x="416306" y="1130"/>
                  </a:lnTo>
                  <a:lnTo>
                    <a:pt x="416306" y="21894"/>
                  </a:lnTo>
                  <a:lnTo>
                    <a:pt x="395605" y="21894"/>
                  </a:lnTo>
                  <a:lnTo>
                    <a:pt x="395605" y="1130"/>
                  </a:lnTo>
                  <a:lnTo>
                    <a:pt x="381558" y="1130"/>
                  </a:lnTo>
                  <a:lnTo>
                    <a:pt x="381558" y="55575"/>
                  </a:lnTo>
                  <a:lnTo>
                    <a:pt x="395605" y="55575"/>
                  </a:lnTo>
                  <a:lnTo>
                    <a:pt x="395605" y="32562"/>
                  </a:lnTo>
                  <a:lnTo>
                    <a:pt x="416306" y="32562"/>
                  </a:lnTo>
                  <a:lnTo>
                    <a:pt x="416306" y="55575"/>
                  </a:lnTo>
                  <a:lnTo>
                    <a:pt x="430339" y="55575"/>
                  </a:lnTo>
                  <a:lnTo>
                    <a:pt x="430339" y="1130"/>
                  </a:lnTo>
                  <a:close/>
                </a:path>
                <a:path w="609600" h="57150">
                  <a:moveTo>
                    <a:pt x="498436" y="19507"/>
                  </a:moveTo>
                  <a:lnTo>
                    <a:pt x="495960" y="12573"/>
                  </a:lnTo>
                  <a:lnTo>
                    <a:pt x="493522" y="10109"/>
                  </a:lnTo>
                  <a:lnTo>
                    <a:pt x="486041" y="2514"/>
                  </a:lnTo>
                  <a:lnTo>
                    <a:pt x="483958" y="1752"/>
                  </a:lnTo>
                  <a:lnTo>
                    <a:pt x="483958" y="22580"/>
                  </a:lnTo>
                  <a:lnTo>
                    <a:pt x="483958" y="34137"/>
                  </a:lnTo>
                  <a:lnTo>
                    <a:pt x="482790" y="38620"/>
                  </a:lnTo>
                  <a:lnTo>
                    <a:pt x="478078" y="44996"/>
                  </a:lnTo>
                  <a:lnTo>
                    <a:pt x="474738" y="46596"/>
                  </a:lnTo>
                  <a:lnTo>
                    <a:pt x="466166" y="46596"/>
                  </a:lnTo>
                  <a:lnTo>
                    <a:pt x="462851" y="44996"/>
                  </a:lnTo>
                  <a:lnTo>
                    <a:pt x="458127" y="38620"/>
                  </a:lnTo>
                  <a:lnTo>
                    <a:pt x="456958" y="34137"/>
                  </a:lnTo>
                  <a:lnTo>
                    <a:pt x="456958" y="22580"/>
                  </a:lnTo>
                  <a:lnTo>
                    <a:pt x="458127" y="18084"/>
                  </a:lnTo>
                  <a:lnTo>
                    <a:pt x="462851" y="11709"/>
                  </a:lnTo>
                  <a:lnTo>
                    <a:pt x="466166" y="10109"/>
                  </a:lnTo>
                  <a:lnTo>
                    <a:pt x="474738" y="10109"/>
                  </a:lnTo>
                  <a:lnTo>
                    <a:pt x="478078" y="11709"/>
                  </a:lnTo>
                  <a:lnTo>
                    <a:pt x="482790" y="18084"/>
                  </a:lnTo>
                  <a:lnTo>
                    <a:pt x="483958" y="22580"/>
                  </a:lnTo>
                  <a:lnTo>
                    <a:pt x="483958" y="1752"/>
                  </a:lnTo>
                  <a:lnTo>
                    <a:pt x="479183" y="0"/>
                  </a:lnTo>
                  <a:lnTo>
                    <a:pt x="461721" y="0"/>
                  </a:lnTo>
                  <a:lnTo>
                    <a:pt x="454875" y="2514"/>
                  </a:lnTo>
                  <a:lnTo>
                    <a:pt x="444931" y="12573"/>
                  </a:lnTo>
                  <a:lnTo>
                    <a:pt x="442442" y="19507"/>
                  </a:lnTo>
                  <a:lnTo>
                    <a:pt x="442442" y="37198"/>
                  </a:lnTo>
                  <a:lnTo>
                    <a:pt x="444931" y="44132"/>
                  </a:lnTo>
                  <a:lnTo>
                    <a:pt x="454875" y="54190"/>
                  </a:lnTo>
                  <a:lnTo>
                    <a:pt x="461721" y="56692"/>
                  </a:lnTo>
                  <a:lnTo>
                    <a:pt x="479183" y="56692"/>
                  </a:lnTo>
                  <a:lnTo>
                    <a:pt x="486041" y="54190"/>
                  </a:lnTo>
                  <a:lnTo>
                    <a:pt x="493522" y="46596"/>
                  </a:lnTo>
                  <a:lnTo>
                    <a:pt x="495960" y="44132"/>
                  </a:lnTo>
                  <a:lnTo>
                    <a:pt x="498436" y="37198"/>
                  </a:lnTo>
                  <a:lnTo>
                    <a:pt x="498436" y="19507"/>
                  </a:lnTo>
                  <a:close/>
                </a:path>
                <a:path w="609600" h="57150">
                  <a:moveTo>
                    <a:pt x="552056" y="34163"/>
                  </a:moveTo>
                  <a:lnTo>
                    <a:pt x="550773" y="30607"/>
                  </a:lnTo>
                  <a:lnTo>
                    <a:pt x="545668" y="25603"/>
                  </a:lnTo>
                  <a:lnTo>
                    <a:pt x="541375" y="23749"/>
                  </a:lnTo>
                  <a:lnTo>
                    <a:pt x="535330" y="22529"/>
                  </a:lnTo>
                  <a:lnTo>
                    <a:pt x="526503" y="20713"/>
                  </a:lnTo>
                  <a:lnTo>
                    <a:pt x="524548" y="20015"/>
                  </a:lnTo>
                  <a:lnTo>
                    <a:pt x="522389" y="18402"/>
                  </a:lnTo>
                  <a:lnTo>
                    <a:pt x="521843" y="17259"/>
                  </a:lnTo>
                  <a:lnTo>
                    <a:pt x="521843" y="13855"/>
                  </a:lnTo>
                  <a:lnTo>
                    <a:pt x="522643" y="12420"/>
                  </a:lnTo>
                  <a:lnTo>
                    <a:pt x="525856" y="10566"/>
                  </a:lnTo>
                  <a:lnTo>
                    <a:pt x="528332" y="10121"/>
                  </a:lnTo>
                  <a:lnTo>
                    <a:pt x="534212" y="10121"/>
                  </a:lnTo>
                  <a:lnTo>
                    <a:pt x="536892" y="10439"/>
                  </a:lnTo>
                  <a:lnTo>
                    <a:pt x="542582" y="11760"/>
                  </a:lnTo>
                  <a:lnTo>
                    <a:pt x="545503" y="12738"/>
                  </a:lnTo>
                  <a:lnTo>
                    <a:pt x="548487" y="14033"/>
                  </a:lnTo>
                  <a:lnTo>
                    <a:pt x="548487" y="2692"/>
                  </a:lnTo>
                  <a:lnTo>
                    <a:pt x="545109" y="1790"/>
                  </a:lnTo>
                  <a:lnTo>
                    <a:pt x="541845" y="1117"/>
                  </a:lnTo>
                  <a:lnTo>
                    <a:pt x="538683" y="685"/>
                  </a:lnTo>
                  <a:lnTo>
                    <a:pt x="535533" y="228"/>
                  </a:lnTo>
                  <a:lnTo>
                    <a:pt x="532447" y="12"/>
                  </a:lnTo>
                  <a:lnTo>
                    <a:pt x="522897" y="12"/>
                  </a:lnTo>
                  <a:lnTo>
                    <a:pt x="517867" y="1473"/>
                  </a:lnTo>
                  <a:lnTo>
                    <a:pt x="510870" y="7327"/>
                  </a:lnTo>
                  <a:lnTo>
                    <a:pt x="509117" y="11506"/>
                  </a:lnTo>
                  <a:lnTo>
                    <a:pt x="509117" y="21297"/>
                  </a:lnTo>
                  <a:lnTo>
                    <a:pt x="510374" y="24752"/>
                  </a:lnTo>
                  <a:lnTo>
                    <a:pt x="515404" y="29870"/>
                  </a:lnTo>
                  <a:lnTo>
                    <a:pt x="519379" y="31737"/>
                  </a:lnTo>
                  <a:lnTo>
                    <a:pt x="524827" y="32905"/>
                  </a:lnTo>
                  <a:lnTo>
                    <a:pt x="533565" y="34861"/>
                  </a:lnTo>
                  <a:lnTo>
                    <a:pt x="535774" y="35699"/>
                  </a:lnTo>
                  <a:lnTo>
                    <a:pt x="537984" y="37566"/>
                  </a:lnTo>
                  <a:lnTo>
                    <a:pt x="538530" y="38900"/>
                  </a:lnTo>
                  <a:lnTo>
                    <a:pt x="538530" y="42532"/>
                  </a:lnTo>
                  <a:lnTo>
                    <a:pt x="537718" y="44018"/>
                  </a:lnTo>
                  <a:lnTo>
                    <a:pt x="534466" y="46075"/>
                  </a:lnTo>
                  <a:lnTo>
                    <a:pt x="532117" y="46609"/>
                  </a:lnTo>
                  <a:lnTo>
                    <a:pt x="526046" y="46609"/>
                  </a:lnTo>
                  <a:lnTo>
                    <a:pt x="522909" y="46126"/>
                  </a:lnTo>
                  <a:lnTo>
                    <a:pt x="516420" y="44246"/>
                  </a:lnTo>
                  <a:lnTo>
                    <a:pt x="513067" y="42849"/>
                  </a:lnTo>
                  <a:lnTo>
                    <a:pt x="509587" y="40982"/>
                  </a:lnTo>
                  <a:lnTo>
                    <a:pt x="509587" y="52819"/>
                  </a:lnTo>
                  <a:lnTo>
                    <a:pt x="513067" y="54102"/>
                  </a:lnTo>
                  <a:lnTo>
                    <a:pt x="516534" y="55067"/>
                  </a:lnTo>
                  <a:lnTo>
                    <a:pt x="523494" y="56375"/>
                  </a:lnTo>
                  <a:lnTo>
                    <a:pt x="526948" y="56692"/>
                  </a:lnTo>
                  <a:lnTo>
                    <a:pt x="537718" y="56692"/>
                  </a:lnTo>
                  <a:lnTo>
                    <a:pt x="543153" y="55232"/>
                  </a:lnTo>
                  <a:lnTo>
                    <a:pt x="550278" y="49314"/>
                  </a:lnTo>
                  <a:lnTo>
                    <a:pt x="552056" y="44818"/>
                  </a:lnTo>
                  <a:lnTo>
                    <a:pt x="552056" y="34163"/>
                  </a:lnTo>
                  <a:close/>
                </a:path>
                <a:path w="609600" h="57150">
                  <a:moveTo>
                    <a:pt x="609333" y="1130"/>
                  </a:moveTo>
                  <a:lnTo>
                    <a:pt x="559168" y="1130"/>
                  </a:lnTo>
                  <a:lnTo>
                    <a:pt x="559168" y="11798"/>
                  </a:lnTo>
                  <a:lnTo>
                    <a:pt x="577240" y="11798"/>
                  </a:lnTo>
                  <a:lnTo>
                    <a:pt x="577240" y="55575"/>
                  </a:lnTo>
                  <a:lnTo>
                    <a:pt x="591273" y="55575"/>
                  </a:lnTo>
                  <a:lnTo>
                    <a:pt x="591273" y="11798"/>
                  </a:lnTo>
                  <a:lnTo>
                    <a:pt x="609333" y="11798"/>
                  </a:lnTo>
                  <a:lnTo>
                    <a:pt x="609333" y="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727" y="290954"/>
            <a:ext cx="230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9104" y="669805"/>
            <a:ext cx="2409190" cy="2468245"/>
            <a:chOff x="1029104" y="669805"/>
            <a:chExt cx="2409190" cy="2468245"/>
          </a:xfrm>
        </p:grpSpPr>
        <p:sp>
          <p:nvSpPr>
            <p:cNvPr id="14" name="object 14"/>
            <p:cNvSpPr/>
            <p:nvPr/>
          </p:nvSpPr>
          <p:spPr>
            <a:xfrm>
              <a:off x="1032494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2494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567" y="937784"/>
              <a:ext cx="1802882" cy="2200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15910" y="763104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51231" y="24231"/>
                  </a:moveTo>
                  <a:lnTo>
                    <a:pt x="36753" y="3924"/>
                  </a:lnTo>
                  <a:lnTo>
                    <a:pt x="36753" y="22923"/>
                  </a:lnTo>
                  <a:lnTo>
                    <a:pt x="36753" y="33705"/>
                  </a:lnTo>
                  <a:lnTo>
                    <a:pt x="35242" y="37820"/>
                  </a:lnTo>
                  <a:lnTo>
                    <a:pt x="29184" y="43497"/>
                  </a:lnTo>
                  <a:lnTo>
                    <a:pt x="24803" y="44907"/>
                  </a:lnTo>
                  <a:lnTo>
                    <a:pt x="14046" y="44907"/>
                  </a:lnTo>
                  <a:lnTo>
                    <a:pt x="14046" y="11798"/>
                  </a:lnTo>
                  <a:lnTo>
                    <a:pt x="24828" y="11798"/>
                  </a:lnTo>
                  <a:lnTo>
                    <a:pt x="29210" y="13195"/>
                  </a:lnTo>
                  <a:lnTo>
                    <a:pt x="35242" y="18821"/>
                  </a:lnTo>
                  <a:lnTo>
                    <a:pt x="36753" y="22923"/>
                  </a:lnTo>
                  <a:lnTo>
                    <a:pt x="36753" y="3924"/>
                  </a:lnTo>
                  <a:lnTo>
                    <a:pt x="29222" y="1714"/>
                  </a:lnTo>
                  <a:lnTo>
                    <a:pt x="23075" y="1130"/>
                  </a:lnTo>
                  <a:lnTo>
                    <a:pt x="0" y="1130"/>
                  </a:lnTo>
                  <a:lnTo>
                    <a:pt x="0" y="55575"/>
                  </a:lnTo>
                  <a:lnTo>
                    <a:pt x="22974" y="55575"/>
                  </a:lnTo>
                  <a:lnTo>
                    <a:pt x="46520" y="44907"/>
                  </a:lnTo>
                  <a:lnTo>
                    <a:pt x="48120" y="42506"/>
                  </a:lnTo>
                  <a:lnTo>
                    <a:pt x="50609" y="36068"/>
                  </a:lnTo>
                  <a:lnTo>
                    <a:pt x="51231" y="32410"/>
                  </a:lnTo>
                  <a:lnTo>
                    <a:pt x="51231" y="24231"/>
                  </a:lnTo>
                  <a:close/>
                </a:path>
                <a:path w="609600" h="57150">
                  <a:moveTo>
                    <a:pt x="116382" y="19507"/>
                  </a:moveTo>
                  <a:lnTo>
                    <a:pt x="113893" y="12573"/>
                  </a:lnTo>
                  <a:lnTo>
                    <a:pt x="111455" y="10109"/>
                  </a:lnTo>
                  <a:lnTo>
                    <a:pt x="103987" y="2514"/>
                  </a:lnTo>
                  <a:lnTo>
                    <a:pt x="101904" y="1752"/>
                  </a:lnTo>
                  <a:lnTo>
                    <a:pt x="101904" y="22580"/>
                  </a:lnTo>
                  <a:lnTo>
                    <a:pt x="101904" y="34137"/>
                  </a:lnTo>
                  <a:lnTo>
                    <a:pt x="100723" y="38620"/>
                  </a:lnTo>
                  <a:lnTo>
                    <a:pt x="96012" y="44996"/>
                  </a:lnTo>
                  <a:lnTo>
                    <a:pt x="92684" y="46596"/>
                  </a:lnTo>
                  <a:lnTo>
                    <a:pt x="84099" y="46596"/>
                  </a:lnTo>
                  <a:lnTo>
                    <a:pt x="80784" y="44996"/>
                  </a:lnTo>
                  <a:lnTo>
                    <a:pt x="76073" y="38620"/>
                  </a:lnTo>
                  <a:lnTo>
                    <a:pt x="74891" y="34137"/>
                  </a:lnTo>
                  <a:lnTo>
                    <a:pt x="74891" y="22580"/>
                  </a:lnTo>
                  <a:lnTo>
                    <a:pt x="76073" y="18084"/>
                  </a:lnTo>
                  <a:lnTo>
                    <a:pt x="80784" y="11709"/>
                  </a:lnTo>
                  <a:lnTo>
                    <a:pt x="84099" y="10109"/>
                  </a:lnTo>
                  <a:lnTo>
                    <a:pt x="92684" y="10109"/>
                  </a:lnTo>
                  <a:lnTo>
                    <a:pt x="96012" y="11709"/>
                  </a:lnTo>
                  <a:lnTo>
                    <a:pt x="100723" y="18084"/>
                  </a:lnTo>
                  <a:lnTo>
                    <a:pt x="101904" y="22580"/>
                  </a:lnTo>
                  <a:lnTo>
                    <a:pt x="101904" y="1752"/>
                  </a:lnTo>
                  <a:lnTo>
                    <a:pt x="97129" y="0"/>
                  </a:lnTo>
                  <a:lnTo>
                    <a:pt x="79654" y="0"/>
                  </a:lnTo>
                  <a:lnTo>
                    <a:pt x="72809" y="2514"/>
                  </a:lnTo>
                  <a:lnTo>
                    <a:pt x="62865" y="12573"/>
                  </a:lnTo>
                  <a:lnTo>
                    <a:pt x="60388" y="19507"/>
                  </a:lnTo>
                  <a:lnTo>
                    <a:pt x="60388" y="37198"/>
                  </a:lnTo>
                  <a:lnTo>
                    <a:pt x="62865" y="44132"/>
                  </a:lnTo>
                  <a:lnTo>
                    <a:pt x="72809" y="54190"/>
                  </a:lnTo>
                  <a:lnTo>
                    <a:pt x="79654" y="56692"/>
                  </a:lnTo>
                  <a:lnTo>
                    <a:pt x="97129" y="56692"/>
                  </a:lnTo>
                  <a:lnTo>
                    <a:pt x="103987" y="54190"/>
                  </a:lnTo>
                  <a:lnTo>
                    <a:pt x="111455" y="46596"/>
                  </a:lnTo>
                  <a:lnTo>
                    <a:pt x="113893" y="44132"/>
                  </a:lnTo>
                  <a:lnTo>
                    <a:pt x="116382" y="37198"/>
                  </a:lnTo>
                  <a:lnTo>
                    <a:pt x="116382" y="19507"/>
                  </a:lnTo>
                  <a:close/>
                </a:path>
                <a:path w="609600" h="57150">
                  <a:moveTo>
                    <a:pt x="171691" y="4013"/>
                  </a:moveTo>
                  <a:lnTo>
                    <a:pt x="169125" y="2692"/>
                  </a:lnTo>
                  <a:lnTo>
                    <a:pt x="166446" y="1689"/>
                  </a:lnTo>
                  <a:lnTo>
                    <a:pt x="160858" y="342"/>
                  </a:lnTo>
                  <a:lnTo>
                    <a:pt x="157949" y="12"/>
                  </a:lnTo>
                  <a:lnTo>
                    <a:pt x="145846" y="12"/>
                  </a:lnTo>
                  <a:lnTo>
                    <a:pt x="138645" y="2552"/>
                  </a:lnTo>
                  <a:lnTo>
                    <a:pt x="128066" y="12725"/>
                  </a:lnTo>
                  <a:lnTo>
                    <a:pt x="125412" y="19646"/>
                  </a:lnTo>
                  <a:lnTo>
                    <a:pt x="125412" y="37084"/>
                  </a:lnTo>
                  <a:lnTo>
                    <a:pt x="128066" y="43980"/>
                  </a:lnTo>
                  <a:lnTo>
                    <a:pt x="138645" y="54152"/>
                  </a:lnTo>
                  <a:lnTo>
                    <a:pt x="145846" y="56692"/>
                  </a:lnTo>
                  <a:lnTo>
                    <a:pt x="157949" y="56692"/>
                  </a:lnTo>
                  <a:lnTo>
                    <a:pt x="160858" y="56362"/>
                  </a:lnTo>
                  <a:lnTo>
                    <a:pt x="166446" y="55003"/>
                  </a:lnTo>
                  <a:lnTo>
                    <a:pt x="169125" y="54013"/>
                  </a:lnTo>
                  <a:lnTo>
                    <a:pt x="171691" y="52692"/>
                  </a:lnTo>
                  <a:lnTo>
                    <a:pt x="171691" y="41554"/>
                  </a:lnTo>
                  <a:lnTo>
                    <a:pt x="169100" y="43281"/>
                  </a:lnTo>
                  <a:lnTo>
                    <a:pt x="166547" y="44564"/>
                  </a:lnTo>
                  <a:lnTo>
                    <a:pt x="161493" y="46189"/>
                  </a:lnTo>
                  <a:lnTo>
                    <a:pt x="158826" y="46609"/>
                  </a:lnTo>
                  <a:lnTo>
                    <a:pt x="151028" y="46609"/>
                  </a:lnTo>
                  <a:lnTo>
                    <a:pt x="147091" y="44970"/>
                  </a:lnTo>
                  <a:lnTo>
                    <a:pt x="141351" y="38493"/>
                  </a:lnTo>
                  <a:lnTo>
                    <a:pt x="139915" y="34036"/>
                  </a:lnTo>
                  <a:lnTo>
                    <a:pt x="139915" y="22669"/>
                  </a:lnTo>
                  <a:lnTo>
                    <a:pt x="141351" y="18211"/>
                  </a:lnTo>
                  <a:lnTo>
                    <a:pt x="147091" y="11734"/>
                  </a:lnTo>
                  <a:lnTo>
                    <a:pt x="151028" y="10121"/>
                  </a:lnTo>
                  <a:lnTo>
                    <a:pt x="158826" y="10121"/>
                  </a:lnTo>
                  <a:lnTo>
                    <a:pt x="161493" y="10515"/>
                  </a:lnTo>
                  <a:lnTo>
                    <a:pt x="166547" y="12141"/>
                  </a:lnTo>
                  <a:lnTo>
                    <a:pt x="169100" y="13423"/>
                  </a:lnTo>
                  <a:lnTo>
                    <a:pt x="171691" y="15176"/>
                  </a:lnTo>
                  <a:lnTo>
                    <a:pt x="171691" y="4013"/>
                  </a:lnTo>
                  <a:close/>
                </a:path>
                <a:path w="609600" h="57150">
                  <a:moveTo>
                    <a:pt x="237871" y="55575"/>
                  </a:moveTo>
                  <a:lnTo>
                    <a:pt x="208965" y="26924"/>
                  </a:lnTo>
                  <a:lnTo>
                    <a:pt x="235165" y="1130"/>
                  </a:lnTo>
                  <a:lnTo>
                    <a:pt x="218871" y="1130"/>
                  </a:lnTo>
                  <a:lnTo>
                    <a:pt x="198640" y="21005"/>
                  </a:lnTo>
                  <a:lnTo>
                    <a:pt x="198640" y="1130"/>
                  </a:lnTo>
                  <a:lnTo>
                    <a:pt x="184607" y="1130"/>
                  </a:lnTo>
                  <a:lnTo>
                    <a:pt x="184607" y="55575"/>
                  </a:lnTo>
                  <a:lnTo>
                    <a:pt x="198640" y="55575"/>
                  </a:lnTo>
                  <a:lnTo>
                    <a:pt x="198640" y="34137"/>
                  </a:lnTo>
                  <a:lnTo>
                    <a:pt x="220306" y="55575"/>
                  </a:lnTo>
                  <a:lnTo>
                    <a:pt x="237871" y="55575"/>
                  </a:lnTo>
                  <a:close/>
                </a:path>
                <a:path w="609600" h="57150">
                  <a:moveTo>
                    <a:pt x="282549" y="44907"/>
                  </a:moveTo>
                  <a:lnTo>
                    <a:pt x="257924" y="44907"/>
                  </a:lnTo>
                  <a:lnTo>
                    <a:pt x="257924" y="32562"/>
                  </a:lnTo>
                  <a:lnTo>
                    <a:pt x="280339" y="32562"/>
                  </a:lnTo>
                  <a:lnTo>
                    <a:pt x="280339" y="21894"/>
                  </a:lnTo>
                  <a:lnTo>
                    <a:pt x="257924" y="21894"/>
                  </a:lnTo>
                  <a:lnTo>
                    <a:pt x="257924" y="11798"/>
                  </a:lnTo>
                  <a:lnTo>
                    <a:pt x="281762" y="11798"/>
                  </a:lnTo>
                  <a:lnTo>
                    <a:pt x="281762" y="1130"/>
                  </a:lnTo>
                  <a:lnTo>
                    <a:pt x="243878" y="1130"/>
                  </a:lnTo>
                  <a:lnTo>
                    <a:pt x="243878" y="55575"/>
                  </a:lnTo>
                  <a:lnTo>
                    <a:pt x="282549" y="55575"/>
                  </a:lnTo>
                  <a:lnTo>
                    <a:pt x="282549" y="44907"/>
                  </a:lnTo>
                  <a:close/>
                </a:path>
                <a:path w="609600" h="57150">
                  <a:moveTo>
                    <a:pt x="345186" y="55575"/>
                  </a:moveTo>
                  <a:lnTo>
                    <a:pt x="337553" y="39992"/>
                  </a:lnTo>
                  <a:lnTo>
                    <a:pt x="336003" y="36779"/>
                  </a:lnTo>
                  <a:lnTo>
                    <a:pt x="334733" y="34810"/>
                  </a:lnTo>
                  <a:lnTo>
                    <a:pt x="334467" y="34378"/>
                  </a:lnTo>
                  <a:lnTo>
                    <a:pt x="331431" y="31229"/>
                  </a:lnTo>
                  <a:lnTo>
                    <a:pt x="329704" y="30200"/>
                  </a:lnTo>
                  <a:lnTo>
                    <a:pt x="327787" y="29756"/>
                  </a:lnTo>
                  <a:lnTo>
                    <a:pt x="331292" y="28676"/>
                  </a:lnTo>
                  <a:lnTo>
                    <a:pt x="333908" y="26987"/>
                  </a:lnTo>
                  <a:lnTo>
                    <a:pt x="335648" y="24701"/>
                  </a:lnTo>
                  <a:lnTo>
                    <a:pt x="337388" y="22428"/>
                  </a:lnTo>
                  <a:lnTo>
                    <a:pt x="338251" y="19519"/>
                  </a:lnTo>
                  <a:lnTo>
                    <a:pt x="338251" y="11226"/>
                  </a:lnTo>
                  <a:lnTo>
                    <a:pt x="338251" y="10833"/>
                  </a:lnTo>
                  <a:lnTo>
                    <a:pt x="336575" y="7073"/>
                  </a:lnTo>
                  <a:lnTo>
                    <a:pt x="329895" y="2311"/>
                  </a:lnTo>
                  <a:lnTo>
                    <a:pt x="324650" y="1130"/>
                  </a:lnTo>
                  <a:lnTo>
                    <a:pt x="324218" y="1130"/>
                  </a:lnTo>
                  <a:lnTo>
                    <a:pt x="324218" y="15519"/>
                  </a:lnTo>
                  <a:lnTo>
                    <a:pt x="324218" y="20332"/>
                  </a:lnTo>
                  <a:lnTo>
                    <a:pt x="323583" y="22072"/>
                  </a:lnTo>
                  <a:lnTo>
                    <a:pt x="321030" y="24180"/>
                  </a:lnTo>
                  <a:lnTo>
                    <a:pt x="318922" y="24701"/>
                  </a:lnTo>
                  <a:lnTo>
                    <a:pt x="310083" y="24701"/>
                  </a:lnTo>
                  <a:lnTo>
                    <a:pt x="310083" y="11226"/>
                  </a:lnTo>
                  <a:lnTo>
                    <a:pt x="318922" y="11226"/>
                  </a:lnTo>
                  <a:lnTo>
                    <a:pt x="321030" y="11747"/>
                  </a:lnTo>
                  <a:lnTo>
                    <a:pt x="323583" y="13817"/>
                  </a:lnTo>
                  <a:lnTo>
                    <a:pt x="324218" y="15519"/>
                  </a:lnTo>
                  <a:lnTo>
                    <a:pt x="324218" y="1130"/>
                  </a:lnTo>
                  <a:lnTo>
                    <a:pt x="296037" y="1130"/>
                  </a:lnTo>
                  <a:lnTo>
                    <a:pt x="296037" y="55575"/>
                  </a:lnTo>
                  <a:lnTo>
                    <a:pt x="310083" y="55575"/>
                  </a:lnTo>
                  <a:lnTo>
                    <a:pt x="310083" y="34810"/>
                  </a:lnTo>
                  <a:lnTo>
                    <a:pt x="316344" y="34810"/>
                  </a:lnTo>
                  <a:lnTo>
                    <a:pt x="318160" y="35306"/>
                  </a:lnTo>
                  <a:lnTo>
                    <a:pt x="320903" y="37325"/>
                  </a:lnTo>
                  <a:lnTo>
                    <a:pt x="322262" y="39192"/>
                  </a:lnTo>
                  <a:lnTo>
                    <a:pt x="330238" y="55575"/>
                  </a:lnTo>
                  <a:lnTo>
                    <a:pt x="345186" y="55575"/>
                  </a:lnTo>
                  <a:close/>
                </a:path>
                <a:path w="609600" h="57150">
                  <a:moveTo>
                    <a:pt x="430339" y="1130"/>
                  </a:moveTo>
                  <a:lnTo>
                    <a:pt x="416306" y="1130"/>
                  </a:lnTo>
                  <a:lnTo>
                    <a:pt x="416306" y="21894"/>
                  </a:lnTo>
                  <a:lnTo>
                    <a:pt x="395605" y="21894"/>
                  </a:lnTo>
                  <a:lnTo>
                    <a:pt x="395605" y="1130"/>
                  </a:lnTo>
                  <a:lnTo>
                    <a:pt x="381546" y="1130"/>
                  </a:lnTo>
                  <a:lnTo>
                    <a:pt x="381546" y="55575"/>
                  </a:lnTo>
                  <a:lnTo>
                    <a:pt x="395605" y="55575"/>
                  </a:lnTo>
                  <a:lnTo>
                    <a:pt x="395605" y="32562"/>
                  </a:lnTo>
                  <a:lnTo>
                    <a:pt x="416306" y="32562"/>
                  </a:lnTo>
                  <a:lnTo>
                    <a:pt x="416306" y="55575"/>
                  </a:lnTo>
                  <a:lnTo>
                    <a:pt x="430339" y="55575"/>
                  </a:lnTo>
                  <a:lnTo>
                    <a:pt x="430339" y="1130"/>
                  </a:lnTo>
                  <a:close/>
                </a:path>
                <a:path w="609600" h="57150">
                  <a:moveTo>
                    <a:pt x="498436" y="19507"/>
                  </a:moveTo>
                  <a:lnTo>
                    <a:pt x="495960" y="12573"/>
                  </a:lnTo>
                  <a:lnTo>
                    <a:pt x="493522" y="10109"/>
                  </a:lnTo>
                  <a:lnTo>
                    <a:pt x="486041" y="2514"/>
                  </a:lnTo>
                  <a:lnTo>
                    <a:pt x="483958" y="1752"/>
                  </a:lnTo>
                  <a:lnTo>
                    <a:pt x="483958" y="22580"/>
                  </a:lnTo>
                  <a:lnTo>
                    <a:pt x="483958" y="34137"/>
                  </a:lnTo>
                  <a:lnTo>
                    <a:pt x="482790" y="38620"/>
                  </a:lnTo>
                  <a:lnTo>
                    <a:pt x="478078" y="44996"/>
                  </a:lnTo>
                  <a:lnTo>
                    <a:pt x="474751" y="46596"/>
                  </a:lnTo>
                  <a:lnTo>
                    <a:pt x="466166" y="46596"/>
                  </a:lnTo>
                  <a:lnTo>
                    <a:pt x="462851" y="44996"/>
                  </a:lnTo>
                  <a:lnTo>
                    <a:pt x="458127" y="38620"/>
                  </a:lnTo>
                  <a:lnTo>
                    <a:pt x="456946" y="34137"/>
                  </a:lnTo>
                  <a:lnTo>
                    <a:pt x="456946" y="22580"/>
                  </a:lnTo>
                  <a:lnTo>
                    <a:pt x="458127" y="18084"/>
                  </a:lnTo>
                  <a:lnTo>
                    <a:pt x="462851" y="11709"/>
                  </a:lnTo>
                  <a:lnTo>
                    <a:pt x="466166" y="10109"/>
                  </a:lnTo>
                  <a:lnTo>
                    <a:pt x="474751" y="10109"/>
                  </a:lnTo>
                  <a:lnTo>
                    <a:pt x="478078" y="11709"/>
                  </a:lnTo>
                  <a:lnTo>
                    <a:pt x="482790" y="18084"/>
                  </a:lnTo>
                  <a:lnTo>
                    <a:pt x="483958" y="22580"/>
                  </a:lnTo>
                  <a:lnTo>
                    <a:pt x="483958" y="1752"/>
                  </a:lnTo>
                  <a:lnTo>
                    <a:pt x="479183" y="0"/>
                  </a:lnTo>
                  <a:lnTo>
                    <a:pt x="461721" y="0"/>
                  </a:lnTo>
                  <a:lnTo>
                    <a:pt x="454875" y="2514"/>
                  </a:lnTo>
                  <a:lnTo>
                    <a:pt x="444931" y="12573"/>
                  </a:lnTo>
                  <a:lnTo>
                    <a:pt x="442442" y="19507"/>
                  </a:lnTo>
                  <a:lnTo>
                    <a:pt x="442442" y="37198"/>
                  </a:lnTo>
                  <a:lnTo>
                    <a:pt x="444931" y="44132"/>
                  </a:lnTo>
                  <a:lnTo>
                    <a:pt x="454875" y="54190"/>
                  </a:lnTo>
                  <a:lnTo>
                    <a:pt x="461721" y="56692"/>
                  </a:lnTo>
                  <a:lnTo>
                    <a:pt x="479183" y="56692"/>
                  </a:lnTo>
                  <a:lnTo>
                    <a:pt x="486041" y="54190"/>
                  </a:lnTo>
                  <a:lnTo>
                    <a:pt x="493522" y="46596"/>
                  </a:lnTo>
                  <a:lnTo>
                    <a:pt x="495960" y="44132"/>
                  </a:lnTo>
                  <a:lnTo>
                    <a:pt x="498436" y="37198"/>
                  </a:lnTo>
                  <a:lnTo>
                    <a:pt x="498436" y="19507"/>
                  </a:lnTo>
                  <a:close/>
                </a:path>
                <a:path w="609600" h="57150">
                  <a:moveTo>
                    <a:pt x="552056" y="34163"/>
                  </a:moveTo>
                  <a:lnTo>
                    <a:pt x="550773" y="30607"/>
                  </a:lnTo>
                  <a:lnTo>
                    <a:pt x="545680" y="25603"/>
                  </a:lnTo>
                  <a:lnTo>
                    <a:pt x="541375" y="23749"/>
                  </a:lnTo>
                  <a:lnTo>
                    <a:pt x="535330" y="22529"/>
                  </a:lnTo>
                  <a:lnTo>
                    <a:pt x="526503" y="20713"/>
                  </a:lnTo>
                  <a:lnTo>
                    <a:pt x="524548" y="20015"/>
                  </a:lnTo>
                  <a:lnTo>
                    <a:pt x="522389" y="18402"/>
                  </a:lnTo>
                  <a:lnTo>
                    <a:pt x="521843" y="17259"/>
                  </a:lnTo>
                  <a:lnTo>
                    <a:pt x="521843" y="13855"/>
                  </a:lnTo>
                  <a:lnTo>
                    <a:pt x="522643" y="12420"/>
                  </a:lnTo>
                  <a:lnTo>
                    <a:pt x="525856" y="10566"/>
                  </a:lnTo>
                  <a:lnTo>
                    <a:pt x="528332" y="10121"/>
                  </a:lnTo>
                  <a:lnTo>
                    <a:pt x="534212" y="10121"/>
                  </a:lnTo>
                  <a:lnTo>
                    <a:pt x="536892" y="10439"/>
                  </a:lnTo>
                  <a:lnTo>
                    <a:pt x="542582" y="11760"/>
                  </a:lnTo>
                  <a:lnTo>
                    <a:pt x="545503" y="12738"/>
                  </a:lnTo>
                  <a:lnTo>
                    <a:pt x="548487" y="14033"/>
                  </a:lnTo>
                  <a:lnTo>
                    <a:pt x="548487" y="2692"/>
                  </a:lnTo>
                  <a:lnTo>
                    <a:pt x="545109" y="1790"/>
                  </a:lnTo>
                  <a:lnTo>
                    <a:pt x="541845" y="1117"/>
                  </a:lnTo>
                  <a:lnTo>
                    <a:pt x="538683" y="685"/>
                  </a:lnTo>
                  <a:lnTo>
                    <a:pt x="535533" y="228"/>
                  </a:lnTo>
                  <a:lnTo>
                    <a:pt x="532447" y="12"/>
                  </a:lnTo>
                  <a:lnTo>
                    <a:pt x="522897" y="12"/>
                  </a:lnTo>
                  <a:lnTo>
                    <a:pt x="517867" y="1473"/>
                  </a:lnTo>
                  <a:lnTo>
                    <a:pt x="510870" y="7327"/>
                  </a:lnTo>
                  <a:lnTo>
                    <a:pt x="509117" y="11506"/>
                  </a:lnTo>
                  <a:lnTo>
                    <a:pt x="509117" y="21297"/>
                  </a:lnTo>
                  <a:lnTo>
                    <a:pt x="510374" y="24752"/>
                  </a:lnTo>
                  <a:lnTo>
                    <a:pt x="515404" y="29870"/>
                  </a:lnTo>
                  <a:lnTo>
                    <a:pt x="519379" y="31737"/>
                  </a:lnTo>
                  <a:lnTo>
                    <a:pt x="524827" y="32905"/>
                  </a:lnTo>
                  <a:lnTo>
                    <a:pt x="533565" y="34861"/>
                  </a:lnTo>
                  <a:lnTo>
                    <a:pt x="535774" y="35699"/>
                  </a:lnTo>
                  <a:lnTo>
                    <a:pt x="537984" y="37566"/>
                  </a:lnTo>
                  <a:lnTo>
                    <a:pt x="538530" y="38900"/>
                  </a:lnTo>
                  <a:lnTo>
                    <a:pt x="538530" y="42532"/>
                  </a:lnTo>
                  <a:lnTo>
                    <a:pt x="537718" y="44018"/>
                  </a:lnTo>
                  <a:lnTo>
                    <a:pt x="534466" y="46075"/>
                  </a:lnTo>
                  <a:lnTo>
                    <a:pt x="532117" y="46609"/>
                  </a:lnTo>
                  <a:lnTo>
                    <a:pt x="526046" y="46609"/>
                  </a:lnTo>
                  <a:lnTo>
                    <a:pt x="522909" y="46126"/>
                  </a:lnTo>
                  <a:lnTo>
                    <a:pt x="516420" y="44246"/>
                  </a:lnTo>
                  <a:lnTo>
                    <a:pt x="513067" y="42849"/>
                  </a:lnTo>
                  <a:lnTo>
                    <a:pt x="509587" y="40982"/>
                  </a:lnTo>
                  <a:lnTo>
                    <a:pt x="509587" y="52819"/>
                  </a:lnTo>
                  <a:lnTo>
                    <a:pt x="513067" y="54102"/>
                  </a:lnTo>
                  <a:lnTo>
                    <a:pt x="516534" y="55067"/>
                  </a:lnTo>
                  <a:lnTo>
                    <a:pt x="523494" y="56375"/>
                  </a:lnTo>
                  <a:lnTo>
                    <a:pt x="526961" y="56692"/>
                  </a:lnTo>
                  <a:lnTo>
                    <a:pt x="537718" y="56692"/>
                  </a:lnTo>
                  <a:lnTo>
                    <a:pt x="543153" y="55232"/>
                  </a:lnTo>
                  <a:lnTo>
                    <a:pt x="550278" y="49314"/>
                  </a:lnTo>
                  <a:lnTo>
                    <a:pt x="552056" y="44818"/>
                  </a:lnTo>
                  <a:lnTo>
                    <a:pt x="552056" y="34163"/>
                  </a:lnTo>
                  <a:close/>
                </a:path>
                <a:path w="609600" h="57150">
                  <a:moveTo>
                    <a:pt x="609333" y="1130"/>
                  </a:moveTo>
                  <a:lnTo>
                    <a:pt x="559168" y="1130"/>
                  </a:lnTo>
                  <a:lnTo>
                    <a:pt x="559168" y="11798"/>
                  </a:lnTo>
                  <a:lnTo>
                    <a:pt x="577240" y="11798"/>
                  </a:lnTo>
                  <a:lnTo>
                    <a:pt x="577240" y="55575"/>
                  </a:lnTo>
                  <a:lnTo>
                    <a:pt x="591273" y="55575"/>
                  </a:lnTo>
                  <a:lnTo>
                    <a:pt x="591273" y="11798"/>
                  </a:lnTo>
                  <a:lnTo>
                    <a:pt x="609333" y="11798"/>
                  </a:lnTo>
                  <a:lnTo>
                    <a:pt x="609333" y="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727" y="290954"/>
            <a:ext cx="230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2203" y="669805"/>
            <a:ext cx="2409190" cy="2468245"/>
            <a:chOff x="1052203" y="669805"/>
            <a:chExt cx="2409190" cy="2468245"/>
          </a:xfrm>
        </p:grpSpPr>
        <p:sp>
          <p:nvSpPr>
            <p:cNvPr id="14" name="object 14"/>
            <p:cNvSpPr/>
            <p:nvPr/>
          </p:nvSpPr>
          <p:spPr>
            <a:xfrm>
              <a:off x="1055593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5593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671" y="937784"/>
              <a:ext cx="2222780" cy="2200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39012" y="763104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51231" y="24231"/>
                  </a:moveTo>
                  <a:lnTo>
                    <a:pt x="50609" y="20599"/>
                  </a:lnTo>
                  <a:lnTo>
                    <a:pt x="48133" y="14185"/>
                  </a:lnTo>
                  <a:lnTo>
                    <a:pt x="46532" y="11798"/>
                  </a:lnTo>
                  <a:lnTo>
                    <a:pt x="46240" y="11353"/>
                  </a:lnTo>
                  <a:lnTo>
                    <a:pt x="40792" y="6070"/>
                  </a:lnTo>
                  <a:lnTo>
                    <a:pt x="37325" y="4076"/>
                  </a:lnTo>
                  <a:lnTo>
                    <a:pt x="36753" y="3911"/>
                  </a:lnTo>
                  <a:lnTo>
                    <a:pt x="36753" y="22923"/>
                  </a:lnTo>
                  <a:lnTo>
                    <a:pt x="36753" y="33705"/>
                  </a:lnTo>
                  <a:lnTo>
                    <a:pt x="35242" y="37820"/>
                  </a:lnTo>
                  <a:lnTo>
                    <a:pt x="29184" y="43497"/>
                  </a:lnTo>
                  <a:lnTo>
                    <a:pt x="24803" y="44907"/>
                  </a:lnTo>
                  <a:lnTo>
                    <a:pt x="14046" y="44907"/>
                  </a:lnTo>
                  <a:lnTo>
                    <a:pt x="14046" y="11798"/>
                  </a:lnTo>
                  <a:lnTo>
                    <a:pt x="24828" y="11798"/>
                  </a:lnTo>
                  <a:lnTo>
                    <a:pt x="29210" y="13195"/>
                  </a:lnTo>
                  <a:lnTo>
                    <a:pt x="35255" y="18821"/>
                  </a:lnTo>
                  <a:lnTo>
                    <a:pt x="36753" y="22923"/>
                  </a:lnTo>
                  <a:lnTo>
                    <a:pt x="36753" y="3911"/>
                  </a:lnTo>
                  <a:lnTo>
                    <a:pt x="29222" y="1714"/>
                  </a:lnTo>
                  <a:lnTo>
                    <a:pt x="23075" y="1130"/>
                  </a:lnTo>
                  <a:lnTo>
                    <a:pt x="0" y="1130"/>
                  </a:lnTo>
                  <a:lnTo>
                    <a:pt x="0" y="55575"/>
                  </a:lnTo>
                  <a:lnTo>
                    <a:pt x="22974" y="55575"/>
                  </a:lnTo>
                  <a:lnTo>
                    <a:pt x="46532" y="44907"/>
                  </a:lnTo>
                  <a:lnTo>
                    <a:pt x="48133" y="42506"/>
                  </a:lnTo>
                  <a:lnTo>
                    <a:pt x="50609" y="36068"/>
                  </a:lnTo>
                  <a:lnTo>
                    <a:pt x="51231" y="32410"/>
                  </a:lnTo>
                  <a:lnTo>
                    <a:pt x="51231" y="24231"/>
                  </a:lnTo>
                  <a:close/>
                </a:path>
                <a:path w="609600" h="57150">
                  <a:moveTo>
                    <a:pt x="116382" y="19507"/>
                  </a:moveTo>
                  <a:lnTo>
                    <a:pt x="113906" y="12573"/>
                  </a:lnTo>
                  <a:lnTo>
                    <a:pt x="111467" y="10109"/>
                  </a:lnTo>
                  <a:lnTo>
                    <a:pt x="103987" y="2514"/>
                  </a:lnTo>
                  <a:lnTo>
                    <a:pt x="101904" y="1752"/>
                  </a:lnTo>
                  <a:lnTo>
                    <a:pt x="101904" y="22580"/>
                  </a:lnTo>
                  <a:lnTo>
                    <a:pt x="101904" y="34137"/>
                  </a:lnTo>
                  <a:lnTo>
                    <a:pt x="100723" y="38620"/>
                  </a:lnTo>
                  <a:lnTo>
                    <a:pt x="96012" y="44996"/>
                  </a:lnTo>
                  <a:lnTo>
                    <a:pt x="92684" y="46596"/>
                  </a:lnTo>
                  <a:lnTo>
                    <a:pt x="84099" y="46596"/>
                  </a:lnTo>
                  <a:lnTo>
                    <a:pt x="80784" y="44996"/>
                  </a:lnTo>
                  <a:lnTo>
                    <a:pt x="76073" y="38620"/>
                  </a:lnTo>
                  <a:lnTo>
                    <a:pt x="74891" y="34137"/>
                  </a:lnTo>
                  <a:lnTo>
                    <a:pt x="74891" y="22580"/>
                  </a:lnTo>
                  <a:lnTo>
                    <a:pt x="76073" y="18084"/>
                  </a:lnTo>
                  <a:lnTo>
                    <a:pt x="80784" y="11709"/>
                  </a:lnTo>
                  <a:lnTo>
                    <a:pt x="84099" y="10109"/>
                  </a:lnTo>
                  <a:lnTo>
                    <a:pt x="92684" y="10109"/>
                  </a:lnTo>
                  <a:lnTo>
                    <a:pt x="96012" y="11709"/>
                  </a:lnTo>
                  <a:lnTo>
                    <a:pt x="100723" y="18084"/>
                  </a:lnTo>
                  <a:lnTo>
                    <a:pt x="101904" y="22580"/>
                  </a:lnTo>
                  <a:lnTo>
                    <a:pt x="101904" y="1752"/>
                  </a:lnTo>
                  <a:lnTo>
                    <a:pt x="97129" y="0"/>
                  </a:lnTo>
                  <a:lnTo>
                    <a:pt x="79654" y="0"/>
                  </a:lnTo>
                  <a:lnTo>
                    <a:pt x="72809" y="2514"/>
                  </a:lnTo>
                  <a:lnTo>
                    <a:pt x="62877" y="12573"/>
                  </a:lnTo>
                  <a:lnTo>
                    <a:pt x="60388" y="19507"/>
                  </a:lnTo>
                  <a:lnTo>
                    <a:pt x="60388" y="37198"/>
                  </a:lnTo>
                  <a:lnTo>
                    <a:pt x="62877" y="44132"/>
                  </a:lnTo>
                  <a:lnTo>
                    <a:pt x="72809" y="54190"/>
                  </a:lnTo>
                  <a:lnTo>
                    <a:pt x="79654" y="56692"/>
                  </a:lnTo>
                  <a:lnTo>
                    <a:pt x="97129" y="56692"/>
                  </a:lnTo>
                  <a:lnTo>
                    <a:pt x="103987" y="54190"/>
                  </a:lnTo>
                  <a:lnTo>
                    <a:pt x="111467" y="46596"/>
                  </a:lnTo>
                  <a:lnTo>
                    <a:pt x="113906" y="44132"/>
                  </a:lnTo>
                  <a:lnTo>
                    <a:pt x="116382" y="37198"/>
                  </a:lnTo>
                  <a:lnTo>
                    <a:pt x="116382" y="19507"/>
                  </a:lnTo>
                  <a:close/>
                </a:path>
                <a:path w="609600" h="57150">
                  <a:moveTo>
                    <a:pt x="171704" y="4013"/>
                  </a:moveTo>
                  <a:lnTo>
                    <a:pt x="169125" y="2692"/>
                  </a:lnTo>
                  <a:lnTo>
                    <a:pt x="166446" y="1689"/>
                  </a:lnTo>
                  <a:lnTo>
                    <a:pt x="160858" y="342"/>
                  </a:lnTo>
                  <a:lnTo>
                    <a:pt x="157937" y="12"/>
                  </a:lnTo>
                  <a:lnTo>
                    <a:pt x="145846" y="12"/>
                  </a:lnTo>
                  <a:lnTo>
                    <a:pt x="138658" y="2552"/>
                  </a:lnTo>
                  <a:lnTo>
                    <a:pt x="128066" y="12725"/>
                  </a:lnTo>
                  <a:lnTo>
                    <a:pt x="125412" y="19646"/>
                  </a:lnTo>
                  <a:lnTo>
                    <a:pt x="125412" y="37084"/>
                  </a:lnTo>
                  <a:lnTo>
                    <a:pt x="128066" y="43980"/>
                  </a:lnTo>
                  <a:lnTo>
                    <a:pt x="138658" y="54152"/>
                  </a:lnTo>
                  <a:lnTo>
                    <a:pt x="145846" y="56692"/>
                  </a:lnTo>
                  <a:lnTo>
                    <a:pt x="157937" y="56692"/>
                  </a:lnTo>
                  <a:lnTo>
                    <a:pt x="160858" y="56362"/>
                  </a:lnTo>
                  <a:lnTo>
                    <a:pt x="166446" y="55003"/>
                  </a:lnTo>
                  <a:lnTo>
                    <a:pt x="169125" y="54013"/>
                  </a:lnTo>
                  <a:lnTo>
                    <a:pt x="171704" y="52692"/>
                  </a:lnTo>
                  <a:lnTo>
                    <a:pt x="171704" y="41554"/>
                  </a:lnTo>
                  <a:lnTo>
                    <a:pt x="169100" y="43281"/>
                  </a:lnTo>
                  <a:lnTo>
                    <a:pt x="166535" y="44564"/>
                  </a:lnTo>
                  <a:lnTo>
                    <a:pt x="161493" y="46189"/>
                  </a:lnTo>
                  <a:lnTo>
                    <a:pt x="158826" y="46609"/>
                  </a:lnTo>
                  <a:lnTo>
                    <a:pt x="151028" y="46609"/>
                  </a:lnTo>
                  <a:lnTo>
                    <a:pt x="147091" y="44970"/>
                  </a:lnTo>
                  <a:lnTo>
                    <a:pt x="141351" y="38493"/>
                  </a:lnTo>
                  <a:lnTo>
                    <a:pt x="139928" y="34036"/>
                  </a:lnTo>
                  <a:lnTo>
                    <a:pt x="139928" y="22669"/>
                  </a:lnTo>
                  <a:lnTo>
                    <a:pt x="141351" y="18211"/>
                  </a:lnTo>
                  <a:lnTo>
                    <a:pt x="147091" y="11734"/>
                  </a:lnTo>
                  <a:lnTo>
                    <a:pt x="151028" y="10121"/>
                  </a:lnTo>
                  <a:lnTo>
                    <a:pt x="158826" y="10121"/>
                  </a:lnTo>
                  <a:lnTo>
                    <a:pt x="161493" y="10515"/>
                  </a:lnTo>
                  <a:lnTo>
                    <a:pt x="166535" y="12141"/>
                  </a:lnTo>
                  <a:lnTo>
                    <a:pt x="169100" y="13423"/>
                  </a:lnTo>
                  <a:lnTo>
                    <a:pt x="171704" y="15176"/>
                  </a:lnTo>
                  <a:lnTo>
                    <a:pt x="171704" y="4013"/>
                  </a:lnTo>
                  <a:close/>
                </a:path>
                <a:path w="609600" h="57150">
                  <a:moveTo>
                    <a:pt x="237871" y="55575"/>
                  </a:moveTo>
                  <a:lnTo>
                    <a:pt x="208965" y="26924"/>
                  </a:lnTo>
                  <a:lnTo>
                    <a:pt x="235165" y="1130"/>
                  </a:lnTo>
                  <a:lnTo>
                    <a:pt x="218871" y="1130"/>
                  </a:lnTo>
                  <a:lnTo>
                    <a:pt x="198653" y="21005"/>
                  </a:lnTo>
                  <a:lnTo>
                    <a:pt x="198653" y="1130"/>
                  </a:lnTo>
                  <a:lnTo>
                    <a:pt x="184607" y="1130"/>
                  </a:lnTo>
                  <a:lnTo>
                    <a:pt x="184607" y="55575"/>
                  </a:lnTo>
                  <a:lnTo>
                    <a:pt x="198653" y="55575"/>
                  </a:lnTo>
                  <a:lnTo>
                    <a:pt x="198653" y="34137"/>
                  </a:lnTo>
                  <a:lnTo>
                    <a:pt x="220306" y="55575"/>
                  </a:lnTo>
                  <a:lnTo>
                    <a:pt x="237871" y="55575"/>
                  </a:lnTo>
                  <a:close/>
                </a:path>
                <a:path w="609600" h="57150">
                  <a:moveTo>
                    <a:pt x="282549" y="44907"/>
                  </a:moveTo>
                  <a:lnTo>
                    <a:pt x="257924" y="44907"/>
                  </a:lnTo>
                  <a:lnTo>
                    <a:pt x="257924" y="32562"/>
                  </a:lnTo>
                  <a:lnTo>
                    <a:pt x="280327" y="32562"/>
                  </a:lnTo>
                  <a:lnTo>
                    <a:pt x="280327" y="21894"/>
                  </a:lnTo>
                  <a:lnTo>
                    <a:pt x="257924" y="21894"/>
                  </a:lnTo>
                  <a:lnTo>
                    <a:pt x="257924" y="11798"/>
                  </a:lnTo>
                  <a:lnTo>
                    <a:pt x="281762" y="11798"/>
                  </a:lnTo>
                  <a:lnTo>
                    <a:pt x="281762" y="1130"/>
                  </a:lnTo>
                  <a:lnTo>
                    <a:pt x="243878" y="1130"/>
                  </a:lnTo>
                  <a:lnTo>
                    <a:pt x="243878" y="55575"/>
                  </a:lnTo>
                  <a:lnTo>
                    <a:pt x="282549" y="55575"/>
                  </a:lnTo>
                  <a:lnTo>
                    <a:pt x="282549" y="44907"/>
                  </a:lnTo>
                  <a:close/>
                </a:path>
                <a:path w="609600" h="57150">
                  <a:moveTo>
                    <a:pt x="345173" y="55575"/>
                  </a:moveTo>
                  <a:lnTo>
                    <a:pt x="337553" y="39992"/>
                  </a:lnTo>
                  <a:lnTo>
                    <a:pt x="336003" y="36779"/>
                  </a:lnTo>
                  <a:lnTo>
                    <a:pt x="334733" y="34810"/>
                  </a:lnTo>
                  <a:lnTo>
                    <a:pt x="334467" y="34378"/>
                  </a:lnTo>
                  <a:lnTo>
                    <a:pt x="331431" y="31229"/>
                  </a:lnTo>
                  <a:lnTo>
                    <a:pt x="329704" y="30200"/>
                  </a:lnTo>
                  <a:lnTo>
                    <a:pt x="327787" y="29756"/>
                  </a:lnTo>
                  <a:lnTo>
                    <a:pt x="331292" y="28676"/>
                  </a:lnTo>
                  <a:lnTo>
                    <a:pt x="333908" y="26987"/>
                  </a:lnTo>
                  <a:lnTo>
                    <a:pt x="335648" y="24701"/>
                  </a:lnTo>
                  <a:lnTo>
                    <a:pt x="337388" y="22428"/>
                  </a:lnTo>
                  <a:lnTo>
                    <a:pt x="338251" y="19519"/>
                  </a:lnTo>
                  <a:lnTo>
                    <a:pt x="338251" y="11226"/>
                  </a:lnTo>
                  <a:lnTo>
                    <a:pt x="338251" y="10833"/>
                  </a:lnTo>
                  <a:lnTo>
                    <a:pt x="336588" y="7073"/>
                  </a:lnTo>
                  <a:lnTo>
                    <a:pt x="329895" y="2311"/>
                  </a:lnTo>
                  <a:lnTo>
                    <a:pt x="324650" y="1130"/>
                  </a:lnTo>
                  <a:lnTo>
                    <a:pt x="324218" y="1130"/>
                  </a:lnTo>
                  <a:lnTo>
                    <a:pt x="324218" y="15519"/>
                  </a:lnTo>
                  <a:lnTo>
                    <a:pt x="324218" y="20332"/>
                  </a:lnTo>
                  <a:lnTo>
                    <a:pt x="323583" y="22072"/>
                  </a:lnTo>
                  <a:lnTo>
                    <a:pt x="321030" y="24180"/>
                  </a:lnTo>
                  <a:lnTo>
                    <a:pt x="318922" y="24701"/>
                  </a:lnTo>
                  <a:lnTo>
                    <a:pt x="310083" y="24701"/>
                  </a:lnTo>
                  <a:lnTo>
                    <a:pt x="310083" y="11226"/>
                  </a:lnTo>
                  <a:lnTo>
                    <a:pt x="318922" y="11226"/>
                  </a:lnTo>
                  <a:lnTo>
                    <a:pt x="321030" y="11747"/>
                  </a:lnTo>
                  <a:lnTo>
                    <a:pt x="323583" y="13817"/>
                  </a:lnTo>
                  <a:lnTo>
                    <a:pt x="324218" y="15519"/>
                  </a:lnTo>
                  <a:lnTo>
                    <a:pt x="324218" y="1130"/>
                  </a:lnTo>
                  <a:lnTo>
                    <a:pt x="296037" y="1130"/>
                  </a:lnTo>
                  <a:lnTo>
                    <a:pt x="296037" y="55575"/>
                  </a:lnTo>
                  <a:lnTo>
                    <a:pt x="310083" y="55575"/>
                  </a:lnTo>
                  <a:lnTo>
                    <a:pt x="310083" y="34810"/>
                  </a:lnTo>
                  <a:lnTo>
                    <a:pt x="316344" y="34810"/>
                  </a:lnTo>
                  <a:lnTo>
                    <a:pt x="318173" y="35306"/>
                  </a:lnTo>
                  <a:lnTo>
                    <a:pt x="320916" y="37325"/>
                  </a:lnTo>
                  <a:lnTo>
                    <a:pt x="322262" y="39192"/>
                  </a:lnTo>
                  <a:lnTo>
                    <a:pt x="330238" y="55575"/>
                  </a:lnTo>
                  <a:lnTo>
                    <a:pt x="345173" y="55575"/>
                  </a:lnTo>
                  <a:close/>
                </a:path>
                <a:path w="609600" h="57150">
                  <a:moveTo>
                    <a:pt x="430339" y="1130"/>
                  </a:moveTo>
                  <a:lnTo>
                    <a:pt x="416306" y="1130"/>
                  </a:lnTo>
                  <a:lnTo>
                    <a:pt x="416306" y="21894"/>
                  </a:lnTo>
                  <a:lnTo>
                    <a:pt x="395592" y="21894"/>
                  </a:lnTo>
                  <a:lnTo>
                    <a:pt x="395592" y="1130"/>
                  </a:lnTo>
                  <a:lnTo>
                    <a:pt x="381558" y="1130"/>
                  </a:lnTo>
                  <a:lnTo>
                    <a:pt x="381558" y="55575"/>
                  </a:lnTo>
                  <a:lnTo>
                    <a:pt x="395592" y="55575"/>
                  </a:lnTo>
                  <a:lnTo>
                    <a:pt x="395592" y="32562"/>
                  </a:lnTo>
                  <a:lnTo>
                    <a:pt x="416306" y="32562"/>
                  </a:lnTo>
                  <a:lnTo>
                    <a:pt x="416306" y="55575"/>
                  </a:lnTo>
                  <a:lnTo>
                    <a:pt x="430339" y="55575"/>
                  </a:lnTo>
                  <a:lnTo>
                    <a:pt x="430339" y="1130"/>
                  </a:lnTo>
                  <a:close/>
                </a:path>
                <a:path w="609600" h="57150">
                  <a:moveTo>
                    <a:pt x="498436" y="19507"/>
                  </a:moveTo>
                  <a:lnTo>
                    <a:pt x="495960" y="12573"/>
                  </a:lnTo>
                  <a:lnTo>
                    <a:pt x="493522" y="10109"/>
                  </a:lnTo>
                  <a:lnTo>
                    <a:pt x="486041" y="2514"/>
                  </a:lnTo>
                  <a:lnTo>
                    <a:pt x="483971" y="1765"/>
                  </a:lnTo>
                  <a:lnTo>
                    <a:pt x="483971" y="22580"/>
                  </a:lnTo>
                  <a:lnTo>
                    <a:pt x="483971" y="34137"/>
                  </a:lnTo>
                  <a:lnTo>
                    <a:pt x="482790" y="38620"/>
                  </a:lnTo>
                  <a:lnTo>
                    <a:pt x="478078" y="44996"/>
                  </a:lnTo>
                  <a:lnTo>
                    <a:pt x="474738" y="46596"/>
                  </a:lnTo>
                  <a:lnTo>
                    <a:pt x="466166" y="46596"/>
                  </a:lnTo>
                  <a:lnTo>
                    <a:pt x="462838" y="44996"/>
                  </a:lnTo>
                  <a:lnTo>
                    <a:pt x="458139" y="38620"/>
                  </a:lnTo>
                  <a:lnTo>
                    <a:pt x="456958" y="34137"/>
                  </a:lnTo>
                  <a:lnTo>
                    <a:pt x="456958" y="22580"/>
                  </a:lnTo>
                  <a:lnTo>
                    <a:pt x="458139" y="18084"/>
                  </a:lnTo>
                  <a:lnTo>
                    <a:pt x="462838" y="11709"/>
                  </a:lnTo>
                  <a:lnTo>
                    <a:pt x="466166" y="10109"/>
                  </a:lnTo>
                  <a:lnTo>
                    <a:pt x="474738" y="10109"/>
                  </a:lnTo>
                  <a:lnTo>
                    <a:pt x="478078" y="11709"/>
                  </a:lnTo>
                  <a:lnTo>
                    <a:pt x="482790" y="18084"/>
                  </a:lnTo>
                  <a:lnTo>
                    <a:pt x="483971" y="22580"/>
                  </a:lnTo>
                  <a:lnTo>
                    <a:pt x="483971" y="1765"/>
                  </a:lnTo>
                  <a:lnTo>
                    <a:pt x="479183" y="0"/>
                  </a:lnTo>
                  <a:lnTo>
                    <a:pt x="461721" y="0"/>
                  </a:lnTo>
                  <a:lnTo>
                    <a:pt x="454875" y="2514"/>
                  </a:lnTo>
                  <a:lnTo>
                    <a:pt x="444931" y="12573"/>
                  </a:lnTo>
                  <a:lnTo>
                    <a:pt x="442442" y="19507"/>
                  </a:lnTo>
                  <a:lnTo>
                    <a:pt x="442442" y="37198"/>
                  </a:lnTo>
                  <a:lnTo>
                    <a:pt x="444931" y="44132"/>
                  </a:lnTo>
                  <a:lnTo>
                    <a:pt x="454875" y="54190"/>
                  </a:lnTo>
                  <a:lnTo>
                    <a:pt x="461721" y="56692"/>
                  </a:lnTo>
                  <a:lnTo>
                    <a:pt x="479183" y="56692"/>
                  </a:lnTo>
                  <a:lnTo>
                    <a:pt x="486041" y="54190"/>
                  </a:lnTo>
                  <a:lnTo>
                    <a:pt x="493522" y="46596"/>
                  </a:lnTo>
                  <a:lnTo>
                    <a:pt x="495960" y="44132"/>
                  </a:lnTo>
                  <a:lnTo>
                    <a:pt x="498436" y="37198"/>
                  </a:lnTo>
                  <a:lnTo>
                    <a:pt x="498436" y="19507"/>
                  </a:lnTo>
                  <a:close/>
                </a:path>
                <a:path w="609600" h="57150">
                  <a:moveTo>
                    <a:pt x="552056" y="34163"/>
                  </a:moveTo>
                  <a:lnTo>
                    <a:pt x="550786" y="30607"/>
                  </a:lnTo>
                  <a:lnTo>
                    <a:pt x="548220" y="28117"/>
                  </a:lnTo>
                  <a:lnTo>
                    <a:pt x="545680" y="25603"/>
                  </a:lnTo>
                  <a:lnTo>
                    <a:pt x="541375" y="23749"/>
                  </a:lnTo>
                  <a:lnTo>
                    <a:pt x="535330" y="22529"/>
                  </a:lnTo>
                  <a:lnTo>
                    <a:pt x="526516" y="20713"/>
                  </a:lnTo>
                  <a:lnTo>
                    <a:pt x="524548" y="20015"/>
                  </a:lnTo>
                  <a:lnTo>
                    <a:pt x="522389" y="18402"/>
                  </a:lnTo>
                  <a:lnTo>
                    <a:pt x="521843" y="17259"/>
                  </a:lnTo>
                  <a:lnTo>
                    <a:pt x="521843" y="13855"/>
                  </a:lnTo>
                  <a:lnTo>
                    <a:pt x="522643" y="12420"/>
                  </a:lnTo>
                  <a:lnTo>
                    <a:pt x="525856" y="10566"/>
                  </a:lnTo>
                  <a:lnTo>
                    <a:pt x="528332" y="10121"/>
                  </a:lnTo>
                  <a:lnTo>
                    <a:pt x="534212" y="10121"/>
                  </a:lnTo>
                  <a:lnTo>
                    <a:pt x="536892" y="10439"/>
                  </a:lnTo>
                  <a:lnTo>
                    <a:pt x="542582" y="11760"/>
                  </a:lnTo>
                  <a:lnTo>
                    <a:pt x="545503" y="12738"/>
                  </a:lnTo>
                  <a:lnTo>
                    <a:pt x="548487" y="14033"/>
                  </a:lnTo>
                  <a:lnTo>
                    <a:pt x="548487" y="2692"/>
                  </a:lnTo>
                  <a:lnTo>
                    <a:pt x="545109" y="1790"/>
                  </a:lnTo>
                  <a:lnTo>
                    <a:pt x="541845" y="1117"/>
                  </a:lnTo>
                  <a:lnTo>
                    <a:pt x="535520" y="228"/>
                  </a:lnTo>
                  <a:lnTo>
                    <a:pt x="532447" y="12"/>
                  </a:lnTo>
                  <a:lnTo>
                    <a:pt x="522897" y="12"/>
                  </a:lnTo>
                  <a:lnTo>
                    <a:pt x="517867" y="1473"/>
                  </a:lnTo>
                  <a:lnTo>
                    <a:pt x="510870" y="7327"/>
                  </a:lnTo>
                  <a:lnTo>
                    <a:pt x="509117" y="11506"/>
                  </a:lnTo>
                  <a:lnTo>
                    <a:pt x="509117" y="21297"/>
                  </a:lnTo>
                  <a:lnTo>
                    <a:pt x="510374" y="24752"/>
                  </a:lnTo>
                  <a:lnTo>
                    <a:pt x="515404" y="29870"/>
                  </a:lnTo>
                  <a:lnTo>
                    <a:pt x="519379" y="31737"/>
                  </a:lnTo>
                  <a:lnTo>
                    <a:pt x="524827" y="32905"/>
                  </a:lnTo>
                  <a:lnTo>
                    <a:pt x="533565" y="34861"/>
                  </a:lnTo>
                  <a:lnTo>
                    <a:pt x="535774" y="35699"/>
                  </a:lnTo>
                  <a:lnTo>
                    <a:pt x="537984" y="37566"/>
                  </a:lnTo>
                  <a:lnTo>
                    <a:pt x="538530" y="38900"/>
                  </a:lnTo>
                  <a:lnTo>
                    <a:pt x="538530" y="42532"/>
                  </a:lnTo>
                  <a:lnTo>
                    <a:pt x="537718" y="44018"/>
                  </a:lnTo>
                  <a:lnTo>
                    <a:pt x="534466" y="46075"/>
                  </a:lnTo>
                  <a:lnTo>
                    <a:pt x="532117" y="46609"/>
                  </a:lnTo>
                  <a:lnTo>
                    <a:pt x="526034" y="46609"/>
                  </a:lnTo>
                  <a:lnTo>
                    <a:pt x="522909" y="46126"/>
                  </a:lnTo>
                  <a:lnTo>
                    <a:pt x="516420" y="44246"/>
                  </a:lnTo>
                  <a:lnTo>
                    <a:pt x="513067" y="42849"/>
                  </a:lnTo>
                  <a:lnTo>
                    <a:pt x="509600" y="40982"/>
                  </a:lnTo>
                  <a:lnTo>
                    <a:pt x="509600" y="52819"/>
                  </a:lnTo>
                  <a:lnTo>
                    <a:pt x="513067" y="54102"/>
                  </a:lnTo>
                  <a:lnTo>
                    <a:pt x="516534" y="55067"/>
                  </a:lnTo>
                  <a:lnTo>
                    <a:pt x="523494" y="56375"/>
                  </a:lnTo>
                  <a:lnTo>
                    <a:pt x="526948" y="56692"/>
                  </a:lnTo>
                  <a:lnTo>
                    <a:pt x="537718" y="56692"/>
                  </a:lnTo>
                  <a:lnTo>
                    <a:pt x="543153" y="55232"/>
                  </a:lnTo>
                  <a:lnTo>
                    <a:pt x="550278" y="49314"/>
                  </a:lnTo>
                  <a:lnTo>
                    <a:pt x="552056" y="44818"/>
                  </a:lnTo>
                  <a:lnTo>
                    <a:pt x="552056" y="34163"/>
                  </a:lnTo>
                  <a:close/>
                </a:path>
                <a:path w="609600" h="57150">
                  <a:moveTo>
                    <a:pt x="609320" y="1130"/>
                  </a:moveTo>
                  <a:lnTo>
                    <a:pt x="559168" y="1130"/>
                  </a:lnTo>
                  <a:lnTo>
                    <a:pt x="559168" y="11798"/>
                  </a:lnTo>
                  <a:lnTo>
                    <a:pt x="577240" y="11798"/>
                  </a:lnTo>
                  <a:lnTo>
                    <a:pt x="577240" y="55575"/>
                  </a:lnTo>
                  <a:lnTo>
                    <a:pt x="591273" y="55575"/>
                  </a:lnTo>
                  <a:lnTo>
                    <a:pt x="591273" y="11798"/>
                  </a:lnTo>
                  <a:lnTo>
                    <a:pt x="609320" y="11798"/>
                  </a:lnTo>
                  <a:lnTo>
                    <a:pt x="609320" y="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727" y="290954"/>
            <a:ext cx="230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5295" y="669805"/>
            <a:ext cx="2409190" cy="2468245"/>
            <a:chOff x="1075295" y="669805"/>
            <a:chExt cx="2409190" cy="2468245"/>
          </a:xfrm>
        </p:grpSpPr>
        <p:sp>
          <p:nvSpPr>
            <p:cNvPr id="14" name="object 14"/>
            <p:cNvSpPr/>
            <p:nvPr/>
          </p:nvSpPr>
          <p:spPr>
            <a:xfrm>
              <a:off x="1078685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8685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5758" y="937784"/>
              <a:ext cx="2207143" cy="2200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62100" y="763104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51231" y="24231"/>
                  </a:moveTo>
                  <a:lnTo>
                    <a:pt x="50609" y="20599"/>
                  </a:lnTo>
                  <a:lnTo>
                    <a:pt x="48133" y="14185"/>
                  </a:lnTo>
                  <a:lnTo>
                    <a:pt x="46532" y="11798"/>
                  </a:lnTo>
                  <a:lnTo>
                    <a:pt x="46240" y="11353"/>
                  </a:lnTo>
                  <a:lnTo>
                    <a:pt x="40792" y="6070"/>
                  </a:lnTo>
                  <a:lnTo>
                    <a:pt x="37325" y="4076"/>
                  </a:lnTo>
                  <a:lnTo>
                    <a:pt x="36753" y="3911"/>
                  </a:lnTo>
                  <a:lnTo>
                    <a:pt x="36753" y="22923"/>
                  </a:lnTo>
                  <a:lnTo>
                    <a:pt x="36753" y="33705"/>
                  </a:lnTo>
                  <a:lnTo>
                    <a:pt x="35242" y="37820"/>
                  </a:lnTo>
                  <a:lnTo>
                    <a:pt x="32207" y="40652"/>
                  </a:lnTo>
                  <a:lnTo>
                    <a:pt x="29197" y="43497"/>
                  </a:lnTo>
                  <a:lnTo>
                    <a:pt x="24815" y="44907"/>
                  </a:lnTo>
                  <a:lnTo>
                    <a:pt x="14046" y="44907"/>
                  </a:lnTo>
                  <a:lnTo>
                    <a:pt x="14046" y="11798"/>
                  </a:lnTo>
                  <a:lnTo>
                    <a:pt x="24841" y="11798"/>
                  </a:lnTo>
                  <a:lnTo>
                    <a:pt x="29222" y="13195"/>
                  </a:lnTo>
                  <a:lnTo>
                    <a:pt x="35255" y="18821"/>
                  </a:lnTo>
                  <a:lnTo>
                    <a:pt x="36753" y="22923"/>
                  </a:lnTo>
                  <a:lnTo>
                    <a:pt x="36753" y="3911"/>
                  </a:lnTo>
                  <a:lnTo>
                    <a:pt x="29235" y="1714"/>
                  </a:lnTo>
                  <a:lnTo>
                    <a:pt x="23075" y="1130"/>
                  </a:lnTo>
                  <a:lnTo>
                    <a:pt x="0" y="1130"/>
                  </a:lnTo>
                  <a:lnTo>
                    <a:pt x="0" y="55575"/>
                  </a:lnTo>
                  <a:lnTo>
                    <a:pt x="22974" y="55575"/>
                  </a:lnTo>
                  <a:lnTo>
                    <a:pt x="46532" y="44907"/>
                  </a:lnTo>
                  <a:lnTo>
                    <a:pt x="48133" y="42506"/>
                  </a:lnTo>
                  <a:lnTo>
                    <a:pt x="50609" y="36068"/>
                  </a:lnTo>
                  <a:lnTo>
                    <a:pt x="51231" y="32410"/>
                  </a:lnTo>
                  <a:lnTo>
                    <a:pt x="51231" y="24231"/>
                  </a:lnTo>
                  <a:close/>
                </a:path>
                <a:path w="609600" h="57150">
                  <a:moveTo>
                    <a:pt x="116382" y="19507"/>
                  </a:moveTo>
                  <a:lnTo>
                    <a:pt x="113893" y="12573"/>
                  </a:lnTo>
                  <a:lnTo>
                    <a:pt x="111455" y="10109"/>
                  </a:lnTo>
                  <a:lnTo>
                    <a:pt x="103987" y="2514"/>
                  </a:lnTo>
                  <a:lnTo>
                    <a:pt x="101904" y="1752"/>
                  </a:lnTo>
                  <a:lnTo>
                    <a:pt x="101904" y="22580"/>
                  </a:lnTo>
                  <a:lnTo>
                    <a:pt x="101904" y="34137"/>
                  </a:lnTo>
                  <a:lnTo>
                    <a:pt x="100723" y="38620"/>
                  </a:lnTo>
                  <a:lnTo>
                    <a:pt x="96012" y="44996"/>
                  </a:lnTo>
                  <a:lnTo>
                    <a:pt x="92684" y="46596"/>
                  </a:lnTo>
                  <a:lnTo>
                    <a:pt x="84099" y="46596"/>
                  </a:lnTo>
                  <a:lnTo>
                    <a:pt x="80784" y="44996"/>
                  </a:lnTo>
                  <a:lnTo>
                    <a:pt x="76073" y="38620"/>
                  </a:lnTo>
                  <a:lnTo>
                    <a:pt x="74891" y="34137"/>
                  </a:lnTo>
                  <a:lnTo>
                    <a:pt x="74891" y="22580"/>
                  </a:lnTo>
                  <a:lnTo>
                    <a:pt x="76073" y="18084"/>
                  </a:lnTo>
                  <a:lnTo>
                    <a:pt x="80784" y="11709"/>
                  </a:lnTo>
                  <a:lnTo>
                    <a:pt x="84099" y="10109"/>
                  </a:lnTo>
                  <a:lnTo>
                    <a:pt x="92684" y="10109"/>
                  </a:lnTo>
                  <a:lnTo>
                    <a:pt x="96012" y="11709"/>
                  </a:lnTo>
                  <a:lnTo>
                    <a:pt x="100723" y="18084"/>
                  </a:lnTo>
                  <a:lnTo>
                    <a:pt x="101904" y="22580"/>
                  </a:lnTo>
                  <a:lnTo>
                    <a:pt x="101904" y="1752"/>
                  </a:lnTo>
                  <a:lnTo>
                    <a:pt x="97129" y="0"/>
                  </a:lnTo>
                  <a:lnTo>
                    <a:pt x="79654" y="0"/>
                  </a:lnTo>
                  <a:lnTo>
                    <a:pt x="72809" y="2514"/>
                  </a:lnTo>
                  <a:lnTo>
                    <a:pt x="62877" y="12573"/>
                  </a:lnTo>
                  <a:lnTo>
                    <a:pt x="60388" y="19507"/>
                  </a:lnTo>
                  <a:lnTo>
                    <a:pt x="60388" y="37198"/>
                  </a:lnTo>
                  <a:lnTo>
                    <a:pt x="62877" y="44132"/>
                  </a:lnTo>
                  <a:lnTo>
                    <a:pt x="72809" y="54190"/>
                  </a:lnTo>
                  <a:lnTo>
                    <a:pt x="79654" y="56692"/>
                  </a:lnTo>
                  <a:lnTo>
                    <a:pt x="97129" y="56692"/>
                  </a:lnTo>
                  <a:lnTo>
                    <a:pt x="103987" y="54190"/>
                  </a:lnTo>
                  <a:lnTo>
                    <a:pt x="111455" y="46596"/>
                  </a:lnTo>
                  <a:lnTo>
                    <a:pt x="113893" y="44132"/>
                  </a:lnTo>
                  <a:lnTo>
                    <a:pt x="116382" y="37198"/>
                  </a:lnTo>
                  <a:lnTo>
                    <a:pt x="116382" y="19507"/>
                  </a:lnTo>
                  <a:close/>
                </a:path>
                <a:path w="609600" h="57150">
                  <a:moveTo>
                    <a:pt x="171704" y="4013"/>
                  </a:moveTo>
                  <a:lnTo>
                    <a:pt x="169125" y="2692"/>
                  </a:lnTo>
                  <a:lnTo>
                    <a:pt x="166433" y="1689"/>
                  </a:lnTo>
                  <a:lnTo>
                    <a:pt x="160858" y="342"/>
                  </a:lnTo>
                  <a:lnTo>
                    <a:pt x="157937" y="12"/>
                  </a:lnTo>
                  <a:lnTo>
                    <a:pt x="145834" y="12"/>
                  </a:lnTo>
                  <a:lnTo>
                    <a:pt x="138658" y="2552"/>
                  </a:lnTo>
                  <a:lnTo>
                    <a:pt x="128054" y="12725"/>
                  </a:lnTo>
                  <a:lnTo>
                    <a:pt x="125425" y="19646"/>
                  </a:lnTo>
                  <a:lnTo>
                    <a:pt x="125425" y="37084"/>
                  </a:lnTo>
                  <a:lnTo>
                    <a:pt x="128054" y="43980"/>
                  </a:lnTo>
                  <a:lnTo>
                    <a:pt x="138658" y="54152"/>
                  </a:lnTo>
                  <a:lnTo>
                    <a:pt x="145834" y="56692"/>
                  </a:lnTo>
                  <a:lnTo>
                    <a:pt x="157937" y="56692"/>
                  </a:lnTo>
                  <a:lnTo>
                    <a:pt x="160858" y="56362"/>
                  </a:lnTo>
                  <a:lnTo>
                    <a:pt x="166433" y="55003"/>
                  </a:lnTo>
                  <a:lnTo>
                    <a:pt x="169125" y="54013"/>
                  </a:lnTo>
                  <a:lnTo>
                    <a:pt x="171704" y="52692"/>
                  </a:lnTo>
                  <a:lnTo>
                    <a:pt x="171704" y="41554"/>
                  </a:lnTo>
                  <a:lnTo>
                    <a:pt x="169100" y="43281"/>
                  </a:lnTo>
                  <a:lnTo>
                    <a:pt x="166535" y="44564"/>
                  </a:lnTo>
                  <a:lnTo>
                    <a:pt x="161493" y="46189"/>
                  </a:lnTo>
                  <a:lnTo>
                    <a:pt x="158813" y="46609"/>
                  </a:lnTo>
                  <a:lnTo>
                    <a:pt x="151028" y="46609"/>
                  </a:lnTo>
                  <a:lnTo>
                    <a:pt x="147078" y="44970"/>
                  </a:lnTo>
                  <a:lnTo>
                    <a:pt x="141351" y="38493"/>
                  </a:lnTo>
                  <a:lnTo>
                    <a:pt x="139928" y="34036"/>
                  </a:lnTo>
                  <a:lnTo>
                    <a:pt x="139928" y="22669"/>
                  </a:lnTo>
                  <a:lnTo>
                    <a:pt x="141351" y="18211"/>
                  </a:lnTo>
                  <a:lnTo>
                    <a:pt x="147078" y="11734"/>
                  </a:lnTo>
                  <a:lnTo>
                    <a:pt x="151028" y="10121"/>
                  </a:lnTo>
                  <a:lnTo>
                    <a:pt x="158813" y="10121"/>
                  </a:lnTo>
                  <a:lnTo>
                    <a:pt x="161493" y="10515"/>
                  </a:lnTo>
                  <a:lnTo>
                    <a:pt x="166535" y="12141"/>
                  </a:lnTo>
                  <a:lnTo>
                    <a:pt x="169100" y="13423"/>
                  </a:lnTo>
                  <a:lnTo>
                    <a:pt x="171704" y="15176"/>
                  </a:lnTo>
                  <a:lnTo>
                    <a:pt x="171704" y="4013"/>
                  </a:lnTo>
                  <a:close/>
                </a:path>
                <a:path w="609600" h="57150">
                  <a:moveTo>
                    <a:pt x="237871" y="55575"/>
                  </a:moveTo>
                  <a:lnTo>
                    <a:pt x="208965" y="26924"/>
                  </a:lnTo>
                  <a:lnTo>
                    <a:pt x="235165" y="1130"/>
                  </a:lnTo>
                  <a:lnTo>
                    <a:pt x="218859" y="1130"/>
                  </a:lnTo>
                  <a:lnTo>
                    <a:pt x="198653" y="21005"/>
                  </a:lnTo>
                  <a:lnTo>
                    <a:pt x="198653" y="1130"/>
                  </a:lnTo>
                  <a:lnTo>
                    <a:pt x="184607" y="1130"/>
                  </a:lnTo>
                  <a:lnTo>
                    <a:pt x="184607" y="55575"/>
                  </a:lnTo>
                  <a:lnTo>
                    <a:pt x="198653" y="55575"/>
                  </a:lnTo>
                  <a:lnTo>
                    <a:pt x="198653" y="34137"/>
                  </a:lnTo>
                  <a:lnTo>
                    <a:pt x="220306" y="55575"/>
                  </a:lnTo>
                  <a:lnTo>
                    <a:pt x="237871" y="55575"/>
                  </a:lnTo>
                  <a:close/>
                </a:path>
                <a:path w="609600" h="57150">
                  <a:moveTo>
                    <a:pt x="282562" y="44907"/>
                  </a:moveTo>
                  <a:lnTo>
                    <a:pt x="257911" y="44907"/>
                  </a:lnTo>
                  <a:lnTo>
                    <a:pt x="257911" y="32562"/>
                  </a:lnTo>
                  <a:lnTo>
                    <a:pt x="280339" y="32562"/>
                  </a:lnTo>
                  <a:lnTo>
                    <a:pt x="280339" y="21894"/>
                  </a:lnTo>
                  <a:lnTo>
                    <a:pt x="257911" y="21894"/>
                  </a:lnTo>
                  <a:lnTo>
                    <a:pt x="257911" y="11798"/>
                  </a:lnTo>
                  <a:lnTo>
                    <a:pt x="281762" y="11798"/>
                  </a:lnTo>
                  <a:lnTo>
                    <a:pt x="281762" y="1130"/>
                  </a:lnTo>
                  <a:lnTo>
                    <a:pt x="243878" y="1130"/>
                  </a:lnTo>
                  <a:lnTo>
                    <a:pt x="243878" y="55575"/>
                  </a:lnTo>
                  <a:lnTo>
                    <a:pt x="282562" y="55575"/>
                  </a:lnTo>
                  <a:lnTo>
                    <a:pt x="282562" y="44907"/>
                  </a:lnTo>
                  <a:close/>
                </a:path>
                <a:path w="609600" h="57150">
                  <a:moveTo>
                    <a:pt x="345173" y="55575"/>
                  </a:moveTo>
                  <a:lnTo>
                    <a:pt x="337553" y="39992"/>
                  </a:lnTo>
                  <a:lnTo>
                    <a:pt x="336003" y="36779"/>
                  </a:lnTo>
                  <a:lnTo>
                    <a:pt x="334733" y="34810"/>
                  </a:lnTo>
                  <a:lnTo>
                    <a:pt x="334467" y="34378"/>
                  </a:lnTo>
                  <a:lnTo>
                    <a:pt x="331431" y="31229"/>
                  </a:lnTo>
                  <a:lnTo>
                    <a:pt x="329704" y="30200"/>
                  </a:lnTo>
                  <a:lnTo>
                    <a:pt x="327787" y="29756"/>
                  </a:lnTo>
                  <a:lnTo>
                    <a:pt x="331292" y="28676"/>
                  </a:lnTo>
                  <a:lnTo>
                    <a:pt x="333908" y="26987"/>
                  </a:lnTo>
                  <a:lnTo>
                    <a:pt x="335648" y="24701"/>
                  </a:lnTo>
                  <a:lnTo>
                    <a:pt x="337388" y="22428"/>
                  </a:lnTo>
                  <a:lnTo>
                    <a:pt x="338251" y="19519"/>
                  </a:lnTo>
                  <a:lnTo>
                    <a:pt x="338251" y="11226"/>
                  </a:lnTo>
                  <a:lnTo>
                    <a:pt x="338251" y="10833"/>
                  </a:lnTo>
                  <a:lnTo>
                    <a:pt x="336575" y="7073"/>
                  </a:lnTo>
                  <a:lnTo>
                    <a:pt x="329895" y="2311"/>
                  </a:lnTo>
                  <a:lnTo>
                    <a:pt x="324650" y="1130"/>
                  </a:lnTo>
                  <a:lnTo>
                    <a:pt x="324218" y="1130"/>
                  </a:lnTo>
                  <a:lnTo>
                    <a:pt x="324218" y="15519"/>
                  </a:lnTo>
                  <a:lnTo>
                    <a:pt x="324218" y="20332"/>
                  </a:lnTo>
                  <a:lnTo>
                    <a:pt x="323583" y="22072"/>
                  </a:lnTo>
                  <a:lnTo>
                    <a:pt x="321030" y="24180"/>
                  </a:lnTo>
                  <a:lnTo>
                    <a:pt x="318922" y="24701"/>
                  </a:lnTo>
                  <a:lnTo>
                    <a:pt x="310083" y="24701"/>
                  </a:lnTo>
                  <a:lnTo>
                    <a:pt x="310083" y="11226"/>
                  </a:lnTo>
                  <a:lnTo>
                    <a:pt x="318922" y="11226"/>
                  </a:lnTo>
                  <a:lnTo>
                    <a:pt x="321030" y="11747"/>
                  </a:lnTo>
                  <a:lnTo>
                    <a:pt x="323583" y="13817"/>
                  </a:lnTo>
                  <a:lnTo>
                    <a:pt x="324218" y="15519"/>
                  </a:lnTo>
                  <a:lnTo>
                    <a:pt x="324218" y="1130"/>
                  </a:lnTo>
                  <a:lnTo>
                    <a:pt x="296037" y="1130"/>
                  </a:lnTo>
                  <a:lnTo>
                    <a:pt x="296037" y="55575"/>
                  </a:lnTo>
                  <a:lnTo>
                    <a:pt x="310083" y="55575"/>
                  </a:lnTo>
                  <a:lnTo>
                    <a:pt x="310083" y="34810"/>
                  </a:lnTo>
                  <a:lnTo>
                    <a:pt x="316344" y="34810"/>
                  </a:lnTo>
                  <a:lnTo>
                    <a:pt x="318160" y="35306"/>
                  </a:lnTo>
                  <a:lnTo>
                    <a:pt x="320903" y="37325"/>
                  </a:lnTo>
                  <a:lnTo>
                    <a:pt x="322262" y="39192"/>
                  </a:lnTo>
                  <a:lnTo>
                    <a:pt x="330238" y="55575"/>
                  </a:lnTo>
                  <a:lnTo>
                    <a:pt x="345173" y="55575"/>
                  </a:lnTo>
                  <a:close/>
                </a:path>
                <a:path w="609600" h="57150">
                  <a:moveTo>
                    <a:pt x="430339" y="1130"/>
                  </a:moveTo>
                  <a:lnTo>
                    <a:pt x="416306" y="1130"/>
                  </a:lnTo>
                  <a:lnTo>
                    <a:pt x="416306" y="21894"/>
                  </a:lnTo>
                  <a:lnTo>
                    <a:pt x="395605" y="21894"/>
                  </a:lnTo>
                  <a:lnTo>
                    <a:pt x="395605" y="1130"/>
                  </a:lnTo>
                  <a:lnTo>
                    <a:pt x="381558" y="1130"/>
                  </a:lnTo>
                  <a:lnTo>
                    <a:pt x="381558" y="55575"/>
                  </a:lnTo>
                  <a:lnTo>
                    <a:pt x="395605" y="55575"/>
                  </a:lnTo>
                  <a:lnTo>
                    <a:pt x="395605" y="32562"/>
                  </a:lnTo>
                  <a:lnTo>
                    <a:pt x="416306" y="32562"/>
                  </a:lnTo>
                  <a:lnTo>
                    <a:pt x="416306" y="55575"/>
                  </a:lnTo>
                  <a:lnTo>
                    <a:pt x="430339" y="55575"/>
                  </a:lnTo>
                  <a:lnTo>
                    <a:pt x="430339" y="1130"/>
                  </a:lnTo>
                  <a:close/>
                </a:path>
                <a:path w="609600" h="57150">
                  <a:moveTo>
                    <a:pt x="498436" y="19507"/>
                  </a:moveTo>
                  <a:lnTo>
                    <a:pt x="495960" y="12573"/>
                  </a:lnTo>
                  <a:lnTo>
                    <a:pt x="493522" y="10109"/>
                  </a:lnTo>
                  <a:lnTo>
                    <a:pt x="486041" y="2514"/>
                  </a:lnTo>
                  <a:lnTo>
                    <a:pt x="483971" y="1765"/>
                  </a:lnTo>
                  <a:lnTo>
                    <a:pt x="483971" y="22580"/>
                  </a:lnTo>
                  <a:lnTo>
                    <a:pt x="483971" y="34137"/>
                  </a:lnTo>
                  <a:lnTo>
                    <a:pt x="482790" y="38620"/>
                  </a:lnTo>
                  <a:lnTo>
                    <a:pt x="478066" y="44996"/>
                  </a:lnTo>
                  <a:lnTo>
                    <a:pt x="474738" y="46596"/>
                  </a:lnTo>
                  <a:lnTo>
                    <a:pt x="466166" y="46596"/>
                  </a:lnTo>
                  <a:lnTo>
                    <a:pt x="462838" y="44996"/>
                  </a:lnTo>
                  <a:lnTo>
                    <a:pt x="458139" y="38620"/>
                  </a:lnTo>
                  <a:lnTo>
                    <a:pt x="456958" y="34137"/>
                  </a:lnTo>
                  <a:lnTo>
                    <a:pt x="456958" y="22580"/>
                  </a:lnTo>
                  <a:lnTo>
                    <a:pt x="458139" y="18084"/>
                  </a:lnTo>
                  <a:lnTo>
                    <a:pt x="462838" y="11709"/>
                  </a:lnTo>
                  <a:lnTo>
                    <a:pt x="466166" y="10109"/>
                  </a:lnTo>
                  <a:lnTo>
                    <a:pt x="474738" y="10109"/>
                  </a:lnTo>
                  <a:lnTo>
                    <a:pt x="478066" y="11709"/>
                  </a:lnTo>
                  <a:lnTo>
                    <a:pt x="482790" y="18084"/>
                  </a:lnTo>
                  <a:lnTo>
                    <a:pt x="483971" y="22580"/>
                  </a:lnTo>
                  <a:lnTo>
                    <a:pt x="483971" y="1765"/>
                  </a:lnTo>
                  <a:lnTo>
                    <a:pt x="479183" y="0"/>
                  </a:lnTo>
                  <a:lnTo>
                    <a:pt x="461721" y="0"/>
                  </a:lnTo>
                  <a:lnTo>
                    <a:pt x="454875" y="2514"/>
                  </a:lnTo>
                  <a:lnTo>
                    <a:pt x="444931" y="12573"/>
                  </a:lnTo>
                  <a:lnTo>
                    <a:pt x="442442" y="19507"/>
                  </a:lnTo>
                  <a:lnTo>
                    <a:pt x="442442" y="37198"/>
                  </a:lnTo>
                  <a:lnTo>
                    <a:pt x="444931" y="44132"/>
                  </a:lnTo>
                  <a:lnTo>
                    <a:pt x="454875" y="54190"/>
                  </a:lnTo>
                  <a:lnTo>
                    <a:pt x="461721" y="56692"/>
                  </a:lnTo>
                  <a:lnTo>
                    <a:pt x="479183" y="56692"/>
                  </a:lnTo>
                  <a:lnTo>
                    <a:pt x="486041" y="54190"/>
                  </a:lnTo>
                  <a:lnTo>
                    <a:pt x="493522" y="46596"/>
                  </a:lnTo>
                  <a:lnTo>
                    <a:pt x="495960" y="44132"/>
                  </a:lnTo>
                  <a:lnTo>
                    <a:pt x="498436" y="37198"/>
                  </a:lnTo>
                  <a:lnTo>
                    <a:pt x="498436" y="19507"/>
                  </a:lnTo>
                  <a:close/>
                </a:path>
                <a:path w="609600" h="57150">
                  <a:moveTo>
                    <a:pt x="552056" y="34163"/>
                  </a:moveTo>
                  <a:lnTo>
                    <a:pt x="550773" y="30607"/>
                  </a:lnTo>
                  <a:lnTo>
                    <a:pt x="548220" y="28117"/>
                  </a:lnTo>
                  <a:lnTo>
                    <a:pt x="545680" y="25603"/>
                  </a:lnTo>
                  <a:lnTo>
                    <a:pt x="541375" y="23749"/>
                  </a:lnTo>
                  <a:lnTo>
                    <a:pt x="535330" y="22529"/>
                  </a:lnTo>
                  <a:lnTo>
                    <a:pt x="526516" y="20713"/>
                  </a:lnTo>
                  <a:lnTo>
                    <a:pt x="524548" y="20015"/>
                  </a:lnTo>
                  <a:lnTo>
                    <a:pt x="522389" y="18402"/>
                  </a:lnTo>
                  <a:lnTo>
                    <a:pt x="521843" y="17259"/>
                  </a:lnTo>
                  <a:lnTo>
                    <a:pt x="521843" y="13855"/>
                  </a:lnTo>
                  <a:lnTo>
                    <a:pt x="522643" y="12420"/>
                  </a:lnTo>
                  <a:lnTo>
                    <a:pt x="525856" y="10566"/>
                  </a:lnTo>
                  <a:lnTo>
                    <a:pt x="528332" y="10121"/>
                  </a:lnTo>
                  <a:lnTo>
                    <a:pt x="534212" y="10121"/>
                  </a:lnTo>
                  <a:lnTo>
                    <a:pt x="536892" y="10439"/>
                  </a:lnTo>
                  <a:lnTo>
                    <a:pt x="542582" y="11760"/>
                  </a:lnTo>
                  <a:lnTo>
                    <a:pt x="545503" y="12738"/>
                  </a:lnTo>
                  <a:lnTo>
                    <a:pt x="548487" y="14033"/>
                  </a:lnTo>
                  <a:lnTo>
                    <a:pt x="548487" y="2692"/>
                  </a:lnTo>
                  <a:lnTo>
                    <a:pt x="545109" y="1790"/>
                  </a:lnTo>
                  <a:lnTo>
                    <a:pt x="541845" y="1117"/>
                  </a:lnTo>
                  <a:lnTo>
                    <a:pt x="535520" y="228"/>
                  </a:lnTo>
                  <a:lnTo>
                    <a:pt x="532447" y="12"/>
                  </a:lnTo>
                  <a:lnTo>
                    <a:pt x="522897" y="12"/>
                  </a:lnTo>
                  <a:lnTo>
                    <a:pt x="517867" y="1473"/>
                  </a:lnTo>
                  <a:lnTo>
                    <a:pt x="510870" y="7327"/>
                  </a:lnTo>
                  <a:lnTo>
                    <a:pt x="509117" y="11506"/>
                  </a:lnTo>
                  <a:lnTo>
                    <a:pt x="509117" y="21297"/>
                  </a:lnTo>
                  <a:lnTo>
                    <a:pt x="510374" y="24752"/>
                  </a:lnTo>
                  <a:lnTo>
                    <a:pt x="515404" y="29870"/>
                  </a:lnTo>
                  <a:lnTo>
                    <a:pt x="519379" y="31737"/>
                  </a:lnTo>
                  <a:lnTo>
                    <a:pt x="524827" y="32905"/>
                  </a:lnTo>
                  <a:lnTo>
                    <a:pt x="533565" y="34861"/>
                  </a:lnTo>
                  <a:lnTo>
                    <a:pt x="535774" y="35699"/>
                  </a:lnTo>
                  <a:lnTo>
                    <a:pt x="537984" y="37566"/>
                  </a:lnTo>
                  <a:lnTo>
                    <a:pt x="538530" y="38900"/>
                  </a:lnTo>
                  <a:lnTo>
                    <a:pt x="538530" y="42532"/>
                  </a:lnTo>
                  <a:lnTo>
                    <a:pt x="537718" y="44018"/>
                  </a:lnTo>
                  <a:lnTo>
                    <a:pt x="534466" y="46075"/>
                  </a:lnTo>
                  <a:lnTo>
                    <a:pt x="532117" y="46609"/>
                  </a:lnTo>
                  <a:lnTo>
                    <a:pt x="526046" y="46609"/>
                  </a:lnTo>
                  <a:lnTo>
                    <a:pt x="522909" y="46126"/>
                  </a:lnTo>
                  <a:lnTo>
                    <a:pt x="516420" y="44246"/>
                  </a:lnTo>
                  <a:lnTo>
                    <a:pt x="513067" y="42849"/>
                  </a:lnTo>
                  <a:lnTo>
                    <a:pt x="509600" y="40982"/>
                  </a:lnTo>
                  <a:lnTo>
                    <a:pt x="509600" y="52819"/>
                  </a:lnTo>
                  <a:lnTo>
                    <a:pt x="513067" y="54102"/>
                  </a:lnTo>
                  <a:lnTo>
                    <a:pt x="516534" y="55067"/>
                  </a:lnTo>
                  <a:lnTo>
                    <a:pt x="523494" y="56375"/>
                  </a:lnTo>
                  <a:lnTo>
                    <a:pt x="526948" y="56692"/>
                  </a:lnTo>
                  <a:lnTo>
                    <a:pt x="537718" y="56692"/>
                  </a:lnTo>
                  <a:lnTo>
                    <a:pt x="543153" y="55232"/>
                  </a:lnTo>
                  <a:lnTo>
                    <a:pt x="550278" y="49314"/>
                  </a:lnTo>
                  <a:lnTo>
                    <a:pt x="552056" y="44818"/>
                  </a:lnTo>
                  <a:lnTo>
                    <a:pt x="552056" y="34163"/>
                  </a:lnTo>
                  <a:close/>
                </a:path>
                <a:path w="609600" h="57150">
                  <a:moveTo>
                    <a:pt x="609320" y="1130"/>
                  </a:moveTo>
                  <a:lnTo>
                    <a:pt x="559168" y="1130"/>
                  </a:lnTo>
                  <a:lnTo>
                    <a:pt x="559168" y="11798"/>
                  </a:lnTo>
                  <a:lnTo>
                    <a:pt x="577240" y="11798"/>
                  </a:lnTo>
                  <a:lnTo>
                    <a:pt x="577240" y="55575"/>
                  </a:lnTo>
                  <a:lnTo>
                    <a:pt x="591273" y="55575"/>
                  </a:lnTo>
                  <a:lnTo>
                    <a:pt x="591273" y="11798"/>
                  </a:lnTo>
                  <a:lnTo>
                    <a:pt x="609320" y="11798"/>
                  </a:lnTo>
                  <a:lnTo>
                    <a:pt x="609320" y="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727" y="290954"/>
            <a:ext cx="230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User-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defined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networks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8384" y="669805"/>
            <a:ext cx="2409190" cy="2468245"/>
            <a:chOff x="1098384" y="669805"/>
            <a:chExt cx="2409190" cy="2468245"/>
          </a:xfrm>
        </p:grpSpPr>
        <p:sp>
          <p:nvSpPr>
            <p:cNvPr id="14" name="object 14"/>
            <p:cNvSpPr/>
            <p:nvPr/>
          </p:nvSpPr>
          <p:spPr>
            <a:xfrm>
              <a:off x="1101774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2402065" y="0"/>
                  </a:moveTo>
                  <a:lnTo>
                    <a:pt x="0" y="0"/>
                  </a:lnTo>
                  <a:lnTo>
                    <a:pt x="0" y="1678089"/>
                  </a:lnTo>
                  <a:lnTo>
                    <a:pt x="2402065" y="1678089"/>
                  </a:lnTo>
                  <a:lnTo>
                    <a:pt x="2402065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1774" y="673195"/>
              <a:ext cx="2402205" cy="1678305"/>
            </a:xfrm>
            <a:custGeom>
              <a:avLst/>
              <a:gdLst/>
              <a:ahLst/>
              <a:cxnLst/>
              <a:rect l="l" t="t" r="r" b="b"/>
              <a:pathLst>
                <a:path w="2402204" h="1678305">
                  <a:moveTo>
                    <a:pt x="0" y="1678089"/>
                  </a:moveTo>
                  <a:lnTo>
                    <a:pt x="2402065" y="1678089"/>
                  </a:lnTo>
                  <a:lnTo>
                    <a:pt x="2402065" y="0"/>
                  </a:lnTo>
                  <a:lnTo>
                    <a:pt x="0" y="0"/>
                  </a:lnTo>
                  <a:lnTo>
                    <a:pt x="0" y="1678089"/>
                  </a:lnTo>
                  <a:close/>
                </a:path>
              </a:pathLst>
            </a:custGeom>
            <a:ln w="6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8847" y="937784"/>
              <a:ext cx="2207143" cy="2200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85189" y="763104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51231" y="24231"/>
                  </a:moveTo>
                  <a:lnTo>
                    <a:pt x="50609" y="20599"/>
                  </a:lnTo>
                  <a:lnTo>
                    <a:pt x="48133" y="14185"/>
                  </a:lnTo>
                  <a:lnTo>
                    <a:pt x="46532" y="11798"/>
                  </a:lnTo>
                  <a:lnTo>
                    <a:pt x="46240" y="11353"/>
                  </a:lnTo>
                  <a:lnTo>
                    <a:pt x="40792" y="6070"/>
                  </a:lnTo>
                  <a:lnTo>
                    <a:pt x="37325" y="4076"/>
                  </a:lnTo>
                  <a:lnTo>
                    <a:pt x="36753" y="3911"/>
                  </a:lnTo>
                  <a:lnTo>
                    <a:pt x="36753" y="22923"/>
                  </a:lnTo>
                  <a:lnTo>
                    <a:pt x="36753" y="33705"/>
                  </a:lnTo>
                  <a:lnTo>
                    <a:pt x="35242" y="37820"/>
                  </a:lnTo>
                  <a:lnTo>
                    <a:pt x="29197" y="43497"/>
                  </a:lnTo>
                  <a:lnTo>
                    <a:pt x="24815" y="44907"/>
                  </a:lnTo>
                  <a:lnTo>
                    <a:pt x="14046" y="44907"/>
                  </a:lnTo>
                  <a:lnTo>
                    <a:pt x="14046" y="11798"/>
                  </a:lnTo>
                  <a:lnTo>
                    <a:pt x="24841" y="11798"/>
                  </a:lnTo>
                  <a:lnTo>
                    <a:pt x="29222" y="13195"/>
                  </a:lnTo>
                  <a:lnTo>
                    <a:pt x="35242" y="18821"/>
                  </a:lnTo>
                  <a:lnTo>
                    <a:pt x="36753" y="22923"/>
                  </a:lnTo>
                  <a:lnTo>
                    <a:pt x="36753" y="3911"/>
                  </a:lnTo>
                  <a:lnTo>
                    <a:pt x="29235" y="1714"/>
                  </a:lnTo>
                  <a:lnTo>
                    <a:pt x="23075" y="1130"/>
                  </a:lnTo>
                  <a:lnTo>
                    <a:pt x="0" y="1130"/>
                  </a:lnTo>
                  <a:lnTo>
                    <a:pt x="0" y="55575"/>
                  </a:lnTo>
                  <a:lnTo>
                    <a:pt x="22974" y="55575"/>
                  </a:lnTo>
                  <a:lnTo>
                    <a:pt x="46532" y="44907"/>
                  </a:lnTo>
                  <a:lnTo>
                    <a:pt x="48133" y="42506"/>
                  </a:lnTo>
                  <a:lnTo>
                    <a:pt x="50609" y="36068"/>
                  </a:lnTo>
                  <a:lnTo>
                    <a:pt x="51231" y="32410"/>
                  </a:lnTo>
                  <a:lnTo>
                    <a:pt x="51231" y="24231"/>
                  </a:lnTo>
                  <a:close/>
                </a:path>
                <a:path w="609600" h="57150">
                  <a:moveTo>
                    <a:pt x="116382" y="19507"/>
                  </a:moveTo>
                  <a:lnTo>
                    <a:pt x="113893" y="12573"/>
                  </a:lnTo>
                  <a:lnTo>
                    <a:pt x="111455" y="10109"/>
                  </a:lnTo>
                  <a:lnTo>
                    <a:pt x="103987" y="2514"/>
                  </a:lnTo>
                  <a:lnTo>
                    <a:pt x="101904" y="1752"/>
                  </a:lnTo>
                  <a:lnTo>
                    <a:pt x="101904" y="22580"/>
                  </a:lnTo>
                  <a:lnTo>
                    <a:pt x="101904" y="34137"/>
                  </a:lnTo>
                  <a:lnTo>
                    <a:pt x="100723" y="38620"/>
                  </a:lnTo>
                  <a:lnTo>
                    <a:pt x="96012" y="44996"/>
                  </a:lnTo>
                  <a:lnTo>
                    <a:pt x="92684" y="46596"/>
                  </a:lnTo>
                  <a:lnTo>
                    <a:pt x="84099" y="46596"/>
                  </a:lnTo>
                  <a:lnTo>
                    <a:pt x="80784" y="44996"/>
                  </a:lnTo>
                  <a:lnTo>
                    <a:pt x="76073" y="38620"/>
                  </a:lnTo>
                  <a:lnTo>
                    <a:pt x="74891" y="34137"/>
                  </a:lnTo>
                  <a:lnTo>
                    <a:pt x="74891" y="22580"/>
                  </a:lnTo>
                  <a:lnTo>
                    <a:pt x="76073" y="18084"/>
                  </a:lnTo>
                  <a:lnTo>
                    <a:pt x="80784" y="11709"/>
                  </a:lnTo>
                  <a:lnTo>
                    <a:pt x="84099" y="10109"/>
                  </a:lnTo>
                  <a:lnTo>
                    <a:pt x="92684" y="10109"/>
                  </a:lnTo>
                  <a:lnTo>
                    <a:pt x="96012" y="11709"/>
                  </a:lnTo>
                  <a:lnTo>
                    <a:pt x="100723" y="18084"/>
                  </a:lnTo>
                  <a:lnTo>
                    <a:pt x="101904" y="22580"/>
                  </a:lnTo>
                  <a:lnTo>
                    <a:pt x="101904" y="1752"/>
                  </a:lnTo>
                  <a:lnTo>
                    <a:pt x="97129" y="0"/>
                  </a:lnTo>
                  <a:lnTo>
                    <a:pt x="79654" y="0"/>
                  </a:lnTo>
                  <a:lnTo>
                    <a:pt x="72809" y="2514"/>
                  </a:lnTo>
                  <a:lnTo>
                    <a:pt x="62865" y="12573"/>
                  </a:lnTo>
                  <a:lnTo>
                    <a:pt x="60388" y="19507"/>
                  </a:lnTo>
                  <a:lnTo>
                    <a:pt x="60388" y="37198"/>
                  </a:lnTo>
                  <a:lnTo>
                    <a:pt x="62865" y="44132"/>
                  </a:lnTo>
                  <a:lnTo>
                    <a:pt x="72809" y="54190"/>
                  </a:lnTo>
                  <a:lnTo>
                    <a:pt x="79654" y="56692"/>
                  </a:lnTo>
                  <a:lnTo>
                    <a:pt x="97129" y="56692"/>
                  </a:lnTo>
                  <a:lnTo>
                    <a:pt x="103987" y="54190"/>
                  </a:lnTo>
                  <a:lnTo>
                    <a:pt x="111455" y="46596"/>
                  </a:lnTo>
                  <a:lnTo>
                    <a:pt x="113893" y="44132"/>
                  </a:lnTo>
                  <a:lnTo>
                    <a:pt x="116382" y="37198"/>
                  </a:lnTo>
                  <a:lnTo>
                    <a:pt x="116382" y="19507"/>
                  </a:lnTo>
                  <a:close/>
                </a:path>
                <a:path w="609600" h="57150">
                  <a:moveTo>
                    <a:pt x="171704" y="4013"/>
                  </a:moveTo>
                  <a:lnTo>
                    <a:pt x="169125" y="2692"/>
                  </a:lnTo>
                  <a:lnTo>
                    <a:pt x="166446" y="1689"/>
                  </a:lnTo>
                  <a:lnTo>
                    <a:pt x="160845" y="342"/>
                  </a:lnTo>
                  <a:lnTo>
                    <a:pt x="157937" y="12"/>
                  </a:lnTo>
                  <a:lnTo>
                    <a:pt x="145846" y="12"/>
                  </a:lnTo>
                  <a:lnTo>
                    <a:pt x="138658" y="2552"/>
                  </a:lnTo>
                  <a:lnTo>
                    <a:pt x="128066" y="12725"/>
                  </a:lnTo>
                  <a:lnTo>
                    <a:pt x="125412" y="19646"/>
                  </a:lnTo>
                  <a:lnTo>
                    <a:pt x="125412" y="37084"/>
                  </a:lnTo>
                  <a:lnTo>
                    <a:pt x="128066" y="43980"/>
                  </a:lnTo>
                  <a:lnTo>
                    <a:pt x="138658" y="54152"/>
                  </a:lnTo>
                  <a:lnTo>
                    <a:pt x="145846" y="56692"/>
                  </a:lnTo>
                  <a:lnTo>
                    <a:pt x="157937" y="56692"/>
                  </a:lnTo>
                  <a:lnTo>
                    <a:pt x="160845" y="56362"/>
                  </a:lnTo>
                  <a:lnTo>
                    <a:pt x="166446" y="55003"/>
                  </a:lnTo>
                  <a:lnTo>
                    <a:pt x="169125" y="54013"/>
                  </a:lnTo>
                  <a:lnTo>
                    <a:pt x="171704" y="52692"/>
                  </a:lnTo>
                  <a:lnTo>
                    <a:pt x="171704" y="41554"/>
                  </a:lnTo>
                  <a:lnTo>
                    <a:pt x="169087" y="43281"/>
                  </a:lnTo>
                  <a:lnTo>
                    <a:pt x="166522" y="44564"/>
                  </a:lnTo>
                  <a:lnTo>
                    <a:pt x="161480" y="46189"/>
                  </a:lnTo>
                  <a:lnTo>
                    <a:pt x="158826" y="46609"/>
                  </a:lnTo>
                  <a:lnTo>
                    <a:pt x="151028" y="46609"/>
                  </a:lnTo>
                  <a:lnTo>
                    <a:pt x="147091" y="44970"/>
                  </a:lnTo>
                  <a:lnTo>
                    <a:pt x="141363" y="38493"/>
                  </a:lnTo>
                  <a:lnTo>
                    <a:pt x="139928" y="34036"/>
                  </a:lnTo>
                  <a:lnTo>
                    <a:pt x="139928" y="22669"/>
                  </a:lnTo>
                  <a:lnTo>
                    <a:pt x="141363" y="18211"/>
                  </a:lnTo>
                  <a:lnTo>
                    <a:pt x="147091" y="11734"/>
                  </a:lnTo>
                  <a:lnTo>
                    <a:pt x="151028" y="10121"/>
                  </a:lnTo>
                  <a:lnTo>
                    <a:pt x="158826" y="10121"/>
                  </a:lnTo>
                  <a:lnTo>
                    <a:pt x="161480" y="10515"/>
                  </a:lnTo>
                  <a:lnTo>
                    <a:pt x="166522" y="12141"/>
                  </a:lnTo>
                  <a:lnTo>
                    <a:pt x="169087" y="13423"/>
                  </a:lnTo>
                  <a:lnTo>
                    <a:pt x="171704" y="15176"/>
                  </a:lnTo>
                  <a:lnTo>
                    <a:pt x="171704" y="4013"/>
                  </a:lnTo>
                  <a:close/>
                </a:path>
                <a:path w="609600" h="57150">
                  <a:moveTo>
                    <a:pt x="237871" y="55575"/>
                  </a:moveTo>
                  <a:lnTo>
                    <a:pt x="208965" y="26924"/>
                  </a:lnTo>
                  <a:lnTo>
                    <a:pt x="235165" y="1130"/>
                  </a:lnTo>
                  <a:lnTo>
                    <a:pt x="218871" y="1130"/>
                  </a:lnTo>
                  <a:lnTo>
                    <a:pt x="198653" y="21005"/>
                  </a:lnTo>
                  <a:lnTo>
                    <a:pt x="198653" y="1130"/>
                  </a:lnTo>
                  <a:lnTo>
                    <a:pt x="184607" y="1130"/>
                  </a:lnTo>
                  <a:lnTo>
                    <a:pt x="184607" y="55575"/>
                  </a:lnTo>
                  <a:lnTo>
                    <a:pt x="198653" y="55575"/>
                  </a:lnTo>
                  <a:lnTo>
                    <a:pt x="198653" y="34137"/>
                  </a:lnTo>
                  <a:lnTo>
                    <a:pt x="220306" y="55575"/>
                  </a:lnTo>
                  <a:lnTo>
                    <a:pt x="237871" y="55575"/>
                  </a:lnTo>
                  <a:close/>
                </a:path>
                <a:path w="609600" h="57150">
                  <a:moveTo>
                    <a:pt x="282562" y="44907"/>
                  </a:moveTo>
                  <a:lnTo>
                    <a:pt x="257924" y="44907"/>
                  </a:lnTo>
                  <a:lnTo>
                    <a:pt x="257924" y="32562"/>
                  </a:lnTo>
                  <a:lnTo>
                    <a:pt x="280339" y="32562"/>
                  </a:lnTo>
                  <a:lnTo>
                    <a:pt x="280339" y="21894"/>
                  </a:lnTo>
                  <a:lnTo>
                    <a:pt x="257924" y="21894"/>
                  </a:lnTo>
                  <a:lnTo>
                    <a:pt x="257924" y="11798"/>
                  </a:lnTo>
                  <a:lnTo>
                    <a:pt x="281762" y="11798"/>
                  </a:lnTo>
                  <a:lnTo>
                    <a:pt x="281762" y="1130"/>
                  </a:lnTo>
                  <a:lnTo>
                    <a:pt x="243878" y="1130"/>
                  </a:lnTo>
                  <a:lnTo>
                    <a:pt x="243878" y="55575"/>
                  </a:lnTo>
                  <a:lnTo>
                    <a:pt x="282562" y="55575"/>
                  </a:lnTo>
                  <a:lnTo>
                    <a:pt x="282562" y="44907"/>
                  </a:lnTo>
                  <a:close/>
                </a:path>
                <a:path w="609600" h="57150">
                  <a:moveTo>
                    <a:pt x="345173" y="55575"/>
                  </a:moveTo>
                  <a:lnTo>
                    <a:pt x="337553" y="39992"/>
                  </a:lnTo>
                  <a:lnTo>
                    <a:pt x="336003" y="36779"/>
                  </a:lnTo>
                  <a:lnTo>
                    <a:pt x="334733" y="34810"/>
                  </a:lnTo>
                  <a:lnTo>
                    <a:pt x="334467" y="34378"/>
                  </a:lnTo>
                  <a:lnTo>
                    <a:pt x="331431" y="31229"/>
                  </a:lnTo>
                  <a:lnTo>
                    <a:pt x="329704" y="30200"/>
                  </a:lnTo>
                  <a:lnTo>
                    <a:pt x="327787" y="29756"/>
                  </a:lnTo>
                  <a:lnTo>
                    <a:pt x="331292" y="28676"/>
                  </a:lnTo>
                  <a:lnTo>
                    <a:pt x="333908" y="26987"/>
                  </a:lnTo>
                  <a:lnTo>
                    <a:pt x="335648" y="24701"/>
                  </a:lnTo>
                  <a:lnTo>
                    <a:pt x="337388" y="22428"/>
                  </a:lnTo>
                  <a:lnTo>
                    <a:pt x="338251" y="19519"/>
                  </a:lnTo>
                  <a:lnTo>
                    <a:pt x="338251" y="11226"/>
                  </a:lnTo>
                  <a:lnTo>
                    <a:pt x="338251" y="10833"/>
                  </a:lnTo>
                  <a:lnTo>
                    <a:pt x="336575" y="7073"/>
                  </a:lnTo>
                  <a:lnTo>
                    <a:pt x="329895" y="2311"/>
                  </a:lnTo>
                  <a:lnTo>
                    <a:pt x="324650" y="1130"/>
                  </a:lnTo>
                  <a:lnTo>
                    <a:pt x="324218" y="1130"/>
                  </a:lnTo>
                  <a:lnTo>
                    <a:pt x="324218" y="15519"/>
                  </a:lnTo>
                  <a:lnTo>
                    <a:pt x="324218" y="20332"/>
                  </a:lnTo>
                  <a:lnTo>
                    <a:pt x="323583" y="22072"/>
                  </a:lnTo>
                  <a:lnTo>
                    <a:pt x="321030" y="24180"/>
                  </a:lnTo>
                  <a:lnTo>
                    <a:pt x="318922" y="24701"/>
                  </a:lnTo>
                  <a:lnTo>
                    <a:pt x="310083" y="24701"/>
                  </a:lnTo>
                  <a:lnTo>
                    <a:pt x="310083" y="11226"/>
                  </a:lnTo>
                  <a:lnTo>
                    <a:pt x="318922" y="11226"/>
                  </a:lnTo>
                  <a:lnTo>
                    <a:pt x="321030" y="11747"/>
                  </a:lnTo>
                  <a:lnTo>
                    <a:pt x="323583" y="13817"/>
                  </a:lnTo>
                  <a:lnTo>
                    <a:pt x="324218" y="15519"/>
                  </a:lnTo>
                  <a:lnTo>
                    <a:pt x="324218" y="1130"/>
                  </a:lnTo>
                  <a:lnTo>
                    <a:pt x="296037" y="1130"/>
                  </a:lnTo>
                  <a:lnTo>
                    <a:pt x="296037" y="55575"/>
                  </a:lnTo>
                  <a:lnTo>
                    <a:pt x="310083" y="55575"/>
                  </a:lnTo>
                  <a:lnTo>
                    <a:pt x="310083" y="34810"/>
                  </a:lnTo>
                  <a:lnTo>
                    <a:pt x="316344" y="34810"/>
                  </a:lnTo>
                  <a:lnTo>
                    <a:pt x="318160" y="35306"/>
                  </a:lnTo>
                  <a:lnTo>
                    <a:pt x="320903" y="37325"/>
                  </a:lnTo>
                  <a:lnTo>
                    <a:pt x="322262" y="39192"/>
                  </a:lnTo>
                  <a:lnTo>
                    <a:pt x="330238" y="55575"/>
                  </a:lnTo>
                  <a:lnTo>
                    <a:pt x="345173" y="55575"/>
                  </a:lnTo>
                  <a:close/>
                </a:path>
                <a:path w="609600" h="57150">
                  <a:moveTo>
                    <a:pt x="430339" y="1130"/>
                  </a:moveTo>
                  <a:lnTo>
                    <a:pt x="416306" y="1130"/>
                  </a:lnTo>
                  <a:lnTo>
                    <a:pt x="416306" y="21894"/>
                  </a:lnTo>
                  <a:lnTo>
                    <a:pt x="395605" y="21894"/>
                  </a:lnTo>
                  <a:lnTo>
                    <a:pt x="395605" y="1130"/>
                  </a:lnTo>
                  <a:lnTo>
                    <a:pt x="381558" y="1130"/>
                  </a:lnTo>
                  <a:lnTo>
                    <a:pt x="381558" y="55575"/>
                  </a:lnTo>
                  <a:lnTo>
                    <a:pt x="395605" y="55575"/>
                  </a:lnTo>
                  <a:lnTo>
                    <a:pt x="395605" y="32562"/>
                  </a:lnTo>
                  <a:lnTo>
                    <a:pt x="416306" y="32562"/>
                  </a:lnTo>
                  <a:lnTo>
                    <a:pt x="416306" y="55575"/>
                  </a:lnTo>
                  <a:lnTo>
                    <a:pt x="430339" y="55575"/>
                  </a:lnTo>
                  <a:lnTo>
                    <a:pt x="430339" y="1130"/>
                  </a:lnTo>
                  <a:close/>
                </a:path>
                <a:path w="609600" h="57150">
                  <a:moveTo>
                    <a:pt x="498436" y="19507"/>
                  </a:moveTo>
                  <a:lnTo>
                    <a:pt x="495960" y="12573"/>
                  </a:lnTo>
                  <a:lnTo>
                    <a:pt x="493522" y="10109"/>
                  </a:lnTo>
                  <a:lnTo>
                    <a:pt x="486041" y="2514"/>
                  </a:lnTo>
                  <a:lnTo>
                    <a:pt x="483971" y="1765"/>
                  </a:lnTo>
                  <a:lnTo>
                    <a:pt x="483971" y="22580"/>
                  </a:lnTo>
                  <a:lnTo>
                    <a:pt x="483971" y="34137"/>
                  </a:lnTo>
                  <a:lnTo>
                    <a:pt x="482790" y="38620"/>
                  </a:lnTo>
                  <a:lnTo>
                    <a:pt x="478078" y="44996"/>
                  </a:lnTo>
                  <a:lnTo>
                    <a:pt x="474738" y="46596"/>
                  </a:lnTo>
                  <a:lnTo>
                    <a:pt x="466166" y="46596"/>
                  </a:lnTo>
                  <a:lnTo>
                    <a:pt x="462851" y="44996"/>
                  </a:lnTo>
                  <a:lnTo>
                    <a:pt x="458139" y="38620"/>
                  </a:lnTo>
                  <a:lnTo>
                    <a:pt x="456958" y="34137"/>
                  </a:lnTo>
                  <a:lnTo>
                    <a:pt x="456958" y="22580"/>
                  </a:lnTo>
                  <a:lnTo>
                    <a:pt x="458139" y="18084"/>
                  </a:lnTo>
                  <a:lnTo>
                    <a:pt x="462851" y="11709"/>
                  </a:lnTo>
                  <a:lnTo>
                    <a:pt x="466166" y="10109"/>
                  </a:lnTo>
                  <a:lnTo>
                    <a:pt x="474738" y="10109"/>
                  </a:lnTo>
                  <a:lnTo>
                    <a:pt x="478078" y="11709"/>
                  </a:lnTo>
                  <a:lnTo>
                    <a:pt x="482790" y="18084"/>
                  </a:lnTo>
                  <a:lnTo>
                    <a:pt x="483971" y="22580"/>
                  </a:lnTo>
                  <a:lnTo>
                    <a:pt x="483971" y="1765"/>
                  </a:lnTo>
                  <a:lnTo>
                    <a:pt x="479183" y="0"/>
                  </a:lnTo>
                  <a:lnTo>
                    <a:pt x="461721" y="0"/>
                  </a:lnTo>
                  <a:lnTo>
                    <a:pt x="454875" y="2514"/>
                  </a:lnTo>
                  <a:lnTo>
                    <a:pt x="444931" y="12573"/>
                  </a:lnTo>
                  <a:lnTo>
                    <a:pt x="442442" y="19507"/>
                  </a:lnTo>
                  <a:lnTo>
                    <a:pt x="442442" y="37198"/>
                  </a:lnTo>
                  <a:lnTo>
                    <a:pt x="444931" y="44132"/>
                  </a:lnTo>
                  <a:lnTo>
                    <a:pt x="454875" y="54190"/>
                  </a:lnTo>
                  <a:lnTo>
                    <a:pt x="461721" y="56692"/>
                  </a:lnTo>
                  <a:lnTo>
                    <a:pt x="479183" y="56692"/>
                  </a:lnTo>
                  <a:lnTo>
                    <a:pt x="486041" y="54190"/>
                  </a:lnTo>
                  <a:lnTo>
                    <a:pt x="493522" y="46596"/>
                  </a:lnTo>
                  <a:lnTo>
                    <a:pt x="495960" y="44132"/>
                  </a:lnTo>
                  <a:lnTo>
                    <a:pt x="498436" y="37198"/>
                  </a:lnTo>
                  <a:lnTo>
                    <a:pt x="498436" y="19507"/>
                  </a:lnTo>
                  <a:close/>
                </a:path>
                <a:path w="609600" h="57150">
                  <a:moveTo>
                    <a:pt x="552056" y="34163"/>
                  </a:moveTo>
                  <a:lnTo>
                    <a:pt x="550773" y="30607"/>
                  </a:lnTo>
                  <a:lnTo>
                    <a:pt x="548220" y="28117"/>
                  </a:lnTo>
                  <a:lnTo>
                    <a:pt x="545680" y="25603"/>
                  </a:lnTo>
                  <a:lnTo>
                    <a:pt x="541375" y="23749"/>
                  </a:lnTo>
                  <a:lnTo>
                    <a:pt x="535330" y="22529"/>
                  </a:lnTo>
                  <a:lnTo>
                    <a:pt x="526516" y="20713"/>
                  </a:lnTo>
                  <a:lnTo>
                    <a:pt x="524548" y="20015"/>
                  </a:lnTo>
                  <a:lnTo>
                    <a:pt x="522389" y="18402"/>
                  </a:lnTo>
                  <a:lnTo>
                    <a:pt x="521843" y="17259"/>
                  </a:lnTo>
                  <a:lnTo>
                    <a:pt x="521843" y="13855"/>
                  </a:lnTo>
                  <a:lnTo>
                    <a:pt x="522643" y="12420"/>
                  </a:lnTo>
                  <a:lnTo>
                    <a:pt x="525856" y="10566"/>
                  </a:lnTo>
                  <a:lnTo>
                    <a:pt x="528332" y="10121"/>
                  </a:lnTo>
                  <a:lnTo>
                    <a:pt x="534212" y="10121"/>
                  </a:lnTo>
                  <a:lnTo>
                    <a:pt x="536892" y="10439"/>
                  </a:lnTo>
                  <a:lnTo>
                    <a:pt x="542582" y="11760"/>
                  </a:lnTo>
                  <a:lnTo>
                    <a:pt x="545503" y="12738"/>
                  </a:lnTo>
                  <a:lnTo>
                    <a:pt x="548487" y="14033"/>
                  </a:lnTo>
                  <a:lnTo>
                    <a:pt x="548487" y="2692"/>
                  </a:lnTo>
                  <a:lnTo>
                    <a:pt x="545109" y="1790"/>
                  </a:lnTo>
                  <a:lnTo>
                    <a:pt x="541845" y="1117"/>
                  </a:lnTo>
                  <a:lnTo>
                    <a:pt x="535520" y="228"/>
                  </a:lnTo>
                  <a:lnTo>
                    <a:pt x="532447" y="12"/>
                  </a:lnTo>
                  <a:lnTo>
                    <a:pt x="522897" y="12"/>
                  </a:lnTo>
                  <a:lnTo>
                    <a:pt x="517867" y="1473"/>
                  </a:lnTo>
                  <a:lnTo>
                    <a:pt x="510870" y="7327"/>
                  </a:lnTo>
                  <a:lnTo>
                    <a:pt x="509117" y="11506"/>
                  </a:lnTo>
                  <a:lnTo>
                    <a:pt x="509117" y="21297"/>
                  </a:lnTo>
                  <a:lnTo>
                    <a:pt x="510374" y="24752"/>
                  </a:lnTo>
                  <a:lnTo>
                    <a:pt x="515404" y="29870"/>
                  </a:lnTo>
                  <a:lnTo>
                    <a:pt x="519379" y="31737"/>
                  </a:lnTo>
                  <a:lnTo>
                    <a:pt x="524827" y="32905"/>
                  </a:lnTo>
                  <a:lnTo>
                    <a:pt x="533565" y="34861"/>
                  </a:lnTo>
                  <a:lnTo>
                    <a:pt x="535774" y="35699"/>
                  </a:lnTo>
                  <a:lnTo>
                    <a:pt x="537984" y="37566"/>
                  </a:lnTo>
                  <a:lnTo>
                    <a:pt x="538530" y="38900"/>
                  </a:lnTo>
                  <a:lnTo>
                    <a:pt x="538530" y="42532"/>
                  </a:lnTo>
                  <a:lnTo>
                    <a:pt x="537718" y="44018"/>
                  </a:lnTo>
                  <a:lnTo>
                    <a:pt x="534466" y="46075"/>
                  </a:lnTo>
                  <a:lnTo>
                    <a:pt x="532117" y="46609"/>
                  </a:lnTo>
                  <a:lnTo>
                    <a:pt x="526046" y="46609"/>
                  </a:lnTo>
                  <a:lnTo>
                    <a:pt x="522909" y="46126"/>
                  </a:lnTo>
                  <a:lnTo>
                    <a:pt x="516420" y="44246"/>
                  </a:lnTo>
                  <a:lnTo>
                    <a:pt x="513067" y="42849"/>
                  </a:lnTo>
                  <a:lnTo>
                    <a:pt x="509587" y="40982"/>
                  </a:lnTo>
                  <a:lnTo>
                    <a:pt x="509587" y="52819"/>
                  </a:lnTo>
                  <a:lnTo>
                    <a:pt x="513067" y="54102"/>
                  </a:lnTo>
                  <a:lnTo>
                    <a:pt x="516534" y="55067"/>
                  </a:lnTo>
                  <a:lnTo>
                    <a:pt x="523494" y="56375"/>
                  </a:lnTo>
                  <a:lnTo>
                    <a:pt x="526948" y="56692"/>
                  </a:lnTo>
                  <a:lnTo>
                    <a:pt x="537718" y="56692"/>
                  </a:lnTo>
                  <a:lnTo>
                    <a:pt x="543153" y="55232"/>
                  </a:lnTo>
                  <a:lnTo>
                    <a:pt x="550278" y="49314"/>
                  </a:lnTo>
                  <a:lnTo>
                    <a:pt x="552056" y="44818"/>
                  </a:lnTo>
                  <a:lnTo>
                    <a:pt x="552056" y="34163"/>
                  </a:lnTo>
                  <a:close/>
                </a:path>
                <a:path w="609600" h="57150">
                  <a:moveTo>
                    <a:pt x="609333" y="1130"/>
                  </a:moveTo>
                  <a:lnTo>
                    <a:pt x="559168" y="1130"/>
                  </a:lnTo>
                  <a:lnTo>
                    <a:pt x="559168" y="11798"/>
                  </a:lnTo>
                  <a:lnTo>
                    <a:pt x="577240" y="11798"/>
                  </a:lnTo>
                  <a:lnTo>
                    <a:pt x="577240" y="55575"/>
                  </a:lnTo>
                  <a:lnTo>
                    <a:pt x="591286" y="55575"/>
                  </a:lnTo>
                  <a:lnTo>
                    <a:pt x="591286" y="11798"/>
                  </a:lnTo>
                  <a:lnTo>
                    <a:pt x="609333" y="11798"/>
                  </a:lnTo>
                  <a:lnTo>
                    <a:pt x="609333" y="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5841" y="290954"/>
            <a:ext cx="2816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400" spc="46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400" spc="185" dirty="0">
                <a:solidFill>
                  <a:srgbClr val="006300"/>
                </a:solidFill>
                <a:latin typeface="Cambria"/>
                <a:cs typeface="Cambria"/>
              </a:rPr>
              <a:t>  </a:t>
            </a:r>
            <a:r>
              <a:rPr sz="1400" spc="125" dirty="0">
                <a:solidFill>
                  <a:srgbClr val="3232B2"/>
                </a:solidFill>
                <a:latin typeface="Tahoma"/>
                <a:cs typeface="Tahoma"/>
              </a:rPr>
              <a:t>—</a:t>
            </a:r>
            <a:r>
              <a:rPr sz="1400" spc="55" dirty="0">
                <a:solidFill>
                  <a:srgbClr val="3232B2"/>
                </a:solidFill>
                <a:latin typeface="Tahoma"/>
                <a:cs typeface="Tahoma"/>
              </a:rPr>
              <a:t> 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publish</a:t>
            </a:r>
            <a:r>
              <a:rPr sz="1400" spc="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1400" spc="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232B2"/>
                </a:solidFill>
                <a:latin typeface="Tahoma"/>
                <a:cs typeface="Tahoma"/>
              </a:rPr>
              <a:t>TCP</a:t>
            </a:r>
            <a:r>
              <a:rPr sz="1400" spc="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port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9190" y="1534172"/>
            <a:ext cx="4041140" cy="323215"/>
            <a:chOff x="309190" y="1534172"/>
            <a:chExt cx="4041140" cy="323215"/>
          </a:xfrm>
        </p:grpSpPr>
        <p:sp>
          <p:nvSpPr>
            <p:cNvPr id="15" name="object 15"/>
            <p:cNvSpPr/>
            <p:nvPr/>
          </p:nvSpPr>
          <p:spPr>
            <a:xfrm>
              <a:off x="309190" y="153417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8" y="0"/>
                  </a:moveTo>
                  <a:lnTo>
                    <a:pt x="50805" y="0"/>
                  </a:lnTo>
                  <a:lnTo>
                    <a:pt x="31079" y="4008"/>
                  </a:lnTo>
                  <a:lnTo>
                    <a:pt x="14925" y="14922"/>
                  </a:lnTo>
                  <a:lnTo>
                    <a:pt x="4009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8" y="82384"/>
                  </a:lnTo>
                  <a:lnTo>
                    <a:pt x="3989658" y="50800"/>
                  </a:lnTo>
                  <a:lnTo>
                    <a:pt x="3985649" y="31075"/>
                  </a:lnTo>
                  <a:lnTo>
                    <a:pt x="3974735" y="14922"/>
                  </a:lnTo>
                  <a:lnTo>
                    <a:pt x="3958582" y="4008"/>
                  </a:lnTo>
                  <a:lnTo>
                    <a:pt x="39388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5" y="1755317"/>
              <a:ext cx="101600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210" y="1741551"/>
              <a:ext cx="3939540" cy="11557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7679" y="1584071"/>
              <a:ext cx="52070" cy="1714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9190" y="1578597"/>
              <a:ext cx="3989704" cy="227965"/>
            </a:xfrm>
            <a:custGeom>
              <a:avLst/>
              <a:gdLst/>
              <a:ahLst/>
              <a:cxnLst/>
              <a:rect l="l" t="t" r="r" b="b"/>
              <a:pathLst>
                <a:path w="3989704" h="227964">
                  <a:moveTo>
                    <a:pt x="3989658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009" y="196445"/>
                  </a:lnTo>
                  <a:lnTo>
                    <a:pt x="14925" y="212598"/>
                  </a:lnTo>
                  <a:lnTo>
                    <a:pt x="31079" y="223512"/>
                  </a:lnTo>
                  <a:lnTo>
                    <a:pt x="50805" y="227520"/>
                  </a:lnTo>
                  <a:lnTo>
                    <a:pt x="3938858" y="227520"/>
                  </a:lnTo>
                  <a:lnTo>
                    <a:pt x="3958582" y="223512"/>
                  </a:lnTo>
                  <a:lnTo>
                    <a:pt x="3974735" y="212598"/>
                  </a:lnTo>
                  <a:lnTo>
                    <a:pt x="3985649" y="196445"/>
                  </a:lnTo>
                  <a:lnTo>
                    <a:pt x="3989658" y="176720"/>
                  </a:lnTo>
                  <a:lnTo>
                    <a:pt x="39896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1622831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151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8848" y="1610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15974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8848" y="15847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7287" y="927390"/>
            <a:ext cx="3889375" cy="17926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11175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Containers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deployed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private </a:t>
            </a:r>
            <a:r>
              <a:rPr sz="1100" spc="-50" dirty="0">
                <a:latin typeface="Tahoma"/>
                <a:cs typeface="Tahoma"/>
              </a:rPr>
              <a:t>network,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not </a:t>
            </a:r>
            <a:r>
              <a:rPr sz="1100" spc="-45" dirty="0">
                <a:latin typeface="Tahoma"/>
                <a:cs typeface="Tahoma"/>
              </a:rPr>
              <a:t>reachable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outside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(unless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redirection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up)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8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38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100" dirty="0">
                <a:solidFill>
                  <a:srgbClr val="006300"/>
                </a:solidFill>
                <a:latin typeface="Cambria"/>
                <a:cs typeface="Cambria"/>
              </a:rPr>
              <a:t>p</a:t>
            </a:r>
            <a:r>
              <a:rPr sz="1100" spc="39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[</a:t>
            </a:r>
            <a:r>
              <a:rPr sz="1100" i="1" spc="-10" dirty="0">
                <a:latin typeface="Arial"/>
                <a:cs typeface="Arial"/>
              </a:rPr>
              <a:t>ipaddr</a:t>
            </a:r>
            <a:r>
              <a:rPr sz="1100" spc="-10" dirty="0">
                <a:latin typeface="Cambria"/>
                <a:cs typeface="Cambria"/>
              </a:rPr>
              <a:t>:]</a:t>
            </a:r>
            <a:r>
              <a:rPr sz="1100" i="1" spc="-10" dirty="0">
                <a:latin typeface="Arial"/>
                <a:cs typeface="Arial"/>
              </a:rPr>
              <a:t>hostport</a:t>
            </a:r>
            <a:r>
              <a:rPr sz="1100" spc="-10" dirty="0">
                <a:latin typeface="Cambria"/>
                <a:cs typeface="Cambria"/>
              </a:rPr>
              <a:t>:</a:t>
            </a:r>
            <a:r>
              <a:rPr sz="1100" i="1" spc="-10" dirty="0">
                <a:latin typeface="Arial"/>
                <a:cs typeface="Arial"/>
              </a:rPr>
              <a:t>containerport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00">
              <a:latin typeface="Arial"/>
              <a:cs typeface="Arial"/>
            </a:endParaRPr>
          </a:p>
          <a:p>
            <a:pPr marL="12700" marR="5080" indent="45720">
              <a:lnSpc>
                <a:spcPct val="102600"/>
              </a:lnSpc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25" dirty="0">
                <a:latin typeface="Impact"/>
                <a:cs typeface="Impact"/>
              </a:rPr>
              <a:t> </a:t>
            </a:r>
            <a:r>
              <a:rPr sz="1100" spc="-30" dirty="0">
                <a:latin typeface="Tahoma"/>
                <a:cs typeface="Tahoma"/>
              </a:rPr>
              <a:t>redirect</a:t>
            </a:r>
            <a:r>
              <a:rPr sz="1100" spc="-35" dirty="0">
                <a:latin typeface="Tahoma"/>
                <a:cs typeface="Tahoma"/>
              </a:rPr>
              <a:t> incoming </a:t>
            </a:r>
            <a:r>
              <a:rPr sz="1100" spc="-40" dirty="0">
                <a:latin typeface="Tahoma"/>
                <a:cs typeface="Tahoma"/>
              </a:rPr>
              <a:t>connections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TCP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port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hostport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host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TCP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containerport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</a:t>
            </a:r>
            <a:endParaRPr sz="1100">
              <a:latin typeface="Tahoma"/>
              <a:cs typeface="Tahoma"/>
            </a:endParaRPr>
          </a:p>
          <a:p>
            <a:pPr marL="12700" marR="95885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listening</a:t>
            </a:r>
            <a:r>
              <a:rPr sz="1100" spc="-30" dirty="0">
                <a:latin typeface="Tahoma"/>
                <a:cs typeface="Tahoma"/>
              </a:rPr>
              <a:t> socket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binds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0.0.0.0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(all</a:t>
            </a:r>
            <a:r>
              <a:rPr sz="1100" spc="-35" dirty="0">
                <a:latin typeface="Tahoma"/>
                <a:cs typeface="Tahoma"/>
              </a:rPr>
              <a:t> interfaces)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ipaddr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given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2282" y="290954"/>
            <a:ext cx="1203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publish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3550" y="669371"/>
            <a:ext cx="2498725" cy="2468880"/>
            <a:chOff x="1053550" y="669371"/>
            <a:chExt cx="2498725" cy="2468880"/>
          </a:xfrm>
        </p:grpSpPr>
        <p:sp>
          <p:nvSpPr>
            <p:cNvPr id="14" name="object 14"/>
            <p:cNvSpPr/>
            <p:nvPr/>
          </p:nvSpPr>
          <p:spPr>
            <a:xfrm>
              <a:off x="1057066" y="672887"/>
              <a:ext cx="2491740" cy="1741170"/>
            </a:xfrm>
            <a:custGeom>
              <a:avLst/>
              <a:gdLst/>
              <a:ahLst/>
              <a:cxnLst/>
              <a:rect l="l" t="t" r="r" b="b"/>
              <a:pathLst>
                <a:path w="2491740" h="1741170">
                  <a:moveTo>
                    <a:pt x="2491473" y="0"/>
                  </a:moveTo>
                  <a:lnTo>
                    <a:pt x="0" y="0"/>
                  </a:lnTo>
                  <a:lnTo>
                    <a:pt x="0" y="1740547"/>
                  </a:lnTo>
                  <a:lnTo>
                    <a:pt x="2491473" y="1740547"/>
                  </a:lnTo>
                  <a:lnTo>
                    <a:pt x="249147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7066" y="672887"/>
              <a:ext cx="2491740" cy="1741170"/>
            </a:xfrm>
            <a:custGeom>
              <a:avLst/>
              <a:gdLst/>
              <a:ahLst/>
              <a:cxnLst/>
              <a:rect l="l" t="t" r="r" b="b"/>
              <a:pathLst>
                <a:path w="2491740" h="1741170">
                  <a:moveTo>
                    <a:pt x="0" y="1740547"/>
                  </a:moveTo>
                  <a:lnTo>
                    <a:pt x="2491473" y="1740547"/>
                  </a:lnTo>
                  <a:lnTo>
                    <a:pt x="2491473" y="0"/>
                  </a:lnTo>
                  <a:lnTo>
                    <a:pt x="0" y="0"/>
                  </a:lnTo>
                  <a:lnTo>
                    <a:pt x="0" y="1740547"/>
                  </a:lnTo>
                  <a:close/>
                </a:path>
              </a:pathLst>
            </a:custGeom>
            <a:ln w="7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4290" y="794283"/>
              <a:ext cx="2245194" cy="2343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147445" cy="36195"/>
            </a:xfrm>
            <a:custGeom>
              <a:avLst/>
              <a:gdLst/>
              <a:ahLst/>
              <a:cxnLst/>
              <a:rect l="l" t="t" r="r" b="b"/>
              <a:pathLst>
                <a:path w="114744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14744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14744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14744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114744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114744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6" y="5275"/>
                  </a:lnTo>
                  <a:lnTo>
                    <a:pt x="277015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5" y="34589"/>
                  </a:lnTo>
                  <a:lnTo>
                    <a:pt x="282736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1147445" h="36194">
                  <a:moveTo>
                    <a:pt x="390827" y="18008"/>
                  </a:moveTo>
                  <a:lnTo>
                    <a:pt x="389412" y="10999"/>
                  </a:lnTo>
                  <a:lnTo>
                    <a:pt x="385554" y="5275"/>
                  </a:lnTo>
                  <a:lnTo>
                    <a:pt x="379831" y="1415"/>
                  </a:lnTo>
                  <a:lnTo>
                    <a:pt x="372825" y="0"/>
                  </a:lnTo>
                  <a:lnTo>
                    <a:pt x="365818" y="1415"/>
                  </a:lnTo>
                  <a:lnTo>
                    <a:pt x="360097" y="5275"/>
                  </a:lnTo>
                  <a:lnTo>
                    <a:pt x="356240" y="10999"/>
                  </a:lnTo>
                  <a:lnTo>
                    <a:pt x="354826" y="18008"/>
                  </a:lnTo>
                  <a:lnTo>
                    <a:pt x="356240" y="25010"/>
                  </a:lnTo>
                  <a:lnTo>
                    <a:pt x="360097" y="30730"/>
                  </a:lnTo>
                  <a:lnTo>
                    <a:pt x="365818" y="34589"/>
                  </a:lnTo>
                  <a:lnTo>
                    <a:pt x="372825" y="36004"/>
                  </a:lnTo>
                  <a:lnTo>
                    <a:pt x="379831" y="34589"/>
                  </a:lnTo>
                  <a:lnTo>
                    <a:pt x="385554" y="30730"/>
                  </a:lnTo>
                  <a:lnTo>
                    <a:pt x="389412" y="25010"/>
                  </a:lnTo>
                  <a:lnTo>
                    <a:pt x="390827" y="18008"/>
                  </a:lnTo>
                  <a:close/>
                </a:path>
                <a:path w="1147445" h="36194">
                  <a:moveTo>
                    <a:pt x="441236" y="18008"/>
                  </a:moveTo>
                  <a:lnTo>
                    <a:pt x="439821" y="10999"/>
                  </a:lnTo>
                  <a:lnTo>
                    <a:pt x="435962" y="5275"/>
                  </a:lnTo>
                  <a:lnTo>
                    <a:pt x="430239" y="1415"/>
                  </a:lnTo>
                  <a:lnTo>
                    <a:pt x="423232" y="0"/>
                  </a:lnTo>
                  <a:lnTo>
                    <a:pt x="416225" y="1415"/>
                  </a:lnTo>
                  <a:lnTo>
                    <a:pt x="410502" y="5275"/>
                  </a:lnTo>
                  <a:lnTo>
                    <a:pt x="406644" y="10999"/>
                  </a:lnTo>
                  <a:lnTo>
                    <a:pt x="405229" y="18008"/>
                  </a:lnTo>
                  <a:lnTo>
                    <a:pt x="406644" y="25010"/>
                  </a:lnTo>
                  <a:lnTo>
                    <a:pt x="410502" y="30730"/>
                  </a:lnTo>
                  <a:lnTo>
                    <a:pt x="416225" y="34589"/>
                  </a:lnTo>
                  <a:lnTo>
                    <a:pt x="423232" y="36004"/>
                  </a:lnTo>
                  <a:lnTo>
                    <a:pt x="430239" y="34589"/>
                  </a:lnTo>
                  <a:lnTo>
                    <a:pt x="435962" y="30730"/>
                  </a:lnTo>
                  <a:lnTo>
                    <a:pt x="439821" y="25010"/>
                  </a:lnTo>
                  <a:lnTo>
                    <a:pt x="441236" y="18008"/>
                  </a:lnTo>
                  <a:close/>
                </a:path>
                <a:path w="1147445" h="36194">
                  <a:moveTo>
                    <a:pt x="491628" y="18008"/>
                  </a:moveTo>
                  <a:lnTo>
                    <a:pt x="490213" y="10999"/>
                  </a:lnTo>
                  <a:lnTo>
                    <a:pt x="486355" y="5275"/>
                  </a:lnTo>
                  <a:lnTo>
                    <a:pt x="480633" y="1415"/>
                  </a:lnTo>
                  <a:lnTo>
                    <a:pt x="473626" y="0"/>
                  </a:lnTo>
                  <a:lnTo>
                    <a:pt x="466619" y="1415"/>
                  </a:lnTo>
                  <a:lnTo>
                    <a:pt x="460898" y="5275"/>
                  </a:lnTo>
                  <a:lnTo>
                    <a:pt x="457041" y="10999"/>
                  </a:lnTo>
                  <a:lnTo>
                    <a:pt x="455627" y="18008"/>
                  </a:lnTo>
                  <a:lnTo>
                    <a:pt x="457041" y="25010"/>
                  </a:lnTo>
                  <a:lnTo>
                    <a:pt x="460898" y="30730"/>
                  </a:lnTo>
                  <a:lnTo>
                    <a:pt x="466619" y="34589"/>
                  </a:lnTo>
                  <a:lnTo>
                    <a:pt x="473626" y="36004"/>
                  </a:lnTo>
                  <a:lnTo>
                    <a:pt x="480633" y="34589"/>
                  </a:lnTo>
                  <a:lnTo>
                    <a:pt x="486355" y="30730"/>
                  </a:lnTo>
                  <a:lnTo>
                    <a:pt x="490213" y="25010"/>
                  </a:lnTo>
                  <a:lnTo>
                    <a:pt x="491628" y="18008"/>
                  </a:lnTo>
                  <a:close/>
                </a:path>
                <a:path w="1147445" h="36194">
                  <a:moveTo>
                    <a:pt x="542032" y="18008"/>
                  </a:moveTo>
                  <a:lnTo>
                    <a:pt x="540617" y="10999"/>
                  </a:lnTo>
                  <a:lnTo>
                    <a:pt x="536761" y="5275"/>
                  </a:lnTo>
                  <a:lnTo>
                    <a:pt x="531040" y="1415"/>
                  </a:lnTo>
                  <a:lnTo>
                    <a:pt x="524033" y="0"/>
                  </a:lnTo>
                  <a:lnTo>
                    <a:pt x="517026" y="1415"/>
                  </a:lnTo>
                  <a:lnTo>
                    <a:pt x="511303" y="5275"/>
                  </a:lnTo>
                  <a:lnTo>
                    <a:pt x="507445" y="10999"/>
                  </a:lnTo>
                  <a:lnTo>
                    <a:pt x="506030" y="18008"/>
                  </a:lnTo>
                  <a:lnTo>
                    <a:pt x="507445" y="25010"/>
                  </a:lnTo>
                  <a:lnTo>
                    <a:pt x="511303" y="30730"/>
                  </a:lnTo>
                  <a:lnTo>
                    <a:pt x="517026" y="34589"/>
                  </a:lnTo>
                  <a:lnTo>
                    <a:pt x="524033" y="36004"/>
                  </a:lnTo>
                  <a:lnTo>
                    <a:pt x="531040" y="34589"/>
                  </a:lnTo>
                  <a:lnTo>
                    <a:pt x="536761" y="30730"/>
                  </a:lnTo>
                  <a:lnTo>
                    <a:pt x="540617" y="25010"/>
                  </a:lnTo>
                  <a:lnTo>
                    <a:pt x="542032" y="18008"/>
                  </a:lnTo>
                  <a:close/>
                </a:path>
                <a:path w="1147445" h="36194">
                  <a:moveTo>
                    <a:pt x="592425" y="18008"/>
                  </a:moveTo>
                  <a:lnTo>
                    <a:pt x="591011" y="10999"/>
                  </a:lnTo>
                  <a:lnTo>
                    <a:pt x="587154" y="5275"/>
                  </a:lnTo>
                  <a:lnTo>
                    <a:pt x="581433" y="1415"/>
                  </a:lnTo>
                  <a:lnTo>
                    <a:pt x="574427" y="0"/>
                  </a:lnTo>
                  <a:lnTo>
                    <a:pt x="567420" y="1415"/>
                  </a:lnTo>
                  <a:lnTo>
                    <a:pt x="561697" y="5275"/>
                  </a:lnTo>
                  <a:lnTo>
                    <a:pt x="557838" y="10999"/>
                  </a:lnTo>
                  <a:lnTo>
                    <a:pt x="556423" y="18008"/>
                  </a:lnTo>
                  <a:lnTo>
                    <a:pt x="557838" y="25010"/>
                  </a:lnTo>
                  <a:lnTo>
                    <a:pt x="561697" y="30730"/>
                  </a:lnTo>
                  <a:lnTo>
                    <a:pt x="567420" y="34589"/>
                  </a:lnTo>
                  <a:lnTo>
                    <a:pt x="574427" y="36004"/>
                  </a:lnTo>
                  <a:lnTo>
                    <a:pt x="581433" y="34589"/>
                  </a:lnTo>
                  <a:lnTo>
                    <a:pt x="587154" y="30730"/>
                  </a:lnTo>
                  <a:lnTo>
                    <a:pt x="591011" y="25010"/>
                  </a:lnTo>
                  <a:lnTo>
                    <a:pt x="592425" y="18008"/>
                  </a:lnTo>
                  <a:close/>
                </a:path>
                <a:path w="1147445" h="36194">
                  <a:moveTo>
                    <a:pt x="642833" y="18008"/>
                  </a:moveTo>
                  <a:lnTo>
                    <a:pt x="641419" y="10999"/>
                  </a:lnTo>
                  <a:lnTo>
                    <a:pt x="637561" y="5275"/>
                  </a:lnTo>
                  <a:lnTo>
                    <a:pt x="631839" y="1415"/>
                  </a:lnTo>
                  <a:lnTo>
                    <a:pt x="624829" y="0"/>
                  </a:lnTo>
                  <a:lnTo>
                    <a:pt x="617823" y="1415"/>
                  </a:lnTo>
                  <a:lnTo>
                    <a:pt x="612102" y="5275"/>
                  </a:lnTo>
                  <a:lnTo>
                    <a:pt x="608245" y="10999"/>
                  </a:lnTo>
                  <a:lnTo>
                    <a:pt x="606831" y="18008"/>
                  </a:lnTo>
                  <a:lnTo>
                    <a:pt x="608245" y="25010"/>
                  </a:lnTo>
                  <a:lnTo>
                    <a:pt x="612102" y="30730"/>
                  </a:lnTo>
                  <a:lnTo>
                    <a:pt x="617823" y="34589"/>
                  </a:lnTo>
                  <a:lnTo>
                    <a:pt x="624829" y="36004"/>
                  </a:lnTo>
                  <a:lnTo>
                    <a:pt x="631839" y="34589"/>
                  </a:lnTo>
                  <a:lnTo>
                    <a:pt x="637561" y="30730"/>
                  </a:lnTo>
                  <a:lnTo>
                    <a:pt x="641419" y="25010"/>
                  </a:lnTo>
                  <a:lnTo>
                    <a:pt x="642833" y="18008"/>
                  </a:lnTo>
                  <a:close/>
                </a:path>
                <a:path w="1147445" h="36194">
                  <a:moveTo>
                    <a:pt x="693226" y="18008"/>
                  </a:moveTo>
                  <a:lnTo>
                    <a:pt x="691812" y="10999"/>
                  </a:lnTo>
                  <a:lnTo>
                    <a:pt x="687955" y="5275"/>
                  </a:lnTo>
                  <a:lnTo>
                    <a:pt x="682234" y="1415"/>
                  </a:lnTo>
                  <a:lnTo>
                    <a:pt x="675228" y="0"/>
                  </a:lnTo>
                  <a:lnTo>
                    <a:pt x="668221" y="1415"/>
                  </a:lnTo>
                  <a:lnTo>
                    <a:pt x="662498" y="5275"/>
                  </a:lnTo>
                  <a:lnTo>
                    <a:pt x="658640" y="10999"/>
                  </a:lnTo>
                  <a:lnTo>
                    <a:pt x="657225" y="18008"/>
                  </a:lnTo>
                  <a:lnTo>
                    <a:pt x="658640" y="25010"/>
                  </a:lnTo>
                  <a:lnTo>
                    <a:pt x="662498" y="30730"/>
                  </a:lnTo>
                  <a:lnTo>
                    <a:pt x="668221" y="34589"/>
                  </a:lnTo>
                  <a:lnTo>
                    <a:pt x="675228" y="36004"/>
                  </a:lnTo>
                  <a:lnTo>
                    <a:pt x="682234" y="34589"/>
                  </a:lnTo>
                  <a:lnTo>
                    <a:pt x="687955" y="30730"/>
                  </a:lnTo>
                  <a:lnTo>
                    <a:pt x="691812" y="25010"/>
                  </a:lnTo>
                  <a:lnTo>
                    <a:pt x="693226" y="18008"/>
                  </a:lnTo>
                  <a:close/>
                </a:path>
                <a:path w="1147445" h="36194">
                  <a:moveTo>
                    <a:pt x="743634" y="18008"/>
                  </a:moveTo>
                  <a:lnTo>
                    <a:pt x="742219" y="10999"/>
                  </a:lnTo>
                  <a:lnTo>
                    <a:pt x="738360" y="5275"/>
                  </a:lnTo>
                  <a:lnTo>
                    <a:pt x="732638" y="1415"/>
                  </a:lnTo>
                  <a:lnTo>
                    <a:pt x="725631" y="0"/>
                  </a:lnTo>
                  <a:lnTo>
                    <a:pt x="718624" y="1415"/>
                  </a:lnTo>
                  <a:lnTo>
                    <a:pt x="712903" y="5275"/>
                  </a:lnTo>
                  <a:lnTo>
                    <a:pt x="709046" y="10999"/>
                  </a:lnTo>
                  <a:lnTo>
                    <a:pt x="707632" y="18008"/>
                  </a:lnTo>
                  <a:lnTo>
                    <a:pt x="709046" y="25010"/>
                  </a:lnTo>
                  <a:lnTo>
                    <a:pt x="712903" y="30730"/>
                  </a:lnTo>
                  <a:lnTo>
                    <a:pt x="718624" y="34589"/>
                  </a:lnTo>
                  <a:lnTo>
                    <a:pt x="725631" y="36004"/>
                  </a:lnTo>
                  <a:lnTo>
                    <a:pt x="732638" y="34589"/>
                  </a:lnTo>
                  <a:lnTo>
                    <a:pt x="738360" y="30730"/>
                  </a:lnTo>
                  <a:lnTo>
                    <a:pt x="742219" y="25010"/>
                  </a:lnTo>
                  <a:lnTo>
                    <a:pt x="743634" y="18008"/>
                  </a:lnTo>
                  <a:close/>
                </a:path>
                <a:path w="1147445" h="36194">
                  <a:moveTo>
                    <a:pt x="794028" y="18008"/>
                  </a:moveTo>
                  <a:lnTo>
                    <a:pt x="792613" y="10999"/>
                  </a:lnTo>
                  <a:lnTo>
                    <a:pt x="788754" y="5275"/>
                  </a:lnTo>
                  <a:lnTo>
                    <a:pt x="783031" y="1415"/>
                  </a:lnTo>
                  <a:lnTo>
                    <a:pt x="776024" y="0"/>
                  </a:lnTo>
                  <a:lnTo>
                    <a:pt x="769018" y="1415"/>
                  </a:lnTo>
                  <a:lnTo>
                    <a:pt x="763297" y="5275"/>
                  </a:lnTo>
                  <a:lnTo>
                    <a:pt x="759440" y="10999"/>
                  </a:lnTo>
                  <a:lnTo>
                    <a:pt x="758026" y="18008"/>
                  </a:lnTo>
                  <a:lnTo>
                    <a:pt x="759440" y="25010"/>
                  </a:lnTo>
                  <a:lnTo>
                    <a:pt x="763297" y="30730"/>
                  </a:lnTo>
                  <a:lnTo>
                    <a:pt x="769018" y="34589"/>
                  </a:lnTo>
                  <a:lnTo>
                    <a:pt x="776024" y="36004"/>
                  </a:lnTo>
                  <a:lnTo>
                    <a:pt x="783031" y="34589"/>
                  </a:lnTo>
                  <a:lnTo>
                    <a:pt x="788754" y="30730"/>
                  </a:lnTo>
                  <a:lnTo>
                    <a:pt x="792613" y="25010"/>
                  </a:lnTo>
                  <a:lnTo>
                    <a:pt x="794028" y="18008"/>
                  </a:lnTo>
                  <a:close/>
                </a:path>
                <a:path w="1147445" h="36194">
                  <a:moveTo>
                    <a:pt x="844435" y="18008"/>
                  </a:moveTo>
                  <a:lnTo>
                    <a:pt x="843020" y="10999"/>
                  </a:lnTo>
                  <a:lnTo>
                    <a:pt x="839162" y="5275"/>
                  </a:lnTo>
                  <a:lnTo>
                    <a:pt x="833439" y="1415"/>
                  </a:lnTo>
                  <a:lnTo>
                    <a:pt x="826432" y="0"/>
                  </a:lnTo>
                  <a:lnTo>
                    <a:pt x="819425" y="1415"/>
                  </a:lnTo>
                  <a:lnTo>
                    <a:pt x="813702" y="5275"/>
                  </a:lnTo>
                  <a:lnTo>
                    <a:pt x="809844" y="10999"/>
                  </a:lnTo>
                  <a:lnTo>
                    <a:pt x="808429" y="18008"/>
                  </a:lnTo>
                  <a:lnTo>
                    <a:pt x="809844" y="25010"/>
                  </a:lnTo>
                  <a:lnTo>
                    <a:pt x="813702" y="30730"/>
                  </a:lnTo>
                  <a:lnTo>
                    <a:pt x="819425" y="34589"/>
                  </a:lnTo>
                  <a:lnTo>
                    <a:pt x="826432" y="36004"/>
                  </a:lnTo>
                  <a:lnTo>
                    <a:pt x="833439" y="34589"/>
                  </a:lnTo>
                  <a:lnTo>
                    <a:pt x="839162" y="30730"/>
                  </a:lnTo>
                  <a:lnTo>
                    <a:pt x="843020" y="25010"/>
                  </a:lnTo>
                  <a:lnTo>
                    <a:pt x="844435" y="18008"/>
                  </a:lnTo>
                  <a:close/>
                </a:path>
                <a:path w="1147445" h="36194">
                  <a:moveTo>
                    <a:pt x="894829" y="18008"/>
                  </a:moveTo>
                  <a:lnTo>
                    <a:pt x="893414" y="10999"/>
                  </a:lnTo>
                  <a:lnTo>
                    <a:pt x="889555" y="5275"/>
                  </a:lnTo>
                  <a:lnTo>
                    <a:pt x="883832" y="1415"/>
                  </a:lnTo>
                  <a:lnTo>
                    <a:pt x="876825" y="0"/>
                  </a:lnTo>
                  <a:lnTo>
                    <a:pt x="869818" y="1415"/>
                  </a:lnTo>
                  <a:lnTo>
                    <a:pt x="864095" y="5275"/>
                  </a:lnTo>
                  <a:lnTo>
                    <a:pt x="860237" y="10999"/>
                  </a:lnTo>
                  <a:lnTo>
                    <a:pt x="858822" y="18008"/>
                  </a:lnTo>
                  <a:lnTo>
                    <a:pt x="860237" y="25010"/>
                  </a:lnTo>
                  <a:lnTo>
                    <a:pt x="864095" y="30730"/>
                  </a:lnTo>
                  <a:lnTo>
                    <a:pt x="869818" y="34589"/>
                  </a:lnTo>
                  <a:lnTo>
                    <a:pt x="876825" y="36004"/>
                  </a:lnTo>
                  <a:lnTo>
                    <a:pt x="883832" y="34589"/>
                  </a:lnTo>
                  <a:lnTo>
                    <a:pt x="889555" y="30730"/>
                  </a:lnTo>
                  <a:lnTo>
                    <a:pt x="893414" y="25010"/>
                  </a:lnTo>
                  <a:lnTo>
                    <a:pt x="894829" y="18008"/>
                  </a:lnTo>
                  <a:close/>
                </a:path>
                <a:path w="1147445" h="36194">
                  <a:moveTo>
                    <a:pt x="945222" y="18008"/>
                  </a:moveTo>
                  <a:lnTo>
                    <a:pt x="943807" y="10999"/>
                  </a:lnTo>
                  <a:lnTo>
                    <a:pt x="939949" y="5275"/>
                  </a:lnTo>
                  <a:lnTo>
                    <a:pt x="934226" y="1415"/>
                  </a:lnTo>
                  <a:lnTo>
                    <a:pt x="927219" y="0"/>
                  </a:lnTo>
                  <a:lnTo>
                    <a:pt x="920213" y="1415"/>
                  </a:lnTo>
                  <a:lnTo>
                    <a:pt x="914492" y="5275"/>
                  </a:lnTo>
                  <a:lnTo>
                    <a:pt x="910635" y="10999"/>
                  </a:lnTo>
                  <a:lnTo>
                    <a:pt x="909220" y="18008"/>
                  </a:lnTo>
                  <a:lnTo>
                    <a:pt x="910635" y="25010"/>
                  </a:lnTo>
                  <a:lnTo>
                    <a:pt x="914492" y="30730"/>
                  </a:lnTo>
                  <a:lnTo>
                    <a:pt x="920213" y="34589"/>
                  </a:lnTo>
                  <a:lnTo>
                    <a:pt x="927219" y="36004"/>
                  </a:lnTo>
                  <a:lnTo>
                    <a:pt x="934226" y="34589"/>
                  </a:lnTo>
                  <a:lnTo>
                    <a:pt x="939949" y="30730"/>
                  </a:lnTo>
                  <a:lnTo>
                    <a:pt x="943807" y="25010"/>
                  </a:lnTo>
                  <a:lnTo>
                    <a:pt x="945222" y="18008"/>
                  </a:lnTo>
                  <a:close/>
                </a:path>
                <a:path w="1147445" h="36194">
                  <a:moveTo>
                    <a:pt x="995625" y="18008"/>
                  </a:moveTo>
                  <a:lnTo>
                    <a:pt x="994211" y="10999"/>
                  </a:lnTo>
                  <a:lnTo>
                    <a:pt x="990354" y="5275"/>
                  </a:lnTo>
                  <a:lnTo>
                    <a:pt x="984633" y="1415"/>
                  </a:lnTo>
                  <a:lnTo>
                    <a:pt x="977626" y="0"/>
                  </a:lnTo>
                  <a:lnTo>
                    <a:pt x="970619" y="1415"/>
                  </a:lnTo>
                  <a:lnTo>
                    <a:pt x="964897" y="5275"/>
                  </a:lnTo>
                  <a:lnTo>
                    <a:pt x="961038" y="10999"/>
                  </a:lnTo>
                  <a:lnTo>
                    <a:pt x="959623" y="18008"/>
                  </a:lnTo>
                  <a:lnTo>
                    <a:pt x="961038" y="25010"/>
                  </a:lnTo>
                  <a:lnTo>
                    <a:pt x="964897" y="30730"/>
                  </a:lnTo>
                  <a:lnTo>
                    <a:pt x="970619" y="34589"/>
                  </a:lnTo>
                  <a:lnTo>
                    <a:pt x="977626" y="36004"/>
                  </a:lnTo>
                  <a:lnTo>
                    <a:pt x="984633" y="34589"/>
                  </a:lnTo>
                  <a:lnTo>
                    <a:pt x="990354" y="30730"/>
                  </a:lnTo>
                  <a:lnTo>
                    <a:pt x="994211" y="25010"/>
                  </a:lnTo>
                  <a:lnTo>
                    <a:pt x="995625" y="18008"/>
                  </a:lnTo>
                  <a:close/>
                </a:path>
                <a:path w="1147445" h="36194">
                  <a:moveTo>
                    <a:pt x="1046019" y="18008"/>
                  </a:moveTo>
                  <a:lnTo>
                    <a:pt x="1044604" y="10999"/>
                  </a:lnTo>
                  <a:lnTo>
                    <a:pt x="1040747" y="5275"/>
                  </a:lnTo>
                  <a:lnTo>
                    <a:pt x="1035026" y="1415"/>
                  </a:lnTo>
                  <a:lnTo>
                    <a:pt x="1028020" y="0"/>
                  </a:lnTo>
                  <a:lnTo>
                    <a:pt x="1021013" y="1415"/>
                  </a:lnTo>
                  <a:lnTo>
                    <a:pt x="1015290" y="5275"/>
                  </a:lnTo>
                  <a:lnTo>
                    <a:pt x="1011432" y="10999"/>
                  </a:lnTo>
                  <a:lnTo>
                    <a:pt x="1010017" y="18008"/>
                  </a:lnTo>
                  <a:lnTo>
                    <a:pt x="1011432" y="25010"/>
                  </a:lnTo>
                  <a:lnTo>
                    <a:pt x="1015290" y="30730"/>
                  </a:lnTo>
                  <a:lnTo>
                    <a:pt x="1021013" y="34589"/>
                  </a:lnTo>
                  <a:lnTo>
                    <a:pt x="1028020" y="36004"/>
                  </a:lnTo>
                  <a:lnTo>
                    <a:pt x="1035026" y="34589"/>
                  </a:lnTo>
                  <a:lnTo>
                    <a:pt x="1040747" y="30730"/>
                  </a:lnTo>
                  <a:lnTo>
                    <a:pt x="1044604" y="25010"/>
                  </a:lnTo>
                  <a:lnTo>
                    <a:pt x="1046019" y="18008"/>
                  </a:lnTo>
                  <a:close/>
                </a:path>
                <a:path w="1147445" h="36194">
                  <a:moveTo>
                    <a:pt x="1096426" y="18008"/>
                  </a:moveTo>
                  <a:lnTo>
                    <a:pt x="1095011" y="10999"/>
                  </a:lnTo>
                  <a:lnTo>
                    <a:pt x="1091152" y="5275"/>
                  </a:lnTo>
                  <a:lnTo>
                    <a:pt x="1085430" y="1415"/>
                  </a:lnTo>
                  <a:lnTo>
                    <a:pt x="1078423" y="0"/>
                  </a:lnTo>
                  <a:lnTo>
                    <a:pt x="1071416" y="1415"/>
                  </a:lnTo>
                  <a:lnTo>
                    <a:pt x="1065695" y="5275"/>
                  </a:lnTo>
                  <a:lnTo>
                    <a:pt x="1061838" y="10999"/>
                  </a:lnTo>
                  <a:lnTo>
                    <a:pt x="1060424" y="18008"/>
                  </a:lnTo>
                  <a:lnTo>
                    <a:pt x="1061838" y="25010"/>
                  </a:lnTo>
                  <a:lnTo>
                    <a:pt x="1065695" y="30730"/>
                  </a:lnTo>
                  <a:lnTo>
                    <a:pt x="1071416" y="34589"/>
                  </a:lnTo>
                  <a:lnTo>
                    <a:pt x="1078423" y="36004"/>
                  </a:lnTo>
                  <a:lnTo>
                    <a:pt x="1085430" y="34589"/>
                  </a:lnTo>
                  <a:lnTo>
                    <a:pt x="1091152" y="30730"/>
                  </a:lnTo>
                  <a:lnTo>
                    <a:pt x="1095011" y="25010"/>
                  </a:lnTo>
                  <a:lnTo>
                    <a:pt x="1096426" y="18008"/>
                  </a:lnTo>
                  <a:close/>
                </a:path>
                <a:path w="1147445" h="36194">
                  <a:moveTo>
                    <a:pt x="1146820" y="18008"/>
                  </a:moveTo>
                  <a:lnTo>
                    <a:pt x="1145405" y="10999"/>
                  </a:lnTo>
                  <a:lnTo>
                    <a:pt x="1141549" y="5275"/>
                  </a:lnTo>
                  <a:lnTo>
                    <a:pt x="1135828" y="1415"/>
                  </a:lnTo>
                  <a:lnTo>
                    <a:pt x="1128821" y="0"/>
                  </a:lnTo>
                  <a:lnTo>
                    <a:pt x="1121812" y="1415"/>
                  </a:lnTo>
                  <a:lnTo>
                    <a:pt x="1116089" y="5275"/>
                  </a:lnTo>
                  <a:lnTo>
                    <a:pt x="1112232" y="10999"/>
                  </a:lnTo>
                  <a:lnTo>
                    <a:pt x="1110818" y="18008"/>
                  </a:lnTo>
                  <a:lnTo>
                    <a:pt x="1112232" y="25010"/>
                  </a:lnTo>
                  <a:lnTo>
                    <a:pt x="1116089" y="30730"/>
                  </a:lnTo>
                  <a:lnTo>
                    <a:pt x="1121812" y="34589"/>
                  </a:lnTo>
                  <a:lnTo>
                    <a:pt x="1128821" y="36004"/>
                  </a:lnTo>
                  <a:lnTo>
                    <a:pt x="1135828" y="34589"/>
                  </a:lnTo>
                  <a:lnTo>
                    <a:pt x="1141549" y="30730"/>
                  </a:lnTo>
                  <a:lnTo>
                    <a:pt x="1145405" y="25010"/>
                  </a:lnTo>
                  <a:lnTo>
                    <a:pt x="1146820" y="18008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2282" y="290954"/>
            <a:ext cx="1203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publish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683" y="642098"/>
            <a:ext cx="154432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bind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host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addresses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0" y="88444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923" y="935050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106286"/>
                </a:moveTo>
                <a:lnTo>
                  <a:pt x="0" y="0"/>
                </a:lnTo>
              </a:path>
              <a:path h="638175">
                <a:moveTo>
                  <a:pt x="0" y="212572"/>
                </a:moveTo>
                <a:lnTo>
                  <a:pt x="0" y="106286"/>
                </a:lnTo>
              </a:path>
              <a:path h="638175">
                <a:moveTo>
                  <a:pt x="0" y="318846"/>
                </a:moveTo>
                <a:lnTo>
                  <a:pt x="0" y="212559"/>
                </a:lnTo>
              </a:path>
              <a:path h="638175">
                <a:moveTo>
                  <a:pt x="0" y="425132"/>
                </a:moveTo>
                <a:lnTo>
                  <a:pt x="0" y="318846"/>
                </a:lnTo>
              </a:path>
              <a:path h="638175">
                <a:moveTo>
                  <a:pt x="0" y="531406"/>
                </a:moveTo>
                <a:lnTo>
                  <a:pt x="0" y="425119"/>
                </a:lnTo>
              </a:path>
              <a:path h="638175">
                <a:moveTo>
                  <a:pt x="0" y="637692"/>
                </a:moveTo>
                <a:lnTo>
                  <a:pt x="0" y="53140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6080" y="935050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72"/>
                </a:moveTo>
                <a:lnTo>
                  <a:pt x="0" y="106286"/>
                </a:lnTo>
              </a:path>
              <a:path h="744219">
                <a:moveTo>
                  <a:pt x="0" y="318846"/>
                </a:moveTo>
                <a:lnTo>
                  <a:pt x="0" y="212559"/>
                </a:lnTo>
              </a:path>
              <a:path h="744219">
                <a:moveTo>
                  <a:pt x="0" y="425132"/>
                </a:moveTo>
                <a:lnTo>
                  <a:pt x="0" y="318846"/>
                </a:lnTo>
              </a:path>
              <a:path h="744219">
                <a:moveTo>
                  <a:pt x="0" y="531406"/>
                </a:moveTo>
                <a:lnTo>
                  <a:pt x="0" y="425119"/>
                </a:lnTo>
              </a:path>
              <a:path h="744219">
                <a:moveTo>
                  <a:pt x="0" y="637692"/>
                </a:moveTo>
                <a:lnTo>
                  <a:pt x="0" y="531406"/>
                </a:lnTo>
              </a:path>
              <a:path h="744219">
                <a:moveTo>
                  <a:pt x="0" y="743978"/>
                </a:moveTo>
                <a:lnTo>
                  <a:pt x="0" y="63769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0" y="905643"/>
            <a:ext cx="2855595" cy="663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-d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-p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80:80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nginx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52c9105e1520980d49ed00ecf5f0ca694d177d77ac9d003b9c0b840db9a70d62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wget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-nv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  <a:hlinkClick r:id="rId12"/>
              </a:rPr>
              <a:t>http://localhost/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2016-01-12</a:t>
            </a:r>
            <a:r>
              <a:rPr sz="600" spc="4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18:32:52</a:t>
            </a:r>
            <a:r>
              <a:rPr sz="600" spc="4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  <a:hlinkClick r:id="rId12"/>
              </a:rPr>
              <a:t>URL:http://localhost/</a:t>
            </a:r>
            <a:r>
              <a:rPr sz="600" spc="4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[612/612]</a:t>
            </a:r>
            <a:r>
              <a:rPr sz="600" spc="4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</a:t>
            </a:r>
            <a:r>
              <a:rPr sz="600" spc="50" dirty="0">
                <a:latin typeface="Cambria"/>
                <a:cs typeface="Cambria"/>
              </a:rPr>
              <a:t>&gt;</a:t>
            </a:r>
            <a:r>
              <a:rPr sz="600" spc="4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"index.html"</a:t>
            </a:r>
            <a:r>
              <a:rPr sz="600" spc="465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[1]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wget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-nv</a:t>
            </a:r>
            <a:r>
              <a:rPr sz="600" b="1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  <a:hlinkClick r:id="rId13"/>
              </a:rPr>
              <a:t>http://172.17.42.1/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923" y="157274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0" y="1558523"/>
            <a:ext cx="29349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2016-01-12</a:t>
            </a:r>
            <a:r>
              <a:rPr sz="600" spc="4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18:33:14</a:t>
            </a:r>
            <a:r>
              <a:rPr sz="600" spc="43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  <a:hlinkClick r:id="rId13"/>
              </a:rPr>
              <a:t>URL:http://172.17.42.1/</a:t>
            </a:r>
            <a:r>
              <a:rPr sz="600" spc="4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[612/612]</a:t>
            </a:r>
            <a:r>
              <a:rPr sz="600" spc="43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</a:t>
            </a:r>
            <a:r>
              <a:rPr sz="600" spc="50" dirty="0">
                <a:latin typeface="Cambria"/>
                <a:cs typeface="Cambria"/>
              </a:rPr>
              <a:t>&gt;</a:t>
            </a:r>
            <a:r>
              <a:rPr sz="600" spc="4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"index.html"</a:t>
            </a:r>
            <a:r>
              <a:rPr sz="600" spc="434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[1]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9990" y="172963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682" y="1861808"/>
            <a:ext cx="106743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ts val="108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bind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127.0.0.1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995" y="210414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923" y="2154758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7"/>
                </a:moveTo>
                <a:lnTo>
                  <a:pt x="0" y="0"/>
                </a:lnTo>
              </a:path>
              <a:path h="744219">
                <a:moveTo>
                  <a:pt x="0" y="212559"/>
                </a:moveTo>
                <a:lnTo>
                  <a:pt x="0" y="106272"/>
                </a:lnTo>
              </a:path>
              <a:path h="744219">
                <a:moveTo>
                  <a:pt x="0" y="318848"/>
                </a:moveTo>
                <a:lnTo>
                  <a:pt x="0" y="212559"/>
                </a:lnTo>
              </a:path>
              <a:path h="744219">
                <a:moveTo>
                  <a:pt x="0" y="425122"/>
                </a:moveTo>
                <a:lnTo>
                  <a:pt x="0" y="318833"/>
                </a:lnTo>
              </a:path>
              <a:path h="744219">
                <a:moveTo>
                  <a:pt x="0" y="531404"/>
                </a:moveTo>
                <a:lnTo>
                  <a:pt x="0" y="425122"/>
                </a:lnTo>
              </a:path>
              <a:path h="744219">
                <a:moveTo>
                  <a:pt x="0" y="637692"/>
                </a:moveTo>
                <a:lnTo>
                  <a:pt x="0" y="531404"/>
                </a:lnTo>
              </a:path>
              <a:path h="744219">
                <a:moveTo>
                  <a:pt x="0" y="743966"/>
                </a:moveTo>
                <a:lnTo>
                  <a:pt x="0" y="63767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6080" y="2154758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7"/>
                </a:moveTo>
                <a:lnTo>
                  <a:pt x="0" y="0"/>
                </a:lnTo>
              </a:path>
              <a:path h="850264">
                <a:moveTo>
                  <a:pt x="0" y="212559"/>
                </a:moveTo>
                <a:lnTo>
                  <a:pt x="0" y="106272"/>
                </a:lnTo>
              </a:path>
              <a:path h="850264">
                <a:moveTo>
                  <a:pt x="0" y="318848"/>
                </a:moveTo>
                <a:lnTo>
                  <a:pt x="0" y="212559"/>
                </a:lnTo>
              </a:path>
              <a:path h="850264">
                <a:moveTo>
                  <a:pt x="0" y="425122"/>
                </a:moveTo>
                <a:lnTo>
                  <a:pt x="0" y="318833"/>
                </a:lnTo>
              </a:path>
              <a:path h="850264">
                <a:moveTo>
                  <a:pt x="0" y="531404"/>
                </a:moveTo>
                <a:lnTo>
                  <a:pt x="0" y="425122"/>
                </a:lnTo>
              </a:path>
              <a:path h="850264">
                <a:moveTo>
                  <a:pt x="0" y="637692"/>
                </a:moveTo>
                <a:lnTo>
                  <a:pt x="0" y="531404"/>
                </a:lnTo>
              </a:path>
              <a:path h="850264">
                <a:moveTo>
                  <a:pt x="0" y="743966"/>
                </a:moveTo>
                <a:lnTo>
                  <a:pt x="0" y="637678"/>
                </a:lnTo>
              </a:path>
              <a:path h="850264">
                <a:moveTo>
                  <a:pt x="0" y="850254"/>
                </a:moveTo>
                <a:lnTo>
                  <a:pt x="0" y="74396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7295" y="2125355"/>
            <a:ext cx="2934970" cy="7696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-d</a:t>
            </a:r>
            <a:r>
              <a:rPr sz="600" b="1" spc="2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-p</a:t>
            </a:r>
            <a:r>
              <a:rPr sz="600" b="1" spc="22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0" dirty="0">
                <a:solidFill>
                  <a:srgbClr val="3232B2"/>
                </a:solidFill>
                <a:latin typeface="Cambria"/>
                <a:cs typeface="Cambria"/>
              </a:rPr>
              <a:t>127.0.0.1:80:80</a:t>
            </a:r>
            <a:r>
              <a:rPr sz="600" b="1" spc="21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nginx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4541b43313b51d50c4dc2722e741df6364c5ff50ab81b828456ca55c829e732c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wget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-nv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  <a:hlinkClick r:id="rId12"/>
              </a:rPr>
              <a:t>http://localhost/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2016-01-12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18:37:10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  <a:hlinkClick r:id="rId12"/>
              </a:rPr>
              <a:t>URL:http://localhost/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[612/612]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</a:t>
            </a:r>
            <a:r>
              <a:rPr sz="600" spc="50" dirty="0">
                <a:latin typeface="Cambria"/>
                <a:cs typeface="Cambria"/>
              </a:rPr>
              <a:t>&gt;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"index.html.1"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[1]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wget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  <a:hlinkClick r:id="rId13"/>
              </a:rPr>
              <a:t>http://172.17.42.1/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--2016-01-12</a:t>
            </a:r>
            <a:r>
              <a:rPr sz="600" spc="47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18:38:32--</a:t>
            </a:r>
            <a:r>
              <a:rPr sz="600" spc="490" dirty="0">
                <a:latin typeface="Cambria"/>
                <a:cs typeface="Cambria"/>
              </a:rPr>
              <a:t>  </a:t>
            </a:r>
            <a:r>
              <a:rPr sz="600" spc="-10" dirty="0">
                <a:latin typeface="Cambria"/>
                <a:cs typeface="Cambria"/>
                <a:hlinkClick r:id="rId13"/>
              </a:rPr>
              <a:t>http://172.17.42.1/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1923" y="289872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5" y="2884507"/>
            <a:ext cx="23774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Connecting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to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172.17.42.1:80...</a:t>
            </a:r>
            <a:r>
              <a:rPr sz="600" spc="285" dirty="0">
                <a:latin typeface="Cambria"/>
                <a:cs typeface="Cambria"/>
              </a:rPr>
              <a:t> </a:t>
            </a:r>
            <a:r>
              <a:rPr sz="600" spc="85" dirty="0">
                <a:latin typeface="Cambria"/>
                <a:cs typeface="Cambria"/>
              </a:rPr>
              <a:t>failed: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Connection</a:t>
            </a:r>
            <a:r>
              <a:rPr sz="600" spc="280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refused.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995" y="305561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9656" y="290954"/>
            <a:ext cx="1369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whole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picture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906" y="671340"/>
            <a:ext cx="3228975" cy="2466975"/>
            <a:chOff x="618906" y="671340"/>
            <a:chExt cx="3228975" cy="2466975"/>
          </a:xfrm>
        </p:grpSpPr>
        <p:sp>
          <p:nvSpPr>
            <p:cNvPr id="14" name="object 14"/>
            <p:cNvSpPr/>
            <p:nvPr/>
          </p:nvSpPr>
          <p:spPr>
            <a:xfrm>
              <a:off x="623450" y="675883"/>
              <a:ext cx="3219450" cy="1821814"/>
            </a:xfrm>
            <a:custGeom>
              <a:avLst/>
              <a:gdLst/>
              <a:ahLst/>
              <a:cxnLst/>
              <a:rect l="l" t="t" r="r" b="b"/>
              <a:pathLst>
                <a:path w="3219450" h="1821814">
                  <a:moveTo>
                    <a:pt x="3219424" y="0"/>
                  </a:moveTo>
                  <a:lnTo>
                    <a:pt x="0" y="0"/>
                  </a:lnTo>
                  <a:lnTo>
                    <a:pt x="0" y="1821307"/>
                  </a:lnTo>
                  <a:lnTo>
                    <a:pt x="3219424" y="1821307"/>
                  </a:lnTo>
                  <a:lnTo>
                    <a:pt x="321942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450" y="675883"/>
              <a:ext cx="3219450" cy="1821814"/>
            </a:xfrm>
            <a:custGeom>
              <a:avLst/>
              <a:gdLst/>
              <a:ahLst/>
              <a:cxnLst/>
              <a:rect l="l" t="t" r="r" b="b"/>
              <a:pathLst>
                <a:path w="3219450" h="1821814">
                  <a:moveTo>
                    <a:pt x="0" y="1821307"/>
                  </a:moveTo>
                  <a:lnTo>
                    <a:pt x="3219424" y="1821307"/>
                  </a:lnTo>
                  <a:lnTo>
                    <a:pt x="3219424" y="0"/>
                  </a:lnTo>
                  <a:lnTo>
                    <a:pt x="0" y="0"/>
                  </a:lnTo>
                  <a:lnTo>
                    <a:pt x="0" y="1821307"/>
                  </a:lnTo>
                  <a:close/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003" y="806175"/>
              <a:ext cx="3103947" cy="16551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6348" y="2332116"/>
              <a:ext cx="1146969" cy="805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9656" y="290954"/>
            <a:ext cx="1369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whole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picture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8171" y="671340"/>
            <a:ext cx="3228975" cy="2466975"/>
            <a:chOff x="688171" y="671340"/>
            <a:chExt cx="3228975" cy="2466975"/>
          </a:xfrm>
        </p:grpSpPr>
        <p:sp>
          <p:nvSpPr>
            <p:cNvPr id="14" name="object 14"/>
            <p:cNvSpPr/>
            <p:nvPr/>
          </p:nvSpPr>
          <p:spPr>
            <a:xfrm>
              <a:off x="692715" y="675883"/>
              <a:ext cx="3219450" cy="1821814"/>
            </a:xfrm>
            <a:custGeom>
              <a:avLst/>
              <a:gdLst/>
              <a:ahLst/>
              <a:cxnLst/>
              <a:rect l="l" t="t" r="r" b="b"/>
              <a:pathLst>
                <a:path w="3219450" h="1821814">
                  <a:moveTo>
                    <a:pt x="3219424" y="0"/>
                  </a:moveTo>
                  <a:lnTo>
                    <a:pt x="0" y="0"/>
                  </a:lnTo>
                  <a:lnTo>
                    <a:pt x="0" y="1821307"/>
                  </a:lnTo>
                  <a:lnTo>
                    <a:pt x="3219424" y="1821307"/>
                  </a:lnTo>
                  <a:lnTo>
                    <a:pt x="321942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2715" y="675883"/>
              <a:ext cx="3219450" cy="1821814"/>
            </a:xfrm>
            <a:custGeom>
              <a:avLst/>
              <a:gdLst/>
              <a:ahLst/>
              <a:cxnLst/>
              <a:rect l="l" t="t" r="r" b="b"/>
              <a:pathLst>
                <a:path w="3219450" h="1821814">
                  <a:moveTo>
                    <a:pt x="0" y="1821307"/>
                  </a:moveTo>
                  <a:lnTo>
                    <a:pt x="3219424" y="1821307"/>
                  </a:lnTo>
                  <a:lnTo>
                    <a:pt x="3219424" y="0"/>
                  </a:lnTo>
                  <a:lnTo>
                    <a:pt x="0" y="0"/>
                  </a:lnTo>
                  <a:lnTo>
                    <a:pt x="0" y="1821307"/>
                  </a:lnTo>
                  <a:close/>
                </a:path>
              </a:pathLst>
            </a:custGeom>
            <a:ln w="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624" y="806175"/>
              <a:ext cx="3059579" cy="23317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7265" y="2404135"/>
              <a:ext cx="612775" cy="57785"/>
            </a:xfrm>
            <a:custGeom>
              <a:avLst/>
              <a:gdLst/>
              <a:ahLst/>
              <a:cxnLst/>
              <a:rect l="l" t="t" r="r" b="b"/>
              <a:pathLst>
                <a:path w="612775" h="57785">
                  <a:moveTo>
                    <a:pt x="51600" y="24815"/>
                  </a:moveTo>
                  <a:lnTo>
                    <a:pt x="50977" y="21145"/>
                  </a:lnTo>
                  <a:lnTo>
                    <a:pt x="48475" y="14681"/>
                  </a:lnTo>
                  <a:lnTo>
                    <a:pt x="46710" y="12039"/>
                  </a:lnTo>
                  <a:lnTo>
                    <a:pt x="46570" y="11823"/>
                  </a:lnTo>
                  <a:lnTo>
                    <a:pt x="43992" y="9347"/>
                  </a:lnTo>
                  <a:lnTo>
                    <a:pt x="41084" y="6502"/>
                  </a:lnTo>
                  <a:lnTo>
                    <a:pt x="37592" y="4483"/>
                  </a:lnTo>
                  <a:lnTo>
                    <a:pt x="37020" y="4318"/>
                  </a:lnTo>
                  <a:lnTo>
                    <a:pt x="37020" y="23406"/>
                  </a:lnTo>
                  <a:lnTo>
                    <a:pt x="37020" y="34429"/>
                  </a:lnTo>
                  <a:lnTo>
                    <a:pt x="35496" y="38646"/>
                  </a:lnTo>
                  <a:lnTo>
                    <a:pt x="29400" y="44437"/>
                  </a:lnTo>
                  <a:lnTo>
                    <a:pt x="24993" y="45897"/>
                  </a:lnTo>
                  <a:lnTo>
                    <a:pt x="14135" y="45897"/>
                  </a:lnTo>
                  <a:lnTo>
                    <a:pt x="14135" y="12039"/>
                  </a:lnTo>
                  <a:lnTo>
                    <a:pt x="25019" y="12039"/>
                  </a:lnTo>
                  <a:lnTo>
                    <a:pt x="29438" y="13474"/>
                  </a:lnTo>
                  <a:lnTo>
                    <a:pt x="35509" y="19215"/>
                  </a:lnTo>
                  <a:lnTo>
                    <a:pt x="37020" y="23406"/>
                  </a:lnTo>
                  <a:lnTo>
                    <a:pt x="37020" y="4318"/>
                  </a:lnTo>
                  <a:lnTo>
                    <a:pt x="29438" y="2095"/>
                  </a:lnTo>
                  <a:lnTo>
                    <a:pt x="23228" y="1498"/>
                  </a:lnTo>
                  <a:lnTo>
                    <a:pt x="0" y="1498"/>
                  </a:lnTo>
                  <a:lnTo>
                    <a:pt x="0" y="56426"/>
                  </a:lnTo>
                  <a:lnTo>
                    <a:pt x="23139" y="56426"/>
                  </a:lnTo>
                  <a:lnTo>
                    <a:pt x="51600" y="33045"/>
                  </a:lnTo>
                  <a:lnTo>
                    <a:pt x="51600" y="24815"/>
                  </a:lnTo>
                  <a:close/>
                </a:path>
                <a:path w="612775" h="57785">
                  <a:moveTo>
                    <a:pt x="117043" y="19685"/>
                  </a:moveTo>
                  <a:lnTo>
                    <a:pt x="114541" y="12674"/>
                  </a:lnTo>
                  <a:lnTo>
                    <a:pt x="111683" y="9779"/>
                  </a:lnTo>
                  <a:lnTo>
                    <a:pt x="104546" y="2540"/>
                  </a:lnTo>
                  <a:lnTo>
                    <a:pt x="102450" y="1778"/>
                  </a:lnTo>
                  <a:lnTo>
                    <a:pt x="102450" y="22644"/>
                  </a:lnTo>
                  <a:lnTo>
                    <a:pt x="102450" y="34556"/>
                  </a:lnTo>
                  <a:lnTo>
                    <a:pt x="101269" y="39166"/>
                  </a:lnTo>
                  <a:lnTo>
                    <a:pt x="96520" y="45745"/>
                  </a:lnTo>
                  <a:lnTo>
                    <a:pt x="93167" y="47396"/>
                  </a:lnTo>
                  <a:lnTo>
                    <a:pt x="84518" y="47396"/>
                  </a:lnTo>
                  <a:lnTo>
                    <a:pt x="81178" y="45745"/>
                  </a:lnTo>
                  <a:lnTo>
                    <a:pt x="76428" y="39166"/>
                  </a:lnTo>
                  <a:lnTo>
                    <a:pt x="75234" y="34556"/>
                  </a:lnTo>
                  <a:lnTo>
                    <a:pt x="75234" y="22644"/>
                  </a:lnTo>
                  <a:lnTo>
                    <a:pt x="76428" y="18008"/>
                  </a:lnTo>
                  <a:lnTo>
                    <a:pt x="81178" y="11430"/>
                  </a:lnTo>
                  <a:lnTo>
                    <a:pt x="84518" y="9779"/>
                  </a:lnTo>
                  <a:lnTo>
                    <a:pt x="93167" y="9779"/>
                  </a:lnTo>
                  <a:lnTo>
                    <a:pt x="96520" y="11430"/>
                  </a:lnTo>
                  <a:lnTo>
                    <a:pt x="101269" y="18008"/>
                  </a:lnTo>
                  <a:lnTo>
                    <a:pt x="102450" y="22644"/>
                  </a:lnTo>
                  <a:lnTo>
                    <a:pt x="102450" y="1778"/>
                  </a:lnTo>
                  <a:lnTo>
                    <a:pt x="97650" y="0"/>
                  </a:lnTo>
                  <a:lnTo>
                    <a:pt x="80035" y="0"/>
                  </a:lnTo>
                  <a:lnTo>
                    <a:pt x="73139" y="2540"/>
                  </a:lnTo>
                  <a:lnTo>
                    <a:pt x="63119" y="12674"/>
                  </a:lnTo>
                  <a:lnTo>
                    <a:pt x="60617" y="19685"/>
                  </a:lnTo>
                  <a:lnTo>
                    <a:pt x="60617" y="37515"/>
                  </a:lnTo>
                  <a:lnTo>
                    <a:pt x="63119" y="44500"/>
                  </a:lnTo>
                  <a:lnTo>
                    <a:pt x="73139" y="54635"/>
                  </a:lnTo>
                  <a:lnTo>
                    <a:pt x="80035" y="57175"/>
                  </a:lnTo>
                  <a:lnTo>
                    <a:pt x="97650" y="57175"/>
                  </a:lnTo>
                  <a:lnTo>
                    <a:pt x="104546" y="54635"/>
                  </a:lnTo>
                  <a:lnTo>
                    <a:pt x="111683" y="47396"/>
                  </a:lnTo>
                  <a:lnTo>
                    <a:pt x="114541" y="44500"/>
                  </a:lnTo>
                  <a:lnTo>
                    <a:pt x="117043" y="37515"/>
                  </a:lnTo>
                  <a:lnTo>
                    <a:pt x="117043" y="19685"/>
                  </a:lnTo>
                  <a:close/>
                </a:path>
                <a:path w="612775" h="57785">
                  <a:moveTo>
                    <a:pt x="172643" y="3886"/>
                  </a:moveTo>
                  <a:lnTo>
                    <a:pt x="170053" y="2603"/>
                  </a:lnTo>
                  <a:lnTo>
                    <a:pt x="167347" y="1638"/>
                  </a:lnTo>
                  <a:lnTo>
                    <a:pt x="161709" y="330"/>
                  </a:lnTo>
                  <a:lnTo>
                    <a:pt x="158762" y="0"/>
                  </a:lnTo>
                  <a:lnTo>
                    <a:pt x="146570" y="0"/>
                  </a:lnTo>
                  <a:lnTo>
                    <a:pt x="139331" y="2565"/>
                  </a:lnTo>
                  <a:lnTo>
                    <a:pt x="128651" y="12827"/>
                  </a:lnTo>
                  <a:lnTo>
                    <a:pt x="125984" y="19799"/>
                  </a:lnTo>
                  <a:lnTo>
                    <a:pt x="125984" y="37388"/>
                  </a:lnTo>
                  <a:lnTo>
                    <a:pt x="128651" y="44361"/>
                  </a:lnTo>
                  <a:lnTo>
                    <a:pt x="139331" y="54610"/>
                  </a:lnTo>
                  <a:lnTo>
                    <a:pt x="146570" y="57175"/>
                  </a:lnTo>
                  <a:lnTo>
                    <a:pt x="158762" y="57175"/>
                  </a:lnTo>
                  <a:lnTo>
                    <a:pt x="161709" y="56845"/>
                  </a:lnTo>
                  <a:lnTo>
                    <a:pt x="167347" y="55537"/>
                  </a:lnTo>
                  <a:lnTo>
                    <a:pt x="170053" y="54571"/>
                  </a:lnTo>
                  <a:lnTo>
                    <a:pt x="172643" y="53289"/>
                  </a:lnTo>
                  <a:lnTo>
                    <a:pt x="172643" y="42125"/>
                  </a:lnTo>
                  <a:lnTo>
                    <a:pt x="170027" y="43942"/>
                  </a:lnTo>
                  <a:lnTo>
                    <a:pt x="167449" y="45288"/>
                  </a:lnTo>
                  <a:lnTo>
                    <a:pt x="162344" y="46977"/>
                  </a:lnTo>
                  <a:lnTo>
                    <a:pt x="159664" y="47396"/>
                  </a:lnTo>
                  <a:lnTo>
                    <a:pt x="151803" y="47396"/>
                  </a:lnTo>
                  <a:lnTo>
                    <a:pt x="147840" y="45720"/>
                  </a:lnTo>
                  <a:lnTo>
                    <a:pt x="142062" y="39052"/>
                  </a:lnTo>
                  <a:lnTo>
                    <a:pt x="140614" y="34455"/>
                  </a:lnTo>
                  <a:lnTo>
                    <a:pt x="140614" y="22733"/>
                  </a:lnTo>
                  <a:lnTo>
                    <a:pt x="142062" y="18122"/>
                  </a:lnTo>
                  <a:lnTo>
                    <a:pt x="147840" y="11442"/>
                  </a:lnTo>
                  <a:lnTo>
                    <a:pt x="151803" y="9779"/>
                  </a:lnTo>
                  <a:lnTo>
                    <a:pt x="159664" y="9779"/>
                  </a:lnTo>
                  <a:lnTo>
                    <a:pt x="162344" y="10198"/>
                  </a:lnTo>
                  <a:lnTo>
                    <a:pt x="167449" y="11899"/>
                  </a:lnTo>
                  <a:lnTo>
                    <a:pt x="170027" y="13220"/>
                  </a:lnTo>
                  <a:lnTo>
                    <a:pt x="172643" y="15049"/>
                  </a:lnTo>
                  <a:lnTo>
                    <a:pt x="172643" y="3886"/>
                  </a:lnTo>
                  <a:close/>
                </a:path>
                <a:path w="612775" h="57785">
                  <a:moveTo>
                    <a:pt x="239331" y="56426"/>
                  </a:moveTo>
                  <a:lnTo>
                    <a:pt x="210197" y="27508"/>
                  </a:lnTo>
                  <a:lnTo>
                    <a:pt x="236613" y="1498"/>
                  </a:lnTo>
                  <a:lnTo>
                    <a:pt x="220192" y="1498"/>
                  </a:lnTo>
                  <a:lnTo>
                    <a:pt x="199809" y="21539"/>
                  </a:lnTo>
                  <a:lnTo>
                    <a:pt x="199809" y="1498"/>
                  </a:lnTo>
                  <a:lnTo>
                    <a:pt x="185661" y="1498"/>
                  </a:lnTo>
                  <a:lnTo>
                    <a:pt x="185661" y="56426"/>
                  </a:lnTo>
                  <a:lnTo>
                    <a:pt x="199809" y="56426"/>
                  </a:lnTo>
                  <a:lnTo>
                    <a:pt x="199809" y="34798"/>
                  </a:lnTo>
                  <a:lnTo>
                    <a:pt x="221627" y="56426"/>
                  </a:lnTo>
                  <a:lnTo>
                    <a:pt x="239331" y="56426"/>
                  </a:lnTo>
                  <a:close/>
                </a:path>
                <a:path w="612775" h="57785">
                  <a:moveTo>
                    <a:pt x="284099" y="45897"/>
                  </a:moveTo>
                  <a:lnTo>
                    <a:pt x="259270" y="45897"/>
                  </a:lnTo>
                  <a:lnTo>
                    <a:pt x="259270" y="33108"/>
                  </a:lnTo>
                  <a:lnTo>
                    <a:pt x="281863" y="33108"/>
                  </a:lnTo>
                  <a:lnTo>
                    <a:pt x="281863" y="22567"/>
                  </a:lnTo>
                  <a:lnTo>
                    <a:pt x="259270" y="22567"/>
                  </a:lnTo>
                  <a:lnTo>
                    <a:pt x="259270" y="12039"/>
                  </a:lnTo>
                  <a:lnTo>
                    <a:pt x="283286" y="12039"/>
                  </a:lnTo>
                  <a:lnTo>
                    <a:pt x="283286" y="1498"/>
                  </a:lnTo>
                  <a:lnTo>
                    <a:pt x="245135" y="1498"/>
                  </a:lnTo>
                  <a:lnTo>
                    <a:pt x="245135" y="56426"/>
                  </a:lnTo>
                  <a:lnTo>
                    <a:pt x="284099" y="56426"/>
                  </a:lnTo>
                  <a:lnTo>
                    <a:pt x="284099" y="45897"/>
                  </a:lnTo>
                  <a:close/>
                </a:path>
                <a:path w="612775" h="57785">
                  <a:moveTo>
                    <a:pt x="347078" y="56426"/>
                  </a:moveTo>
                  <a:lnTo>
                    <a:pt x="339407" y="40614"/>
                  </a:lnTo>
                  <a:lnTo>
                    <a:pt x="337832" y="37426"/>
                  </a:lnTo>
                  <a:lnTo>
                    <a:pt x="336473" y="35356"/>
                  </a:lnTo>
                  <a:lnTo>
                    <a:pt x="336283" y="35052"/>
                  </a:lnTo>
                  <a:lnTo>
                    <a:pt x="333222" y="31927"/>
                  </a:lnTo>
                  <a:lnTo>
                    <a:pt x="331482" y="30911"/>
                  </a:lnTo>
                  <a:lnTo>
                    <a:pt x="329552" y="30467"/>
                  </a:lnTo>
                  <a:lnTo>
                    <a:pt x="333082" y="29375"/>
                  </a:lnTo>
                  <a:lnTo>
                    <a:pt x="335724" y="27686"/>
                  </a:lnTo>
                  <a:lnTo>
                    <a:pt x="337312" y="25577"/>
                  </a:lnTo>
                  <a:lnTo>
                    <a:pt x="339217" y="23063"/>
                  </a:lnTo>
                  <a:lnTo>
                    <a:pt x="340093" y="20116"/>
                  </a:lnTo>
                  <a:lnTo>
                    <a:pt x="340080" y="11290"/>
                  </a:lnTo>
                  <a:lnTo>
                    <a:pt x="338416" y="7518"/>
                  </a:lnTo>
                  <a:lnTo>
                    <a:pt x="331685" y="2705"/>
                  </a:lnTo>
                  <a:lnTo>
                    <a:pt x="326390" y="1498"/>
                  </a:lnTo>
                  <a:lnTo>
                    <a:pt x="325958" y="1498"/>
                  </a:lnTo>
                  <a:lnTo>
                    <a:pt x="325958" y="15836"/>
                  </a:lnTo>
                  <a:lnTo>
                    <a:pt x="325958" y="20929"/>
                  </a:lnTo>
                  <a:lnTo>
                    <a:pt x="325310" y="22771"/>
                  </a:lnTo>
                  <a:lnTo>
                    <a:pt x="322745" y="25019"/>
                  </a:lnTo>
                  <a:lnTo>
                    <a:pt x="320611" y="25577"/>
                  </a:lnTo>
                  <a:lnTo>
                    <a:pt x="311708" y="25577"/>
                  </a:lnTo>
                  <a:lnTo>
                    <a:pt x="311708" y="11290"/>
                  </a:lnTo>
                  <a:lnTo>
                    <a:pt x="320611" y="11290"/>
                  </a:lnTo>
                  <a:lnTo>
                    <a:pt x="322745" y="11836"/>
                  </a:lnTo>
                  <a:lnTo>
                    <a:pt x="325310" y="14020"/>
                  </a:lnTo>
                  <a:lnTo>
                    <a:pt x="325958" y="15836"/>
                  </a:lnTo>
                  <a:lnTo>
                    <a:pt x="325958" y="1498"/>
                  </a:lnTo>
                  <a:lnTo>
                    <a:pt x="297573" y="1498"/>
                  </a:lnTo>
                  <a:lnTo>
                    <a:pt x="297573" y="56426"/>
                  </a:lnTo>
                  <a:lnTo>
                    <a:pt x="311708" y="56426"/>
                  </a:lnTo>
                  <a:lnTo>
                    <a:pt x="311708" y="35356"/>
                  </a:lnTo>
                  <a:lnTo>
                    <a:pt x="318008" y="35356"/>
                  </a:lnTo>
                  <a:lnTo>
                    <a:pt x="319849" y="35864"/>
                  </a:lnTo>
                  <a:lnTo>
                    <a:pt x="322618" y="37909"/>
                  </a:lnTo>
                  <a:lnTo>
                    <a:pt x="323989" y="39801"/>
                  </a:lnTo>
                  <a:lnTo>
                    <a:pt x="332028" y="56426"/>
                  </a:lnTo>
                  <a:lnTo>
                    <a:pt x="347078" y="56426"/>
                  </a:lnTo>
                  <a:close/>
                </a:path>
                <a:path w="612775" h="57785">
                  <a:moveTo>
                    <a:pt x="432739" y="1498"/>
                  </a:moveTo>
                  <a:lnTo>
                    <a:pt x="418592" y="1498"/>
                  </a:lnTo>
                  <a:lnTo>
                    <a:pt x="418592" y="22567"/>
                  </a:lnTo>
                  <a:lnTo>
                    <a:pt x="397738" y="22567"/>
                  </a:lnTo>
                  <a:lnTo>
                    <a:pt x="397738" y="1498"/>
                  </a:lnTo>
                  <a:lnTo>
                    <a:pt x="383590" y="1498"/>
                  </a:lnTo>
                  <a:lnTo>
                    <a:pt x="383590" y="56426"/>
                  </a:lnTo>
                  <a:lnTo>
                    <a:pt x="397738" y="56426"/>
                  </a:lnTo>
                  <a:lnTo>
                    <a:pt x="397738" y="33108"/>
                  </a:lnTo>
                  <a:lnTo>
                    <a:pt x="418592" y="33108"/>
                  </a:lnTo>
                  <a:lnTo>
                    <a:pt x="418592" y="56426"/>
                  </a:lnTo>
                  <a:lnTo>
                    <a:pt x="432739" y="56426"/>
                  </a:lnTo>
                  <a:lnTo>
                    <a:pt x="432739" y="1498"/>
                  </a:lnTo>
                  <a:close/>
                </a:path>
                <a:path w="612775" h="57785">
                  <a:moveTo>
                    <a:pt x="501091" y="19685"/>
                  </a:moveTo>
                  <a:lnTo>
                    <a:pt x="498589" y="12674"/>
                  </a:lnTo>
                  <a:lnTo>
                    <a:pt x="495731" y="9779"/>
                  </a:lnTo>
                  <a:lnTo>
                    <a:pt x="488594" y="2540"/>
                  </a:lnTo>
                  <a:lnTo>
                    <a:pt x="486498" y="1778"/>
                  </a:lnTo>
                  <a:lnTo>
                    <a:pt x="486498" y="22644"/>
                  </a:lnTo>
                  <a:lnTo>
                    <a:pt x="486498" y="34556"/>
                  </a:lnTo>
                  <a:lnTo>
                    <a:pt x="485317" y="39166"/>
                  </a:lnTo>
                  <a:lnTo>
                    <a:pt x="480568" y="45745"/>
                  </a:lnTo>
                  <a:lnTo>
                    <a:pt x="477215" y="47396"/>
                  </a:lnTo>
                  <a:lnTo>
                    <a:pt x="468566" y="47396"/>
                  </a:lnTo>
                  <a:lnTo>
                    <a:pt x="465226" y="45745"/>
                  </a:lnTo>
                  <a:lnTo>
                    <a:pt x="460476" y="39166"/>
                  </a:lnTo>
                  <a:lnTo>
                    <a:pt x="459295" y="34556"/>
                  </a:lnTo>
                  <a:lnTo>
                    <a:pt x="459295" y="22644"/>
                  </a:lnTo>
                  <a:lnTo>
                    <a:pt x="460476" y="18008"/>
                  </a:lnTo>
                  <a:lnTo>
                    <a:pt x="465226" y="11430"/>
                  </a:lnTo>
                  <a:lnTo>
                    <a:pt x="468566" y="9779"/>
                  </a:lnTo>
                  <a:lnTo>
                    <a:pt x="477215" y="9779"/>
                  </a:lnTo>
                  <a:lnTo>
                    <a:pt x="480568" y="11430"/>
                  </a:lnTo>
                  <a:lnTo>
                    <a:pt x="485317" y="18008"/>
                  </a:lnTo>
                  <a:lnTo>
                    <a:pt x="486498" y="22644"/>
                  </a:lnTo>
                  <a:lnTo>
                    <a:pt x="486498" y="1778"/>
                  </a:lnTo>
                  <a:lnTo>
                    <a:pt x="481698" y="0"/>
                  </a:lnTo>
                  <a:lnTo>
                    <a:pt x="464083" y="0"/>
                  </a:lnTo>
                  <a:lnTo>
                    <a:pt x="457187" y="2540"/>
                  </a:lnTo>
                  <a:lnTo>
                    <a:pt x="447167" y="12674"/>
                  </a:lnTo>
                  <a:lnTo>
                    <a:pt x="444665" y="19685"/>
                  </a:lnTo>
                  <a:lnTo>
                    <a:pt x="444665" y="37515"/>
                  </a:lnTo>
                  <a:lnTo>
                    <a:pt x="447167" y="44500"/>
                  </a:lnTo>
                  <a:lnTo>
                    <a:pt x="457187" y="54635"/>
                  </a:lnTo>
                  <a:lnTo>
                    <a:pt x="464083" y="57175"/>
                  </a:lnTo>
                  <a:lnTo>
                    <a:pt x="481698" y="57175"/>
                  </a:lnTo>
                  <a:lnTo>
                    <a:pt x="488594" y="54635"/>
                  </a:lnTo>
                  <a:lnTo>
                    <a:pt x="495744" y="47396"/>
                  </a:lnTo>
                  <a:lnTo>
                    <a:pt x="498589" y="44500"/>
                  </a:lnTo>
                  <a:lnTo>
                    <a:pt x="501091" y="37515"/>
                  </a:lnTo>
                  <a:lnTo>
                    <a:pt x="501091" y="19685"/>
                  </a:lnTo>
                  <a:close/>
                </a:path>
                <a:path w="612775" h="57785">
                  <a:moveTo>
                    <a:pt x="554964" y="34340"/>
                  </a:moveTo>
                  <a:lnTo>
                    <a:pt x="553681" y="30746"/>
                  </a:lnTo>
                  <a:lnTo>
                    <a:pt x="548525" y="25666"/>
                  </a:lnTo>
                  <a:lnTo>
                    <a:pt x="544195" y="23787"/>
                  </a:lnTo>
                  <a:lnTo>
                    <a:pt x="538099" y="22542"/>
                  </a:lnTo>
                  <a:lnTo>
                    <a:pt x="532079" y="21247"/>
                  </a:lnTo>
                  <a:lnTo>
                    <a:pt x="529209" y="20650"/>
                  </a:lnTo>
                  <a:lnTo>
                    <a:pt x="527227" y="19939"/>
                  </a:lnTo>
                  <a:lnTo>
                    <a:pt x="525043" y="18275"/>
                  </a:lnTo>
                  <a:lnTo>
                    <a:pt x="524510" y="17106"/>
                  </a:lnTo>
                  <a:lnTo>
                    <a:pt x="524510" y="13614"/>
                  </a:lnTo>
                  <a:lnTo>
                    <a:pt x="525310" y="12153"/>
                  </a:lnTo>
                  <a:lnTo>
                    <a:pt x="528535" y="10248"/>
                  </a:lnTo>
                  <a:lnTo>
                    <a:pt x="531037" y="9779"/>
                  </a:lnTo>
                  <a:lnTo>
                    <a:pt x="536968" y="9779"/>
                  </a:lnTo>
                  <a:lnTo>
                    <a:pt x="539673" y="10096"/>
                  </a:lnTo>
                  <a:lnTo>
                    <a:pt x="545414" y="11353"/>
                  </a:lnTo>
                  <a:lnTo>
                    <a:pt x="548347" y="12293"/>
                  </a:lnTo>
                  <a:lnTo>
                    <a:pt x="551357" y="13538"/>
                  </a:lnTo>
                  <a:lnTo>
                    <a:pt x="551357" y="2590"/>
                  </a:lnTo>
                  <a:lnTo>
                    <a:pt x="547954" y="1739"/>
                  </a:lnTo>
                  <a:lnTo>
                    <a:pt x="544664" y="1092"/>
                  </a:lnTo>
                  <a:lnTo>
                    <a:pt x="538289" y="215"/>
                  </a:lnTo>
                  <a:lnTo>
                    <a:pt x="535190" y="0"/>
                  </a:lnTo>
                  <a:lnTo>
                    <a:pt x="525564" y="0"/>
                  </a:lnTo>
                  <a:lnTo>
                    <a:pt x="520496" y="1498"/>
                  </a:lnTo>
                  <a:lnTo>
                    <a:pt x="513448" y="7454"/>
                  </a:lnTo>
                  <a:lnTo>
                    <a:pt x="511683" y="11734"/>
                  </a:lnTo>
                  <a:lnTo>
                    <a:pt x="511683" y="21717"/>
                  </a:lnTo>
                  <a:lnTo>
                    <a:pt x="512953" y="25247"/>
                  </a:lnTo>
                  <a:lnTo>
                    <a:pt x="518020" y="30467"/>
                  </a:lnTo>
                  <a:lnTo>
                    <a:pt x="522033" y="32372"/>
                  </a:lnTo>
                  <a:lnTo>
                    <a:pt x="527519" y="33566"/>
                  </a:lnTo>
                  <a:lnTo>
                    <a:pt x="532993" y="34848"/>
                  </a:lnTo>
                  <a:lnTo>
                    <a:pt x="536321" y="35598"/>
                  </a:lnTo>
                  <a:lnTo>
                    <a:pt x="538543" y="36436"/>
                  </a:lnTo>
                  <a:lnTo>
                    <a:pt x="540778" y="38328"/>
                  </a:lnTo>
                  <a:lnTo>
                    <a:pt x="541324" y="39662"/>
                  </a:lnTo>
                  <a:lnTo>
                    <a:pt x="541324" y="43307"/>
                  </a:lnTo>
                  <a:lnTo>
                    <a:pt x="540512" y="44805"/>
                  </a:lnTo>
                  <a:lnTo>
                    <a:pt x="537222" y="46875"/>
                  </a:lnTo>
                  <a:lnTo>
                    <a:pt x="534860" y="47396"/>
                  </a:lnTo>
                  <a:lnTo>
                    <a:pt x="528739" y="47396"/>
                  </a:lnTo>
                  <a:lnTo>
                    <a:pt x="525589" y="46964"/>
                  </a:lnTo>
                  <a:lnTo>
                    <a:pt x="519049" y="45199"/>
                  </a:lnTo>
                  <a:lnTo>
                    <a:pt x="515670" y="43878"/>
                  </a:lnTo>
                  <a:lnTo>
                    <a:pt x="512165" y="42125"/>
                  </a:lnTo>
                  <a:lnTo>
                    <a:pt x="512165" y="53428"/>
                  </a:lnTo>
                  <a:lnTo>
                    <a:pt x="515670" y="54660"/>
                  </a:lnTo>
                  <a:lnTo>
                    <a:pt x="519163" y="55600"/>
                  </a:lnTo>
                  <a:lnTo>
                    <a:pt x="526173" y="56857"/>
                  </a:lnTo>
                  <a:lnTo>
                    <a:pt x="529666" y="57175"/>
                  </a:lnTo>
                  <a:lnTo>
                    <a:pt x="540512" y="57175"/>
                  </a:lnTo>
                  <a:lnTo>
                    <a:pt x="545998" y="55689"/>
                  </a:lnTo>
                  <a:lnTo>
                    <a:pt x="553173" y="49707"/>
                  </a:lnTo>
                  <a:lnTo>
                    <a:pt x="554964" y="45135"/>
                  </a:lnTo>
                  <a:lnTo>
                    <a:pt x="554964" y="34340"/>
                  </a:lnTo>
                  <a:close/>
                </a:path>
                <a:path w="612775" h="57785">
                  <a:moveTo>
                    <a:pt x="612584" y="1498"/>
                  </a:moveTo>
                  <a:lnTo>
                    <a:pt x="562038" y="1498"/>
                  </a:lnTo>
                  <a:lnTo>
                    <a:pt x="562038" y="12039"/>
                  </a:lnTo>
                  <a:lnTo>
                    <a:pt x="580263" y="12039"/>
                  </a:lnTo>
                  <a:lnTo>
                    <a:pt x="580263" y="56426"/>
                  </a:lnTo>
                  <a:lnTo>
                    <a:pt x="594398" y="56426"/>
                  </a:lnTo>
                  <a:lnTo>
                    <a:pt x="594398" y="12039"/>
                  </a:lnTo>
                  <a:lnTo>
                    <a:pt x="612584" y="12039"/>
                  </a:lnTo>
                  <a:lnTo>
                    <a:pt x="612584" y="1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50" y="157111"/>
              <a:ext cx="288290" cy="36195"/>
            </a:xfrm>
            <a:custGeom>
              <a:avLst/>
              <a:gdLst/>
              <a:ahLst/>
              <a:cxnLst/>
              <a:rect l="l" t="t" r="r" b="b"/>
              <a:pathLst>
                <a:path w="288290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28829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288290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288290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288290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288290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6" y="5275"/>
                  </a:lnTo>
                  <a:lnTo>
                    <a:pt x="277015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5" y="34589"/>
                  </a:lnTo>
                  <a:lnTo>
                    <a:pt x="282736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7721" y="290954"/>
            <a:ext cx="1652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What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is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(1/3)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67362" y="861377"/>
            <a:ext cx="2674620" cy="628015"/>
            <a:chOff x="967362" y="861377"/>
            <a:chExt cx="2674620" cy="62801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7362" y="861377"/>
              <a:ext cx="1114954" cy="62781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22525" y="1019124"/>
              <a:ext cx="1519555" cy="358775"/>
            </a:xfrm>
            <a:custGeom>
              <a:avLst/>
              <a:gdLst/>
              <a:ahLst/>
              <a:cxnLst/>
              <a:rect l="l" t="t" r="r" b="b"/>
              <a:pathLst>
                <a:path w="1519554" h="358775">
                  <a:moveTo>
                    <a:pt x="141909" y="85255"/>
                  </a:moveTo>
                  <a:lnTo>
                    <a:pt x="132765" y="85255"/>
                  </a:lnTo>
                  <a:lnTo>
                    <a:pt x="115637" y="86364"/>
                  </a:lnTo>
                  <a:lnTo>
                    <a:pt x="67665" y="102870"/>
                  </a:lnTo>
                  <a:lnTo>
                    <a:pt x="17716" y="150779"/>
                  </a:lnTo>
                  <a:lnTo>
                    <a:pt x="0" y="216966"/>
                  </a:lnTo>
                  <a:lnTo>
                    <a:pt x="0" y="226034"/>
                  </a:lnTo>
                  <a:lnTo>
                    <a:pt x="10019" y="275381"/>
                  </a:lnTo>
                  <a:lnTo>
                    <a:pt x="39405" y="319062"/>
                  </a:lnTo>
                  <a:lnTo>
                    <a:pt x="97289" y="353216"/>
                  </a:lnTo>
                  <a:lnTo>
                    <a:pt x="132765" y="357708"/>
                  </a:lnTo>
                  <a:lnTo>
                    <a:pt x="141909" y="357708"/>
                  </a:lnTo>
                  <a:lnTo>
                    <a:pt x="191671" y="347769"/>
                  </a:lnTo>
                  <a:lnTo>
                    <a:pt x="235720" y="318662"/>
                  </a:lnTo>
                  <a:lnTo>
                    <a:pt x="241066" y="312013"/>
                  </a:lnTo>
                  <a:lnTo>
                    <a:pt x="136448" y="312013"/>
                  </a:lnTo>
                  <a:lnTo>
                    <a:pt x="125644" y="311322"/>
                  </a:lnTo>
                  <a:lnTo>
                    <a:pt x="74180" y="286671"/>
                  </a:lnTo>
                  <a:lnTo>
                    <a:pt x="49293" y="246667"/>
                  </a:lnTo>
                  <a:lnTo>
                    <a:pt x="46062" y="221500"/>
                  </a:lnTo>
                  <a:lnTo>
                    <a:pt x="46553" y="211962"/>
                  </a:lnTo>
                  <a:lnTo>
                    <a:pt x="68852" y="161805"/>
                  </a:lnTo>
                  <a:lnTo>
                    <a:pt x="110415" y="134546"/>
                  </a:lnTo>
                  <a:lnTo>
                    <a:pt x="137337" y="130987"/>
                  </a:lnTo>
                  <a:lnTo>
                    <a:pt x="274688" y="130987"/>
                  </a:lnTo>
                  <a:lnTo>
                    <a:pt x="274688" y="119380"/>
                  </a:lnTo>
                  <a:lnTo>
                    <a:pt x="228612" y="119380"/>
                  </a:lnTo>
                  <a:lnTo>
                    <a:pt x="209612" y="105132"/>
                  </a:lnTo>
                  <a:lnTo>
                    <a:pt x="188866" y="94392"/>
                  </a:lnTo>
                  <a:lnTo>
                    <a:pt x="166317" y="87615"/>
                  </a:lnTo>
                  <a:lnTo>
                    <a:pt x="141909" y="85255"/>
                  </a:lnTo>
                  <a:close/>
                </a:path>
                <a:path w="1519554" h="358775">
                  <a:moveTo>
                    <a:pt x="274688" y="130987"/>
                  </a:moveTo>
                  <a:lnTo>
                    <a:pt x="137337" y="130987"/>
                  </a:lnTo>
                  <a:lnTo>
                    <a:pt x="151116" y="132013"/>
                  </a:lnTo>
                  <a:lnTo>
                    <a:pt x="164274" y="135088"/>
                  </a:lnTo>
                  <a:lnTo>
                    <a:pt x="205472" y="162027"/>
                  </a:lnTo>
                  <a:lnTo>
                    <a:pt x="225903" y="198573"/>
                  </a:lnTo>
                  <a:lnTo>
                    <a:pt x="228612" y="220573"/>
                  </a:lnTo>
                  <a:lnTo>
                    <a:pt x="227865" y="232467"/>
                  </a:lnTo>
                  <a:lnTo>
                    <a:pt x="201121" y="285476"/>
                  </a:lnTo>
                  <a:lnTo>
                    <a:pt x="161313" y="308960"/>
                  </a:lnTo>
                  <a:lnTo>
                    <a:pt x="136448" y="312013"/>
                  </a:lnTo>
                  <a:lnTo>
                    <a:pt x="241066" y="312013"/>
                  </a:lnTo>
                  <a:lnTo>
                    <a:pt x="256970" y="292234"/>
                  </a:lnTo>
                  <a:lnTo>
                    <a:pt x="270158" y="261228"/>
                  </a:lnTo>
                  <a:lnTo>
                    <a:pt x="274688" y="226034"/>
                  </a:lnTo>
                  <a:lnTo>
                    <a:pt x="274688" y="130987"/>
                  </a:lnTo>
                  <a:close/>
                </a:path>
                <a:path w="1519554" h="358775">
                  <a:moveTo>
                    <a:pt x="253492" y="0"/>
                  </a:moveTo>
                  <a:lnTo>
                    <a:pt x="249834" y="0"/>
                  </a:lnTo>
                  <a:lnTo>
                    <a:pt x="240930" y="1793"/>
                  </a:lnTo>
                  <a:lnTo>
                    <a:pt x="234256" y="6689"/>
                  </a:lnTo>
                  <a:lnTo>
                    <a:pt x="230065" y="13962"/>
                  </a:lnTo>
                  <a:lnTo>
                    <a:pt x="228612" y="22885"/>
                  </a:lnTo>
                  <a:lnTo>
                    <a:pt x="228612" y="119380"/>
                  </a:lnTo>
                  <a:lnTo>
                    <a:pt x="274688" y="119380"/>
                  </a:lnTo>
                  <a:lnTo>
                    <a:pt x="274688" y="22885"/>
                  </a:lnTo>
                  <a:lnTo>
                    <a:pt x="273239" y="13962"/>
                  </a:lnTo>
                  <a:lnTo>
                    <a:pt x="269057" y="6689"/>
                  </a:lnTo>
                  <a:lnTo>
                    <a:pt x="262392" y="1793"/>
                  </a:lnTo>
                  <a:lnTo>
                    <a:pt x="253492" y="0"/>
                  </a:lnTo>
                  <a:close/>
                </a:path>
                <a:path w="1519554" h="358775">
                  <a:moveTo>
                    <a:pt x="440944" y="85255"/>
                  </a:moveTo>
                  <a:lnTo>
                    <a:pt x="434555" y="85255"/>
                  </a:lnTo>
                  <a:lnTo>
                    <a:pt x="417407" y="86357"/>
                  </a:lnTo>
                  <a:lnTo>
                    <a:pt x="369404" y="102882"/>
                  </a:lnTo>
                  <a:lnTo>
                    <a:pt x="319527" y="150823"/>
                  </a:lnTo>
                  <a:lnTo>
                    <a:pt x="301777" y="216966"/>
                  </a:lnTo>
                  <a:lnTo>
                    <a:pt x="301777" y="226034"/>
                  </a:lnTo>
                  <a:lnTo>
                    <a:pt x="311791" y="275381"/>
                  </a:lnTo>
                  <a:lnTo>
                    <a:pt x="341178" y="319062"/>
                  </a:lnTo>
                  <a:lnTo>
                    <a:pt x="399072" y="353216"/>
                  </a:lnTo>
                  <a:lnTo>
                    <a:pt x="434555" y="357708"/>
                  </a:lnTo>
                  <a:lnTo>
                    <a:pt x="443687" y="357708"/>
                  </a:lnTo>
                  <a:lnTo>
                    <a:pt x="493436" y="347758"/>
                  </a:lnTo>
                  <a:lnTo>
                    <a:pt x="537512" y="318689"/>
                  </a:lnTo>
                  <a:lnTo>
                    <a:pt x="542878" y="312013"/>
                  </a:lnTo>
                  <a:lnTo>
                    <a:pt x="440055" y="312013"/>
                  </a:lnTo>
                  <a:lnTo>
                    <a:pt x="428058" y="311284"/>
                  </a:lnTo>
                  <a:lnTo>
                    <a:pt x="374838" y="284828"/>
                  </a:lnTo>
                  <a:lnTo>
                    <a:pt x="350989" y="245854"/>
                  </a:lnTo>
                  <a:lnTo>
                    <a:pt x="347840" y="221500"/>
                  </a:lnTo>
                  <a:lnTo>
                    <a:pt x="348331" y="211962"/>
                  </a:lnTo>
                  <a:lnTo>
                    <a:pt x="370640" y="161805"/>
                  </a:lnTo>
                  <a:lnTo>
                    <a:pt x="412194" y="134546"/>
                  </a:lnTo>
                  <a:lnTo>
                    <a:pt x="439115" y="130987"/>
                  </a:lnTo>
                  <a:lnTo>
                    <a:pt x="541879" y="130987"/>
                  </a:lnTo>
                  <a:lnTo>
                    <a:pt x="538613" y="126435"/>
                  </a:lnTo>
                  <a:lnTo>
                    <a:pt x="511178" y="103879"/>
                  </a:lnTo>
                  <a:lnTo>
                    <a:pt x="478556" y="89991"/>
                  </a:lnTo>
                  <a:lnTo>
                    <a:pt x="440944" y="85255"/>
                  </a:lnTo>
                  <a:close/>
                </a:path>
                <a:path w="1519554" h="358775">
                  <a:moveTo>
                    <a:pt x="541879" y="130987"/>
                  </a:moveTo>
                  <a:lnTo>
                    <a:pt x="439115" y="130987"/>
                  </a:lnTo>
                  <a:lnTo>
                    <a:pt x="452135" y="131908"/>
                  </a:lnTo>
                  <a:lnTo>
                    <a:pt x="464621" y="134670"/>
                  </a:lnTo>
                  <a:lnTo>
                    <a:pt x="505827" y="160408"/>
                  </a:lnTo>
                  <a:lnTo>
                    <a:pt x="527507" y="197756"/>
                  </a:lnTo>
                  <a:lnTo>
                    <a:pt x="530377" y="220573"/>
                  </a:lnTo>
                  <a:lnTo>
                    <a:pt x="529645" y="232455"/>
                  </a:lnTo>
                  <a:lnTo>
                    <a:pt x="503207" y="285106"/>
                  </a:lnTo>
                  <a:lnTo>
                    <a:pt x="464330" y="308842"/>
                  </a:lnTo>
                  <a:lnTo>
                    <a:pt x="440055" y="312013"/>
                  </a:lnTo>
                  <a:lnTo>
                    <a:pt x="542878" y="312013"/>
                  </a:lnTo>
                  <a:lnTo>
                    <a:pt x="558758" y="292258"/>
                  </a:lnTo>
                  <a:lnTo>
                    <a:pt x="571932" y="261237"/>
                  </a:lnTo>
                  <a:lnTo>
                    <a:pt x="576453" y="226034"/>
                  </a:lnTo>
                  <a:lnTo>
                    <a:pt x="576453" y="216966"/>
                  </a:lnTo>
                  <a:lnTo>
                    <a:pt x="575433" y="201307"/>
                  </a:lnTo>
                  <a:lnTo>
                    <a:pt x="572417" y="186075"/>
                  </a:lnTo>
                  <a:lnTo>
                    <a:pt x="567473" y="171341"/>
                  </a:lnTo>
                  <a:lnTo>
                    <a:pt x="560666" y="157175"/>
                  </a:lnTo>
                  <a:lnTo>
                    <a:pt x="541879" y="130987"/>
                  </a:lnTo>
                  <a:close/>
                </a:path>
                <a:path w="1519554" h="358775">
                  <a:moveTo>
                    <a:pt x="745451" y="84366"/>
                  </a:moveTo>
                  <a:lnTo>
                    <a:pt x="736320" y="84366"/>
                  </a:lnTo>
                  <a:lnTo>
                    <a:pt x="719181" y="85470"/>
                  </a:lnTo>
                  <a:lnTo>
                    <a:pt x="671182" y="101993"/>
                  </a:lnTo>
                  <a:lnTo>
                    <a:pt x="621282" y="149907"/>
                  </a:lnTo>
                  <a:lnTo>
                    <a:pt x="603529" y="216052"/>
                  </a:lnTo>
                  <a:lnTo>
                    <a:pt x="603529" y="225107"/>
                  </a:lnTo>
                  <a:lnTo>
                    <a:pt x="629028" y="303079"/>
                  </a:lnTo>
                  <a:lnTo>
                    <a:pt x="660173" y="334873"/>
                  </a:lnTo>
                  <a:lnTo>
                    <a:pt x="700569" y="353532"/>
                  </a:lnTo>
                  <a:lnTo>
                    <a:pt x="748855" y="357682"/>
                  </a:lnTo>
                  <a:lnTo>
                    <a:pt x="768182" y="355479"/>
                  </a:lnTo>
                  <a:lnTo>
                    <a:pt x="791621" y="349845"/>
                  </a:lnTo>
                  <a:lnTo>
                    <a:pt x="811390" y="339246"/>
                  </a:lnTo>
                  <a:lnTo>
                    <a:pt x="819708" y="322148"/>
                  </a:lnTo>
                  <a:lnTo>
                    <a:pt x="819708" y="317614"/>
                  </a:lnTo>
                  <a:lnTo>
                    <a:pt x="818495" y="311086"/>
                  </a:lnTo>
                  <a:lnTo>
                    <a:pt x="749122" y="311086"/>
                  </a:lnTo>
                  <a:lnTo>
                    <a:pt x="738196" y="310808"/>
                  </a:lnTo>
                  <a:lnTo>
                    <a:pt x="681970" y="289273"/>
                  </a:lnTo>
                  <a:lnTo>
                    <a:pt x="653415" y="247745"/>
                  </a:lnTo>
                  <a:lnTo>
                    <a:pt x="649630" y="220573"/>
                  </a:lnTo>
                  <a:lnTo>
                    <a:pt x="650119" y="211038"/>
                  </a:lnTo>
                  <a:lnTo>
                    <a:pt x="672232" y="160991"/>
                  </a:lnTo>
                  <a:lnTo>
                    <a:pt x="713668" y="133111"/>
                  </a:lnTo>
                  <a:lnTo>
                    <a:pt x="740537" y="130060"/>
                  </a:lnTo>
                  <a:lnTo>
                    <a:pt x="818593" y="130060"/>
                  </a:lnTo>
                  <a:lnTo>
                    <a:pt x="819708" y="124447"/>
                  </a:lnTo>
                  <a:lnTo>
                    <a:pt x="819708" y="115633"/>
                  </a:lnTo>
                  <a:lnTo>
                    <a:pt x="817816" y="111467"/>
                  </a:lnTo>
                  <a:lnTo>
                    <a:pt x="780792" y="89538"/>
                  </a:lnTo>
                  <a:lnTo>
                    <a:pt x="763504" y="85660"/>
                  </a:lnTo>
                  <a:lnTo>
                    <a:pt x="745451" y="84366"/>
                  </a:lnTo>
                  <a:close/>
                </a:path>
                <a:path w="1519554" h="358775">
                  <a:moveTo>
                    <a:pt x="800366" y="297510"/>
                  </a:moveTo>
                  <a:lnTo>
                    <a:pt x="791857" y="297510"/>
                  </a:lnTo>
                  <a:lnTo>
                    <a:pt x="789952" y="298399"/>
                  </a:lnTo>
                  <a:lnTo>
                    <a:pt x="780683" y="302562"/>
                  </a:lnTo>
                  <a:lnTo>
                    <a:pt x="770061" y="306681"/>
                  </a:lnTo>
                  <a:lnTo>
                    <a:pt x="759177" y="309830"/>
                  </a:lnTo>
                  <a:lnTo>
                    <a:pt x="749122" y="311086"/>
                  </a:lnTo>
                  <a:lnTo>
                    <a:pt x="818495" y="311086"/>
                  </a:lnTo>
                  <a:lnTo>
                    <a:pt x="818310" y="310091"/>
                  </a:lnTo>
                  <a:lnTo>
                    <a:pt x="814446" y="304274"/>
                  </a:lnTo>
                  <a:lnTo>
                    <a:pt x="808612" y="300146"/>
                  </a:lnTo>
                  <a:lnTo>
                    <a:pt x="801306" y="297688"/>
                  </a:lnTo>
                  <a:lnTo>
                    <a:pt x="800366" y="297510"/>
                  </a:lnTo>
                  <a:close/>
                </a:path>
                <a:path w="1519554" h="358775">
                  <a:moveTo>
                    <a:pt x="818593" y="130060"/>
                  </a:moveTo>
                  <a:lnTo>
                    <a:pt x="740537" y="130060"/>
                  </a:lnTo>
                  <a:lnTo>
                    <a:pt x="747020" y="130441"/>
                  </a:lnTo>
                  <a:lnTo>
                    <a:pt x="754487" y="131248"/>
                  </a:lnTo>
                  <a:lnTo>
                    <a:pt x="761850" y="132607"/>
                  </a:lnTo>
                  <a:lnTo>
                    <a:pt x="768019" y="134645"/>
                  </a:lnTo>
                  <a:lnTo>
                    <a:pt x="774123" y="137398"/>
                  </a:lnTo>
                  <a:lnTo>
                    <a:pt x="782075" y="140669"/>
                  </a:lnTo>
                  <a:lnTo>
                    <a:pt x="790165" y="143405"/>
                  </a:lnTo>
                  <a:lnTo>
                    <a:pt x="796683" y="144551"/>
                  </a:lnTo>
                  <a:lnTo>
                    <a:pt x="799401" y="144551"/>
                  </a:lnTo>
                  <a:lnTo>
                    <a:pt x="800277" y="144411"/>
                  </a:lnTo>
                  <a:lnTo>
                    <a:pt x="807798" y="142076"/>
                  </a:lnTo>
                  <a:lnTo>
                    <a:pt x="813979" y="138044"/>
                  </a:lnTo>
                  <a:lnTo>
                    <a:pt x="818167" y="132204"/>
                  </a:lnTo>
                  <a:lnTo>
                    <a:pt x="818593" y="130060"/>
                  </a:lnTo>
                  <a:close/>
                </a:path>
                <a:path w="1519554" h="358775">
                  <a:moveTo>
                    <a:pt x="985303" y="278904"/>
                  </a:moveTo>
                  <a:lnTo>
                    <a:pt x="917511" y="278904"/>
                  </a:lnTo>
                  <a:lnTo>
                    <a:pt x="976583" y="336635"/>
                  </a:lnTo>
                  <a:lnTo>
                    <a:pt x="984592" y="344271"/>
                  </a:lnTo>
                  <a:lnTo>
                    <a:pt x="989812" y="349148"/>
                  </a:lnTo>
                  <a:lnTo>
                    <a:pt x="998410" y="357708"/>
                  </a:lnTo>
                  <a:lnTo>
                    <a:pt x="1009700" y="357708"/>
                  </a:lnTo>
                  <a:lnTo>
                    <a:pt x="1017523" y="356231"/>
                  </a:lnTo>
                  <a:lnTo>
                    <a:pt x="1023559" y="352201"/>
                  </a:lnTo>
                  <a:lnTo>
                    <a:pt x="1027895" y="346215"/>
                  </a:lnTo>
                  <a:lnTo>
                    <a:pt x="1030617" y="338874"/>
                  </a:lnTo>
                  <a:lnTo>
                    <a:pt x="1030897" y="337781"/>
                  </a:lnTo>
                  <a:lnTo>
                    <a:pt x="1030897" y="329336"/>
                  </a:lnTo>
                  <a:lnTo>
                    <a:pt x="1029627" y="325831"/>
                  </a:lnTo>
                  <a:lnTo>
                    <a:pt x="1027569" y="322719"/>
                  </a:lnTo>
                  <a:lnTo>
                    <a:pt x="1025652" y="319417"/>
                  </a:lnTo>
                  <a:lnTo>
                    <a:pt x="1022261" y="316445"/>
                  </a:lnTo>
                  <a:lnTo>
                    <a:pt x="1015099" y="309023"/>
                  </a:lnTo>
                  <a:lnTo>
                    <a:pt x="1005273" y="299015"/>
                  </a:lnTo>
                  <a:lnTo>
                    <a:pt x="985303" y="278904"/>
                  </a:lnTo>
                  <a:close/>
                </a:path>
                <a:path w="1519554" h="358775">
                  <a:moveTo>
                    <a:pt x="896277" y="927"/>
                  </a:moveTo>
                  <a:lnTo>
                    <a:pt x="892632" y="927"/>
                  </a:lnTo>
                  <a:lnTo>
                    <a:pt x="883742" y="2710"/>
                  </a:lnTo>
                  <a:lnTo>
                    <a:pt x="877076" y="7586"/>
                  </a:lnTo>
                  <a:lnTo>
                    <a:pt x="872888" y="14841"/>
                  </a:lnTo>
                  <a:lnTo>
                    <a:pt x="871435" y="23761"/>
                  </a:lnTo>
                  <a:lnTo>
                    <a:pt x="871435" y="333959"/>
                  </a:lnTo>
                  <a:lnTo>
                    <a:pt x="872888" y="342872"/>
                  </a:lnTo>
                  <a:lnTo>
                    <a:pt x="877076" y="350137"/>
                  </a:lnTo>
                  <a:lnTo>
                    <a:pt x="883742" y="355027"/>
                  </a:lnTo>
                  <a:lnTo>
                    <a:pt x="892632" y="356819"/>
                  </a:lnTo>
                  <a:lnTo>
                    <a:pt x="896277" y="356819"/>
                  </a:lnTo>
                  <a:lnTo>
                    <a:pt x="905172" y="355027"/>
                  </a:lnTo>
                  <a:lnTo>
                    <a:pt x="911852" y="350137"/>
                  </a:lnTo>
                  <a:lnTo>
                    <a:pt x="916052" y="342872"/>
                  </a:lnTo>
                  <a:lnTo>
                    <a:pt x="917511" y="333959"/>
                  </a:lnTo>
                  <a:lnTo>
                    <a:pt x="917511" y="278904"/>
                  </a:lnTo>
                  <a:lnTo>
                    <a:pt x="985303" y="278904"/>
                  </a:lnTo>
                  <a:lnTo>
                    <a:pt x="928649" y="222351"/>
                  </a:lnTo>
                  <a:lnTo>
                    <a:pt x="985025" y="165595"/>
                  </a:lnTo>
                  <a:lnTo>
                    <a:pt x="917511" y="165595"/>
                  </a:lnTo>
                  <a:lnTo>
                    <a:pt x="917511" y="23761"/>
                  </a:lnTo>
                  <a:lnTo>
                    <a:pt x="916052" y="14841"/>
                  </a:lnTo>
                  <a:lnTo>
                    <a:pt x="911852" y="7586"/>
                  </a:lnTo>
                  <a:lnTo>
                    <a:pt x="905172" y="2710"/>
                  </a:lnTo>
                  <a:lnTo>
                    <a:pt x="896277" y="927"/>
                  </a:lnTo>
                  <a:close/>
                </a:path>
                <a:path w="1519554" h="358775">
                  <a:moveTo>
                    <a:pt x="1011567" y="87071"/>
                  </a:moveTo>
                  <a:lnTo>
                    <a:pt x="1003300" y="87071"/>
                  </a:lnTo>
                  <a:lnTo>
                    <a:pt x="995865" y="90373"/>
                  </a:lnTo>
                  <a:lnTo>
                    <a:pt x="986485" y="98004"/>
                  </a:lnTo>
                  <a:lnTo>
                    <a:pt x="977571" y="106546"/>
                  </a:lnTo>
                  <a:lnTo>
                    <a:pt x="971537" y="112585"/>
                  </a:lnTo>
                  <a:lnTo>
                    <a:pt x="957943" y="125745"/>
                  </a:lnTo>
                  <a:lnTo>
                    <a:pt x="944414" y="138980"/>
                  </a:lnTo>
                  <a:lnTo>
                    <a:pt x="917511" y="165595"/>
                  </a:lnTo>
                  <a:lnTo>
                    <a:pt x="985025" y="165595"/>
                  </a:lnTo>
                  <a:lnTo>
                    <a:pt x="1016889" y="133515"/>
                  </a:lnTo>
                  <a:lnTo>
                    <a:pt x="1030897" y="111772"/>
                  </a:lnTo>
                  <a:lnTo>
                    <a:pt x="1030771" y="106546"/>
                  </a:lnTo>
                  <a:lnTo>
                    <a:pt x="1029500" y="99691"/>
                  </a:lnTo>
                  <a:lnTo>
                    <a:pt x="1025639" y="93862"/>
                  </a:lnTo>
                  <a:lnTo>
                    <a:pt x="1019806" y="89723"/>
                  </a:lnTo>
                  <a:lnTo>
                    <a:pt x="1012494" y="87261"/>
                  </a:lnTo>
                  <a:lnTo>
                    <a:pt x="1011567" y="87071"/>
                  </a:lnTo>
                  <a:close/>
                </a:path>
                <a:path w="1519554" h="358775">
                  <a:moveTo>
                    <a:pt x="1496402" y="87071"/>
                  </a:moveTo>
                  <a:lnTo>
                    <a:pt x="1491830" y="87071"/>
                  </a:lnTo>
                  <a:lnTo>
                    <a:pt x="1472024" y="88579"/>
                  </a:lnTo>
                  <a:lnTo>
                    <a:pt x="1434907" y="100396"/>
                  </a:lnTo>
                  <a:lnTo>
                    <a:pt x="1393165" y="131852"/>
                  </a:lnTo>
                  <a:lnTo>
                    <a:pt x="1363071" y="185762"/>
                  </a:lnTo>
                  <a:lnTo>
                    <a:pt x="1359052" y="217868"/>
                  </a:lnTo>
                  <a:lnTo>
                    <a:pt x="1359052" y="334848"/>
                  </a:lnTo>
                  <a:lnTo>
                    <a:pt x="1360507" y="343772"/>
                  </a:lnTo>
                  <a:lnTo>
                    <a:pt x="1364703" y="351035"/>
                  </a:lnTo>
                  <a:lnTo>
                    <a:pt x="1371386" y="355920"/>
                  </a:lnTo>
                  <a:lnTo>
                    <a:pt x="1380299" y="357708"/>
                  </a:lnTo>
                  <a:lnTo>
                    <a:pt x="1383919" y="357708"/>
                  </a:lnTo>
                  <a:lnTo>
                    <a:pt x="1405140" y="224218"/>
                  </a:lnTo>
                  <a:lnTo>
                    <a:pt x="1406634" y="206304"/>
                  </a:lnTo>
                  <a:lnTo>
                    <a:pt x="1430705" y="160058"/>
                  </a:lnTo>
                  <a:lnTo>
                    <a:pt x="1470171" y="135874"/>
                  </a:lnTo>
                  <a:lnTo>
                    <a:pt x="1497416" y="132664"/>
                  </a:lnTo>
                  <a:lnTo>
                    <a:pt x="1508364" y="128927"/>
                  </a:lnTo>
                  <a:lnTo>
                    <a:pt x="1516357" y="121641"/>
                  </a:lnTo>
                  <a:lnTo>
                    <a:pt x="1519453" y="109943"/>
                  </a:lnTo>
                  <a:lnTo>
                    <a:pt x="1517794" y="100621"/>
                  </a:lnTo>
                  <a:lnTo>
                    <a:pt x="1513109" y="93397"/>
                  </a:lnTo>
                  <a:lnTo>
                    <a:pt x="1505833" y="88728"/>
                  </a:lnTo>
                  <a:lnTo>
                    <a:pt x="1496402" y="87071"/>
                  </a:lnTo>
                  <a:close/>
                </a:path>
                <a:path w="1519554" h="358775">
                  <a:moveTo>
                    <a:pt x="1193184" y="83377"/>
                  </a:moveTo>
                  <a:lnTo>
                    <a:pt x="1129817" y="100609"/>
                  </a:lnTo>
                  <a:lnTo>
                    <a:pt x="1090413" y="130658"/>
                  </a:lnTo>
                  <a:lnTo>
                    <a:pt x="1063158" y="177045"/>
                  </a:lnTo>
                  <a:lnTo>
                    <a:pt x="1055530" y="213353"/>
                  </a:lnTo>
                  <a:lnTo>
                    <a:pt x="1059096" y="250099"/>
                  </a:lnTo>
                  <a:lnTo>
                    <a:pt x="1074229" y="286588"/>
                  </a:lnTo>
                  <a:lnTo>
                    <a:pt x="1097835" y="318692"/>
                  </a:lnTo>
                  <a:lnTo>
                    <a:pt x="1158638" y="352942"/>
                  </a:lnTo>
                  <a:lnTo>
                    <a:pt x="1192337" y="358338"/>
                  </a:lnTo>
                  <a:lnTo>
                    <a:pt x="1226063" y="354659"/>
                  </a:lnTo>
                  <a:lnTo>
                    <a:pt x="1263230" y="338823"/>
                  </a:lnTo>
                  <a:lnTo>
                    <a:pt x="1274785" y="316975"/>
                  </a:lnTo>
                  <a:lnTo>
                    <a:pt x="1272747" y="310622"/>
                  </a:lnTo>
                  <a:lnTo>
                    <a:pt x="1190694" y="310622"/>
                  </a:lnTo>
                  <a:lnTo>
                    <a:pt x="1177265" y="309505"/>
                  </a:lnTo>
                  <a:lnTo>
                    <a:pt x="1164323" y="306324"/>
                  </a:lnTo>
                  <a:lnTo>
                    <a:pt x="1196454" y="278765"/>
                  </a:lnTo>
                  <a:lnTo>
                    <a:pt x="1124737" y="278765"/>
                  </a:lnTo>
                  <a:lnTo>
                    <a:pt x="1104829" y="237079"/>
                  </a:lnTo>
                  <a:lnTo>
                    <a:pt x="1103820" y="226504"/>
                  </a:lnTo>
                  <a:lnTo>
                    <a:pt x="1105761" y="200740"/>
                  </a:lnTo>
                  <a:lnTo>
                    <a:pt x="1127593" y="158608"/>
                  </a:lnTo>
                  <a:lnTo>
                    <a:pt x="1166744" y="134503"/>
                  </a:lnTo>
                  <a:lnTo>
                    <a:pt x="1185897" y="130297"/>
                  </a:lnTo>
                  <a:lnTo>
                    <a:pt x="1297653" y="130297"/>
                  </a:lnTo>
                  <a:lnTo>
                    <a:pt x="1288062" y="120091"/>
                  </a:lnTo>
                  <a:lnTo>
                    <a:pt x="1273599" y="108703"/>
                  </a:lnTo>
                  <a:lnTo>
                    <a:pt x="1257388" y="99339"/>
                  </a:lnTo>
                  <a:lnTo>
                    <a:pt x="1225404" y="87495"/>
                  </a:lnTo>
                  <a:lnTo>
                    <a:pt x="1193184" y="83377"/>
                  </a:lnTo>
                  <a:close/>
                </a:path>
                <a:path w="1519554" h="358775">
                  <a:moveTo>
                    <a:pt x="1256995" y="296303"/>
                  </a:moveTo>
                  <a:lnTo>
                    <a:pt x="1248552" y="297066"/>
                  </a:lnTo>
                  <a:lnTo>
                    <a:pt x="1237392" y="300397"/>
                  </a:lnTo>
                  <a:lnTo>
                    <a:pt x="1226137" y="304688"/>
                  </a:lnTo>
                  <a:lnTo>
                    <a:pt x="1217409" y="308330"/>
                  </a:lnTo>
                  <a:lnTo>
                    <a:pt x="1204210" y="310092"/>
                  </a:lnTo>
                  <a:lnTo>
                    <a:pt x="1190694" y="310622"/>
                  </a:lnTo>
                  <a:lnTo>
                    <a:pt x="1272747" y="310622"/>
                  </a:lnTo>
                  <a:lnTo>
                    <a:pt x="1271930" y="308076"/>
                  </a:lnTo>
                  <a:lnTo>
                    <a:pt x="1269352" y="302971"/>
                  </a:lnTo>
                  <a:lnTo>
                    <a:pt x="1264513" y="299542"/>
                  </a:lnTo>
                  <a:lnTo>
                    <a:pt x="1258290" y="296532"/>
                  </a:lnTo>
                  <a:lnTo>
                    <a:pt x="1256995" y="296303"/>
                  </a:lnTo>
                  <a:close/>
                </a:path>
                <a:path w="1519554" h="358775">
                  <a:moveTo>
                    <a:pt x="1297653" y="130297"/>
                  </a:moveTo>
                  <a:lnTo>
                    <a:pt x="1185897" y="130297"/>
                  </a:lnTo>
                  <a:lnTo>
                    <a:pt x="1205464" y="130588"/>
                  </a:lnTo>
                  <a:lnTo>
                    <a:pt x="1225308" y="135648"/>
                  </a:lnTo>
                  <a:lnTo>
                    <a:pt x="1235483" y="140015"/>
                  </a:lnTo>
                  <a:lnTo>
                    <a:pt x="1245735" y="145637"/>
                  </a:lnTo>
                  <a:lnTo>
                    <a:pt x="1255260" y="152497"/>
                  </a:lnTo>
                  <a:lnTo>
                    <a:pt x="1263256" y="160578"/>
                  </a:lnTo>
                  <a:lnTo>
                    <a:pt x="1254387" y="168419"/>
                  </a:lnTo>
                  <a:lnTo>
                    <a:pt x="1245282" y="176175"/>
                  </a:lnTo>
                  <a:lnTo>
                    <a:pt x="1236163" y="183829"/>
                  </a:lnTo>
                  <a:lnTo>
                    <a:pt x="1201536" y="213353"/>
                  </a:lnTo>
                  <a:lnTo>
                    <a:pt x="1124737" y="278765"/>
                  </a:lnTo>
                  <a:lnTo>
                    <a:pt x="1196454" y="278765"/>
                  </a:lnTo>
                  <a:lnTo>
                    <a:pt x="1272645" y="213253"/>
                  </a:lnTo>
                  <a:lnTo>
                    <a:pt x="1276989" y="209484"/>
                  </a:lnTo>
                  <a:lnTo>
                    <a:pt x="1287702" y="200423"/>
                  </a:lnTo>
                  <a:lnTo>
                    <a:pt x="1298448" y="191858"/>
                  </a:lnTo>
                  <a:lnTo>
                    <a:pt x="1307293" y="183998"/>
                  </a:lnTo>
                  <a:lnTo>
                    <a:pt x="1314049" y="174717"/>
                  </a:lnTo>
                  <a:lnTo>
                    <a:pt x="1316768" y="164230"/>
                  </a:lnTo>
                  <a:lnTo>
                    <a:pt x="1313497" y="152755"/>
                  </a:lnTo>
                  <a:lnTo>
                    <a:pt x="1311211" y="148844"/>
                  </a:lnTo>
                  <a:lnTo>
                    <a:pt x="1300644" y="133479"/>
                  </a:lnTo>
                  <a:lnTo>
                    <a:pt x="1297653" y="130297"/>
                  </a:lnTo>
                  <a:close/>
                </a:path>
              </a:pathLst>
            </a:custGeom>
            <a:solidFill>
              <a:srgbClr val="394D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7290" y="1773445"/>
            <a:ext cx="3911600" cy="109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600" i="1" dirty="0">
                <a:latin typeface="Arial"/>
                <a:cs typeface="Arial"/>
              </a:rPr>
              <a:t>“Docker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is</a:t>
            </a:r>
            <a:r>
              <a:rPr sz="600" i="1" spc="3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open</a:t>
            </a:r>
            <a:r>
              <a:rPr sz="600" i="1" spc="3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platform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for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developers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sysadmins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to</a:t>
            </a:r>
            <a:r>
              <a:rPr sz="600" i="1" spc="3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build,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ship,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3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run</a:t>
            </a:r>
            <a:r>
              <a:rPr sz="600" i="1" spc="3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distributed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applications.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88200"/>
              </a:lnSpc>
            </a:pPr>
            <a:r>
              <a:rPr sz="600" i="1" spc="-10" dirty="0">
                <a:latin typeface="Arial"/>
                <a:cs typeface="Arial"/>
              </a:rPr>
              <a:t>Consisting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of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Docker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Engine,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portable,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lightweight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runtime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packaging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tool,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Docker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Hub,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cloud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service</a:t>
            </a:r>
            <a:r>
              <a:rPr sz="600" i="1" spc="50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for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sharing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applications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automating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workflows,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Docker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enables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20" dirty="0">
                <a:latin typeface="Arial"/>
                <a:cs typeface="Arial"/>
              </a:rPr>
              <a:t>apps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to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be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quickly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assembled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from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components</a:t>
            </a:r>
            <a:r>
              <a:rPr sz="600" i="1" spc="50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eliminates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the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friction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spc="-20" dirty="0">
                <a:latin typeface="Arial"/>
                <a:cs typeface="Arial"/>
              </a:rPr>
              <a:t>between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development,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QA,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production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environments.</a:t>
            </a:r>
            <a:r>
              <a:rPr sz="600" i="1" spc="8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As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result,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IT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can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ship</a:t>
            </a:r>
            <a:r>
              <a:rPr sz="600" i="1" spc="25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faster</a:t>
            </a:r>
            <a:r>
              <a:rPr sz="600" i="1" spc="50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run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the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same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app,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spc="-20" dirty="0">
                <a:latin typeface="Arial"/>
                <a:cs typeface="Arial"/>
              </a:rPr>
              <a:t>unchanged,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on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laptops,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data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center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VMs,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and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any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600" i="1" spc="-10" dirty="0">
                <a:latin typeface="Arial"/>
                <a:cs typeface="Arial"/>
              </a:rPr>
              <a:t>cloud.”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600">
              <a:latin typeface="Arial"/>
              <a:cs typeface="Arial"/>
            </a:endParaRPr>
          </a:p>
          <a:p>
            <a:pPr marL="1095375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Tahoma"/>
                <a:cs typeface="Tahoma"/>
              </a:rPr>
              <a:t>source:</a:t>
            </a:r>
            <a:r>
              <a:rPr sz="600" spc="405" dirty="0">
                <a:latin typeface="Tahoma"/>
                <a:cs typeface="Tahoma"/>
              </a:rPr>
              <a:t> </a:t>
            </a:r>
            <a:r>
              <a:rPr sz="600" spc="-10" dirty="0">
                <a:latin typeface="Cambria"/>
                <a:cs typeface="Cambria"/>
                <a:hlinkClick r:id="rId13"/>
              </a:rPr>
              <a:t>https://www.docker.com/whatisdocker/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F672D-111D-392A-81F4-7445DE06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703" y="381000"/>
            <a:ext cx="968693" cy="276543"/>
          </a:xfrm>
        </p:spPr>
        <p:txBody>
          <a:bodyPr wrap="square">
            <a:norm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3232B2"/>
                </a:solidFill>
                <a:latin typeface="Tahoma"/>
                <a:cs typeface="Tahoma"/>
              </a:rPr>
              <a:t>GPU Access</a:t>
            </a:r>
            <a:endParaRPr lang="en-US" sz="1400" dirty="0">
              <a:latin typeface="Tahoma"/>
              <a:cs typeface="Tahoma"/>
            </a:endParaRPr>
          </a:p>
        </p:txBody>
      </p:sp>
      <p:sp>
        <p:nvSpPr>
          <p:cNvPr id="4" name="AutoShape 2" descr="installing-docker-with-gpu-support">
            <a:extLst>
              <a:ext uri="{FF2B5EF4-FFF2-40B4-BE49-F238E27FC236}">
                <a16:creationId xmlns:a16="http://schemas.microsoft.com/office/drawing/2014/main" id="{DC742EA3-F3AA-DA60-CF33-D491A1600F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850" y="157797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8A8A43-5D09-8BAA-35D7-2943CDCF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044575"/>
            <a:ext cx="2457450" cy="1737163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4147153-67BF-F5EC-E244-47208E1E2540}"/>
              </a:ext>
            </a:extLst>
          </p:cNvPr>
          <p:cNvSpPr txBox="1"/>
          <p:nvPr/>
        </p:nvSpPr>
        <p:spPr>
          <a:xfrm>
            <a:off x="772502" y="1820823"/>
            <a:ext cx="152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35B2EE"/>
                </a:solidFill>
              </a:rPr>
              <a:t>(</a:t>
            </a:r>
            <a:r>
              <a:rPr lang="en-US" sz="500" dirty="0">
                <a:solidFill>
                  <a:srgbClr val="35B2EE"/>
                </a:solidFill>
              </a:rPr>
              <a:t>Nvidia runtime</a:t>
            </a:r>
            <a:r>
              <a:rPr lang="en-US" sz="600" dirty="0">
                <a:solidFill>
                  <a:srgbClr val="35B2E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191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015FA-7339-98A3-99E9-DFBB5D02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2DC85-E883-C4BB-A7C6-56EEC2DA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703" y="381000"/>
            <a:ext cx="968693" cy="276543"/>
          </a:xfrm>
        </p:spPr>
        <p:txBody>
          <a:bodyPr wrap="square">
            <a:norm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3232B2"/>
                </a:solidFill>
                <a:latin typeface="Tahoma"/>
                <a:cs typeface="Tahoma"/>
              </a:rPr>
              <a:t>Nvidia SMI</a:t>
            </a:r>
            <a:endParaRPr lang="en-US" sz="1400" dirty="0">
              <a:latin typeface="Tahoma"/>
              <a:cs typeface="Tahoma"/>
            </a:endParaRPr>
          </a:p>
        </p:txBody>
      </p:sp>
      <p:sp>
        <p:nvSpPr>
          <p:cNvPr id="4" name="AutoShape 2" descr="installing-docker-with-gpu-support">
            <a:extLst>
              <a:ext uri="{FF2B5EF4-FFF2-40B4-BE49-F238E27FC236}">
                <a16:creationId xmlns:a16="http://schemas.microsoft.com/office/drawing/2014/main" id="{EFE6FA2B-8A16-69FE-BB87-E2AD9857E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850" y="157797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DC900C2-4C3A-E515-94B8-A389A2F2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" y="815975"/>
            <a:ext cx="4238103" cy="19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2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1129638"/>
            <a:ext cx="3084195" cy="789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4.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20" dirty="0">
                <a:solidFill>
                  <a:srgbClr val="3232B2"/>
                </a:solidFill>
                <a:latin typeface="Calibri"/>
                <a:cs typeface="Calibri"/>
              </a:rPr>
              <a:t>Managing </a:t>
            </a:r>
            <a:r>
              <a:rPr sz="2450" spc="-40" dirty="0">
                <a:solidFill>
                  <a:srgbClr val="3232B2"/>
                </a:solidFill>
                <a:latin typeface="Calibri"/>
                <a:cs typeface="Calibri"/>
              </a:rPr>
              <a:t>docker</a:t>
            </a:r>
            <a:r>
              <a:rPr sz="2450" spc="-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55" dirty="0">
                <a:solidFill>
                  <a:srgbClr val="3232B2"/>
                </a:solidFill>
                <a:latin typeface="Calibri"/>
                <a:cs typeface="Calibri"/>
              </a:rPr>
              <a:t>images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990" y="317059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3790" y="290954"/>
            <a:ext cx="3932554" cy="3049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snapshot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filesystem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some</a:t>
            </a:r>
            <a:r>
              <a:rPr sz="1100" spc="-10" dirty="0">
                <a:latin typeface="Tahoma"/>
                <a:cs typeface="Tahoma"/>
              </a:rPr>
              <a:t> metadata</a:t>
            </a:r>
            <a:endParaRPr sz="1100" dirty="0">
              <a:latin typeface="Tahoma"/>
              <a:cs typeface="Tahoma"/>
            </a:endParaRPr>
          </a:p>
          <a:p>
            <a:pPr marL="3549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54965" algn="l"/>
              </a:tabLst>
            </a:pPr>
            <a:r>
              <a:rPr sz="1100" spc="-10" dirty="0">
                <a:latin typeface="Tahoma"/>
                <a:cs typeface="Tahoma"/>
              </a:rPr>
              <a:t>immutable</a:t>
            </a:r>
            <a:endParaRPr sz="1100" dirty="0">
              <a:latin typeface="Tahoma"/>
              <a:cs typeface="Tahoma"/>
            </a:endParaRPr>
          </a:p>
          <a:p>
            <a:pPr marL="354965" indent="-140335">
              <a:lnSpc>
                <a:spcPct val="100000"/>
              </a:lnSpc>
              <a:spcBef>
                <a:spcPts val="1230"/>
              </a:spcBef>
              <a:buClr>
                <a:srgbClr val="3232B2"/>
              </a:buClr>
              <a:buFont typeface="Impact"/>
              <a:buChar char="•"/>
              <a:tabLst>
                <a:tab pos="354965" algn="l"/>
              </a:tabLst>
            </a:pPr>
            <a:r>
              <a:rPr sz="1100" spc="-60" dirty="0">
                <a:latin typeface="Tahoma"/>
                <a:cs typeface="Tahoma"/>
              </a:rPr>
              <a:t>copy-</a:t>
            </a:r>
            <a:r>
              <a:rPr sz="1100" spc="-50" dirty="0">
                <a:latin typeface="Tahoma"/>
                <a:cs typeface="Tahoma"/>
              </a:rPr>
              <a:t>on-</a:t>
            </a:r>
            <a:r>
              <a:rPr sz="1100" spc="-25" dirty="0">
                <a:latin typeface="Tahoma"/>
                <a:cs typeface="Tahoma"/>
              </a:rPr>
              <a:t>write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storage</a:t>
            </a:r>
            <a:endParaRPr sz="1100" dirty="0">
              <a:latin typeface="Tahoma"/>
              <a:cs typeface="Tahoma"/>
            </a:endParaRPr>
          </a:p>
          <a:p>
            <a:pPr marL="6292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29285" algn="l"/>
              </a:tabLst>
            </a:pP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instantiating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containers</a:t>
            </a:r>
            <a:endParaRPr sz="1000" dirty="0">
              <a:latin typeface="Tahoma"/>
              <a:cs typeface="Tahoma"/>
            </a:endParaRPr>
          </a:p>
          <a:p>
            <a:pPr marL="6292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629285" algn="l"/>
              </a:tabLst>
            </a:pP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creating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new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versions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image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(multiple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layers)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3549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54965" algn="l"/>
              </a:tabLst>
            </a:pPr>
            <a:r>
              <a:rPr sz="1100" spc="-25" dirty="0">
                <a:latin typeface="Tahoma"/>
                <a:cs typeface="Tahoma"/>
              </a:rPr>
              <a:t>identified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 </a:t>
            </a:r>
            <a:r>
              <a:rPr sz="1100" spc="-45" dirty="0">
                <a:latin typeface="Tahoma"/>
                <a:cs typeface="Tahoma"/>
              </a:rPr>
              <a:t>unique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hex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IDs</a:t>
            </a:r>
            <a:endParaRPr sz="1100" dirty="0">
              <a:latin typeface="Tahoma"/>
              <a:cs typeface="Tahoma"/>
            </a:endParaRPr>
          </a:p>
          <a:p>
            <a:pPr marL="6292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29285" algn="l"/>
              </a:tabLst>
            </a:pPr>
            <a:r>
              <a:rPr sz="1000" dirty="0">
                <a:latin typeface="Cambria"/>
                <a:cs typeface="Cambria"/>
              </a:rPr>
              <a:t>Image</a:t>
            </a:r>
            <a:r>
              <a:rPr sz="1000" spc="2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ID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randomly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genreated</a:t>
            </a:r>
            <a:endParaRPr sz="1000" dirty="0">
              <a:latin typeface="Tahoma"/>
              <a:cs typeface="Tahoma"/>
            </a:endParaRPr>
          </a:p>
          <a:p>
            <a:pPr marL="6292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629285" algn="l"/>
              </a:tabLst>
            </a:pPr>
            <a:r>
              <a:rPr sz="1000" spc="50" dirty="0">
                <a:latin typeface="Cambria"/>
                <a:cs typeface="Cambria"/>
              </a:rPr>
              <a:t>Digest</a:t>
            </a:r>
            <a:r>
              <a:rPr sz="1000" spc="50" dirty="0">
                <a:latin typeface="Tahoma"/>
                <a:cs typeface="Tahoma"/>
              </a:rPr>
              <a:t>: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hashed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from 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content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3549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54965" algn="l"/>
              </a:tabLst>
            </a:pP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tagged</a:t>
            </a:r>
            <a:r>
              <a:rPr sz="1200" spc="-52" baseline="27777" dirty="0">
                <a:latin typeface="Tahoma"/>
                <a:cs typeface="Tahoma"/>
              </a:rPr>
              <a:t>1</a:t>
            </a:r>
            <a:r>
              <a:rPr sz="1200" spc="142" baseline="27777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human-</a:t>
            </a:r>
            <a:r>
              <a:rPr sz="1100" spc="-30" dirty="0">
                <a:latin typeface="Tahoma"/>
                <a:cs typeface="Tahoma"/>
              </a:rPr>
              <a:t>friendly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name</a:t>
            </a:r>
            <a:endParaRPr sz="1100" dirty="0">
              <a:latin typeface="Tahoma"/>
              <a:cs typeface="Tahoma"/>
            </a:endParaRPr>
          </a:p>
          <a:p>
            <a:pPr marR="4445" algn="ct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eg:</a:t>
            </a:r>
            <a:r>
              <a:rPr sz="1100" spc="215" dirty="0">
                <a:latin typeface="Tahoma"/>
                <a:cs typeface="Tahoma"/>
              </a:rPr>
              <a:t> </a:t>
            </a:r>
            <a:r>
              <a:rPr sz="1100" dirty="0">
                <a:latin typeface="Cambria"/>
                <a:cs typeface="Cambria"/>
              </a:rPr>
              <a:t>debian:wheezy</a:t>
            </a:r>
            <a:r>
              <a:rPr sz="1100" spc="405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debian:jessie</a:t>
            </a:r>
            <a:r>
              <a:rPr sz="1100" spc="405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debian:latest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100" dirty="0">
              <a:latin typeface="Cambria"/>
              <a:cs typeface="Cambria"/>
            </a:endParaRPr>
          </a:p>
          <a:p>
            <a:pPr marL="199390">
              <a:lnSpc>
                <a:spcPct val="100000"/>
              </a:lnSpc>
            </a:pPr>
            <a:r>
              <a:rPr sz="900" spc="-15" baseline="37037" dirty="0">
                <a:latin typeface="Tahoma"/>
                <a:cs typeface="Tahoma"/>
              </a:rPr>
              <a:t>1</a:t>
            </a:r>
            <a:r>
              <a:rPr sz="900" spc="-10" dirty="0">
                <a:latin typeface="Tahoma"/>
                <a:cs typeface="Tahoma"/>
              </a:rPr>
              <a:t>possibly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multiple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times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2250" y="290954"/>
            <a:ext cx="2323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5" dirty="0">
                <a:solidFill>
                  <a:srgbClr val="3232B2"/>
                </a:solidFill>
                <a:latin typeface="Tahoma"/>
                <a:cs typeface="Tahoma"/>
              </a:rPr>
              <a:t>Image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management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commands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7463" y="785761"/>
          <a:ext cx="3546474" cy="2112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30">
                <a:tc gridSpan="2"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command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69">
                <a:tc gridSpan="2"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images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9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history</a:t>
                      </a:r>
                      <a:r>
                        <a:rPr sz="1100" spc="1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inspect</a:t>
                      </a:r>
                      <a:r>
                        <a:rPr sz="1100" spc="1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image.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list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local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 marR="67945">
                        <a:lnSpc>
                          <a:spcPct val="10260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show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history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(list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ancestors) 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show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low-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level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infos</a:t>
                      </a:r>
                      <a:r>
                        <a:rPr sz="1100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(in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json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format)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39370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90"/>
                        </a:lnSpc>
                      </a:pPr>
                      <a:r>
                        <a:rPr sz="1100" spc="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tag</a:t>
                      </a:r>
                      <a:r>
                        <a:rPr sz="1100" spc="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0" dirty="0">
                          <a:latin typeface="Arial"/>
                          <a:cs typeface="Arial"/>
                        </a:rPr>
                        <a:t>image</a:t>
                      </a:r>
                      <a:r>
                        <a:rPr sz="1100" i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tag</a:t>
                      </a:r>
                      <a:r>
                        <a:rPr sz="11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image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90">
                <a:tc gridSpan="2"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commit</a:t>
                      </a:r>
                      <a:r>
                        <a:rPr sz="1100" spc="1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container</a:t>
                      </a:r>
                      <a:r>
                        <a:rPr sz="1100" i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create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(from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85">
                <a:tc gridSpan="2"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3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import</a:t>
                      </a:r>
                      <a:r>
                        <a:rPr sz="1100" spc="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100" dirty="0">
                          <a:latin typeface="Impact"/>
                          <a:cs typeface="Impact"/>
                        </a:rPr>
                        <a:t>|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100" spc="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[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]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create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(from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tarball)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39370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rmi</a:t>
                      </a:r>
                      <a:r>
                        <a:rPr sz="1100" spc="16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image.</a:t>
                      </a:r>
                      <a:r>
                        <a:rPr sz="1100" i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Tahoma"/>
                          <a:cs typeface="Tahoma"/>
                        </a:rPr>
                        <a:t>delete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8461" y="2429125"/>
            <a:ext cx="1894205" cy="129539"/>
            <a:chOff x="1768461" y="2429125"/>
            <a:chExt cx="1894205" cy="129539"/>
          </a:xfrm>
        </p:grpSpPr>
        <p:sp>
          <p:nvSpPr>
            <p:cNvPr id="14" name="object 14"/>
            <p:cNvSpPr/>
            <p:nvPr/>
          </p:nvSpPr>
          <p:spPr>
            <a:xfrm>
              <a:off x="1774342" y="2435006"/>
              <a:ext cx="1882139" cy="118110"/>
            </a:xfrm>
            <a:custGeom>
              <a:avLst/>
              <a:gdLst/>
              <a:ahLst/>
              <a:cxnLst/>
              <a:rect l="l" t="t" r="r" b="b"/>
              <a:pathLst>
                <a:path w="1882139" h="118110">
                  <a:moveTo>
                    <a:pt x="1881873" y="0"/>
                  </a:moveTo>
                  <a:lnTo>
                    <a:pt x="0" y="0"/>
                  </a:lnTo>
                  <a:lnTo>
                    <a:pt x="0" y="117618"/>
                  </a:lnTo>
                  <a:lnTo>
                    <a:pt x="1881873" y="117618"/>
                  </a:lnTo>
                  <a:lnTo>
                    <a:pt x="1881873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4342" y="2435006"/>
              <a:ext cx="1882139" cy="118110"/>
            </a:xfrm>
            <a:custGeom>
              <a:avLst/>
              <a:gdLst/>
              <a:ahLst/>
              <a:cxnLst/>
              <a:rect l="l" t="t" r="r" b="b"/>
              <a:pathLst>
                <a:path w="1882139" h="118110">
                  <a:moveTo>
                    <a:pt x="0" y="117618"/>
                  </a:moveTo>
                  <a:lnTo>
                    <a:pt x="1881873" y="117618"/>
                  </a:lnTo>
                  <a:lnTo>
                    <a:pt x="1881873" y="0"/>
                  </a:lnTo>
                  <a:lnTo>
                    <a:pt x="0" y="0"/>
                  </a:lnTo>
                  <a:lnTo>
                    <a:pt x="0" y="117618"/>
                  </a:lnTo>
                  <a:close/>
                </a:path>
              </a:pathLst>
            </a:custGeom>
            <a:ln w="1176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062" y="2463368"/>
              <a:ext cx="269875" cy="57785"/>
            </a:xfrm>
            <a:custGeom>
              <a:avLst/>
              <a:gdLst/>
              <a:ahLst/>
              <a:cxnLst/>
              <a:rect l="l" t="t" r="r" b="b"/>
              <a:pathLst>
                <a:path w="269875" h="57785">
                  <a:moveTo>
                    <a:pt x="36156" y="17526"/>
                  </a:moveTo>
                  <a:lnTo>
                    <a:pt x="34150" y="16560"/>
                  </a:lnTo>
                  <a:lnTo>
                    <a:pt x="32080" y="15824"/>
                  </a:lnTo>
                  <a:lnTo>
                    <a:pt x="27927" y="14846"/>
                  </a:lnTo>
                  <a:lnTo>
                    <a:pt x="25793" y="14605"/>
                  </a:lnTo>
                  <a:lnTo>
                    <a:pt x="18021" y="14605"/>
                  </a:lnTo>
                  <a:lnTo>
                    <a:pt x="13627" y="15875"/>
                  </a:lnTo>
                  <a:lnTo>
                    <a:pt x="7137" y="20967"/>
                  </a:lnTo>
                  <a:lnTo>
                    <a:pt x="5524" y="24409"/>
                  </a:lnTo>
                  <a:lnTo>
                    <a:pt x="5524" y="31026"/>
                  </a:lnTo>
                  <a:lnTo>
                    <a:pt x="17564" y="38468"/>
                  </a:lnTo>
                  <a:lnTo>
                    <a:pt x="23583" y="40068"/>
                  </a:lnTo>
                  <a:lnTo>
                    <a:pt x="26263" y="41922"/>
                  </a:lnTo>
                  <a:lnTo>
                    <a:pt x="26263" y="46355"/>
                  </a:lnTo>
                  <a:lnTo>
                    <a:pt x="25234" y="48120"/>
                  </a:lnTo>
                  <a:lnTo>
                    <a:pt x="21170" y="50914"/>
                  </a:lnTo>
                  <a:lnTo>
                    <a:pt x="18529" y="51600"/>
                  </a:lnTo>
                  <a:lnTo>
                    <a:pt x="13119" y="51600"/>
                  </a:lnTo>
                  <a:lnTo>
                    <a:pt x="10858" y="51269"/>
                  </a:lnTo>
                  <a:lnTo>
                    <a:pt x="6134" y="49961"/>
                  </a:lnTo>
                  <a:lnTo>
                    <a:pt x="3733" y="48983"/>
                  </a:lnTo>
                  <a:lnTo>
                    <a:pt x="1295" y="47713"/>
                  </a:lnTo>
                  <a:lnTo>
                    <a:pt x="0" y="54521"/>
                  </a:lnTo>
                  <a:lnTo>
                    <a:pt x="2844" y="55537"/>
                  </a:lnTo>
                  <a:lnTo>
                    <a:pt x="5435" y="56261"/>
                  </a:lnTo>
                  <a:lnTo>
                    <a:pt x="10147" y="57213"/>
                  </a:lnTo>
                  <a:lnTo>
                    <a:pt x="12407" y="57442"/>
                  </a:lnTo>
                  <a:lnTo>
                    <a:pt x="20078" y="57442"/>
                  </a:lnTo>
                  <a:lnTo>
                    <a:pt x="24536" y="56083"/>
                  </a:lnTo>
                  <a:lnTo>
                    <a:pt x="31356" y="50647"/>
                  </a:lnTo>
                  <a:lnTo>
                    <a:pt x="33058" y="47142"/>
                  </a:lnTo>
                  <a:lnTo>
                    <a:pt x="33058" y="40474"/>
                  </a:lnTo>
                  <a:lnTo>
                    <a:pt x="32321" y="38620"/>
                  </a:lnTo>
                  <a:lnTo>
                    <a:pt x="29362" y="35902"/>
                  </a:lnTo>
                  <a:lnTo>
                    <a:pt x="26403" y="34607"/>
                  </a:lnTo>
                  <a:lnTo>
                    <a:pt x="21971" y="33362"/>
                  </a:lnTo>
                  <a:lnTo>
                    <a:pt x="19837" y="32727"/>
                  </a:lnTo>
                  <a:lnTo>
                    <a:pt x="14376" y="31242"/>
                  </a:lnTo>
                  <a:lnTo>
                    <a:pt x="12039" y="29425"/>
                  </a:lnTo>
                  <a:lnTo>
                    <a:pt x="12039" y="25019"/>
                  </a:lnTo>
                  <a:lnTo>
                    <a:pt x="13042" y="23418"/>
                  </a:lnTo>
                  <a:lnTo>
                    <a:pt x="17068" y="21043"/>
                  </a:lnTo>
                  <a:lnTo>
                    <a:pt x="19824" y="20447"/>
                  </a:lnTo>
                  <a:lnTo>
                    <a:pt x="25361" y="20447"/>
                  </a:lnTo>
                  <a:lnTo>
                    <a:pt x="27381" y="20688"/>
                  </a:lnTo>
                  <a:lnTo>
                    <a:pt x="31292" y="21666"/>
                  </a:lnTo>
                  <a:lnTo>
                    <a:pt x="33147" y="22390"/>
                  </a:lnTo>
                  <a:lnTo>
                    <a:pt x="34886" y="23368"/>
                  </a:lnTo>
                  <a:lnTo>
                    <a:pt x="36156" y="17526"/>
                  </a:lnTo>
                  <a:close/>
                </a:path>
                <a:path w="269875" h="57785">
                  <a:moveTo>
                    <a:pt x="77914" y="17526"/>
                  </a:moveTo>
                  <a:lnTo>
                    <a:pt x="75984" y="16560"/>
                  </a:lnTo>
                  <a:lnTo>
                    <a:pt x="74091" y="15824"/>
                  </a:lnTo>
                  <a:lnTo>
                    <a:pt x="70383" y="14846"/>
                  </a:lnTo>
                  <a:lnTo>
                    <a:pt x="68516" y="14605"/>
                  </a:lnTo>
                  <a:lnTo>
                    <a:pt x="63411" y="14605"/>
                  </a:lnTo>
                  <a:lnTo>
                    <a:pt x="41630" y="37553"/>
                  </a:lnTo>
                  <a:lnTo>
                    <a:pt x="41630" y="46812"/>
                  </a:lnTo>
                  <a:lnTo>
                    <a:pt x="43078" y="50685"/>
                  </a:lnTo>
                  <a:lnTo>
                    <a:pt x="48856" y="56095"/>
                  </a:lnTo>
                  <a:lnTo>
                    <a:pt x="52984" y="57442"/>
                  </a:lnTo>
                  <a:lnTo>
                    <a:pt x="60502" y="57442"/>
                  </a:lnTo>
                  <a:lnTo>
                    <a:pt x="69596" y="49657"/>
                  </a:lnTo>
                  <a:lnTo>
                    <a:pt x="67449" y="50393"/>
                  </a:lnTo>
                  <a:lnTo>
                    <a:pt x="63334" y="51358"/>
                  </a:lnTo>
                  <a:lnTo>
                    <a:pt x="61379" y="51600"/>
                  </a:lnTo>
                  <a:lnTo>
                    <a:pt x="55841" y="51600"/>
                  </a:lnTo>
                  <a:lnTo>
                    <a:pt x="53086" y="50723"/>
                  </a:lnTo>
                  <a:lnTo>
                    <a:pt x="49441" y="47155"/>
                  </a:lnTo>
                  <a:lnTo>
                    <a:pt x="48539" y="44450"/>
                  </a:lnTo>
                  <a:lnTo>
                    <a:pt x="48539" y="37820"/>
                  </a:lnTo>
                  <a:lnTo>
                    <a:pt x="49098" y="34912"/>
                  </a:lnTo>
                  <a:lnTo>
                    <a:pt x="51358" y="29273"/>
                  </a:lnTo>
                  <a:lnTo>
                    <a:pt x="52959" y="26822"/>
                  </a:lnTo>
                  <a:lnTo>
                    <a:pt x="55041" y="24739"/>
                  </a:lnTo>
                  <a:lnTo>
                    <a:pt x="56349" y="23368"/>
                  </a:lnTo>
                  <a:lnTo>
                    <a:pt x="57950" y="22313"/>
                  </a:lnTo>
                  <a:lnTo>
                    <a:pt x="61772" y="20815"/>
                  </a:lnTo>
                  <a:lnTo>
                    <a:pt x="63779" y="20447"/>
                  </a:lnTo>
                  <a:lnTo>
                    <a:pt x="67843" y="20447"/>
                  </a:lnTo>
                  <a:lnTo>
                    <a:pt x="69697" y="20777"/>
                  </a:lnTo>
                  <a:lnTo>
                    <a:pt x="73279" y="22072"/>
                  </a:lnTo>
                  <a:lnTo>
                    <a:pt x="74980" y="23037"/>
                  </a:lnTo>
                  <a:lnTo>
                    <a:pt x="76581" y="24345"/>
                  </a:lnTo>
                  <a:lnTo>
                    <a:pt x="77914" y="17526"/>
                  </a:lnTo>
                  <a:close/>
                </a:path>
                <a:path w="269875" h="57785">
                  <a:moveTo>
                    <a:pt x="113919" y="15582"/>
                  </a:moveTo>
                  <a:lnTo>
                    <a:pt x="113220" y="15240"/>
                  </a:lnTo>
                  <a:lnTo>
                    <a:pt x="112522" y="14986"/>
                  </a:lnTo>
                  <a:lnTo>
                    <a:pt x="111112" y="14681"/>
                  </a:lnTo>
                  <a:lnTo>
                    <a:pt x="110413" y="14605"/>
                  </a:lnTo>
                  <a:lnTo>
                    <a:pt x="106921" y="14605"/>
                  </a:lnTo>
                  <a:lnTo>
                    <a:pt x="104317" y="15290"/>
                  </a:lnTo>
                  <a:lnTo>
                    <a:pt x="99415" y="18034"/>
                  </a:lnTo>
                  <a:lnTo>
                    <a:pt x="97307" y="19989"/>
                  </a:lnTo>
                  <a:lnTo>
                    <a:pt x="95554" y="22529"/>
                  </a:lnTo>
                  <a:lnTo>
                    <a:pt x="96799" y="15582"/>
                  </a:lnTo>
                  <a:lnTo>
                    <a:pt x="90157" y="15582"/>
                  </a:lnTo>
                  <a:lnTo>
                    <a:pt x="82245" y="56476"/>
                  </a:lnTo>
                  <a:lnTo>
                    <a:pt x="88912" y="56476"/>
                  </a:lnTo>
                  <a:lnTo>
                    <a:pt x="92964" y="35991"/>
                  </a:lnTo>
                  <a:lnTo>
                    <a:pt x="93865" y="31267"/>
                  </a:lnTo>
                  <a:lnTo>
                    <a:pt x="95618" y="27495"/>
                  </a:lnTo>
                  <a:lnTo>
                    <a:pt x="100901" y="21856"/>
                  </a:lnTo>
                  <a:lnTo>
                    <a:pt x="104000" y="20447"/>
                  </a:lnTo>
                  <a:lnTo>
                    <a:pt x="108521" y="20447"/>
                  </a:lnTo>
                  <a:lnTo>
                    <a:pt x="109461" y="20612"/>
                  </a:lnTo>
                  <a:lnTo>
                    <a:pt x="111201" y="21285"/>
                  </a:lnTo>
                  <a:lnTo>
                    <a:pt x="111975" y="21767"/>
                  </a:lnTo>
                  <a:lnTo>
                    <a:pt x="112636" y="22390"/>
                  </a:lnTo>
                  <a:lnTo>
                    <a:pt x="113919" y="15582"/>
                  </a:lnTo>
                  <a:close/>
                </a:path>
                <a:path w="269875" h="57785">
                  <a:moveTo>
                    <a:pt x="150964" y="23012"/>
                  </a:moveTo>
                  <a:lnTo>
                    <a:pt x="149923" y="20447"/>
                  </a:lnTo>
                  <a:lnTo>
                    <a:pt x="149720" y="19926"/>
                  </a:lnTo>
                  <a:lnTo>
                    <a:pt x="144729" y="15671"/>
                  </a:lnTo>
                  <a:lnTo>
                    <a:pt x="141097" y="14605"/>
                  </a:lnTo>
                  <a:lnTo>
                    <a:pt x="134086" y="14605"/>
                  </a:lnTo>
                  <a:lnTo>
                    <a:pt x="120878" y="23368"/>
                  </a:lnTo>
                  <a:lnTo>
                    <a:pt x="123278" y="22390"/>
                  </a:lnTo>
                  <a:lnTo>
                    <a:pt x="125615" y="21666"/>
                  </a:lnTo>
                  <a:lnTo>
                    <a:pt x="130175" y="20688"/>
                  </a:lnTo>
                  <a:lnTo>
                    <a:pt x="132397" y="20447"/>
                  </a:lnTo>
                  <a:lnTo>
                    <a:pt x="137718" y="20447"/>
                  </a:lnTo>
                  <a:lnTo>
                    <a:pt x="140169" y="21056"/>
                  </a:lnTo>
                  <a:lnTo>
                    <a:pt x="143662" y="23507"/>
                  </a:lnTo>
                  <a:lnTo>
                    <a:pt x="144538" y="25222"/>
                  </a:lnTo>
                  <a:lnTo>
                    <a:pt x="144462" y="28854"/>
                  </a:lnTo>
                  <a:lnTo>
                    <a:pt x="144030" y="31165"/>
                  </a:lnTo>
                  <a:lnTo>
                    <a:pt x="143065" y="31165"/>
                  </a:lnTo>
                  <a:lnTo>
                    <a:pt x="143065" y="36029"/>
                  </a:lnTo>
                  <a:lnTo>
                    <a:pt x="131572" y="51600"/>
                  </a:lnTo>
                  <a:lnTo>
                    <a:pt x="125603" y="51600"/>
                  </a:lnTo>
                  <a:lnTo>
                    <a:pt x="123748" y="51015"/>
                  </a:lnTo>
                  <a:lnTo>
                    <a:pt x="121069" y="48628"/>
                  </a:lnTo>
                  <a:lnTo>
                    <a:pt x="120408" y="46977"/>
                  </a:lnTo>
                  <a:lnTo>
                    <a:pt x="120446" y="41783"/>
                  </a:lnTo>
                  <a:lnTo>
                    <a:pt x="121704" y="39624"/>
                  </a:lnTo>
                  <a:lnTo>
                    <a:pt x="126936" y="36741"/>
                  </a:lnTo>
                  <a:lnTo>
                    <a:pt x="130962" y="36029"/>
                  </a:lnTo>
                  <a:lnTo>
                    <a:pt x="143065" y="36029"/>
                  </a:lnTo>
                  <a:lnTo>
                    <a:pt x="143065" y="31165"/>
                  </a:lnTo>
                  <a:lnTo>
                    <a:pt x="128155" y="31165"/>
                  </a:lnTo>
                  <a:lnTo>
                    <a:pt x="122961" y="32524"/>
                  </a:lnTo>
                  <a:lnTo>
                    <a:pt x="115430" y="37934"/>
                  </a:lnTo>
                  <a:lnTo>
                    <a:pt x="113550" y="41630"/>
                  </a:lnTo>
                  <a:lnTo>
                    <a:pt x="113550" y="49555"/>
                  </a:lnTo>
                  <a:lnTo>
                    <a:pt x="114642" y="52235"/>
                  </a:lnTo>
                  <a:lnTo>
                    <a:pt x="119049" y="56400"/>
                  </a:lnTo>
                  <a:lnTo>
                    <a:pt x="121869" y="57442"/>
                  </a:lnTo>
                  <a:lnTo>
                    <a:pt x="128371" y="57442"/>
                  </a:lnTo>
                  <a:lnTo>
                    <a:pt x="131140" y="56832"/>
                  </a:lnTo>
                  <a:lnTo>
                    <a:pt x="136131" y="54394"/>
                  </a:lnTo>
                  <a:lnTo>
                    <a:pt x="138353" y="52539"/>
                  </a:lnTo>
                  <a:lnTo>
                    <a:pt x="139090" y="51600"/>
                  </a:lnTo>
                  <a:lnTo>
                    <a:pt x="140309" y="50076"/>
                  </a:lnTo>
                  <a:lnTo>
                    <a:pt x="139090" y="56476"/>
                  </a:lnTo>
                  <a:lnTo>
                    <a:pt x="145732" y="56476"/>
                  </a:lnTo>
                  <a:lnTo>
                    <a:pt x="146989" y="50076"/>
                  </a:lnTo>
                  <a:lnTo>
                    <a:pt x="149745" y="36029"/>
                  </a:lnTo>
                  <a:lnTo>
                    <a:pt x="150495" y="32219"/>
                  </a:lnTo>
                  <a:lnTo>
                    <a:pt x="150672" y="31051"/>
                  </a:lnTo>
                  <a:lnTo>
                    <a:pt x="150914" y="28854"/>
                  </a:lnTo>
                  <a:lnTo>
                    <a:pt x="150964" y="23012"/>
                  </a:lnTo>
                  <a:close/>
                </a:path>
                <a:path w="269875" h="57785">
                  <a:moveTo>
                    <a:pt x="187921" y="15582"/>
                  </a:moveTo>
                  <a:lnTo>
                    <a:pt x="174612" y="15582"/>
                  </a:lnTo>
                  <a:lnTo>
                    <a:pt x="176809" y="3898"/>
                  </a:lnTo>
                  <a:lnTo>
                    <a:pt x="170167" y="3898"/>
                  </a:lnTo>
                  <a:lnTo>
                    <a:pt x="167919" y="15582"/>
                  </a:lnTo>
                  <a:lnTo>
                    <a:pt x="162407" y="15582"/>
                  </a:lnTo>
                  <a:lnTo>
                    <a:pt x="161353" y="20447"/>
                  </a:lnTo>
                  <a:lnTo>
                    <a:pt x="166992" y="20447"/>
                  </a:lnTo>
                  <a:lnTo>
                    <a:pt x="162687" y="42748"/>
                  </a:lnTo>
                  <a:lnTo>
                    <a:pt x="162547" y="43573"/>
                  </a:lnTo>
                  <a:lnTo>
                    <a:pt x="162369" y="45008"/>
                  </a:lnTo>
                  <a:lnTo>
                    <a:pt x="162255" y="46304"/>
                  </a:lnTo>
                  <a:lnTo>
                    <a:pt x="162255" y="50101"/>
                  </a:lnTo>
                  <a:lnTo>
                    <a:pt x="163233" y="52501"/>
                  </a:lnTo>
                  <a:lnTo>
                    <a:pt x="167106" y="55676"/>
                  </a:lnTo>
                  <a:lnTo>
                    <a:pt x="170053" y="56476"/>
                  </a:lnTo>
                  <a:lnTo>
                    <a:pt x="180352" y="56476"/>
                  </a:lnTo>
                  <a:lnTo>
                    <a:pt x="181483" y="50634"/>
                  </a:lnTo>
                  <a:lnTo>
                    <a:pt x="172707" y="50634"/>
                  </a:lnTo>
                  <a:lnTo>
                    <a:pt x="171234" y="50279"/>
                  </a:lnTo>
                  <a:lnTo>
                    <a:pt x="169379" y="48856"/>
                  </a:lnTo>
                  <a:lnTo>
                    <a:pt x="168897" y="47726"/>
                  </a:lnTo>
                  <a:lnTo>
                    <a:pt x="168897" y="45847"/>
                  </a:lnTo>
                  <a:lnTo>
                    <a:pt x="169087" y="44284"/>
                  </a:lnTo>
                  <a:lnTo>
                    <a:pt x="169341" y="42748"/>
                  </a:lnTo>
                  <a:lnTo>
                    <a:pt x="173634" y="20447"/>
                  </a:lnTo>
                  <a:lnTo>
                    <a:pt x="186893" y="20447"/>
                  </a:lnTo>
                  <a:lnTo>
                    <a:pt x="187921" y="15582"/>
                  </a:lnTo>
                  <a:close/>
                </a:path>
                <a:path w="269875" h="57785">
                  <a:moveTo>
                    <a:pt x="225679" y="17526"/>
                  </a:moveTo>
                  <a:lnTo>
                    <a:pt x="223748" y="16560"/>
                  </a:lnTo>
                  <a:lnTo>
                    <a:pt x="221856" y="15824"/>
                  </a:lnTo>
                  <a:lnTo>
                    <a:pt x="218135" y="14846"/>
                  </a:lnTo>
                  <a:lnTo>
                    <a:pt x="216281" y="14605"/>
                  </a:lnTo>
                  <a:lnTo>
                    <a:pt x="211175" y="14605"/>
                  </a:lnTo>
                  <a:lnTo>
                    <a:pt x="189395" y="37553"/>
                  </a:lnTo>
                  <a:lnTo>
                    <a:pt x="189395" y="46812"/>
                  </a:lnTo>
                  <a:lnTo>
                    <a:pt x="190830" y="50685"/>
                  </a:lnTo>
                  <a:lnTo>
                    <a:pt x="196621" y="56095"/>
                  </a:lnTo>
                  <a:lnTo>
                    <a:pt x="200748" y="57442"/>
                  </a:lnTo>
                  <a:lnTo>
                    <a:pt x="208267" y="57442"/>
                  </a:lnTo>
                  <a:lnTo>
                    <a:pt x="217373" y="49657"/>
                  </a:lnTo>
                  <a:lnTo>
                    <a:pt x="215201" y="50393"/>
                  </a:lnTo>
                  <a:lnTo>
                    <a:pt x="211099" y="51358"/>
                  </a:lnTo>
                  <a:lnTo>
                    <a:pt x="209156" y="51600"/>
                  </a:lnTo>
                  <a:lnTo>
                    <a:pt x="203606" y="51600"/>
                  </a:lnTo>
                  <a:lnTo>
                    <a:pt x="200850" y="50723"/>
                  </a:lnTo>
                  <a:lnTo>
                    <a:pt x="197205" y="47155"/>
                  </a:lnTo>
                  <a:lnTo>
                    <a:pt x="196303" y="44450"/>
                  </a:lnTo>
                  <a:lnTo>
                    <a:pt x="196303" y="37820"/>
                  </a:lnTo>
                  <a:lnTo>
                    <a:pt x="196862" y="34912"/>
                  </a:lnTo>
                  <a:lnTo>
                    <a:pt x="199123" y="29273"/>
                  </a:lnTo>
                  <a:lnTo>
                    <a:pt x="200736" y="26822"/>
                  </a:lnTo>
                  <a:lnTo>
                    <a:pt x="202806" y="24739"/>
                  </a:lnTo>
                  <a:lnTo>
                    <a:pt x="204114" y="23368"/>
                  </a:lnTo>
                  <a:lnTo>
                    <a:pt x="205701" y="22313"/>
                  </a:lnTo>
                  <a:lnTo>
                    <a:pt x="209537" y="20815"/>
                  </a:lnTo>
                  <a:lnTo>
                    <a:pt x="211556" y="20447"/>
                  </a:lnTo>
                  <a:lnTo>
                    <a:pt x="215595" y="20447"/>
                  </a:lnTo>
                  <a:lnTo>
                    <a:pt x="217449" y="20777"/>
                  </a:lnTo>
                  <a:lnTo>
                    <a:pt x="221056" y="22072"/>
                  </a:lnTo>
                  <a:lnTo>
                    <a:pt x="222745" y="23037"/>
                  </a:lnTo>
                  <a:lnTo>
                    <a:pt x="224332" y="24345"/>
                  </a:lnTo>
                  <a:lnTo>
                    <a:pt x="225679" y="17526"/>
                  </a:lnTo>
                  <a:close/>
                </a:path>
                <a:path w="269875" h="57785">
                  <a:moveTo>
                    <a:pt x="269303" y="22212"/>
                  </a:moveTo>
                  <a:lnTo>
                    <a:pt x="268325" y="19481"/>
                  </a:lnTo>
                  <a:lnTo>
                    <a:pt x="264401" y="15582"/>
                  </a:lnTo>
                  <a:lnTo>
                    <a:pt x="261632" y="14605"/>
                  </a:lnTo>
                  <a:lnTo>
                    <a:pt x="255168" y="14605"/>
                  </a:lnTo>
                  <a:lnTo>
                    <a:pt x="252399" y="15265"/>
                  </a:lnTo>
                  <a:lnTo>
                    <a:pt x="247154" y="17919"/>
                  </a:lnTo>
                  <a:lnTo>
                    <a:pt x="244995" y="19723"/>
                  </a:lnTo>
                  <a:lnTo>
                    <a:pt x="243319" y="22009"/>
                  </a:lnTo>
                  <a:lnTo>
                    <a:pt x="247611" y="0"/>
                  </a:lnTo>
                  <a:lnTo>
                    <a:pt x="240969" y="0"/>
                  </a:lnTo>
                  <a:lnTo>
                    <a:pt x="230022" y="56476"/>
                  </a:lnTo>
                  <a:lnTo>
                    <a:pt x="236664" y="56476"/>
                  </a:lnTo>
                  <a:lnTo>
                    <a:pt x="241046" y="33807"/>
                  </a:lnTo>
                  <a:lnTo>
                    <a:pt x="241808" y="29768"/>
                  </a:lnTo>
                  <a:lnTo>
                    <a:pt x="243484" y="26530"/>
                  </a:lnTo>
                  <a:lnTo>
                    <a:pt x="248729" y="21666"/>
                  </a:lnTo>
                  <a:lnTo>
                    <a:pt x="251828" y="20447"/>
                  </a:lnTo>
                  <a:lnTo>
                    <a:pt x="257670" y="20447"/>
                  </a:lnTo>
                  <a:lnTo>
                    <a:pt x="259461" y="21018"/>
                  </a:lnTo>
                  <a:lnTo>
                    <a:pt x="262026" y="23317"/>
                  </a:lnTo>
                  <a:lnTo>
                    <a:pt x="262661" y="24904"/>
                  </a:lnTo>
                  <a:lnTo>
                    <a:pt x="262661" y="27457"/>
                  </a:lnTo>
                  <a:lnTo>
                    <a:pt x="262585" y="28143"/>
                  </a:lnTo>
                  <a:lnTo>
                    <a:pt x="262356" y="29895"/>
                  </a:lnTo>
                  <a:lnTo>
                    <a:pt x="261975" y="32054"/>
                  </a:lnTo>
                  <a:lnTo>
                    <a:pt x="257225" y="56476"/>
                  </a:lnTo>
                  <a:lnTo>
                    <a:pt x="263918" y="56476"/>
                  </a:lnTo>
                  <a:lnTo>
                    <a:pt x="269303" y="26619"/>
                  </a:lnTo>
                  <a:lnTo>
                    <a:pt x="269303" y="2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4960" y="2076273"/>
            <a:ext cx="2377135" cy="48223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7893" y="1184833"/>
            <a:ext cx="219908" cy="944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6958" y="1184833"/>
            <a:ext cx="160940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4960" y="1958652"/>
            <a:ext cx="2377135" cy="5998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6058" y="1203337"/>
            <a:ext cx="153035" cy="56515"/>
          </a:xfrm>
          <a:custGeom>
            <a:avLst/>
            <a:gdLst/>
            <a:ahLst/>
            <a:cxnLst/>
            <a:rect l="l" t="t" r="r" b="b"/>
            <a:pathLst>
              <a:path w="153034" h="56515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153034" h="56515">
                <a:moveTo>
                  <a:pt x="92684" y="1943"/>
                </a:moveTo>
                <a:lnTo>
                  <a:pt x="83896" y="1943"/>
                </a:lnTo>
                <a:lnTo>
                  <a:pt x="83896" y="37312"/>
                </a:lnTo>
                <a:lnTo>
                  <a:pt x="82804" y="41452"/>
                </a:lnTo>
                <a:lnTo>
                  <a:pt x="78422" y="47231"/>
                </a:lnTo>
                <a:lnTo>
                  <a:pt x="75272" y="48679"/>
                </a:lnTo>
                <a:lnTo>
                  <a:pt x="67589" y="48679"/>
                </a:lnTo>
                <a:lnTo>
                  <a:pt x="64973" y="47561"/>
                </a:lnTo>
                <a:lnTo>
                  <a:pt x="61582" y="43078"/>
                </a:lnTo>
                <a:lnTo>
                  <a:pt x="60731" y="39573"/>
                </a:lnTo>
                <a:lnTo>
                  <a:pt x="60731" y="1943"/>
                </a:lnTo>
                <a:lnTo>
                  <a:pt x="51993" y="1943"/>
                </a:lnTo>
                <a:lnTo>
                  <a:pt x="51993" y="34798"/>
                </a:lnTo>
                <a:lnTo>
                  <a:pt x="51993" y="42075"/>
                </a:lnTo>
                <a:lnTo>
                  <a:pt x="53314" y="47510"/>
                </a:lnTo>
                <a:lnTo>
                  <a:pt x="58635" y="54686"/>
                </a:lnTo>
                <a:lnTo>
                  <a:pt x="62699" y="56464"/>
                </a:lnTo>
                <a:lnTo>
                  <a:pt x="71742" y="56464"/>
                </a:lnTo>
                <a:lnTo>
                  <a:pt x="74866" y="55664"/>
                </a:lnTo>
                <a:lnTo>
                  <a:pt x="80225" y="52438"/>
                </a:lnTo>
                <a:lnTo>
                  <a:pt x="82346" y="50063"/>
                </a:lnTo>
                <a:lnTo>
                  <a:pt x="83896" y="46926"/>
                </a:lnTo>
                <a:lnTo>
                  <a:pt x="83896" y="55499"/>
                </a:lnTo>
                <a:lnTo>
                  <a:pt x="92684" y="55499"/>
                </a:lnTo>
                <a:lnTo>
                  <a:pt x="92684" y="1943"/>
                </a:lnTo>
                <a:close/>
              </a:path>
              <a:path w="153034" h="56515">
                <a:moveTo>
                  <a:pt x="152615" y="14579"/>
                </a:moveTo>
                <a:lnTo>
                  <a:pt x="151269" y="9080"/>
                </a:lnTo>
                <a:lnTo>
                  <a:pt x="145923" y="1816"/>
                </a:lnTo>
                <a:lnTo>
                  <a:pt x="141871" y="0"/>
                </a:lnTo>
                <a:lnTo>
                  <a:pt x="132803" y="0"/>
                </a:lnTo>
                <a:lnTo>
                  <a:pt x="129654" y="800"/>
                </a:lnTo>
                <a:lnTo>
                  <a:pt x="124320" y="4000"/>
                </a:lnTo>
                <a:lnTo>
                  <a:pt x="122212" y="6362"/>
                </a:lnTo>
                <a:lnTo>
                  <a:pt x="120662" y="9474"/>
                </a:lnTo>
                <a:lnTo>
                  <a:pt x="120662" y="1943"/>
                </a:lnTo>
                <a:lnTo>
                  <a:pt x="111925" y="1943"/>
                </a:lnTo>
                <a:lnTo>
                  <a:pt x="111925" y="55499"/>
                </a:lnTo>
                <a:lnTo>
                  <a:pt x="120662" y="55499"/>
                </a:lnTo>
                <a:lnTo>
                  <a:pt x="120662" y="19392"/>
                </a:lnTo>
                <a:lnTo>
                  <a:pt x="121767" y="15163"/>
                </a:lnTo>
                <a:lnTo>
                  <a:pt x="126161" y="9258"/>
                </a:lnTo>
                <a:lnTo>
                  <a:pt x="129311" y="7785"/>
                </a:lnTo>
                <a:lnTo>
                  <a:pt x="136994" y="7785"/>
                </a:lnTo>
                <a:lnTo>
                  <a:pt x="139623" y="8928"/>
                </a:lnTo>
                <a:lnTo>
                  <a:pt x="142976" y="13500"/>
                </a:lnTo>
                <a:lnTo>
                  <a:pt x="143827" y="17081"/>
                </a:lnTo>
                <a:lnTo>
                  <a:pt x="143827" y="55499"/>
                </a:lnTo>
                <a:lnTo>
                  <a:pt x="152615" y="55499"/>
                </a:lnTo>
                <a:lnTo>
                  <a:pt x="152615" y="21945"/>
                </a:lnTo>
                <a:lnTo>
                  <a:pt x="152615" y="1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5504" y="1203337"/>
            <a:ext cx="335915" cy="56515"/>
          </a:xfrm>
          <a:custGeom>
            <a:avLst/>
            <a:gdLst/>
            <a:ahLst/>
            <a:cxnLst/>
            <a:rect l="l" t="t" r="r" b="b"/>
            <a:pathLst>
              <a:path w="335915" h="56515">
                <a:moveTo>
                  <a:pt x="24765" y="25323"/>
                </a:moveTo>
                <a:lnTo>
                  <a:pt x="0" y="25323"/>
                </a:lnTo>
                <a:lnTo>
                  <a:pt x="0" y="33096"/>
                </a:lnTo>
                <a:lnTo>
                  <a:pt x="24765" y="33096"/>
                </a:lnTo>
                <a:lnTo>
                  <a:pt x="24765" y="25323"/>
                </a:lnTo>
                <a:close/>
              </a:path>
              <a:path w="335915" h="56515">
                <a:moveTo>
                  <a:pt x="84696" y="25323"/>
                </a:moveTo>
                <a:lnTo>
                  <a:pt x="59931" y="25323"/>
                </a:lnTo>
                <a:lnTo>
                  <a:pt x="59931" y="33096"/>
                </a:lnTo>
                <a:lnTo>
                  <a:pt x="84696" y="33096"/>
                </a:lnTo>
                <a:lnTo>
                  <a:pt x="84696" y="25323"/>
                </a:lnTo>
                <a:close/>
              </a:path>
              <a:path w="335915" h="56515">
                <a:moveTo>
                  <a:pt x="152895" y="14579"/>
                </a:moveTo>
                <a:lnTo>
                  <a:pt x="151549" y="9080"/>
                </a:lnTo>
                <a:lnTo>
                  <a:pt x="146189" y="1816"/>
                </a:lnTo>
                <a:lnTo>
                  <a:pt x="142151" y="0"/>
                </a:lnTo>
                <a:lnTo>
                  <a:pt x="133083" y="0"/>
                </a:lnTo>
                <a:lnTo>
                  <a:pt x="129921" y="800"/>
                </a:lnTo>
                <a:lnTo>
                  <a:pt x="124599" y="4000"/>
                </a:lnTo>
                <a:lnTo>
                  <a:pt x="122491" y="6362"/>
                </a:lnTo>
                <a:lnTo>
                  <a:pt x="120942" y="9474"/>
                </a:lnTo>
                <a:lnTo>
                  <a:pt x="120942" y="1943"/>
                </a:lnTo>
                <a:lnTo>
                  <a:pt x="112191" y="1943"/>
                </a:lnTo>
                <a:lnTo>
                  <a:pt x="112191" y="55499"/>
                </a:lnTo>
                <a:lnTo>
                  <a:pt x="120942" y="55499"/>
                </a:lnTo>
                <a:lnTo>
                  <a:pt x="120942" y="19392"/>
                </a:lnTo>
                <a:lnTo>
                  <a:pt x="122034" y="15163"/>
                </a:lnTo>
                <a:lnTo>
                  <a:pt x="126441" y="9258"/>
                </a:lnTo>
                <a:lnTo>
                  <a:pt x="129590" y="7785"/>
                </a:lnTo>
                <a:lnTo>
                  <a:pt x="137274" y="7785"/>
                </a:lnTo>
                <a:lnTo>
                  <a:pt x="139890" y="8928"/>
                </a:lnTo>
                <a:lnTo>
                  <a:pt x="143256" y="13500"/>
                </a:lnTo>
                <a:lnTo>
                  <a:pt x="144094" y="17081"/>
                </a:lnTo>
                <a:lnTo>
                  <a:pt x="144094" y="55499"/>
                </a:lnTo>
                <a:lnTo>
                  <a:pt x="152895" y="55499"/>
                </a:lnTo>
                <a:lnTo>
                  <a:pt x="152895" y="21945"/>
                </a:lnTo>
                <a:lnTo>
                  <a:pt x="152895" y="14579"/>
                </a:lnTo>
                <a:close/>
              </a:path>
              <a:path w="335915" h="56515">
                <a:moveTo>
                  <a:pt x="213194" y="19888"/>
                </a:moveTo>
                <a:lnTo>
                  <a:pt x="212940" y="16319"/>
                </a:lnTo>
                <a:lnTo>
                  <a:pt x="211924" y="11569"/>
                </a:lnTo>
                <a:lnTo>
                  <a:pt x="211074" y="9563"/>
                </a:lnTo>
                <a:lnTo>
                  <a:pt x="209740" y="7785"/>
                </a:lnTo>
                <a:lnTo>
                  <a:pt x="207937" y="5295"/>
                </a:lnTo>
                <a:lnTo>
                  <a:pt x="205409" y="3302"/>
                </a:lnTo>
                <a:lnTo>
                  <a:pt x="199161" y="660"/>
                </a:lnTo>
                <a:lnTo>
                  <a:pt x="195402" y="0"/>
                </a:lnTo>
                <a:lnTo>
                  <a:pt x="188214" y="0"/>
                </a:lnTo>
                <a:lnTo>
                  <a:pt x="185331" y="317"/>
                </a:lnTo>
                <a:lnTo>
                  <a:pt x="179412" y="1612"/>
                </a:lnTo>
                <a:lnTo>
                  <a:pt x="176314" y="2590"/>
                </a:lnTo>
                <a:lnTo>
                  <a:pt x="173075" y="3886"/>
                </a:lnTo>
                <a:lnTo>
                  <a:pt x="173075" y="12649"/>
                </a:lnTo>
                <a:lnTo>
                  <a:pt x="175958" y="11061"/>
                </a:lnTo>
                <a:lnTo>
                  <a:pt x="178917" y="9855"/>
                </a:lnTo>
                <a:lnTo>
                  <a:pt x="185013" y="8204"/>
                </a:lnTo>
                <a:lnTo>
                  <a:pt x="188023" y="7785"/>
                </a:lnTo>
                <a:lnTo>
                  <a:pt x="195656" y="7785"/>
                </a:lnTo>
                <a:lnTo>
                  <a:pt x="199047" y="8750"/>
                </a:lnTo>
                <a:lnTo>
                  <a:pt x="203288" y="12611"/>
                </a:lnTo>
                <a:lnTo>
                  <a:pt x="204368" y="15722"/>
                </a:lnTo>
                <a:lnTo>
                  <a:pt x="204406" y="21412"/>
                </a:lnTo>
                <a:lnTo>
                  <a:pt x="204406" y="28232"/>
                </a:lnTo>
                <a:lnTo>
                  <a:pt x="193675" y="48679"/>
                </a:lnTo>
                <a:lnTo>
                  <a:pt x="185445" y="48679"/>
                </a:lnTo>
                <a:lnTo>
                  <a:pt x="182753" y="47815"/>
                </a:lnTo>
                <a:lnTo>
                  <a:pt x="178892" y="44323"/>
                </a:lnTo>
                <a:lnTo>
                  <a:pt x="177939" y="41871"/>
                </a:lnTo>
                <a:lnTo>
                  <a:pt x="177939" y="35255"/>
                </a:lnTo>
                <a:lnTo>
                  <a:pt x="179222" y="32639"/>
                </a:lnTo>
                <a:lnTo>
                  <a:pt x="184378" y="29121"/>
                </a:lnTo>
                <a:lnTo>
                  <a:pt x="188226" y="28232"/>
                </a:lnTo>
                <a:lnTo>
                  <a:pt x="204406" y="28232"/>
                </a:lnTo>
                <a:lnTo>
                  <a:pt x="204406" y="21412"/>
                </a:lnTo>
                <a:lnTo>
                  <a:pt x="184962" y="21412"/>
                </a:lnTo>
                <a:lnTo>
                  <a:pt x="179120" y="22961"/>
                </a:lnTo>
                <a:lnTo>
                  <a:pt x="171170" y="29121"/>
                </a:lnTo>
                <a:lnTo>
                  <a:pt x="169189" y="33616"/>
                </a:lnTo>
                <a:lnTo>
                  <a:pt x="169189" y="44704"/>
                </a:lnTo>
                <a:lnTo>
                  <a:pt x="170789" y="48806"/>
                </a:lnTo>
                <a:lnTo>
                  <a:pt x="177253" y="54927"/>
                </a:lnTo>
                <a:lnTo>
                  <a:pt x="181584" y="56464"/>
                </a:lnTo>
                <a:lnTo>
                  <a:pt x="191058" y="56464"/>
                </a:lnTo>
                <a:lnTo>
                  <a:pt x="203314" y="48679"/>
                </a:lnTo>
                <a:lnTo>
                  <a:pt x="204406" y="46761"/>
                </a:lnTo>
                <a:lnTo>
                  <a:pt x="204406" y="55499"/>
                </a:lnTo>
                <a:lnTo>
                  <a:pt x="213194" y="55499"/>
                </a:lnTo>
                <a:lnTo>
                  <a:pt x="213194" y="46761"/>
                </a:lnTo>
                <a:lnTo>
                  <a:pt x="213194" y="28232"/>
                </a:lnTo>
                <a:lnTo>
                  <a:pt x="213194" y="19888"/>
                </a:lnTo>
                <a:close/>
              </a:path>
              <a:path w="335915" h="56515">
                <a:moveTo>
                  <a:pt x="276745" y="14909"/>
                </a:moveTo>
                <a:lnTo>
                  <a:pt x="275856" y="8509"/>
                </a:lnTo>
                <a:lnTo>
                  <a:pt x="272351" y="1701"/>
                </a:lnTo>
                <a:lnTo>
                  <a:pt x="269328" y="0"/>
                </a:lnTo>
                <a:lnTo>
                  <a:pt x="262699" y="0"/>
                </a:lnTo>
                <a:lnTo>
                  <a:pt x="260692" y="584"/>
                </a:lnTo>
                <a:lnTo>
                  <a:pt x="257378" y="2921"/>
                </a:lnTo>
                <a:lnTo>
                  <a:pt x="256006" y="4737"/>
                </a:lnTo>
                <a:lnTo>
                  <a:pt x="254927" y="7188"/>
                </a:lnTo>
                <a:lnTo>
                  <a:pt x="254050" y="4775"/>
                </a:lnTo>
                <a:lnTo>
                  <a:pt x="252806" y="2971"/>
                </a:lnTo>
                <a:lnTo>
                  <a:pt x="249605" y="596"/>
                </a:lnTo>
                <a:lnTo>
                  <a:pt x="247586" y="0"/>
                </a:lnTo>
                <a:lnTo>
                  <a:pt x="243192" y="0"/>
                </a:lnTo>
                <a:lnTo>
                  <a:pt x="241414" y="533"/>
                </a:lnTo>
                <a:lnTo>
                  <a:pt x="238264" y="2705"/>
                </a:lnTo>
                <a:lnTo>
                  <a:pt x="236956" y="4279"/>
                </a:lnTo>
                <a:lnTo>
                  <a:pt x="235902" y="6350"/>
                </a:lnTo>
                <a:lnTo>
                  <a:pt x="235902" y="1943"/>
                </a:lnTo>
                <a:lnTo>
                  <a:pt x="227952" y="1943"/>
                </a:lnTo>
                <a:lnTo>
                  <a:pt x="227952" y="55499"/>
                </a:lnTo>
                <a:lnTo>
                  <a:pt x="235902" y="55499"/>
                </a:lnTo>
                <a:lnTo>
                  <a:pt x="235902" y="17373"/>
                </a:lnTo>
                <a:lnTo>
                  <a:pt x="236359" y="12725"/>
                </a:lnTo>
                <a:lnTo>
                  <a:pt x="238175" y="8775"/>
                </a:lnTo>
                <a:lnTo>
                  <a:pt x="239776" y="7785"/>
                </a:lnTo>
                <a:lnTo>
                  <a:pt x="244436" y="7785"/>
                </a:lnTo>
                <a:lnTo>
                  <a:pt x="246049" y="8686"/>
                </a:lnTo>
                <a:lnTo>
                  <a:pt x="247865" y="12268"/>
                </a:lnTo>
                <a:lnTo>
                  <a:pt x="248297" y="17018"/>
                </a:lnTo>
                <a:lnTo>
                  <a:pt x="248297" y="55499"/>
                </a:lnTo>
                <a:lnTo>
                  <a:pt x="256298" y="55499"/>
                </a:lnTo>
                <a:lnTo>
                  <a:pt x="256298" y="17373"/>
                </a:lnTo>
                <a:lnTo>
                  <a:pt x="256768" y="12725"/>
                </a:lnTo>
                <a:lnTo>
                  <a:pt x="258635" y="8775"/>
                </a:lnTo>
                <a:lnTo>
                  <a:pt x="260362" y="7785"/>
                </a:lnTo>
                <a:lnTo>
                  <a:pt x="265125" y="7785"/>
                </a:lnTo>
                <a:lnTo>
                  <a:pt x="266649" y="8712"/>
                </a:lnTo>
                <a:lnTo>
                  <a:pt x="268338" y="12382"/>
                </a:lnTo>
                <a:lnTo>
                  <a:pt x="268757" y="17106"/>
                </a:lnTo>
                <a:lnTo>
                  <a:pt x="268757" y="55499"/>
                </a:lnTo>
                <a:lnTo>
                  <a:pt x="276745" y="55499"/>
                </a:lnTo>
                <a:lnTo>
                  <a:pt x="276745" y="14909"/>
                </a:lnTo>
                <a:close/>
              </a:path>
              <a:path w="335915" h="56515">
                <a:moveTo>
                  <a:pt x="335572" y="17894"/>
                </a:moveTo>
                <a:lnTo>
                  <a:pt x="333629" y="11569"/>
                </a:lnTo>
                <a:lnTo>
                  <a:pt x="330415" y="7785"/>
                </a:lnTo>
                <a:lnTo>
                  <a:pt x="326834" y="3556"/>
                </a:lnTo>
                <a:lnTo>
                  <a:pt x="326834" y="23368"/>
                </a:lnTo>
                <a:lnTo>
                  <a:pt x="298018" y="23431"/>
                </a:lnTo>
                <a:lnTo>
                  <a:pt x="323176" y="11772"/>
                </a:lnTo>
                <a:lnTo>
                  <a:pt x="325488" y="14414"/>
                </a:lnTo>
                <a:lnTo>
                  <a:pt x="326707" y="18288"/>
                </a:lnTo>
                <a:lnTo>
                  <a:pt x="326834" y="23368"/>
                </a:lnTo>
                <a:lnTo>
                  <a:pt x="326834" y="3556"/>
                </a:lnTo>
                <a:lnTo>
                  <a:pt x="325793" y="2311"/>
                </a:lnTo>
                <a:lnTo>
                  <a:pt x="320446" y="0"/>
                </a:lnTo>
                <a:lnTo>
                  <a:pt x="306044" y="0"/>
                </a:lnTo>
                <a:lnTo>
                  <a:pt x="299961" y="2552"/>
                </a:lnTo>
                <a:lnTo>
                  <a:pt x="290830" y="12801"/>
                </a:lnTo>
                <a:lnTo>
                  <a:pt x="288556" y="19646"/>
                </a:lnTo>
                <a:lnTo>
                  <a:pt x="288556" y="37033"/>
                </a:lnTo>
                <a:lnTo>
                  <a:pt x="290880" y="43942"/>
                </a:lnTo>
                <a:lnTo>
                  <a:pt x="300202" y="53962"/>
                </a:lnTo>
                <a:lnTo>
                  <a:pt x="306679" y="56464"/>
                </a:lnTo>
                <a:lnTo>
                  <a:pt x="317830" y="56464"/>
                </a:lnTo>
                <a:lnTo>
                  <a:pt x="320814" y="56070"/>
                </a:lnTo>
                <a:lnTo>
                  <a:pt x="326999" y="54444"/>
                </a:lnTo>
                <a:lnTo>
                  <a:pt x="330212" y="53225"/>
                </a:lnTo>
                <a:lnTo>
                  <a:pt x="333540" y="51600"/>
                </a:lnTo>
                <a:lnTo>
                  <a:pt x="333540" y="48679"/>
                </a:lnTo>
                <a:lnTo>
                  <a:pt x="333540" y="42837"/>
                </a:lnTo>
                <a:lnTo>
                  <a:pt x="330085" y="44805"/>
                </a:lnTo>
                <a:lnTo>
                  <a:pt x="326834" y="46266"/>
                </a:lnTo>
                <a:lnTo>
                  <a:pt x="320738" y="48196"/>
                </a:lnTo>
                <a:lnTo>
                  <a:pt x="317830" y="48679"/>
                </a:lnTo>
                <a:lnTo>
                  <a:pt x="309524" y="48679"/>
                </a:lnTo>
                <a:lnTo>
                  <a:pt x="305257" y="47091"/>
                </a:lnTo>
                <a:lnTo>
                  <a:pt x="302209" y="43916"/>
                </a:lnTo>
                <a:lnTo>
                  <a:pt x="299199" y="40741"/>
                </a:lnTo>
                <a:lnTo>
                  <a:pt x="297675" y="36258"/>
                </a:lnTo>
                <a:lnTo>
                  <a:pt x="297675" y="30175"/>
                </a:lnTo>
                <a:lnTo>
                  <a:pt x="335572" y="30175"/>
                </a:lnTo>
                <a:lnTo>
                  <a:pt x="335572" y="23431"/>
                </a:lnTo>
                <a:lnTo>
                  <a:pt x="335572" y="17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27340" y="1187754"/>
            <a:ext cx="222885" cy="72390"/>
            <a:chOff x="1627340" y="1187754"/>
            <a:chExt cx="222885" cy="7239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7340" y="1189697"/>
              <a:ext cx="99720" cy="70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140" y="1187754"/>
              <a:ext cx="94729" cy="71081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26170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4960" y="1958652"/>
            <a:ext cx="2377146" cy="5998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6058" y="1203337"/>
            <a:ext cx="153035" cy="56515"/>
          </a:xfrm>
          <a:custGeom>
            <a:avLst/>
            <a:gdLst/>
            <a:ahLst/>
            <a:cxnLst/>
            <a:rect l="l" t="t" r="r" b="b"/>
            <a:pathLst>
              <a:path w="153034" h="56515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153034" h="56515">
                <a:moveTo>
                  <a:pt x="92684" y="1943"/>
                </a:moveTo>
                <a:lnTo>
                  <a:pt x="83896" y="1943"/>
                </a:lnTo>
                <a:lnTo>
                  <a:pt x="83896" y="37312"/>
                </a:lnTo>
                <a:lnTo>
                  <a:pt x="82804" y="41452"/>
                </a:lnTo>
                <a:lnTo>
                  <a:pt x="78422" y="47231"/>
                </a:lnTo>
                <a:lnTo>
                  <a:pt x="75272" y="48679"/>
                </a:lnTo>
                <a:lnTo>
                  <a:pt x="67589" y="48679"/>
                </a:lnTo>
                <a:lnTo>
                  <a:pt x="64973" y="47561"/>
                </a:lnTo>
                <a:lnTo>
                  <a:pt x="61582" y="43078"/>
                </a:lnTo>
                <a:lnTo>
                  <a:pt x="60731" y="39573"/>
                </a:lnTo>
                <a:lnTo>
                  <a:pt x="60731" y="1943"/>
                </a:lnTo>
                <a:lnTo>
                  <a:pt x="51993" y="1943"/>
                </a:lnTo>
                <a:lnTo>
                  <a:pt x="51993" y="34798"/>
                </a:lnTo>
                <a:lnTo>
                  <a:pt x="51993" y="42075"/>
                </a:lnTo>
                <a:lnTo>
                  <a:pt x="53314" y="47510"/>
                </a:lnTo>
                <a:lnTo>
                  <a:pt x="58635" y="54686"/>
                </a:lnTo>
                <a:lnTo>
                  <a:pt x="62699" y="56464"/>
                </a:lnTo>
                <a:lnTo>
                  <a:pt x="71742" y="56464"/>
                </a:lnTo>
                <a:lnTo>
                  <a:pt x="74866" y="55664"/>
                </a:lnTo>
                <a:lnTo>
                  <a:pt x="80225" y="52438"/>
                </a:lnTo>
                <a:lnTo>
                  <a:pt x="82346" y="50063"/>
                </a:lnTo>
                <a:lnTo>
                  <a:pt x="83896" y="46926"/>
                </a:lnTo>
                <a:lnTo>
                  <a:pt x="83896" y="55499"/>
                </a:lnTo>
                <a:lnTo>
                  <a:pt x="92684" y="55499"/>
                </a:lnTo>
                <a:lnTo>
                  <a:pt x="92684" y="1943"/>
                </a:lnTo>
                <a:close/>
              </a:path>
              <a:path w="153034" h="56515">
                <a:moveTo>
                  <a:pt x="152615" y="14579"/>
                </a:moveTo>
                <a:lnTo>
                  <a:pt x="151269" y="9080"/>
                </a:lnTo>
                <a:lnTo>
                  <a:pt x="145923" y="1816"/>
                </a:lnTo>
                <a:lnTo>
                  <a:pt x="141871" y="0"/>
                </a:lnTo>
                <a:lnTo>
                  <a:pt x="132803" y="0"/>
                </a:lnTo>
                <a:lnTo>
                  <a:pt x="129654" y="800"/>
                </a:lnTo>
                <a:lnTo>
                  <a:pt x="124320" y="4000"/>
                </a:lnTo>
                <a:lnTo>
                  <a:pt x="122212" y="6362"/>
                </a:lnTo>
                <a:lnTo>
                  <a:pt x="120662" y="9474"/>
                </a:lnTo>
                <a:lnTo>
                  <a:pt x="120662" y="1943"/>
                </a:lnTo>
                <a:lnTo>
                  <a:pt x="111925" y="1943"/>
                </a:lnTo>
                <a:lnTo>
                  <a:pt x="111925" y="55499"/>
                </a:lnTo>
                <a:lnTo>
                  <a:pt x="120662" y="55499"/>
                </a:lnTo>
                <a:lnTo>
                  <a:pt x="120662" y="19392"/>
                </a:lnTo>
                <a:lnTo>
                  <a:pt x="121767" y="15163"/>
                </a:lnTo>
                <a:lnTo>
                  <a:pt x="126161" y="9258"/>
                </a:lnTo>
                <a:lnTo>
                  <a:pt x="129311" y="7785"/>
                </a:lnTo>
                <a:lnTo>
                  <a:pt x="136994" y="7785"/>
                </a:lnTo>
                <a:lnTo>
                  <a:pt x="139623" y="8928"/>
                </a:lnTo>
                <a:lnTo>
                  <a:pt x="142976" y="13500"/>
                </a:lnTo>
                <a:lnTo>
                  <a:pt x="143827" y="17081"/>
                </a:lnTo>
                <a:lnTo>
                  <a:pt x="143827" y="55499"/>
                </a:lnTo>
                <a:lnTo>
                  <a:pt x="152615" y="55499"/>
                </a:lnTo>
                <a:lnTo>
                  <a:pt x="152615" y="21945"/>
                </a:lnTo>
                <a:lnTo>
                  <a:pt x="152615" y="1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5504" y="1203337"/>
            <a:ext cx="335915" cy="56515"/>
          </a:xfrm>
          <a:custGeom>
            <a:avLst/>
            <a:gdLst/>
            <a:ahLst/>
            <a:cxnLst/>
            <a:rect l="l" t="t" r="r" b="b"/>
            <a:pathLst>
              <a:path w="335915" h="56515">
                <a:moveTo>
                  <a:pt x="24765" y="25323"/>
                </a:moveTo>
                <a:lnTo>
                  <a:pt x="0" y="25323"/>
                </a:lnTo>
                <a:lnTo>
                  <a:pt x="0" y="33096"/>
                </a:lnTo>
                <a:lnTo>
                  <a:pt x="24765" y="33096"/>
                </a:lnTo>
                <a:lnTo>
                  <a:pt x="24765" y="25323"/>
                </a:lnTo>
                <a:close/>
              </a:path>
              <a:path w="335915" h="56515">
                <a:moveTo>
                  <a:pt x="84696" y="25323"/>
                </a:moveTo>
                <a:lnTo>
                  <a:pt x="59931" y="25323"/>
                </a:lnTo>
                <a:lnTo>
                  <a:pt x="59931" y="33096"/>
                </a:lnTo>
                <a:lnTo>
                  <a:pt x="84696" y="33096"/>
                </a:lnTo>
                <a:lnTo>
                  <a:pt x="84696" y="25323"/>
                </a:lnTo>
                <a:close/>
              </a:path>
              <a:path w="335915" h="56515">
                <a:moveTo>
                  <a:pt x="152895" y="14579"/>
                </a:moveTo>
                <a:lnTo>
                  <a:pt x="151549" y="9080"/>
                </a:lnTo>
                <a:lnTo>
                  <a:pt x="146189" y="1816"/>
                </a:lnTo>
                <a:lnTo>
                  <a:pt x="142151" y="0"/>
                </a:lnTo>
                <a:lnTo>
                  <a:pt x="133083" y="0"/>
                </a:lnTo>
                <a:lnTo>
                  <a:pt x="129921" y="800"/>
                </a:lnTo>
                <a:lnTo>
                  <a:pt x="124599" y="4000"/>
                </a:lnTo>
                <a:lnTo>
                  <a:pt x="122491" y="6362"/>
                </a:lnTo>
                <a:lnTo>
                  <a:pt x="120942" y="9474"/>
                </a:lnTo>
                <a:lnTo>
                  <a:pt x="120942" y="1943"/>
                </a:lnTo>
                <a:lnTo>
                  <a:pt x="112191" y="1943"/>
                </a:lnTo>
                <a:lnTo>
                  <a:pt x="112191" y="55499"/>
                </a:lnTo>
                <a:lnTo>
                  <a:pt x="120942" y="55499"/>
                </a:lnTo>
                <a:lnTo>
                  <a:pt x="120942" y="19392"/>
                </a:lnTo>
                <a:lnTo>
                  <a:pt x="122034" y="15163"/>
                </a:lnTo>
                <a:lnTo>
                  <a:pt x="126441" y="9258"/>
                </a:lnTo>
                <a:lnTo>
                  <a:pt x="129590" y="7785"/>
                </a:lnTo>
                <a:lnTo>
                  <a:pt x="137274" y="7785"/>
                </a:lnTo>
                <a:lnTo>
                  <a:pt x="139890" y="8928"/>
                </a:lnTo>
                <a:lnTo>
                  <a:pt x="143256" y="13500"/>
                </a:lnTo>
                <a:lnTo>
                  <a:pt x="144094" y="17081"/>
                </a:lnTo>
                <a:lnTo>
                  <a:pt x="144094" y="55499"/>
                </a:lnTo>
                <a:lnTo>
                  <a:pt x="152895" y="55499"/>
                </a:lnTo>
                <a:lnTo>
                  <a:pt x="152895" y="21945"/>
                </a:lnTo>
                <a:lnTo>
                  <a:pt x="152895" y="14579"/>
                </a:lnTo>
                <a:close/>
              </a:path>
              <a:path w="335915" h="56515">
                <a:moveTo>
                  <a:pt x="213194" y="19888"/>
                </a:moveTo>
                <a:lnTo>
                  <a:pt x="212940" y="16319"/>
                </a:lnTo>
                <a:lnTo>
                  <a:pt x="211924" y="11569"/>
                </a:lnTo>
                <a:lnTo>
                  <a:pt x="211074" y="9563"/>
                </a:lnTo>
                <a:lnTo>
                  <a:pt x="209740" y="7785"/>
                </a:lnTo>
                <a:lnTo>
                  <a:pt x="207937" y="5295"/>
                </a:lnTo>
                <a:lnTo>
                  <a:pt x="205409" y="3302"/>
                </a:lnTo>
                <a:lnTo>
                  <a:pt x="199161" y="660"/>
                </a:lnTo>
                <a:lnTo>
                  <a:pt x="195402" y="0"/>
                </a:lnTo>
                <a:lnTo>
                  <a:pt x="188214" y="0"/>
                </a:lnTo>
                <a:lnTo>
                  <a:pt x="185331" y="317"/>
                </a:lnTo>
                <a:lnTo>
                  <a:pt x="179412" y="1612"/>
                </a:lnTo>
                <a:lnTo>
                  <a:pt x="176314" y="2590"/>
                </a:lnTo>
                <a:lnTo>
                  <a:pt x="173075" y="3886"/>
                </a:lnTo>
                <a:lnTo>
                  <a:pt x="173075" y="12649"/>
                </a:lnTo>
                <a:lnTo>
                  <a:pt x="175958" y="11061"/>
                </a:lnTo>
                <a:lnTo>
                  <a:pt x="178917" y="9855"/>
                </a:lnTo>
                <a:lnTo>
                  <a:pt x="185013" y="8204"/>
                </a:lnTo>
                <a:lnTo>
                  <a:pt x="188023" y="7785"/>
                </a:lnTo>
                <a:lnTo>
                  <a:pt x="195656" y="7785"/>
                </a:lnTo>
                <a:lnTo>
                  <a:pt x="199047" y="8750"/>
                </a:lnTo>
                <a:lnTo>
                  <a:pt x="203288" y="12611"/>
                </a:lnTo>
                <a:lnTo>
                  <a:pt x="204368" y="15722"/>
                </a:lnTo>
                <a:lnTo>
                  <a:pt x="204406" y="21412"/>
                </a:lnTo>
                <a:lnTo>
                  <a:pt x="204406" y="28232"/>
                </a:lnTo>
                <a:lnTo>
                  <a:pt x="193675" y="48679"/>
                </a:lnTo>
                <a:lnTo>
                  <a:pt x="185445" y="48679"/>
                </a:lnTo>
                <a:lnTo>
                  <a:pt x="182753" y="47815"/>
                </a:lnTo>
                <a:lnTo>
                  <a:pt x="178892" y="44323"/>
                </a:lnTo>
                <a:lnTo>
                  <a:pt x="177939" y="41871"/>
                </a:lnTo>
                <a:lnTo>
                  <a:pt x="177939" y="35255"/>
                </a:lnTo>
                <a:lnTo>
                  <a:pt x="179222" y="32639"/>
                </a:lnTo>
                <a:lnTo>
                  <a:pt x="184378" y="29121"/>
                </a:lnTo>
                <a:lnTo>
                  <a:pt x="188226" y="28232"/>
                </a:lnTo>
                <a:lnTo>
                  <a:pt x="204406" y="28232"/>
                </a:lnTo>
                <a:lnTo>
                  <a:pt x="204406" y="21412"/>
                </a:lnTo>
                <a:lnTo>
                  <a:pt x="184962" y="21412"/>
                </a:lnTo>
                <a:lnTo>
                  <a:pt x="179120" y="22961"/>
                </a:lnTo>
                <a:lnTo>
                  <a:pt x="171170" y="29121"/>
                </a:lnTo>
                <a:lnTo>
                  <a:pt x="169189" y="33616"/>
                </a:lnTo>
                <a:lnTo>
                  <a:pt x="169189" y="44704"/>
                </a:lnTo>
                <a:lnTo>
                  <a:pt x="170789" y="48806"/>
                </a:lnTo>
                <a:lnTo>
                  <a:pt x="177253" y="54927"/>
                </a:lnTo>
                <a:lnTo>
                  <a:pt x="181584" y="56464"/>
                </a:lnTo>
                <a:lnTo>
                  <a:pt x="191058" y="56464"/>
                </a:lnTo>
                <a:lnTo>
                  <a:pt x="203314" y="48679"/>
                </a:lnTo>
                <a:lnTo>
                  <a:pt x="204406" y="46761"/>
                </a:lnTo>
                <a:lnTo>
                  <a:pt x="204406" y="55499"/>
                </a:lnTo>
                <a:lnTo>
                  <a:pt x="213194" y="55499"/>
                </a:lnTo>
                <a:lnTo>
                  <a:pt x="213194" y="46761"/>
                </a:lnTo>
                <a:lnTo>
                  <a:pt x="213194" y="28232"/>
                </a:lnTo>
                <a:lnTo>
                  <a:pt x="213194" y="19888"/>
                </a:lnTo>
                <a:close/>
              </a:path>
              <a:path w="335915" h="56515">
                <a:moveTo>
                  <a:pt x="276745" y="14909"/>
                </a:moveTo>
                <a:lnTo>
                  <a:pt x="275856" y="8509"/>
                </a:lnTo>
                <a:lnTo>
                  <a:pt x="272351" y="1701"/>
                </a:lnTo>
                <a:lnTo>
                  <a:pt x="269328" y="0"/>
                </a:lnTo>
                <a:lnTo>
                  <a:pt x="262699" y="0"/>
                </a:lnTo>
                <a:lnTo>
                  <a:pt x="260692" y="584"/>
                </a:lnTo>
                <a:lnTo>
                  <a:pt x="257378" y="2921"/>
                </a:lnTo>
                <a:lnTo>
                  <a:pt x="256006" y="4737"/>
                </a:lnTo>
                <a:lnTo>
                  <a:pt x="254927" y="7188"/>
                </a:lnTo>
                <a:lnTo>
                  <a:pt x="254050" y="4775"/>
                </a:lnTo>
                <a:lnTo>
                  <a:pt x="252806" y="2971"/>
                </a:lnTo>
                <a:lnTo>
                  <a:pt x="249605" y="596"/>
                </a:lnTo>
                <a:lnTo>
                  <a:pt x="247586" y="0"/>
                </a:lnTo>
                <a:lnTo>
                  <a:pt x="243192" y="0"/>
                </a:lnTo>
                <a:lnTo>
                  <a:pt x="241414" y="533"/>
                </a:lnTo>
                <a:lnTo>
                  <a:pt x="238264" y="2705"/>
                </a:lnTo>
                <a:lnTo>
                  <a:pt x="236956" y="4279"/>
                </a:lnTo>
                <a:lnTo>
                  <a:pt x="235902" y="6350"/>
                </a:lnTo>
                <a:lnTo>
                  <a:pt x="235902" y="1943"/>
                </a:lnTo>
                <a:lnTo>
                  <a:pt x="227952" y="1943"/>
                </a:lnTo>
                <a:lnTo>
                  <a:pt x="227952" y="55499"/>
                </a:lnTo>
                <a:lnTo>
                  <a:pt x="235902" y="55499"/>
                </a:lnTo>
                <a:lnTo>
                  <a:pt x="235902" y="17373"/>
                </a:lnTo>
                <a:lnTo>
                  <a:pt x="236359" y="12725"/>
                </a:lnTo>
                <a:lnTo>
                  <a:pt x="238175" y="8775"/>
                </a:lnTo>
                <a:lnTo>
                  <a:pt x="239776" y="7785"/>
                </a:lnTo>
                <a:lnTo>
                  <a:pt x="244436" y="7785"/>
                </a:lnTo>
                <a:lnTo>
                  <a:pt x="246049" y="8686"/>
                </a:lnTo>
                <a:lnTo>
                  <a:pt x="247865" y="12268"/>
                </a:lnTo>
                <a:lnTo>
                  <a:pt x="248297" y="17018"/>
                </a:lnTo>
                <a:lnTo>
                  <a:pt x="248297" y="55499"/>
                </a:lnTo>
                <a:lnTo>
                  <a:pt x="256298" y="55499"/>
                </a:lnTo>
                <a:lnTo>
                  <a:pt x="256298" y="17373"/>
                </a:lnTo>
                <a:lnTo>
                  <a:pt x="256768" y="12725"/>
                </a:lnTo>
                <a:lnTo>
                  <a:pt x="258635" y="8775"/>
                </a:lnTo>
                <a:lnTo>
                  <a:pt x="260362" y="7785"/>
                </a:lnTo>
                <a:lnTo>
                  <a:pt x="265125" y="7785"/>
                </a:lnTo>
                <a:lnTo>
                  <a:pt x="266649" y="8712"/>
                </a:lnTo>
                <a:lnTo>
                  <a:pt x="268338" y="12382"/>
                </a:lnTo>
                <a:lnTo>
                  <a:pt x="268757" y="17106"/>
                </a:lnTo>
                <a:lnTo>
                  <a:pt x="268757" y="55499"/>
                </a:lnTo>
                <a:lnTo>
                  <a:pt x="276745" y="55499"/>
                </a:lnTo>
                <a:lnTo>
                  <a:pt x="276745" y="14909"/>
                </a:lnTo>
                <a:close/>
              </a:path>
              <a:path w="335915" h="56515">
                <a:moveTo>
                  <a:pt x="335572" y="17894"/>
                </a:moveTo>
                <a:lnTo>
                  <a:pt x="333629" y="11569"/>
                </a:lnTo>
                <a:lnTo>
                  <a:pt x="330415" y="7785"/>
                </a:lnTo>
                <a:lnTo>
                  <a:pt x="326834" y="3556"/>
                </a:lnTo>
                <a:lnTo>
                  <a:pt x="326834" y="23368"/>
                </a:lnTo>
                <a:lnTo>
                  <a:pt x="298018" y="23431"/>
                </a:lnTo>
                <a:lnTo>
                  <a:pt x="323176" y="11772"/>
                </a:lnTo>
                <a:lnTo>
                  <a:pt x="325488" y="14414"/>
                </a:lnTo>
                <a:lnTo>
                  <a:pt x="326707" y="18288"/>
                </a:lnTo>
                <a:lnTo>
                  <a:pt x="326834" y="23368"/>
                </a:lnTo>
                <a:lnTo>
                  <a:pt x="326834" y="3556"/>
                </a:lnTo>
                <a:lnTo>
                  <a:pt x="325793" y="2311"/>
                </a:lnTo>
                <a:lnTo>
                  <a:pt x="320446" y="0"/>
                </a:lnTo>
                <a:lnTo>
                  <a:pt x="306044" y="0"/>
                </a:lnTo>
                <a:lnTo>
                  <a:pt x="299961" y="2552"/>
                </a:lnTo>
                <a:lnTo>
                  <a:pt x="290830" y="12801"/>
                </a:lnTo>
                <a:lnTo>
                  <a:pt x="288556" y="19646"/>
                </a:lnTo>
                <a:lnTo>
                  <a:pt x="288556" y="37033"/>
                </a:lnTo>
                <a:lnTo>
                  <a:pt x="290880" y="43942"/>
                </a:lnTo>
                <a:lnTo>
                  <a:pt x="300202" y="53962"/>
                </a:lnTo>
                <a:lnTo>
                  <a:pt x="306679" y="56464"/>
                </a:lnTo>
                <a:lnTo>
                  <a:pt x="317830" y="56464"/>
                </a:lnTo>
                <a:lnTo>
                  <a:pt x="320814" y="56070"/>
                </a:lnTo>
                <a:lnTo>
                  <a:pt x="326999" y="54444"/>
                </a:lnTo>
                <a:lnTo>
                  <a:pt x="330212" y="53225"/>
                </a:lnTo>
                <a:lnTo>
                  <a:pt x="333540" y="51600"/>
                </a:lnTo>
                <a:lnTo>
                  <a:pt x="333540" y="48679"/>
                </a:lnTo>
                <a:lnTo>
                  <a:pt x="333540" y="42837"/>
                </a:lnTo>
                <a:lnTo>
                  <a:pt x="330085" y="44805"/>
                </a:lnTo>
                <a:lnTo>
                  <a:pt x="326834" y="46266"/>
                </a:lnTo>
                <a:lnTo>
                  <a:pt x="320738" y="48196"/>
                </a:lnTo>
                <a:lnTo>
                  <a:pt x="317830" y="48679"/>
                </a:lnTo>
                <a:lnTo>
                  <a:pt x="309524" y="48679"/>
                </a:lnTo>
                <a:lnTo>
                  <a:pt x="305257" y="47091"/>
                </a:lnTo>
                <a:lnTo>
                  <a:pt x="302209" y="43916"/>
                </a:lnTo>
                <a:lnTo>
                  <a:pt x="299199" y="40741"/>
                </a:lnTo>
                <a:lnTo>
                  <a:pt x="297675" y="36258"/>
                </a:lnTo>
                <a:lnTo>
                  <a:pt x="297675" y="30175"/>
                </a:lnTo>
                <a:lnTo>
                  <a:pt x="335572" y="30175"/>
                </a:lnTo>
                <a:lnTo>
                  <a:pt x="335572" y="23431"/>
                </a:lnTo>
                <a:lnTo>
                  <a:pt x="335572" y="17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27340" y="1185811"/>
            <a:ext cx="220979" cy="74295"/>
            <a:chOff x="1627340" y="1185811"/>
            <a:chExt cx="220979" cy="7429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7340" y="1189697"/>
              <a:ext cx="99720" cy="70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140" y="1185811"/>
              <a:ext cx="93065" cy="7302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26170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4960" y="1958652"/>
            <a:ext cx="2377146" cy="5998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6058" y="1203337"/>
            <a:ext cx="153035" cy="56515"/>
          </a:xfrm>
          <a:custGeom>
            <a:avLst/>
            <a:gdLst/>
            <a:ahLst/>
            <a:cxnLst/>
            <a:rect l="l" t="t" r="r" b="b"/>
            <a:pathLst>
              <a:path w="153034" h="56515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153034" h="56515">
                <a:moveTo>
                  <a:pt x="92684" y="1943"/>
                </a:moveTo>
                <a:lnTo>
                  <a:pt x="83896" y="1943"/>
                </a:lnTo>
                <a:lnTo>
                  <a:pt x="83896" y="37312"/>
                </a:lnTo>
                <a:lnTo>
                  <a:pt x="82804" y="41452"/>
                </a:lnTo>
                <a:lnTo>
                  <a:pt x="78422" y="47231"/>
                </a:lnTo>
                <a:lnTo>
                  <a:pt x="75272" y="48679"/>
                </a:lnTo>
                <a:lnTo>
                  <a:pt x="67589" y="48679"/>
                </a:lnTo>
                <a:lnTo>
                  <a:pt x="64973" y="47561"/>
                </a:lnTo>
                <a:lnTo>
                  <a:pt x="61582" y="43078"/>
                </a:lnTo>
                <a:lnTo>
                  <a:pt x="60731" y="39573"/>
                </a:lnTo>
                <a:lnTo>
                  <a:pt x="60731" y="1943"/>
                </a:lnTo>
                <a:lnTo>
                  <a:pt x="51993" y="1943"/>
                </a:lnTo>
                <a:lnTo>
                  <a:pt x="51993" y="34798"/>
                </a:lnTo>
                <a:lnTo>
                  <a:pt x="51993" y="42075"/>
                </a:lnTo>
                <a:lnTo>
                  <a:pt x="53314" y="47510"/>
                </a:lnTo>
                <a:lnTo>
                  <a:pt x="58635" y="54686"/>
                </a:lnTo>
                <a:lnTo>
                  <a:pt x="62699" y="56464"/>
                </a:lnTo>
                <a:lnTo>
                  <a:pt x="71742" y="56464"/>
                </a:lnTo>
                <a:lnTo>
                  <a:pt x="74866" y="55664"/>
                </a:lnTo>
                <a:lnTo>
                  <a:pt x="80225" y="52438"/>
                </a:lnTo>
                <a:lnTo>
                  <a:pt x="82346" y="50063"/>
                </a:lnTo>
                <a:lnTo>
                  <a:pt x="83896" y="46926"/>
                </a:lnTo>
                <a:lnTo>
                  <a:pt x="83896" y="55499"/>
                </a:lnTo>
                <a:lnTo>
                  <a:pt x="92684" y="55499"/>
                </a:lnTo>
                <a:lnTo>
                  <a:pt x="92684" y="1943"/>
                </a:lnTo>
                <a:close/>
              </a:path>
              <a:path w="153034" h="56515">
                <a:moveTo>
                  <a:pt x="152615" y="14579"/>
                </a:moveTo>
                <a:lnTo>
                  <a:pt x="151269" y="9080"/>
                </a:lnTo>
                <a:lnTo>
                  <a:pt x="145923" y="1816"/>
                </a:lnTo>
                <a:lnTo>
                  <a:pt x="141871" y="0"/>
                </a:lnTo>
                <a:lnTo>
                  <a:pt x="132803" y="0"/>
                </a:lnTo>
                <a:lnTo>
                  <a:pt x="129654" y="800"/>
                </a:lnTo>
                <a:lnTo>
                  <a:pt x="124320" y="4000"/>
                </a:lnTo>
                <a:lnTo>
                  <a:pt x="122212" y="6362"/>
                </a:lnTo>
                <a:lnTo>
                  <a:pt x="120662" y="9474"/>
                </a:lnTo>
                <a:lnTo>
                  <a:pt x="120662" y="1943"/>
                </a:lnTo>
                <a:lnTo>
                  <a:pt x="111925" y="1943"/>
                </a:lnTo>
                <a:lnTo>
                  <a:pt x="111925" y="55499"/>
                </a:lnTo>
                <a:lnTo>
                  <a:pt x="120662" y="55499"/>
                </a:lnTo>
                <a:lnTo>
                  <a:pt x="120662" y="19392"/>
                </a:lnTo>
                <a:lnTo>
                  <a:pt x="121767" y="15163"/>
                </a:lnTo>
                <a:lnTo>
                  <a:pt x="126161" y="9258"/>
                </a:lnTo>
                <a:lnTo>
                  <a:pt x="129311" y="7785"/>
                </a:lnTo>
                <a:lnTo>
                  <a:pt x="136994" y="7785"/>
                </a:lnTo>
                <a:lnTo>
                  <a:pt x="139623" y="8928"/>
                </a:lnTo>
                <a:lnTo>
                  <a:pt x="142976" y="13500"/>
                </a:lnTo>
                <a:lnTo>
                  <a:pt x="143827" y="17081"/>
                </a:lnTo>
                <a:lnTo>
                  <a:pt x="143827" y="55499"/>
                </a:lnTo>
                <a:lnTo>
                  <a:pt x="152615" y="55499"/>
                </a:lnTo>
                <a:lnTo>
                  <a:pt x="152615" y="21945"/>
                </a:lnTo>
                <a:lnTo>
                  <a:pt x="152615" y="1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5504" y="1203337"/>
            <a:ext cx="335915" cy="56515"/>
          </a:xfrm>
          <a:custGeom>
            <a:avLst/>
            <a:gdLst/>
            <a:ahLst/>
            <a:cxnLst/>
            <a:rect l="l" t="t" r="r" b="b"/>
            <a:pathLst>
              <a:path w="335915" h="56515">
                <a:moveTo>
                  <a:pt x="24765" y="25323"/>
                </a:moveTo>
                <a:lnTo>
                  <a:pt x="0" y="25323"/>
                </a:lnTo>
                <a:lnTo>
                  <a:pt x="0" y="33096"/>
                </a:lnTo>
                <a:lnTo>
                  <a:pt x="24765" y="33096"/>
                </a:lnTo>
                <a:lnTo>
                  <a:pt x="24765" y="25323"/>
                </a:lnTo>
                <a:close/>
              </a:path>
              <a:path w="335915" h="56515">
                <a:moveTo>
                  <a:pt x="84696" y="25323"/>
                </a:moveTo>
                <a:lnTo>
                  <a:pt x="59931" y="25323"/>
                </a:lnTo>
                <a:lnTo>
                  <a:pt x="59931" y="33096"/>
                </a:lnTo>
                <a:lnTo>
                  <a:pt x="84696" y="33096"/>
                </a:lnTo>
                <a:lnTo>
                  <a:pt x="84696" y="25323"/>
                </a:lnTo>
                <a:close/>
              </a:path>
              <a:path w="335915" h="56515">
                <a:moveTo>
                  <a:pt x="152895" y="14579"/>
                </a:moveTo>
                <a:lnTo>
                  <a:pt x="151549" y="9080"/>
                </a:lnTo>
                <a:lnTo>
                  <a:pt x="146189" y="1816"/>
                </a:lnTo>
                <a:lnTo>
                  <a:pt x="142151" y="0"/>
                </a:lnTo>
                <a:lnTo>
                  <a:pt x="133083" y="0"/>
                </a:lnTo>
                <a:lnTo>
                  <a:pt x="129921" y="800"/>
                </a:lnTo>
                <a:lnTo>
                  <a:pt x="124599" y="4000"/>
                </a:lnTo>
                <a:lnTo>
                  <a:pt x="122491" y="6362"/>
                </a:lnTo>
                <a:lnTo>
                  <a:pt x="120942" y="9474"/>
                </a:lnTo>
                <a:lnTo>
                  <a:pt x="120942" y="1943"/>
                </a:lnTo>
                <a:lnTo>
                  <a:pt x="112191" y="1943"/>
                </a:lnTo>
                <a:lnTo>
                  <a:pt x="112191" y="55499"/>
                </a:lnTo>
                <a:lnTo>
                  <a:pt x="120942" y="55499"/>
                </a:lnTo>
                <a:lnTo>
                  <a:pt x="120942" y="19392"/>
                </a:lnTo>
                <a:lnTo>
                  <a:pt x="122034" y="15163"/>
                </a:lnTo>
                <a:lnTo>
                  <a:pt x="126441" y="9258"/>
                </a:lnTo>
                <a:lnTo>
                  <a:pt x="129590" y="7785"/>
                </a:lnTo>
                <a:lnTo>
                  <a:pt x="137274" y="7785"/>
                </a:lnTo>
                <a:lnTo>
                  <a:pt x="139890" y="8928"/>
                </a:lnTo>
                <a:lnTo>
                  <a:pt x="143256" y="13500"/>
                </a:lnTo>
                <a:lnTo>
                  <a:pt x="144094" y="17081"/>
                </a:lnTo>
                <a:lnTo>
                  <a:pt x="144094" y="55499"/>
                </a:lnTo>
                <a:lnTo>
                  <a:pt x="152895" y="55499"/>
                </a:lnTo>
                <a:lnTo>
                  <a:pt x="152895" y="21945"/>
                </a:lnTo>
                <a:lnTo>
                  <a:pt x="152895" y="14579"/>
                </a:lnTo>
                <a:close/>
              </a:path>
              <a:path w="335915" h="56515">
                <a:moveTo>
                  <a:pt x="213194" y="19888"/>
                </a:moveTo>
                <a:lnTo>
                  <a:pt x="212940" y="16319"/>
                </a:lnTo>
                <a:lnTo>
                  <a:pt x="211924" y="11569"/>
                </a:lnTo>
                <a:lnTo>
                  <a:pt x="211074" y="9563"/>
                </a:lnTo>
                <a:lnTo>
                  <a:pt x="209740" y="7785"/>
                </a:lnTo>
                <a:lnTo>
                  <a:pt x="207937" y="5295"/>
                </a:lnTo>
                <a:lnTo>
                  <a:pt x="205409" y="3302"/>
                </a:lnTo>
                <a:lnTo>
                  <a:pt x="199161" y="660"/>
                </a:lnTo>
                <a:lnTo>
                  <a:pt x="195402" y="0"/>
                </a:lnTo>
                <a:lnTo>
                  <a:pt x="188214" y="0"/>
                </a:lnTo>
                <a:lnTo>
                  <a:pt x="185331" y="317"/>
                </a:lnTo>
                <a:lnTo>
                  <a:pt x="179412" y="1612"/>
                </a:lnTo>
                <a:lnTo>
                  <a:pt x="176314" y="2590"/>
                </a:lnTo>
                <a:lnTo>
                  <a:pt x="173075" y="3886"/>
                </a:lnTo>
                <a:lnTo>
                  <a:pt x="173075" y="12649"/>
                </a:lnTo>
                <a:lnTo>
                  <a:pt x="175958" y="11061"/>
                </a:lnTo>
                <a:lnTo>
                  <a:pt x="178917" y="9855"/>
                </a:lnTo>
                <a:lnTo>
                  <a:pt x="185013" y="8204"/>
                </a:lnTo>
                <a:lnTo>
                  <a:pt x="188023" y="7785"/>
                </a:lnTo>
                <a:lnTo>
                  <a:pt x="195656" y="7785"/>
                </a:lnTo>
                <a:lnTo>
                  <a:pt x="199047" y="8750"/>
                </a:lnTo>
                <a:lnTo>
                  <a:pt x="203288" y="12611"/>
                </a:lnTo>
                <a:lnTo>
                  <a:pt x="204368" y="15722"/>
                </a:lnTo>
                <a:lnTo>
                  <a:pt x="204406" y="21412"/>
                </a:lnTo>
                <a:lnTo>
                  <a:pt x="204406" y="28232"/>
                </a:lnTo>
                <a:lnTo>
                  <a:pt x="193675" y="48679"/>
                </a:lnTo>
                <a:lnTo>
                  <a:pt x="185445" y="48679"/>
                </a:lnTo>
                <a:lnTo>
                  <a:pt x="182753" y="47815"/>
                </a:lnTo>
                <a:lnTo>
                  <a:pt x="178892" y="44323"/>
                </a:lnTo>
                <a:lnTo>
                  <a:pt x="177939" y="41871"/>
                </a:lnTo>
                <a:lnTo>
                  <a:pt x="177939" y="35255"/>
                </a:lnTo>
                <a:lnTo>
                  <a:pt x="179222" y="32639"/>
                </a:lnTo>
                <a:lnTo>
                  <a:pt x="184378" y="29121"/>
                </a:lnTo>
                <a:lnTo>
                  <a:pt x="188226" y="28232"/>
                </a:lnTo>
                <a:lnTo>
                  <a:pt x="204406" y="28232"/>
                </a:lnTo>
                <a:lnTo>
                  <a:pt x="204406" y="21412"/>
                </a:lnTo>
                <a:lnTo>
                  <a:pt x="184962" y="21412"/>
                </a:lnTo>
                <a:lnTo>
                  <a:pt x="179120" y="22961"/>
                </a:lnTo>
                <a:lnTo>
                  <a:pt x="171170" y="29121"/>
                </a:lnTo>
                <a:lnTo>
                  <a:pt x="169189" y="33616"/>
                </a:lnTo>
                <a:lnTo>
                  <a:pt x="169189" y="44704"/>
                </a:lnTo>
                <a:lnTo>
                  <a:pt x="170789" y="48806"/>
                </a:lnTo>
                <a:lnTo>
                  <a:pt x="177253" y="54927"/>
                </a:lnTo>
                <a:lnTo>
                  <a:pt x="181584" y="56464"/>
                </a:lnTo>
                <a:lnTo>
                  <a:pt x="191058" y="56464"/>
                </a:lnTo>
                <a:lnTo>
                  <a:pt x="203314" y="48679"/>
                </a:lnTo>
                <a:lnTo>
                  <a:pt x="204406" y="46761"/>
                </a:lnTo>
                <a:lnTo>
                  <a:pt x="204406" y="55499"/>
                </a:lnTo>
                <a:lnTo>
                  <a:pt x="213194" y="55499"/>
                </a:lnTo>
                <a:lnTo>
                  <a:pt x="213194" y="46761"/>
                </a:lnTo>
                <a:lnTo>
                  <a:pt x="213194" y="28232"/>
                </a:lnTo>
                <a:lnTo>
                  <a:pt x="213194" y="19888"/>
                </a:lnTo>
                <a:close/>
              </a:path>
              <a:path w="335915" h="56515">
                <a:moveTo>
                  <a:pt x="276745" y="14909"/>
                </a:moveTo>
                <a:lnTo>
                  <a:pt x="275856" y="8509"/>
                </a:lnTo>
                <a:lnTo>
                  <a:pt x="272351" y="1701"/>
                </a:lnTo>
                <a:lnTo>
                  <a:pt x="269328" y="0"/>
                </a:lnTo>
                <a:lnTo>
                  <a:pt x="262699" y="0"/>
                </a:lnTo>
                <a:lnTo>
                  <a:pt x="260692" y="584"/>
                </a:lnTo>
                <a:lnTo>
                  <a:pt x="257378" y="2921"/>
                </a:lnTo>
                <a:lnTo>
                  <a:pt x="256006" y="4737"/>
                </a:lnTo>
                <a:lnTo>
                  <a:pt x="254927" y="7188"/>
                </a:lnTo>
                <a:lnTo>
                  <a:pt x="254050" y="4775"/>
                </a:lnTo>
                <a:lnTo>
                  <a:pt x="252806" y="2971"/>
                </a:lnTo>
                <a:lnTo>
                  <a:pt x="249605" y="596"/>
                </a:lnTo>
                <a:lnTo>
                  <a:pt x="247586" y="0"/>
                </a:lnTo>
                <a:lnTo>
                  <a:pt x="243192" y="0"/>
                </a:lnTo>
                <a:lnTo>
                  <a:pt x="241414" y="533"/>
                </a:lnTo>
                <a:lnTo>
                  <a:pt x="238264" y="2705"/>
                </a:lnTo>
                <a:lnTo>
                  <a:pt x="236956" y="4279"/>
                </a:lnTo>
                <a:lnTo>
                  <a:pt x="235902" y="6350"/>
                </a:lnTo>
                <a:lnTo>
                  <a:pt x="235902" y="1943"/>
                </a:lnTo>
                <a:lnTo>
                  <a:pt x="227952" y="1943"/>
                </a:lnTo>
                <a:lnTo>
                  <a:pt x="227952" y="55499"/>
                </a:lnTo>
                <a:lnTo>
                  <a:pt x="235902" y="55499"/>
                </a:lnTo>
                <a:lnTo>
                  <a:pt x="235902" y="17373"/>
                </a:lnTo>
                <a:lnTo>
                  <a:pt x="236359" y="12725"/>
                </a:lnTo>
                <a:lnTo>
                  <a:pt x="238175" y="8775"/>
                </a:lnTo>
                <a:lnTo>
                  <a:pt x="239776" y="7785"/>
                </a:lnTo>
                <a:lnTo>
                  <a:pt x="244436" y="7785"/>
                </a:lnTo>
                <a:lnTo>
                  <a:pt x="246049" y="8686"/>
                </a:lnTo>
                <a:lnTo>
                  <a:pt x="247865" y="12268"/>
                </a:lnTo>
                <a:lnTo>
                  <a:pt x="248297" y="17018"/>
                </a:lnTo>
                <a:lnTo>
                  <a:pt x="248297" y="55499"/>
                </a:lnTo>
                <a:lnTo>
                  <a:pt x="256298" y="55499"/>
                </a:lnTo>
                <a:lnTo>
                  <a:pt x="256298" y="17373"/>
                </a:lnTo>
                <a:lnTo>
                  <a:pt x="256768" y="12725"/>
                </a:lnTo>
                <a:lnTo>
                  <a:pt x="258635" y="8775"/>
                </a:lnTo>
                <a:lnTo>
                  <a:pt x="260362" y="7785"/>
                </a:lnTo>
                <a:lnTo>
                  <a:pt x="265125" y="7785"/>
                </a:lnTo>
                <a:lnTo>
                  <a:pt x="266649" y="8712"/>
                </a:lnTo>
                <a:lnTo>
                  <a:pt x="268338" y="12382"/>
                </a:lnTo>
                <a:lnTo>
                  <a:pt x="268757" y="17106"/>
                </a:lnTo>
                <a:lnTo>
                  <a:pt x="268757" y="55499"/>
                </a:lnTo>
                <a:lnTo>
                  <a:pt x="276745" y="55499"/>
                </a:lnTo>
                <a:lnTo>
                  <a:pt x="276745" y="14909"/>
                </a:lnTo>
                <a:close/>
              </a:path>
              <a:path w="335915" h="56515">
                <a:moveTo>
                  <a:pt x="335572" y="17894"/>
                </a:moveTo>
                <a:lnTo>
                  <a:pt x="333629" y="11569"/>
                </a:lnTo>
                <a:lnTo>
                  <a:pt x="330415" y="7785"/>
                </a:lnTo>
                <a:lnTo>
                  <a:pt x="326834" y="3556"/>
                </a:lnTo>
                <a:lnTo>
                  <a:pt x="326834" y="23368"/>
                </a:lnTo>
                <a:lnTo>
                  <a:pt x="298018" y="23431"/>
                </a:lnTo>
                <a:lnTo>
                  <a:pt x="323176" y="11772"/>
                </a:lnTo>
                <a:lnTo>
                  <a:pt x="325488" y="14414"/>
                </a:lnTo>
                <a:lnTo>
                  <a:pt x="326707" y="18288"/>
                </a:lnTo>
                <a:lnTo>
                  <a:pt x="326834" y="23368"/>
                </a:lnTo>
                <a:lnTo>
                  <a:pt x="326834" y="3556"/>
                </a:lnTo>
                <a:lnTo>
                  <a:pt x="325793" y="2311"/>
                </a:lnTo>
                <a:lnTo>
                  <a:pt x="320446" y="0"/>
                </a:lnTo>
                <a:lnTo>
                  <a:pt x="306044" y="0"/>
                </a:lnTo>
                <a:lnTo>
                  <a:pt x="299961" y="2552"/>
                </a:lnTo>
                <a:lnTo>
                  <a:pt x="290830" y="12801"/>
                </a:lnTo>
                <a:lnTo>
                  <a:pt x="288556" y="19646"/>
                </a:lnTo>
                <a:lnTo>
                  <a:pt x="288556" y="37033"/>
                </a:lnTo>
                <a:lnTo>
                  <a:pt x="290880" y="43942"/>
                </a:lnTo>
                <a:lnTo>
                  <a:pt x="300202" y="53962"/>
                </a:lnTo>
                <a:lnTo>
                  <a:pt x="306679" y="56464"/>
                </a:lnTo>
                <a:lnTo>
                  <a:pt x="317830" y="56464"/>
                </a:lnTo>
                <a:lnTo>
                  <a:pt x="320814" y="56070"/>
                </a:lnTo>
                <a:lnTo>
                  <a:pt x="326999" y="54444"/>
                </a:lnTo>
                <a:lnTo>
                  <a:pt x="330212" y="53225"/>
                </a:lnTo>
                <a:lnTo>
                  <a:pt x="333540" y="51600"/>
                </a:lnTo>
                <a:lnTo>
                  <a:pt x="333540" y="48679"/>
                </a:lnTo>
                <a:lnTo>
                  <a:pt x="333540" y="42837"/>
                </a:lnTo>
                <a:lnTo>
                  <a:pt x="330085" y="44805"/>
                </a:lnTo>
                <a:lnTo>
                  <a:pt x="326834" y="46266"/>
                </a:lnTo>
                <a:lnTo>
                  <a:pt x="320738" y="48196"/>
                </a:lnTo>
                <a:lnTo>
                  <a:pt x="317830" y="48679"/>
                </a:lnTo>
                <a:lnTo>
                  <a:pt x="309524" y="48679"/>
                </a:lnTo>
                <a:lnTo>
                  <a:pt x="305257" y="47091"/>
                </a:lnTo>
                <a:lnTo>
                  <a:pt x="302209" y="43916"/>
                </a:lnTo>
                <a:lnTo>
                  <a:pt x="299199" y="40741"/>
                </a:lnTo>
                <a:lnTo>
                  <a:pt x="297675" y="36258"/>
                </a:lnTo>
                <a:lnTo>
                  <a:pt x="297675" y="30175"/>
                </a:lnTo>
                <a:lnTo>
                  <a:pt x="335572" y="30175"/>
                </a:lnTo>
                <a:lnTo>
                  <a:pt x="335572" y="23431"/>
                </a:lnTo>
                <a:lnTo>
                  <a:pt x="335572" y="17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27340" y="1185811"/>
            <a:ext cx="222250" cy="74295"/>
            <a:chOff x="1627340" y="1185811"/>
            <a:chExt cx="222250" cy="7429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7340" y="1189697"/>
              <a:ext cx="99720" cy="701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140" y="1185811"/>
              <a:ext cx="94018" cy="7399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26170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57" y="157111"/>
              <a:ext cx="238125" cy="36195"/>
            </a:xfrm>
            <a:custGeom>
              <a:avLst/>
              <a:gdLst/>
              <a:ahLst/>
              <a:cxnLst/>
              <a:rect l="l" t="t" r="r" b="b"/>
              <a:pathLst>
                <a:path w="238125" h="36194">
                  <a:moveTo>
                    <a:pt x="36001" y="18008"/>
                  </a:move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close/>
                </a:path>
                <a:path w="238125" h="36194">
                  <a:moveTo>
                    <a:pt x="86395" y="18008"/>
                  </a:moveTo>
                  <a:lnTo>
                    <a:pt x="84980" y="10999"/>
                  </a:lnTo>
                  <a:lnTo>
                    <a:pt x="81121" y="5275"/>
                  </a:lnTo>
                  <a:lnTo>
                    <a:pt x="75399" y="1415"/>
                  </a:lnTo>
                  <a:lnTo>
                    <a:pt x="68392" y="0"/>
                  </a:lnTo>
                  <a:lnTo>
                    <a:pt x="61385" y="1415"/>
                  </a:lnTo>
                  <a:lnTo>
                    <a:pt x="55664" y="5275"/>
                  </a:lnTo>
                  <a:lnTo>
                    <a:pt x="51807" y="10999"/>
                  </a:lnTo>
                  <a:lnTo>
                    <a:pt x="50393" y="18008"/>
                  </a:lnTo>
                  <a:lnTo>
                    <a:pt x="51807" y="25010"/>
                  </a:lnTo>
                  <a:lnTo>
                    <a:pt x="55664" y="30730"/>
                  </a:lnTo>
                  <a:lnTo>
                    <a:pt x="61385" y="34589"/>
                  </a:lnTo>
                  <a:lnTo>
                    <a:pt x="68392" y="36004"/>
                  </a:lnTo>
                  <a:lnTo>
                    <a:pt x="75399" y="34589"/>
                  </a:lnTo>
                  <a:lnTo>
                    <a:pt x="81121" y="30730"/>
                  </a:lnTo>
                  <a:lnTo>
                    <a:pt x="84980" y="25010"/>
                  </a:lnTo>
                  <a:lnTo>
                    <a:pt x="86395" y="18008"/>
                  </a:lnTo>
                  <a:close/>
                </a:path>
                <a:path w="23812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7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70" y="5275"/>
                  </a:lnTo>
                  <a:lnTo>
                    <a:pt x="102212" y="10999"/>
                  </a:lnTo>
                  <a:lnTo>
                    <a:pt x="100797" y="18008"/>
                  </a:lnTo>
                  <a:lnTo>
                    <a:pt x="102212" y="25010"/>
                  </a:lnTo>
                  <a:lnTo>
                    <a:pt x="106070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7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238125" h="36194">
                  <a:moveTo>
                    <a:pt x="187196" y="18008"/>
                  </a:moveTo>
                  <a:lnTo>
                    <a:pt x="185781" y="10999"/>
                  </a:lnTo>
                  <a:lnTo>
                    <a:pt x="181923" y="5275"/>
                  </a:lnTo>
                  <a:lnTo>
                    <a:pt x="176200" y="1415"/>
                  </a:lnTo>
                  <a:lnTo>
                    <a:pt x="169193" y="0"/>
                  </a:lnTo>
                  <a:lnTo>
                    <a:pt x="162186" y="1415"/>
                  </a:lnTo>
                  <a:lnTo>
                    <a:pt x="156463" y="5275"/>
                  </a:lnTo>
                  <a:lnTo>
                    <a:pt x="152604" y="10999"/>
                  </a:lnTo>
                  <a:lnTo>
                    <a:pt x="151189" y="18008"/>
                  </a:lnTo>
                  <a:lnTo>
                    <a:pt x="152604" y="25010"/>
                  </a:lnTo>
                  <a:lnTo>
                    <a:pt x="156463" y="30730"/>
                  </a:lnTo>
                  <a:lnTo>
                    <a:pt x="162186" y="34589"/>
                  </a:lnTo>
                  <a:lnTo>
                    <a:pt x="169193" y="36004"/>
                  </a:lnTo>
                  <a:lnTo>
                    <a:pt x="176200" y="34589"/>
                  </a:lnTo>
                  <a:lnTo>
                    <a:pt x="181923" y="30730"/>
                  </a:lnTo>
                  <a:lnTo>
                    <a:pt x="185781" y="25010"/>
                  </a:lnTo>
                  <a:lnTo>
                    <a:pt x="187196" y="18008"/>
                  </a:lnTo>
                  <a:close/>
                </a:path>
                <a:path w="238125" h="36194">
                  <a:moveTo>
                    <a:pt x="237599" y="18008"/>
                  </a:moveTo>
                  <a:lnTo>
                    <a:pt x="236185" y="10999"/>
                  </a:lnTo>
                  <a:lnTo>
                    <a:pt x="232328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1" y="5275"/>
                  </a:lnTo>
                  <a:lnTo>
                    <a:pt x="203013" y="10999"/>
                  </a:lnTo>
                  <a:lnTo>
                    <a:pt x="201598" y="18008"/>
                  </a:lnTo>
                  <a:lnTo>
                    <a:pt x="203013" y="25010"/>
                  </a:lnTo>
                  <a:lnTo>
                    <a:pt x="206871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28" y="30730"/>
                  </a:lnTo>
                  <a:lnTo>
                    <a:pt x="236185" y="25010"/>
                  </a:lnTo>
                  <a:lnTo>
                    <a:pt x="23759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4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2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7721" y="290954"/>
            <a:ext cx="1652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What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is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(2/3)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781" y="931303"/>
            <a:ext cx="3498215" cy="17983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7810" indent="-140335">
              <a:lnSpc>
                <a:spcPct val="100000"/>
              </a:lnSpc>
              <a:spcBef>
                <a:spcPts val="285"/>
              </a:spcBef>
              <a:buClr>
                <a:srgbClr val="3232B2"/>
              </a:buClr>
              <a:buFont typeface="Impact"/>
              <a:buChar char="•"/>
              <a:tabLst>
                <a:tab pos="257810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 </a:t>
            </a:r>
            <a:r>
              <a:rPr sz="1100" spc="-10" dirty="0">
                <a:latin typeface="Tahoma"/>
                <a:cs typeface="Tahoma"/>
              </a:rPr>
              <a:t>manager</a:t>
            </a:r>
            <a:endParaRPr sz="1100" dirty="0">
              <a:latin typeface="Tahoma"/>
              <a:cs typeface="Tahoma"/>
            </a:endParaRPr>
          </a:p>
          <a:p>
            <a:pPr marL="53213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32130" algn="l"/>
              </a:tabLst>
            </a:pPr>
            <a:r>
              <a:rPr sz="1000" spc="-30" dirty="0">
                <a:latin typeface="Tahoma"/>
                <a:cs typeface="Tahoma"/>
              </a:rPr>
              <a:t>lightweight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virtualisation</a:t>
            </a:r>
            <a:endParaRPr sz="1000" dirty="0">
              <a:latin typeface="Tahoma"/>
              <a:cs typeface="Tahoma"/>
            </a:endParaRPr>
          </a:p>
          <a:p>
            <a:pPr marL="533400">
              <a:lnSpc>
                <a:spcPts val="1195"/>
              </a:lnSpc>
            </a:pPr>
            <a:r>
              <a:rPr sz="1000" i="1" dirty="0">
                <a:latin typeface="Arial"/>
                <a:cs typeface="Arial"/>
              </a:rPr>
              <a:t>(host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and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guest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systems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share</a:t>
            </a:r>
            <a:r>
              <a:rPr sz="1000" i="1" dirty="0">
                <a:latin typeface="Arial"/>
                <a:cs typeface="Arial"/>
              </a:rPr>
              <a:t> the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same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kernel)</a:t>
            </a:r>
            <a:endParaRPr sz="1000" dirty="0">
              <a:latin typeface="Arial"/>
              <a:cs typeface="Arial"/>
            </a:endParaRPr>
          </a:p>
          <a:p>
            <a:pPr marL="53213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32130" algn="l"/>
              </a:tabLst>
            </a:pPr>
            <a:r>
              <a:rPr sz="1000" spc="-55" dirty="0">
                <a:latin typeface="Tahoma"/>
                <a:cs typeface="Tahoma"/>
              </a:rPr>
              <a:t>based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linux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namespaces</a:t>
            </a:r>
            <a:r>
              <a:rPr sz="1000" spc="-25" dirty="0">
                <a:latin typeface="Tahoma"/>
                <a:cs typeface="Tahoma"/>
              </a:rPr>
              <a:t> and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cgroups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25781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57810" algn="l"/>
              </a:tabLst>
            </a:pPr>
            <a:r>
              <a:rPr sz="1100" spc="-45" dirty="0">
                <a:latin typeface="Tahoma"/>
                <a:cs typeface="Tahoma"/>
              </a:rPr>
              <a:t>massively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copy-</a:t>
            </a:r>
            <a:r>
              <a:rPr sz="1100" spc="-50" dirty="0">
                <a:latin typeface="Tahoma"/>
                <a:cs typeface="Tahoma"/>
              </a:rPr>
              <a:t>on-</a:t>
            </a:r>
            <a:r>
              <a:rPr sz="1100" spc="-10" dirty="0">
                <a:latin typeface="Tahoma"/>
                <a:cs typeface="Tahoma"/>
              </a:rPr>
              <a:t>write</a:t>
            </a:r>
            <a:endParaRPr sz="1100" dirty="0">
              <a:latin typeface="Tahoma"/>
              <a:cs typeface="Tahoma"/>
            </a:endParaRPr>
          </a:p>
          <a:p>
            <a:pPr marL="53213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532130" algn="l"/>
              </a:tabLst>
            </a:pPr>
            <a:r>
              <a:rPr sz="1000" spc="-30" dirty="0">
                <a:latin typeface="Tahoma"/>
                <a:cs typeface="Tahoma"/>
              </a:rPr>
              <a:t>immutable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images</a:t>
            </a:r>
            <a:endParaRPr sz="1000" dirty="0">
              <a:latin typeface="Tahoma"/>
              <a:cs typeface="Tahoma"/>
            </a:endParaRPr>
          </a:p>
          <a:p>
            <a:pPr marL="53213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532130" algn="l"/>
              </a:tabLst>
            </a:pPr>
            <a:r>
              <a:rPr sz="1000" spc="-20" dirty="0">
                <a:latin typeface="Tahoma"/>
                <a:cs typeface="Tahoma"/>
              </a:rPr>
              <a:t>instant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deployment</a:t>
            </a:r>
            <a:endParaRPr sz="1000" dirty="0">
              <a:latin typeface="Tahoma"/>
              <a:cs typeface="Tahoma"/>
            </a:endParaRPr>
          </a:p>
          <a:p>
            <a:pPr marL="53213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532130" algn="l"/>
              </a:tabLst>
            </a:pPr>
            <a:r>
              <a:rPr sz="1000" spc="-30" dirty="0">
                <a:latin typeface="Tahoma"/>
                <a:cs typeface="Tahoma"/>
              </a:rPr>
              <a:t>suitable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micro-services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(one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process,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container)</a:t>
            </a:r>
            <a:endParaRPr sz="1000" dirty="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030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45" dirty="0">
                <a:latin typeface="Impact"/>
                <a:cs typeface="Impact"/>
              </a:rPr>
              <a:t> </a:t>
            </a:r>
            <a:r>
              <a:rPr sz="1100" spc="-30" dirty="0">
                <a:latin typeface="Tahoma"/>
                <a:cs typeface="Tahoma"/>
              </a:rPr>
              <a:t>immutable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architecture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4960" y="1958652"/>
            <a:ext cx="2377146" cy="5998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6058" y="1203337"/>
            <a:ext cx="97155" cy="55880"/>
          </a:xfrm>
          <a:custGeom>
            <a:avLst/>
            <a:gdLst/>
            <a:ahLst/>
            <a:cxnLst/>
            <a:rect l="l" t="t" r="r" b="b"/>
            <a:pathLst>
              <a:path w="97155" h="55880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97155" h="55880">
                <a:moveTo>
                  <a:pt x="96685" y="14909"/>
                </a:moveTo>
                <a:lnTo>
                  <a:pt x="95808" y="8509"/>
                </a:lnTo>
                <a:lnTo>
                  <a:pt x="92290" y="1701"/>
                </a:lnTo>
                <a:lnTo>
                  <a:pt x="89268" y="0"/>
                </a:lnTo>
                <a:lnTo>
                  <a:pt x="82638" y="0"/>
                </a:lnTo>
                <a:lnTo>
                  <a:pt x="80645" y="584"/>
                </a:lnTo>
                <a:lnTo>
                  <a:pt x="77317" y="2921"/>
                </a:lnTo>
                <a:lnTo>
                  <a:pt x="75946" y="4737"/>
                </a:lnTo>
                <a:lnTo>
                  <a:pt x="74866" y="7188"/>
                </a:lnTo>
                <a:lnTo>
                  <a:pt x="73990" y="4775"/>
                </a:lnTo>
                <a:lnTo>
                  <a:pt x="72745" y="2971"/>
                </a:lnTo>
                <a:lnTo>
                  <a:pt x="69545" y="596"/>
                </a:lnTo>
                <a:lnTo>
                  <a:pt x="67538" y="0"/>
                </a:lnTo>
                <a:lnTo>
                  <a:pt x="63131" y="0"/>
                </a:lnTo>
                <a:lnTo>
                  <a:pt x="61353" y="533"/>
                </a:lnTo>
                <a:lnTo>
                  <a:pt x="58204" y="2705"/>
                </a:lnTo>
                <a:lnTo>
                  <a:pt x="56896" y="4279"/>
                </a:lnTo>
                <a:lnTo>
                  <a:pt x="55854" y="6350"/>
                </a:lnTo>
                <a:lnTo>
                  <a:pt x="55854" y="1943"/>
                </a:lnTo>
                <a:lnTo>
                  <a:pt x="47904" y="1943"/>
                </a:lnTo>
                <a:lnTo>
                  <a:pt x="47904" y="55499"/>
                </a:lnTo>
                <a:lnTo>
                  <a:pt x="55854" y="55499"/>
                </a:lnTo>
                <a:lnTo>
                  <a:pt x="55854" y="17373"/>
                </a:lnTo>
                <a:lnTo>
                  <a:pt x="56299" y="12725"/>
                </a:lnTo>
                <a:lnTo>
                  <a:pt x="58102" y="8775"/>
                </a:lnTo>
                <a:lnTo>
                  <a:pt x="59715" y="7785"/>
                </a:lnTo>
                <a:lnTo>
                  <a:pt x="64376" y="7785"/>
                </a:lnTo>
                <a:lnTo>
                  <a:pt x="66001" y="8686"/>
                </a:lnTo>
                <a:lnTo>
                  <a:pt x="67805" y="12268"/>
                </a:lnTo>
                <a:lnTo>
                  <a:pt x="68249" y="17018"/>
                </a:lnTo>
                <a:lnTo>
                  <a:pt x="68249" y="55499"/>
                </a:lnTo>
                <a:lnTo>
                  <a:pt x="76238" y="55499"/>
                </a:lnTo>
                <a:lnTo>
                  <a:pt x="76238" y="17373"/>
                </a:lnTo>
                <a:lnTo>
                  <a:pt x="76708" y="12725"/>
                </a:lnTo>
                <a:lnTo>
                  <a:pt x="78574" y="8775"/>
                </a:lnTo>
                <a:lnTo>
                  <a:pt x="80314" y="7785"/>
                </a:lnTo>
                <a:lnTo>
                  <a:pt x="85064" y="7785"/>
                </a:lnTo>
                <a:lnTo>
                  <a:pt x="86588" y="8712"/>
                </a:lnTo>
                <a:lnTo>
                  <a:pt x="88277" y="12382"/>
                </a:lnTo>
                <a:lnTo>
                  <a:pt x="88696" y="17106"/>
                </a:lnTo>
                <a:lnTo>
                  <a:pt x="88696" y="55499"/>
                </a:lnTo>
                <a:lnTo>
                  <a:pt x="96685" y="55499"/>
                </a:lnTo>
                <a:lnTo>
                  <a:pt x="96685" y="14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147905" y="1187754"/>
            <a:ext cx="222885" cy="72390"/>
            <a:chOff x="1147905" y="1187754"/>
            <a:chExt cx="222885" cy="7239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7905" y="1189697"/>
              <a:ext cx="99735" cy="70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702" y="1187754"/>
              <a:ext cx="94742" cy="71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4960" y="1958652"/>
            <a:ext cx="2377146" cy="5998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8122" y="1184833"/>
            <a:ext cx="339444" cy="7496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387627" y="1185811"/>
            <a:ext cx="220979" cy="74295"/>
            <a:chOff x="1387627" y="1185811"/>
            <a:chExt cx="220979" cy="7429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7627" y="1189697"/>
              <a:ext cx="99720" cy="70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5427" y="1185811"/>
              <a:ext cx="93065" cy="7302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6458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958652"/>
            <a:ext cx="2760345" cy="600075"/>
            <a:chOff x="1284960" y="1958652"/>
            <a:chExt cx="2760345" cy="60007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958652"/>
              <a:ext cx="2488869" cy="5998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8122" y="1184833"/>
            <a:ext cx="339444" cy="7496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387627" y="1185811"/>
            <a:ext cx="222250" cy="74295"/>
            <a:chOff x="1387627" y="1185811"/>
            <a:chExt cx="222250" cy="7429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7627" y="1189697"/>
              <a:ext cx="99720" cy="70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5427" y="1185811"/>
              <a:ext cx="94018" cy="7399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686458" y="1184833"/>
            <a:ext cx="400685" cy="94615"/>
            <a:chOff x="1686458" y="1184833"/>
            <a:chExt cx="400685" cy="9461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6458" y="1184833"/>
              <a:ext cx="160934" cy="9444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881035" y="1208201"/>
              <a:ext cx="12065" cy="50800"/>
            </a:xfrm>
            <a:custGeom>
              <a:avLst/>
              <a:gdLst/>
              <a:ahLst/>
              <a:cxnLst/>
              <a:rect l="l" t="t" r="r" b="b"/>
              <a:pathLst>
                <a:path w="12064" h="50800">
                  <a:moveTo>
                    <a:pt x="11988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1988" y="14605"/>
                  </a:lnTo>
                  <a:lnTo>
                    <a:pt x="11988" y="0"/>
                  </a:lnTo>
                  <a:close/>
                </a:path>
                <a:path w="12064" h="50800">
                  <a:moveTo>
                    <a:pt x="11988" y="36029"/>
                  </a:moveTo>
                  <a:lnTo>
                    <a:pt x="0" y="36029"/>
                  </a:lnTo>
                  <a:lnTo>
                    <a:pt x="0" y="50634"/>
                  </a:lnTo>
                  <a:lnTo>
                    <a:pt x="11988" y="50634"/>
                  </a:lnTo>
                  <a:lnTo>
                    <a:pt x="11988" y="36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6882" y="1184833"/>
              <a:ext cx="159664" cy="74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841042"/>
            <a:ext cx="2760345" cy="717550"/>
            <a:chOff x="1284960" y="1841042"/>
            <a:chExt cx="276034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841042"/>
              <a:ext cx="2488869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058" y="1203337"/>
            <a:ext cx="153035" cy="56515"/>
          </a:xfrm>
          <a:custGeom>
            <a:avLst/>
            <a:gdLst/>
            <a:ahLst/>
            <a:cxnLst/>
            <a:rect l="l" t="t" r="r" b="b"/>
            <a:pathLst>
              <a:path w="153034" h="56515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153034" h="56515">
                <a:moveTo>
                  <a:pt x="92684" y="1943"/>
                </a:moveTo>
                <a:lnTo>
                  <a:pt x="83896" y="1943"/>
                </a:lnTo>
                <a:lnTo>
                  <a:pt x="83896" y="37312"/>
                </a:lnTo>
                <a:lnTo>
                  <a:pt x="82804" y="41452"/>
                </a:lnTo>
                <a:lnTo>
                  <a:pt x="78422" y="47231"/>
                </a:lnTo>
                <a:lnTo>
                  <a:pt x="75272" y="48679"/>
                </a:lnTo>
                <a:lnTo>
                  <a:pt x="67589" y="48679"/>
                </a:lnTo>
                <a:lnTo>
                  <a:pt x="64973" y="47561"/>
                </a:lnTo>
                <a:lnTo>
                  <a:pt x="61582" y="43078"/>
                </a:lnTo>
                <a:lnTo>
                  <a:pt x="60731" y="39573"/>
                </a:lnTo>
                <a:lnTo>
                  <a:pt x="60731" y="1943"/>
                </a:lnTo>
                <a:lnTo>
                  <a:pt x="51993" y="1943"/>
                </a:lnTo>
                <a:lnTo>
                  <a:pt x="51993" y="34798"/>
                </a:lnTo>
                <a:lnTo>
                  <a:pt x="51993" y="42075"/>
                </a:lnTo>
                <a:lnTo>
                  <a:pt x="53314" y="47510"/>
                </a:lnTo>
                <a:lnTo>
                  <a:pt x="58635" y="54686"/>
                </a:lnTo>
                <a:lnTo>
                  <a:pt x="62699" y="56464"/>
                </a:lnTo>
                <a:lnTo>
                  <a:pt x="71742" y="56464"/>
                </a:lnTo>
                <a:lnTo>
                  <a:pt x="74866" y="55664"/>
                </a:lnTo>
                <a:lnTo>
                  <a:pt x="80225" y="52438"/>
                </a:lnTo>
                <a:lnTo>
                  <a:pt x="82346" y="50063"/>
                </a:lnTo>
                <a:lnTo>
                  <a:pt x="83896" y="46926"/>
                </a:lnTo>
                <a:lnTo>
                  <a:pt x="83896" y="55499"/>
                </a:lnTo>
                <a:lnTo>
                  <a:pt x="92684" y="55499"/>
                </a:lnTo>
                <a:lnTo>
                  <a:pt x="92684" y="1943"/>
                </a:lnTo>
                <a:close/>
              </a:path>
              <a:path w="153034" h="56515">
                <a:moveTo>
                  <a:pt x="152615" y="14579"/>
                </a:moveTo>
                <a:lnTo>
                  <a:pt x="151269" y="9080"/>
                </a:lnTo>
                <a:lnTo>
                  <a:pt x="145923" y="1816"/>
                </a:lnTo>
                <a:lnTo>
                  <a:pt x="141871" y="0"/>
                </a:lnTo>
                <a:lnTo>
                  <a:pt x="132803" y="0"/>
                </a:lnTo>
                <a:lnTo>
                  <a:pt x="129654" y="800"/>
                </a:lnTo>
                <a:lnTo>
                  <a:pt x="124320" y="4000"/>
                </a:lnTo>
                <a:lnTo>
                  <a:pt x="122212" y="6362"/>
                </a:lnTo>
                <a:lnTo>
                  <a:pt x="120662" y="9474"/>
                </a:lnTo>
                <a:lnTo>
                  <a:pt x="120662" y="1943"/>
                </a:lnTo>
                <a:lnTo>
                  <a:pt x="111925" y="1943"/>
                </a:lnTo>
                <a:lnTo>
                  <a:pt x="111925" y="55499"/>
                </a:lnTo>
                <a:lnTo>
                  <a:pt x="120662" y="55499"/>
                </a:lnTo>
                <a:lnTo>
                  <a:pt x="120662" y="19392"/>
                </a:lnTo>
                <a:lnTo>
                  <a:pt x="121767" y="15163"/>
                </a:lnTo>
                <a:lnTo>
                  <a:pt x="126161" y="9258"/>
                </a:lnTo>
                <a:lnTo>
                  <a:pt x="129311" y="7785"/>
                </a:lnTo>
                <a:lnTo>
                  <a:pt x="136994" y="7785"/>
                </a:lnTo>
                <a:lnTo>
                  <a:pt x="139623" y="8928"/>
                </a:lnTo>
                <a:lnTo>
                  <a:pt x="142976" y="13500"/>
                </a:lnTo>
                <a:lnTo>
                  <a:pt x="143827" y="17081"/>
                </a:lnTo>
                <a:lnTo>
                  <a:pt x="143827" y="55499"/>
                </a:lnTo>
                <a:lnTo>
                  <a:pt x="152615" y="55499"/>
                </a:lnTo>
                <a:lnTo>
                  <a:pt x="152615" y="21945"/>
                </a:lnTo>
                <a:lnTo>
                  <a:pt x="152615" y="1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5504" y="1203337"/>
            <a:ext cx="335915" cy="56515"/>
          </a:xfrm>
          <a:custGeom>
            <a:avLst/>
            <a:gdLst/>
            <a:ahLst/>
            <a:cxnLst/>
            <a:rect l="l" t="t" r="r" b="b"/>
            <a:pathLst>
              <a:path w="335915" h="56515">
                <a:moveTo>
                  <a:pt x="24765" y="25323"/>
                </a:moveTo>
                <a:lnTo>
                  <a:pt x="0" y="25323"/>
                </a:lnTo>
                <a:lnTo>
                  <a:pt x="0" y="33096"/>
                </a:lnTo>
                <a:lnTo>
                  <a:pt x="24765" y="33096"/>
                </a:lnTo>
                <a:lnTo>
                  <a:pt x="24765" y="25323"/>
                </a:lnTo>
                <a:close/>
              </a:path>
              <a:path w="335915" h="56515">
                <a:moveTo>
                  <a:pt x="84696" y="25323"/>
                </a:moveTo>
                <a:lnTo>
                  <a:pt x="59931" y="25323"/>
                </a:lnTo>
                <a:lnTo>
                  <a:pt x="59931" y="33096"/>
                </a:lnTo>
                <a:lnTo>
                  <a:pt x="84696" y="33096"/>
                </a:lnTo>
                <a:lnTo>
                  <a:pt x="84696" y="25323"/>
                </a:lnTo>
                <a:close/>
              </a:path>
              <a:path w="335915" h="56515">
                <a:moveTo>
                  <a:pt x="152895" y="14579"/>
                </a:moveTo>
                <a:lnTo>
                  <a:pt x="151549" y="9080"/>
                </a:lnTo>
                <a:lnTo>
                  <a:pt x="146189" y="1816"/>
                </a:lnTo>
                <a:lnTo>
                  <a:pt x="142151" y="0"/>
                </a:lnTo>
                <a:lnTo>
                  <a:pt x="133083" y="0"/>
                </a:lnTo>
                <a:lnTo>
                  <a:pt x="129921" y="800"/>
                </a:lnTo>
                <a:lnTo>
                  <a:pt x="124599" y="4000"/>
                </a:lnTo>
                <a:lnTo>
                  <a:pt x="122491" y="6362"/>
                </a:lnTo>
                <a:lnTo>
                  <a:pt x="120942" y="9474"/>
                </a:lnTo>
                <a:lnTo>
                  <a:pt x="120942" y="1943"/>
                </a:lnTo>
                <a:lnTo>
                  <a:pt x="112191" y="1943"/>
                </a:lnTo>
                <a:lnTo>
                  <a:pt x="112191" y="55499"/>
                </a:lnTo>
                <a:lnTo>
                  <a:pt x="120942" y="55499"/>
                </a:lnTo>
                <a:lnTo>
                  <a:pt x="120942" y="19392"/>
                </a:lnTo>
                <a:lnTo>
                  <a:pt x="122034" y="15163"/>
                </a:lnTo>
                <a:lnTo>
                  <a:pt x="126441" y="9258"/>
                </a:lnTo>
                <a:lnTo>
                  <a:pt x="129590" y="7785"/>
                </a:lnTo>
                <a:lnTo>
                  <a:pt x="137274" y="7785"/>
                </a:lnTo>
                <a:lnTo>
                  <a:pt x="139890" y="8928"/>
                </a:lnTo>
                <a:lnTo>
                  <a:pt x="143256" y="13500"/>
                </a:lnTo>
                <a:lnTo>
                  <a:pt x="144094" y="17081"/>
                </a:lnTo>
                <a:lnTo>
                  <a:pt x="144094" y="55499"/>
                </a:lnTo>
                <a:lnTo>
                  <a:pt x="152895" y="55499"/>
                </a:lnTo>
                <a:lnTo>
                  <a:pt x="152895" y="21945"/>
                </a:lnTo>
                <a:lnTo>
                  <a:pt x="152895" y="14579"/>
                </a:lnTo>
                <a:close/>
              </a:path>
              <a:path w="335915" h="56515">
                <a:moveTo>
                  <a:pt x="213194" y="19888"/>
                </a:moveTo>
                <a:lnTo>
                  <a:pt x="212940" y="16319"/>
                </a:lnTo>
                <a:lnTo>
                  <a:pt x="211924" y="11569"/>
                </a:lnTo>
                <a:lnTo>
                  <a:pt x="211074" y="9563"/>
                </a:lnTo>
                <a:lnTo>
                  <a:pt x="209740" y="7785"/>
                </a:lnTo>
                <a:lnTo>
                  <a:pt x="207937" y="5295"/>
                </a:lnTo>
                <a:lnTo>
                  <a:pt x="205409" y="3302"/>
                </a:lnTo>
                <a:lnTo>
                  <a:pt x="199161" y="660"/>
                </a:lnTo>
                <a:lnTo>
                  <a:pt x="195402" y="0"/>
                </a:lnTo>
                <a:lnTo>
                  <a:pt x="188214" y="0"/>
                </a:lnTo>
                <a:lnTo>
                  <a:pt x="185331" y="317"/>
                </a:lnTo>
                <a:lnTo>
                  <a:pt x="179412" y="1612"/>
                </a:lnTo>
                <a:lnTo>
                  <a:pt x="176314" y="2590"/>
                </a:lnTo>
                <a:lnTo>
                  <a:pt x="173075" y="3886"/>
                </a:lnTo>
                <a:lnTo>
                  <a:pt x="173075" y="12649"/>
                </a:lnTo>
                <a:lnTo>
                  <a:pt x="175958" y="11061"/>
                </a:lnTo>
                <a:lnTo>
                  <a:pt x="178917" y="9855"/>
                </a:lnTo>
                <a:lnTo>
                  <a:pt x="185013" y="8204"/>
                </a:lnTo>
                <a:lnTo>
                  <a:pt x="188023" y="7785"/>
                </a:lnTo>
                <a:lnTo>
                  <a:pt x="195656" y="7785"/>
                </a:lnTo>
                <a:lnTo>
                  <a:pt x="199047" y="8750"/>
                </a:lnTo>
                <a:lnTo>
                  <a:pt x="203288" y="12611"/>
                </a:lnTo>
                <a:lnTo>
                  <a:pt x="204368" y="15722"/>
                </a:lnTo>
                <a:lnTo>
                  <a:pt x="204406" y="21412"/>
                </a:lnTo>
                <a:lnTo>
                  <a:pt x="204406" y="28232"/>
                </a:lnTo>
                <a:lnTo>
                  <a:pt x="193675" y="48679"/>
                </a:lnTo>
                <a:lnTo>
                  <a:pt x="185445" y="48679"/>
                </a:lnTo>
                <a:lnTo>
                  <a:pt x="182753" y="47815"/>
                </a:lnTo>
                <a:lnTo>
                  <a:pt x="178892" y="44323"/>
                </a:lnTo>
                <a:lnTo>
                  <a:pt x="177939" y="41871"/>
                </a:lnTo>
                <a:lnTo>
                  <a:pt x="177939" y="35255"/>
                </a:lnTo>
                <a:lnTo>
                  <a:pt x="179222" y="32639"/>
                </a:lnTo>
                <a:lnTo>
                  <a:pt x="184378" y="29121"/>
                </a:lnTo>
                <a:lnTo>
                  <a:pt x="188226" y="28232"/>
                </a:lnTo>
                <a:lnTo>
                  <a:pt x="204406" y="28232"/>
                </a:lnTo>
                <a:lnTo>
                  <a:pt x="204406" y="21412"/>
                </a:lnTo>
                <a:lnTo>
                  <a:pt x="184962" y="21412"/>
                </a:lnTo>
                <a:lnTo>
                  <a:pt x="179120" y="22961"/>
                </a:lnTo>
                <a:lnTo>
                  <a:pt x="171170" y="29121"/>
                </a:lnTo>
                <a:lnTo>
                  <a:pt x="169189" y="33616"/>
                </a:lnTo>
                <a:lnTo>
                  <a:pt x="169189" y="44704"/>
                </a:lnTo>
                <a:lnTo>
                  <a:pt x="170789" y="48806"/>
                </a:lnTo>
                <a:lnTo>
                  <a:pt x="177253" y="54927"/>
                </a:lnTo>
                <a:lnTo>
                  <a:pt x="181584" y="56464"/>
                </a:lnTo>
                <a:lnTo>
                  <a:pt x="191058" y="56464"/>
                </a:lnTo>
                <a:lnTo>
                  <a:pt x="203314" y="48679"/>
                </a:lnTo>
                <a:lnTo>
                  <a:pt x="204406" y="46761"/>
                </a:lnTo>
                <a:lnTo>
                  <a:pt x="204406" y="55499"/>
                </a:lnTo>
                <a:lnTo>
                  <a:pt x="213194" y="55499"/>
                </a:lnTo>
                <a:lnTo>
                  <a:pt x="213194" y="46761"/>
                </a:lnTo>
                <a:lnTo>
                  <a:pt x="213194" y="28232"/>
                </a:lnTo>
                <a:lnTo>
                  <a:pt x="213194" y="19888"/>
                </a:lnTo>
                <a:close/>
              </a:path>
              <a:path w="335915" h="56515">
                <a:moveTo>
                  <a:pt x="276745" y="14909"/>
                </a:moveTo>
                <a:lnTo>
                  <a:pt x="275856" y="8509"/>
                </a:lnTo>
                <a:lnTo>
                  <a:pt x="272351" y="1701"/>
                </a:lnTo>
                <a:lnTo>
                  <a:pt x="269328" y="0"/>
                </a:lnTo>
                <a:lnTo>
                  <a:pt x="262699" y="0"/>
                </a:lnTo>
                <a:lnTo>
                  <a:pt x="260692" y="584"/>
                </a:lnTo>
                <a:lnTo>
                  <a:pt x="257378" y="2921"/>
                </a:lnTo>
                <a:lnTo>
                  <a:pt x="256006" y="4737"/>
                </a:lnTo>
                <a:lnTo>
                  <a:pt x="254927" y="7188"/>
                </a:lnTo>
                <a:lnTo>
                  <a:pt x="254050" y="4775"/>
                </a:lnTo>
                <a:lnTo>
                  <a:pt x="252806" y="2971"/>
                </a:lnTo>
                <a:lnTo>
                  <a:pt x="249605" y="596"/>
                </a:lnTo>
                <a:lnTo>
                  <a:pt x="247586" y="0"/>
                </a:lnTo>
                <a:lnTo>
                  <a:pt x="243192" y="0"/>
                </a:lnTo>
                <a:lnTo>
                  <a:pt x="241414" y="533"/>
                </a:lnTo>
                <a:lnTo>
                  <a:pt x="238264" y="2705"/>
                </a:lnTo>
                <a:lnTo>
                  <a:pt x="236956" y="4279"/>
                </a:lnTo>
                <a:lnTo>
                  <a:pt x="235902" y="6350"/>
                </a:lnTo>
                <a:lnTo>
                  <a:pt x="235902" y="1943"/>
                </a:lnTo>
                <a:lnTo>
                  <a:pt x="227952" y="1943"/>
                </a:lnTo>
                <a:lnTo>
                  <a:pt x="227952" y="55499"/>
                </a:lnTo>
                <a:lnTo>
                  <a:pt x="235902" y="55499"/>
                </a:lnTo>
                <a:lnTo>
                  <a:pt x="235902" y="17373"/>
                </a:lnTo>
                <a:lnTo>
                  <a:pt x="236359" y="12725"/>
                </a:lnTo>
                <a:lnTo>
                  <a:pt x="238175" y="8775"/>
                </a:lnTo>
                <a:lnTo>
                  <a:pt x="239776" y="7785"/>
                </a:lnTo>
                <a:lnTo>
                  <a:pt x="244436" y="7785"/>
                </a:lnTo>
                <a:lnTo>
                  <a:pt x="246049" y="8686"/>
                </a:lnTo>
                <a:lnTo>
                  <a:pt x="247865" y="12268"/>
                </a:lnTo>
                <a:lnTo>
                  <a:pt x="248297" y="17018"/>
                </a:lnTo>
                <a:lnTo>
                  <a:pt x="248297" y="55499"/>
                </a:lnTo>
                <a:lnTo>
                  <a:pt x="256298" y="55499"/>
                </a:lnTo>
                <a:lnTo>
                  <a:pt x="256298" y="17373"/>
                </a:lnTo>
                <a:lnTo>
                  <a:pt x="256768" y="12725"/>
                </a:lnTo>
                <a:lnTo>
                  <a:pt x="258635" y="8775"/>
                </a:lnTo>
                <a:lnTo>
                  <a:pt x="260362" y="7785"/>
                </a:lnTo>
                <a:lnTo>
                  <a:pt x="265125" y="7785"/>
                </a:lnTo>
                <a:lnTo>
                  <a:pt x="266649" y="8712"/>
                </a:lnTo>
                <a:lnTo>
                  <a:pt x="268338" y="12382"/>
                </a:lnTo>
                <a:lnTo>
                  <a:pt x="268757" y="17106"/>
                </a:lnTo>
                <a:lnTo>
                  <a:pt x="268757" y="55499"/>
                </a:lnTo>
                <a:lnTo>
                  <a:pt x="276745" y="55499"/>
                </a:lnTo>
                <a:lnTo>
                  <a:pt x="276745" y="14909"/>
                </a:lnTo>
                <a:close/>
              </a:path>
              <a:path w="335915" h="56515">
                <a:moveTo>
                  <a:pt x="335572" y="17894"/>
                </a:moveTo>
                <a:lnTo>
                  <a:pt x="333629" y="11569"/>
                </a:lnTo>
                <a:lnTo>
                  <a:pt x="330415" y="7785"/>
                </a:lnTo>
                <a:lnTo>
                  <a:pt x="326834" y="3556"/>
                </a:lnTo>
                <a:lnTo>
                  <a:pt x="326834" y="23368"/>
                </a:lnTo>
                <a:lnTo>
                  <a:pt x="298018" y="23431"/>
                </a:lnTo>
                <a:lnTo>
                  <a:pt x="323176" y="11772"/>
                </a:lnTo>
                <a:lnTo>
                  <a:pt x="325488" y="14414"/>
                </a:lnTo>
                <a:lnTo>
                  <a:pt x="326707" y="18288"/>
                </a:lnTo>
                <a:lnTo>
                  <a:pt x="326834" y="23368"/>
                </a:lnTo>
                <a:lnTo>
                  <a:pt x="326834" y="3556"/>
                </a:lnTo>
                <a:lnTo>
                  <a:pt x="325793" y="2311"/>
                </a:lnTo>
                <a:lnTo>
                  <a:pt x="320446" y="0"/>
                </a:lnTo>
                <a:lnTo>
                  <a:pt x="306044" y="0"/>
                </a:lnTo>
                <a:lnTo>
                  <a:pt x="299961" y="2552"/>
                </a:lnTo>
                <a:lnTo>
                  <a:pt x="290830" y="12801"/>
                </a:lnTo>
                <a:lnTo>
                  <a:pt x="288556" y="19646"/>
                </a:lnTo>
                <a:lnTo>
                  <a:pt x="288556" y="37033"/>
                </a:lnTo>
                <a:lnTo>
                  <a:pt x="290880" y="43942"/>
                </a:lnTo>
                <a:lnTo>
                  <a:pt x="300202" y="53962"/>
                </a:lnTo>
                <a:lnTo>
                  <a:pt x="306679" y="56464"/>
                </a:lnTo>
                <a:lnTo>
                  <a:pt x="317830" y="56464"/>
                </a:lnTo>
                <a:lnTo>
                  <a:pt x="320814" y="56070"/>
                </a:lnTo>
                <a:lnTo>
                  <a:pt x="326999" y="54444"/>
                </a:lnTo>
                <a:lnTo>
                  <a:pt x="330212" y="53225"/>
                </a:lnTo>
                <a:lnTo>
                  <a:pt x="333540" y="51600"/>
                </a:lnTo>
                <a:lnTo>
                  <a:pt x="333540" y="48679"/>
                </a:lnTo>
                <a:lnTo>
                  <a:pt x="333540" y="42837"/>
                </a:lnTo>
                <a:lnTo>
                  <a:pt x="330085" y="44805"/>
                </a:lnTo>
                <a:lnTo>
                  <a:pt x="326834" y="46266"/>
                </a:lnTo>
                <a:lnTo>
                  <a:pt x="320738" y="48196"/>
                </a:lnTo>
                <a:lnTo>
                  <a:pt x="317830" y="48679"/>
                </a:lnTo>
                <a:lnTo>
                  <a:pt x="309524" y="48679"/>
                </a:lnTo>
                <a:lnTo>
                  <a:pt x="305257" y="47091"/>
                </a:lnTo>
                <a:lnTo>
                  <a:pt x="302209" y="43916"/>
                </a:lnTo>
                <a:lnTo>
                  <a:pt x="299199" y="40741"/>
                </a:lnTo>
                <a:lnTo>
                  <a:pt x="297675" y="36258"/>
                </a:lnTo>
                <a:lnTo>
                  <a:pt x="297675" y="30175"/>
                </a:lnTo>
                <a:lnTo>
                  <a:pt x="335572" y="30175"/>
                </a:lnTo>
                <a:lnTo>
                  <a:pt x="335572" y="23431"/>
                </a:lnTo>
                <a:lnTo>
                  <a:pt x="335572" y="17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627340" y="1187754"/>
            <a:ext cx="224790" cy="72390"/>
            <a:chOff x="1627340" y="1187754"/>
            <a:chExt cx="224790" cy="7239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7340" y="1189697"/>
              <a:ext cx="99720" cy="70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140" y="1187754"/>
              <a:ext cx="96685" cy="71081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26170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841042"/>
            <a:ext cx="2760345" cy="717550"/>
            <a:chOff x="1284960" y="1841042"/>
            <a:chExt cx="276034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841042"/>
              <a:ext cx="2488869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058" y="1203337"/>
            <a:ext cx="153035" cy="56515"/>
          </a:xfrm>
          <a:custGeom>
            <a:avLst/>
            <a:gdLst/>
            <a:ahLst/>
            <a:cxnLst/>
            <a:rect l="l" t="t" r="r" b="b"/>
            <a:pathLst>
              <a:path w="153034" h="56515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153034" h="56515">
                <a:moveTo>
                  <a:pt x="92684" y="1943"/>
                </a:moveTo>
                <a:lnTo>
                  <a:pt x="83896" y="1943"/>
                </a:lnTo>
                <a:lnTo>
                  <a:pt x="83896" y="37312"/>
                </a:lnTo>
                <a:lnTo>
                  <a:pt x="82804" y="41452"/>
                </a:lnTo>
                <a:lnTo>
                  <a:pt x="78422" y="47231"/>
                </a:lnTo>
                <a:lnTo>
                  <a:pt x="75272" y="48679"/>
                </a:lnTo>
                <a:lnTo>
                  <a:pt x="67589" y="48679"/>
                </a:lnTo>
                <a:lnTo>
                  <a:pt x="64973" y="47561"/>
                </a:lnTo>
                <a:lnTo>
                  <a:pt x="61582" y="43078"/>
                </a:lnTo>
                <a:lnTo>
                  <a:pt x="60731" y="39573"/>
                </a:lnTo>
                <a:lnTo>
                  <a:pt x="60731" y="1943"/>
                </a:lnTo>
                <a:lnTo>
                  <a:pt x="51993" y="1943"/>
                </a:lnTo>
                <a:lnTo>
                  <a:pt x="51993" y="34798"/>
                </a:lnTo>
                <a:lnTo>
                  <a:pt x="51993" y="42075"/>
                </a:lnTo>
                <a:lnTo>
                  <a:pt x="53314" y="47510"/>
                </a:lnTo>
                <a:lnTo>
                  <a:pt x="58635" y="54686"/>
                </a:lnTo>
                <a:lnTo>
                  <a:pt x="62699" y="56464"/>
                </a:lnTo>
                <a:lnTo>
                  <a:pt x="71742" y="56464"/>
                </a:lnTo>
                <a:lnTo>
                  <a:pt x="74866" y="55664"/>
                </a:lnTo>
                <a:lnTo>
                  <a:pt x="80225" y="52438"/>
                </a:lnTo>
                <a:lnTo>
                  <a:pt x="82346" y="50063"/>
                </a:lnTo>
                <a:lnTo>
                  <a:pt x="83896" y="46926"/>
                </a:lnTo>
                <a:lnTo>
                  <a:pt x="83896" y="55499"/>
                </a:lnTo>
                <a:lnTo>
                  <a:pt x="92684" y="55499"/>
                </a:lnTo>
                <a:lnTo>
                  <a:pt x="92684" y="1943"/>
                </a:lnTo>
                <a:close/>
              </a:path>
              <a:path w="153034" h="56515">
                <a:moveTo>
                  <a:pt x="152615" y="14579"/>
                </a:moveTo>
                <a:lnTo>
                  <a:pt x="151269" y="9080"/>
                </a:lnTo>
                <a:lnTo>
                  <a:pt x="145923" y="1816"/>
                </a:lnTo>
                <a:lnTo>
                  <a:pt x="141871" y="0"/>
                </a:lnTo>
                <a:lnTo>
                  <a:pt x="132803" y="0"/>
                </a:lnTo>
                <a:lnTo>
                  <a:pt x="129654" y="800"/>
                </a:lnTo>
                <a:lnTo>
                  <a:pt x="124320" y="4000"/>
                </a:lnTo>
                <a:lnTo>
                  <a:pt x="122212" y="6362"/>
                </a:lnTo>
                <a:lnTo>
                  <a:pt x="120662" y="9474"/>
                </a:lnTo>
                <a:lnTo>
                  <a:pt x="120662" y="1943"/>
                </a:lnTo>
                <a:lnTo>
                  <a:pt x="111925" y="1943"/>
                </a:lnTo>
                <a:lnTo>
                  <a:pt x="111925" y="55499"/>
                </a:lnTo>
                <a:lnTo>
                  <a:pt x="120662" y="55499"/>
                </a:lnTo>
                <a:lnTo>
                  <a:pt x="120662" y="19392"/>
                </a:lnTo>
                <a:lnTo>
                  <a:pt x="121767" y="15163"/>
                </a:lnTo>
                <a:lnTo>
                  <a:pt x="126161" y="9258"/>
                </a:lnTo>
                <a:lnTo>
                  <a:pt x="129311" y="7785"/>
                </a:lnTo>
                <a:lnTo>
                  <a:pt x="136994" y="7785"/>
                </a:lnTo>
                <a:lnTo>
                  <a:pt x="139623" y="8928"/>
                </a:lnTo>
                <a:lnTo>
                  <a:pt x="142976" y="13500"/>
                </a:lnTo>
                <a:lnTo>
                  <a:pt x="143827" y="17081"/>
                </a:lnTo>
                <a:lnTo>
                  <a:pt x="143827" y="55499"/>
                </a:lnTo>
                <a:lnTo>
                  <a:pt x="152615" y="55499"/>
                </a:lnTo>
                <a:lnTo>
                  <a:pt x="152615" y="21945"/>
                </a:lnTo>
                <a:lnTo>
                  <a:pt x="152615" y="1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5504" y="1203337"/>
            <a:ext cx="335915" cy="56515"/>
          </a:xfrm>
          <a:custGeom>
            <a:avLst/>
            <a:gdLst/>
            <a:ahLst/>
            <a:cxnLst/>
            <a:rect l="l" t="t" r="r" b="b"/>
            <a:pathLst>
              <a:path w="335915" h="56515">
                <a:moveTo>
                  <a:pt x="24765" y="25323"/>
                </a:moveTo>
                <a:lnTo>
                  <a:pt x="0" y="25323"/>
                </a:lnTo>
                <a:lnTo>
                  <a:pt x="0" y="33096"/>
                </a:lnTo>
                <a:lnTo>
                  <a:pt x="24765" y="33096"/>
                </a:lnTo>
                <a:lnTo>
                  <a:pt x="24765" y="25323"/>
                </a:lnTo>
                <a:close/>
              </a:path>
              <a:path w="335915" h="56515">
                <a:moveTo>
                  <a:pt x="84696" y="25323"/>
                </a:moveTo>
                <a:lnTo>
                  <a:pt x="59931" y="25323"/>
                </a:lnTo>
                <a:lnTo>
                  <a:pt x="59931" y="33096"/>
                </a:lnTo>
                <a:lnTo>
                  <a:pt x="84696" y="33096"/>
                </a:lnTo>
                <a:lnTo>
                  <a:pt x="84696" y="25323"/>
                </a:lnTo>
                <a:close/>
              </a:path>
              <a:path w="335915" h="56515">
                <a:moveTo>
                  <a:pt x="152895" y="14579"/>
                </a:moveTo>
                <a:lnTo>
                  <a:pt x="151549" y="9080"/>
                </a:lnTo>
                <a:lnTo>
                  <a:pt x="146189" y="1816"/>
                </a:lnTo>
                <a:lnTo>
                  <a:pt x="142151" y="0"/>
                </a:lnTo>
                <a:lnTo>
                  <a:pt x="133083" y="0"/>
                </a:lnTo>
                <a:lnTo>
                  <a:pt x="129921" y="800"/>
                </a:lnTo>
                <a:lnTo>
                  <a:pt x="124599" y="4000"/>
                </a:lnTo>
                <a:lnTo>
                  <a:pt x="122491" y="6362"/>
                </a:lnTo>
                <a:lnTo>
                  <a:pt x="120942" y="9474"/>
                </a:lnTo>
                <a:lnTo>
                  <a:pt x="120942" y="1943"/>
                </a:lnTo>
                <a:lnTo>
                  <a:pt x="112191" y="1943"/>
                </a:lnTo>
                <a:lnTo>
                  <a:pt x="112191" y="55499"/>
                </a:lnTo>
                <a:lnTo>
                  <a:pt x="120942" y="55499"/>
                </a:lnTo>
                <a:lnTo>
                  <a:pt x="120942" y="19392"/>
                </a:lnTo>
                <a:lnTo>
                  <a:pt x="122034" y="15163"/>
                </a:lnTo>
                <a:lnTo>
                  <a:pt x="126441" y="9258"/>
                </a:lnTo>
                <a:lnTo>
                  <a:pt x="129590" y="7785"/>
                </a:lnTo>
                <a:lnTo>
                  <a:pt x="137274" y="7785"/>
                </a:lnTo>
                <a:lnTo>
                  <a:pt x="139890" y="8928"/>
                </a:lnTo>
                <a:lnTo>
                  <a:pt x="143256" y="13500"/>
                </a:lnTo>
                <a:lnTo>
                  <a:pt x="144094" y="17081"/>
                </a:lnTo>
                <a:lnTo>
                  <a:pt x="144094" y="55499"/>
                </a:lnTo>
                <a:lnTo>
                  <a:pt x="152895" y="55499"/>
                </a:lnTo>
                <a:lnTo>
                  <a:pt x="152895" y="21945"/>
                </a:lnTo>
                <a:lnTo>
                  <a:pt x="152895" y="14579"/>
                </a:lnTo>
                <a:close/>
              </a:path>
              <a:path w="335915" h="56515">
                <a:moveTo>
                  <a:pt x="213194" y="19888"/>
                </a:moveTo>
                <a:lnTo>
                  <a:pt x="212940" y="16319"/>
                </a:lnTo>
                <a:lnTo>
                  <a:pt x="211924" y="11569"/>
                </a:lnTo>
                <a:lnTo>
                  <a:pt x="211074" y="9563"/>
                </a:lnTo>
                <a:lnTo>
                  <a:pt x="209740" y="7785"/>
                </a:lnTo>
                <a:lnTo>
                  <a:pt x="207937" y="5295"/>
                </a:lnTo>
                <a:lnTo>
                  <a:pt x="205409" y="3302"/>
                </a:lnTo>
                <a:lnTo>
                  <a:pt x="199161" y="660"/>
                </a:lnTo>
                <a:lnTo>
                  <a:pt x="195402" y="0"/>
                </a:lnTo>
                <a:lnTo>
                  <a:pt x="188214" y="0"/>
                </a:lnTo>
                <a:lnTo>
                  <a:pt x="185331" y="317"/>
                </a:lnTo>
                <a:lnTo>
                  <a:pt x="179412" y="1612"/>
                </a:lnTo>
                <a:lnTo>
                  <a:pt x="176314" y="2590"/>
                </a:lnTo>
                <a:lnTo>
                  <a:pt x="173075" y="3886"/>
                </a:lnTo>
                <a:lnTo>
                  <a:pt x="173075" y="12649"/>
                </a:lnTo>
                <a:lnTo>
                  <a:pt x="175958" y="11061"/>
                </a:lnTo>
                <a:lnTo>
                  <a:pt x="178917" y="9855"/>
                </a:lnTo>
                <a:lnTo>
                  <a:pt x="185013" y="8204"/>
                </a:lnTo>
                <a:lnTo>
                  <a:pt x="188023" y="7785"/>
                </a:lnTo>
                <a:lnTo>
                  <a:pt x="195656" y="7785"/>
                </a:lnTo>
                <a:lnTo>
                  <a:pt x="199047" y="8750"/>
                </a:lnTo>
                <a:lnTo>
                  <a:pt x="203288" y="12611"/>
                </a:lnTo>
                <a:lnTo>
                  <a:pt x="204368" y="15722"/>
                </a:lnTo>
                <a:lnTo>
                  <a:pt x="204406" y="21412"/>
                </a:lnTo>
                <a:lnTo>
                  <a:pt x="204406" y="28232"/>
                </a:lnTo>
                <a:lnTo>
                  <a:pt x="193675" y="48679"/>
                </a:lnTo>
                <a:lnTo>
                  <a:pt x="185445" y="48679"/>
                </a:lnTo>
                <a:lnTo>
                  <a:pt x="182753" y="47815"/>
                </a:lnTo>
                <a:lnTo>
                  <a:pt x="178892" y="44323"/>
                </a:lnTo>
                <a:lnTo>
                  <a:pt x="177939" y="41871"/>
                </a:lnTo>
                <a:lnTo>
                  <a:pt x="177939" y="35255"/>
                </a:lnTo>
                <a:lnTo>
                  <a:pt x="179222" y="32639"/>
                </a:lnTo>
                <a:lnTo>
                  <a:pt x="184378" y="29121"/>
                </a:lnTo>
                <a:lnTo>
                  <a:pt x="188226" y="28232"/>
                </a:lnTo>
                <a:lnTo>
                  <a:pt x="204406" y="28232"/>
                </a:lnTo>
                <a:lnTo>
                  <a:pt x="204406" y="21412"/>
                </a:lnTo>
                <a:lnTo>
                  <a:pt x="184962" y="21412"/>
                </a:lnTo>
                <a:lnTo>
                  <a:pt x="179120" y="22961"/>
                </a:lnTo>
                <a:lnTo>
                  <a:pt x="171170" y="29121"/>
                </a:lnTo>
                <a:lnTo>
                  <a:pt x="169189" y="33616"/>
                </a:lnTo>
                <a:lnTo>
                  <a:pt x="169189" y="44704"/>
                </a:lnTo>
                <a:lnTo>
                  <a:pt x="170789" y="48806"/>
                </a:lnTo>
                <a:lnTo>
                  <a:pt x="177253" y="54927"/>
                </a:lnTo>
                <a:lnTo>
                  <a:pt x="181584" y="56464"/>
                </a:lnTo>
                <a:lnTo>
                  <a:pt x="191058" y="56464"/>
                </a:lnTo>
                <a:lnTo>
                  <a:pt x="203314" y="48679"/>
                </a:lnTo>
                <a:lnTo>
                  <a:pt x="204406" y="46761"/>
                </a:lnTo>
                <a:lnTo>
                  <a:pt x="204406" y="55499"/>
                </a:lnTo>
                <a:lnTo>
                  <a:pt x="213194" y="55499"/>
                </a:lnTo>
                <a:lnTo>
                  <a:pt x="213194" y="46761"/>
                </a:lnTo>
                <a:lnTo>
                  <a:pt x="213194" y="28232"/>
                </a:lnTo>
                <a:lnTo>
                  <a:pt x="213194" y="19888"/>
                </a:lnTo>
                <a:close/>
              </a:path>
              <a:path w="335915" h="56515">
                <a:moveTo>
                  <a:pt x="276745" y="14909"/>
                </a:moveTo>
                <a:lnTo>
                  <a:pt x="275856" y="8509"/>
                </a:lnTo>
                <a:lnTo>
                  <a:pt x="272351" y="1701"/>
                </a:lnTo>
                <a:lnTo>
                  <a:pt x="269328" y="0"/>
                </a:lnTo>
                <a:lnTo>
                  <a:pt x="262699" y="0"/>
                </a:lnTo>
                <a:lnTo>
                  <a:pt x="260692" y="584"/>
                </a:lnTo>
                <a:lnTo>
                  <a:pt x="257378" y="2921"/>
                </a:lnTo>
                <a:lnTo>
                  <a:pt x="256006" y="4737"/>
                </a:lnTo>
                <a:lnTo>
                  <a:pt x="254927" y="7188"/>
                </a:lnTo>
                <a:lnTo>
                  <a:pt x="254050" y="4775"/>
                </a:lnTo>
                <a:lnTo>
                  <a:pt x="252806" y="2971"/>
                </a:lnTo>
                <a:lnTo>
                  <a:pt x="249605" y="596"/>
                </a:lnTo>
                <a:lnTo>
                  <a:pt x="247586" y="0"/>
                </a:lnTo>
                <a:lnTo>
                  <a:pt x="243192" y="0"/>
                </a:lnTo>
                <a:lnTo>
                  <a:pt x="241414" y="533"/>
                </a:lnTo>
                <a:lnTo>
                  <a:pt x="238264" y="2705"/>
                </a:lnTo>
                <a:lnTo>
                  <a:pt x="236956" y="4279"/>
                </a:lnTo>
                <a:lnTo>
                  <a:pt x="235902" y="6350"/>
                </a:lnTo>
                <a:lnTo>
                  <a:pt x="235902" y="1943"/>
                </a:lnTo>
                <a:lnTo>
                  <a:pt x="227952" y="1943"/>
                </a:lnTo>
                <a:lnTo>
                  <a:pt x="227952" y="55499"/>
                </a:lnTo>
                <a:lnTo>
                  <a:pt x="235902" y="55499"/>
                </a:lnTo>
                <a:lnTo>
                  <a:pt x="235902" y="17373"/>
                </a:lnTo>
                <a:lnTo>
                  <a:pt x="236359" y="12725"/>
                </a:lnTo>
                <a:lnTo>
                  <a:pt x="238175" y="8775"/>
                </a:lnTo>
                <a:lnTo>
                  <a:pt x="239776" y="7785"/>
                </a:lnTo>
                <a:lnTo>
                  <a:pt x="244436" y="7785"/>
                </a:lnTo>
                <a:lnTo>
                  <a:pt x="246049" y="8686"/>
                </a:lnTo>
                <a:lnTo>
                  <a:pt x="247865" y="12268"/>
                </a:lnTo>
                <a:lnTo>
                  <a:pt x="248297" y="17018"/>
                </a:lnTo>
                <a:lnTo>
                  <a:pt x="248297" y="55499"/>
                </a:lnTo>
                <a:lnTo>
                  <a:pt x="256298" y="55499"/>
                </a:lnTo>
                <a:lnTo>
                  <a:pt x="256298" y="17373"/>
                </a:lnTo>
                <a:lnTo>
                  <a:pt x="256768" y="12725"/>
                </a:lnTo>
                <a:lnTo>
                  <a:pt x="258635" y="8775"/>
                </a:lnTo>
                <a:lnTo>
                  <a:pt x="260362" y="7785"/>
                </a:lnTo>
                <a:lnTo>
                  <a:pt x="265125" y="7785"/>
                </a:lnTo>
                <a:lnTo>
                  <a:pt x="266649" y="8712"/>
                </a:lnTo>
                <a:lnTo>
                  <a:pt x="268338" y="12382"/>
                </a:lnTo>
                <a:lnTo>
                  <a:pt x="268757" y="17106"/>
                </a:lnTo>
                <a:lnTo>
                  <a:pt x="268757" y="55499"/>
                </a:lnTo>
                <a:lnTo>
                  <a:pt x="276745" y="55499"/>
                </a:lnTo>
                <a:lnTo>
                  <a:pt x="276745" y="14909"/>
                </a:lnTo>
                <a:close/>
              </a:path>
              <a:path w="335915" h="56515">
                <a:moveTo>
                  <a:pt x="335572" y="17894"/>
                </a:moveTo>
                <a:lnTo>
                  <a:pt x="333629" y="11569"/>
                </a:lnTo>
                <a:lnTo>
                  <a:pt x="330415" y="7785"/>
                </a:lnTo>
                <a:lnTo>
                  <a:pt x="326834" y="3556"/>
                </a:lnTo>
                <a:lnTo>
                  <a:pt x="326834" y="23368"/>
                </a:lnTo>
                <a:lnTo>
                  <a:pt x="298018" y="23431"/>
                </a:lnTo>
                <a:lnTo>
                  <a:pt x="323176" y="11772"/>
                </a:lnTo>
                <a:lnTo>
                  <a:pt x="325488" y="14414"/>
                </a:lnTo>
                <a:lnTo>
                  <a:pt x="326707" y="18288"/>
                </a:lnTo>
                <a:lnTo>
                  <a:pt x="326834" y="23368"/>
                </a:lnTo>
                <a:lnTo>
                  <a:pt x="326834" y="3556"/>
                </a:lnTo>
                <a:lnTo>
                  <a:pt x="325793" y="2311"/>
                </a:lnTo>
                <a:lnTo>
                  <a:pt x="320446" y="0"/>
                </a:lnTo>
                <a:lnTo>
                  <a:pt x="306044" y="0"/>
                </a:lnTo>
                <a:lnTo>
                  <a:pt x="299961" y="2552"/>
                </a:lnTo>
                <a:lnTo>
                  <a:pt x="290830" y="12801"/>
                </a:lnTo>
                <a:lnTo>
                  <a:pt x="288556" y="19646"/>
                </a:lnTo>
                <a:lnTo>
                  <a:pt x="288556" y="37033"/>
                </a:lnTo>
                <a:lnTo>
                  <a:pt x="290880" y="43942"/>
                </a:lnTo>
                <a:lnTo>
                  <a:pt x="300202" y="53962"/>
                </a:lnTo>
                <a:lnTo>
                  <a:pt x="306679" y="56464"/>
                </a:lnTo>
                <a:lnTo>
                  <a:pt x="317830" y="56464"/>
                </a:lnTo>
                <a:lnTo>
                  <a:pt x="320814" y="56070"/>
                </a:lnTo>
                <a:lnTo>
                  <a:pt x="326999" y="54444"/>
                </a:lnTo>
                <a:lnTo>
                  <a:pt x="330212" y="53225"/>
                </a:lnTo>
                <a:lnTo>
                  <a:pt x="333540" y="51600"/>
                </a:lnTo>
                <a:lnTo>
                  <a:pt x="333540" y="48679"/>
                </a:lnTo>
                <a:lnTo>
                  <a:pt x="333540" y="42837"/>
                </a:lnTo>
                <a:lnTo>
                  <a:pt x="330085" y="44805"/>
                </a:lnTo>
                <a:lnTo>
                  <a:pt x="326834" y="46266"/>
                </a:lnTo>
                <a:lnTo>
                  <a:pt x="320738" y="48196"/>
                </a:lnTo>
                <a:lnTo>
                  <a:pt x="317830" y="48679"/>
                </a:lnTo>
                <a:lnTo>
                  <a:pt x="309524" y="48679"/>
                </a:lnTo>
                <a:lnTo>
                  <a:pt x="305257" y="47091"/>
                </a:lnTo>
                <a:lnTo>
                  <a:pt x="302209" y="43916"/>
                </a:lnTo>
                <a:lnTo>
                  <a:pt x="299199" y="40741"/>
                </a:lnTo>
                <a:lnTo>
                  <a:pt x="297675" y="36258"/>
                </a:lnTo>
                <a:lnTo>
                  <a:pt x="297675" y="30175"/>
                </a:lnTo>
                <a:lnTo>
                  <a:pt x="335572" y="30175"/>
                </a:lnTo>
                <a:lnTo>
                  <a:pt x="335572" y="23431"/>
                </a:lnTo>
                <a:lnTo>
                  <a:pt x="335572" y="17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627340" y="1187754"/>
            <a:ext cx="221615" cy="72390"/>
            <a:chOff x="1627340" y="1187754"/>
            <a:chExt cx="221615" cy="7239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7340" y="1189697"/>
              <a:ext cx="99720" cy="70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140" y="1187754"/>
              <a:ext cx="93548" cy="7204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926170" y="1184833"/>
            <a:ext cx="400685" cy="94615"/>
            <a:chOff x="1926170" y="1184833"/>
            <a:chExt cx="400685" cy="9461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26170" y="1184833"/>
              <a:ext cx="160934" cy="944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120747" y="1208201"/>
              <a:ext cx="12065" cy="50800"/>
            </a:xfrm>
            <a:custGeom>
              <a:avLst/>
              <a:gdLst/>
              <a:ahLst/>
              <a:cxnLst/>
              <a:rect l="l" t="t" r="r" b="b"/>
              <a:pathLst>
                <a:path w="12064" h="50800">
                  <a:moveTo>
                    <a:pt x="11988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1988" y="14605"/>
                  </a:lnTo>
                  <a:lnTo>
                    <a:pt x="11988" y="0"/>
                  </a:lnTo>
                  <a:close/>
                </a:path>
                <a:path w="12064" h="50800">
                  <a:moveTo>
                    <a:pt x="11988" y="36029"/>
                  </a:moveTo>
                  <a:lnTo>
                    <a:pt x="0" y="36029"/>
                  </a:lnTo>
                  <a:lnTo>
                    <a:pt x="0" y="50634"/>
                  </a:lnTo>
                  <a:lnTo>
                    <a:pt x="11988" y="50634"/>
                  </a:lnTo>
                  <a:lnTo>
                    <a:pt x="11988" y="36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6607" y="1184833"/>
              <a:ext cx="159651" cy="74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841042"/>
            <a:ext cx="2760345" cy="717550"/>
            <a:chOff x="1284960" y="1841042"/>
            <a:chExt cx="276034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841042"/>
              <a:ext cx="2488869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058" y="1203337"/>
            <a:ext cx="97155" cy="55880"/>
          </a:xfrm>
          <a:custGeom>
            <a:avLst/>
            <a:gdLst/>
            <a:ahLst/>
            <a:cxnLst/>
            <a:rect l="l" t="t" r="r" b="b"/>
            <a:pathLst>
              <a:path w="97155" h="55880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97155" h="55880">
                <a:moveTo>
                  <a:pt x="96685" y="14909"/>
                </a:moveTo>
                <a:lnTo>
                  <a:pt x="95808" y="8509"/>
                </a:lnTo>
                <a:lnTo>
                  <a:pt x="92290" y="1701"/>
                </a:lnTo>
                <a:lnTo>
                  <a:pt x="89268" y="0"/>
                </a:lnTo>
                <a:lnTo>
                  <a:pt x="82638" y="0"/>
                </a:lnTo>
                <a:lnTo>
                  <a:pt x="80645" y="584"/>
                </a:lnTo>
                <a:lnTo>
                  <a:pt x="77317" y="2921"/>
                </a:lnTo>
                <a:lnTo>
                  <a:pt x="75946" y="4737"/>
                </a:lnTo>
                <a:lnTo>
                  <a:pt x="74866" y="7188"/>
                </a:lnTo>
                <a:lnTo>
                  <a:pt x="73990" y="4775"/>
                </a:lnTo>
                <a:lnTo>
                  <a:pt x="72745" y="2971"/>
                </a:lnTo>
                <a:lnTo>
                  <a:pt x="69545" y="596"/>
                </a:lnTo>
                <a:lnTo>
                  <a:pt x="67538" y="0"/>
                </a:lnTo>
                <a:lnTo>
                  <a:pt x="63131" y="0"/>
                </a:lnTo>
                <a:lnTo>
                  <a:pt x="61353" y="533"/>
                </a:lnTo>
                <a:lnTo>
                  <a:pt x="58204" y="2705"/>
                </a:lnTo>
                <a:lnTo>
                  <a:pt x="56896" y="4279"/>
                </a:lnTo>
                <a:lnTo>
                  <a:pt x="55854" y="6350"/>
                </a:lnTo>
                <a:lnTo>
                  <a:pt x="55854" y="1943"/>
                </a:lnTo>
                <a:lnTo>
                  <a:pt x="47904" y="1943"/>
                </a:lnTo>
                <a:lnTo>
                  <a:pt x="47904" y="55499"/>
                </a:lnTo>
                <a:lnTo>
                  <a:pt x="55854" y="55499"/>
                </a:lnTo>
                <a:lnTo>
                  <a:pt x="55854" y="17373"/>
                </a:lnTo>
                <a:lnTo>
                  <a:pt x="56299" y="12725"/>
                </a:lnTo>
                <a:lnTo>
                  <a:pt x="58102" y="8775"/>
                </a:lnTo>
                <a:lnTo>
                  <a:pt x="59715" y="7785"/>
                </a:lnTo>
                <a:lnTo>
                  <a:pt x="64376" y="7785"/>
                </a:lnTo>
                <a:lnTo>
                  <a:pt x="66001" y="8686"/>
                </a:lnTo>
                <a:lnTo>
                  <a:pt x="67805" y="12268"/>
                </a:lnTo>
                <a:lnTo>
                  <a:pt x="68249" y="17018"/>
                </a:lnTo>
                <a:lnTo>
                  <a:pt x="68249" y="55499"/>
                </a:lnTo>
                <a:lnTo>
                  <a:pt x="76238" y="55499"/>
                </a:lnTo>
                <a:lnTo>
                  <a:pt x="76238" y="17373"/>
                </a:lnTo>
                <a:lnTo>
                  <a:pt x="76708" y="12725"/>
                </a:lnTo>
                <a:lnTo>
                  <a:pt x="78574" y="8775"/>
                </a:lnTo>
                <a:lnTo>
                  <a:pt x="80314" y="7785"/>
                </a:lnTo>
                <a:lnTo>
                  <a:pt x="85064" y="7785"/>
                </a:lnTo>
                <a:lnTo>
                  <a:pt x="86588" y="8712"/>
                </a:lnTo>
                <a:lnTo>
                  <a:pt x="88277" y="12382"/>
                </a:lnTo>
                <a:lnTo>
                  <a:pt x="88696" y="17106"/>
                </a:lnTo>
                <a:lnTo>
                  <a:pt x="88696" y="55499"/>
                </a:lnTo>
                <a:lnTo>
                  <a:pt x="96685" y="55499"/>
                </a:lnTo>
                <a:lnTo>
                  <a:pt x="96685" y="14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47905" y="1185811"/>
            <a:ext cx="220979" cy="74295"/>
            <a:chOff x="1147905" y="1185811"/>
            <a:chExt cx="220979" cy="7429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7905" y="1189697"/>
              <a:ext cx="99735" cy="70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702" y="1185811"/>
              <a:ext cx="93065" cy="7302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447546" y="1185811"/>
            <a:ext cx="222250" cy="74295"/>
            <a:chOff x="1447546" y="1185811"/>
            <a:chExt cx="222250" cy="7429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7546" y="1189697"/>
              <a:ext cx="99733" cy="70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5346" y="1185811"/>
              <a:ext cx="94030" cy="739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841042"/>
            <a:ext cx="2760345" cy="717550"/>
            <a:chOff x="1284960" y="1841042"/>
            <a:chExt cx="276034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841042"/>
              <a:ext cx="2488869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8122" y="1184833"/>
            <a:ext cx="339444" cy="7496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387627" y="1187754"/>
            <a:ext cx="224790" cy="72390"/>
            <a:chOff x="1387627" y="1187754"/>
            <a:chExt cx="224790" cy="7239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7627" y="1189697"/>
              <a:ext cx="99720" cy="70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5427" y="1187754"/>
              <a:ext cx="96685" cy="7108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86458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723423"/>
            <a:ext cx="2760345" cy="835660"/>
            <a:chOff x="1284960" y="1723423"/>
            <a:chExt cx="2760345" cy="8356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723423"/>
              <a:ext cx="2488869" cy="8350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058" y="1203337"/>
            <a:ext cx="153035" cy="56515"/>
          </a:xfrm>
          <a:custGeom>
            <a:avLst/>
            <a:gdLst/>
            <a:ahLst/>
            <a:cxnLst/>
            <a:rect l="l" t="t" r="r" b="b"/>
            <a:pathLst>
              <a:path w="153034" h="56515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153034" h="56515">
                <a:moveTo>
                  <a:pt x="92684" y="1943"/>
                </a:moveTo>
                <a:lnTo>
                  <a:pt x="83896" y="1943"/>
                </a:lnTo>
                <a:lnTo>
                  <a:pt x="83896" y="37312"/>
                </a:lnTo>
                <a:lnTo>
                  <a:pt x="82804" y="41452"/>
                </a:lnTo>
                <a:lnTo>
                  <a:pt x="78422" y="47231"/>
                </a:lnTo>
                <a:lnTo>
                  <a:pt x="75272" y="48679"/>
                </a:lnTo>
                <a:lnTo>
                  <a:pt x="67589" y="48679"/>
                </a:lnTo>
                <a:lnTo>
                  <a:pt x="64973" y="47561"/>
                </a:lnTo>
                <a:lnTo>
                  <a:pt x="61582" y="43078"/>
                </a:lnTo>
                <a:lnTo>
                  <a:pt x="60731" y="39573"/>
                </a:lnTo>
                <a:lnTo>
                  <a:pt x="60731" y="1943"/>
                </a:lnTo>
                <a:lnTo>
                  <a:pt x="51993" y="1943"/>
                </a:lnTo>
                <a:lnTo>
                  <a:pt x="51993" y="34798"/>
                </a:lnTo>
                <a:lnTo>
                  <a:pt x="51993" y="42075"/>
                </a:lnTo>
                <a:lnTo>
                  <a:pt x="53314" y="47510"/>
                </a:lnTo>
                <a:lnTo>
                  <a:pt x="58635" y="54686"/>
                </a:lnTo>
                <a:lnTo>
                  <a:pt x="62699" y="56464"/>
                </a:lnTo>
                <a:lnTo>
                  <a:pt x="71742" y="56464"/>
                </a:lnTo>
                <a:lnTo>
                  <a:pt x="74866" y="55664"/>
                </a:lnTo>
                <a:lnTo>
                  <a:pt x="80225" y="52438"/>
                </a:lnTo>
                <a:lnTo>
                  <a:pt x="82346" y="50063"/>
                </a:lnTo>
                <a:lnTo>
                  <a:pt x="83896" y="46926"/>
                </a:lnTo>
                <a:lnTo>
                  <a:pt x="83896" y="55499"/>
                </a:lnTo>
                <a:lnTo>
                  <a:pt x="92684" y="55499"/>
                </a:lnTo>
                <a:lnTo>
                  <a:pt x="92684" y="1943"/>
                </a:lnTo>
                <a:close/>
              </a:path>
              <a:path w="153034" h="56515">
                <a:moveTo>
                  <a:pt x="152615" y="14579"/>
                </a:moveTo>
                <a:lnTo>
                  <a:pt x="151269" y="9080"/>
                </a:lnTo>
                <a:lnTo>
                  <a:pt x="145923" y="1816"/>
                </a:lnTo>
                <a:lnTo>
                  <a:pt x="141871" y="0"/>
                </a:lnTo>
                <a:lnTo>
                  <a:pt x="132803" y="0"/>
                </a:lnTo>
                <a:lnTo>
                  <a:pt x="129654" y="800"/>
                </a:lnTo>
                <a:lnTo>
                  <a:pt x="124320" y="4000"/>
                </a:lnTo>
                <a:lnTo>
                  <a:pt x="122212" y="6362"/>
                </a:lnTo>
                <a:lnTo>
                  <a:pt x="120662" y="9474"/>
                </a:lnTo>
                <a:lnTo>
                  <a:pt x="120662" y="1943"/>
                </a:lnTo>
                <a:lnTo>
                  <a:pt x="111925" y="1943"/>
                </a:lnTo>
                <a:lnTo>
                  <a:pt x="111925" y="55499"/>
                </a:lnTo>
                <a:lnTo>
                  <a:pt x="120662" y="55499"/>
                </a:lnTo>
                <a:lnTo>
                  <a:pt x="120662" y="19392"/>
                </a:lnTo>
                <a:lnTo>
                  <a:pt x="121767" y="15163"/>
                </a:lnTo>
                <a:lnTo>
                  <a:pt x="126161" y="9258"/>
                </a:lnTo>
                <a:lnTo>
                  <a:pt x="129311" y="7785"/>
                </a:lnTo>
                <a:lnTo>
                  <a:pt x="136994" y="7785"/>
                </a:lnTo>
                <a:lnTo>
                  <a:pt x="139623" y="8928"/>
                </a:lnTo>
                <a:lnTo>
                  <a:pt x="142976" y="13500"/>
                </a:lnTo>
                <a:lnTo>
                  <a:pt x="143827" y="17081"/>
                </a:lnTo>
                <a:lnTo>
                  <a:pt x="143827" y="55499"/>
                </a:lnTo>
                <a:lnTo>
                  <a:pt x="152615" y="55499"/>
                </a:lnTo>
                <a:lnTo>
                  <a:pt x="152615" y="21945"/>
                </a:lnTo>
                <a:lnTo>
                  <a:pt x="152615" y="14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5504" y="1203337"/>
            <a:ext cx="335915" cy="56515"/>
          </a:xfrm>
          <a:custGeom>
            <a:avLst/>
            <a:gdLst/>
            <a:ahLst/>
            <a:cxnLst/>
            <a:rect l="l" t="t" r="r" b="b"/>
            <a:pathLst>
              <a:path w="335915" h="56515">
                <a:moveTo>
                  <a:pt x="24765" y="25323"/>
                </a:moveTo>
                <a:lnTo>
                  <a:pt x="0" y="25323"/>
                </a:lnTo>
                <a:lnTo>
                  <a:pt x="0" y="33096"/>
                </a:lnTo>
                <a:lnTo>
                  <a:pt x="24765" y="33096"/>
                </a:lnTo>
                <a:lnTo>
                  <a:pt x="24765" y="25323"/>
                </a:lnTo>
                <a:close/>
              </a:path>
              <a:path w="335915" h="56515">
                <a:moveTo>
                  <a:pt x="84696" y="25323"/>
                </a:moveTo>
                <a:lnTo>
                  <a:pt x="59931" y="25323"/>
                </a:lnTo>
                <a:lnTo>
                  <a:pt x="59931" y="33096"/>
                </a:lnTo>
                <a:lnTo>
                  <a:pt x="84696" y="33096"/>
                </a:lnTo>
                <a:lnTo>
                  <a:pt x="84696" y="25323"/>
                </a:lnTo>
                <a:close/>
              </a:path>
              <a:path w="335915" h="56515">
                <a:moveTo>
                  <a:pt x="152895" y="14579"/>
                </a:moveTo>
                <a:lnTo>
                  <a:pt x="151549" y="9080"/>
                </a:lnTo>
                <a:lnTo>
                  <a:pt x="146189" y="1816"/>
                </a:lnTo>
                <a:lnTo>
                  <a:pt x="142151" y="0"/>
                </a:lnTo>
                <a:lnTo>
                  <a:pt x="133083" y="0"/>
                </a:lnTo>
                <a:lnTo>
                  <a:pt x="129921" y="800"/>
                </a:lnTo>
                <a:lnTo>
                  <a:pt x="124599" y="4000"/>
                </a:lnTo>
                <a:lnTo>
                  <a:pt x="122491" y="6362"/>
                </a:lnTo>
                <a:lnTo>
                  <a:pt x="120942" y="9474"/>
                </a:lnTo>
                <a:lnTo>
                  <a:pt x="120942" y="1943"/>
                </a:lnTo>
                <a:lnTo>
                  <a:pt x="112191" y="1943"/>
                </a:lnTo>
                <a:lnTo>
                  <a:pt x="112191" y="55499"/>
                </a:lnTo>
                <a:lnTo>
                  <a:pt x="120942" y="55499"/>
                </a:lnTo>
                <a:lnTo>
                  <a:pt x="120942" y="19392"/>
                </a:lnTo>
                <a:lnTo>
                  <a:pt x="122034" y="15163"/>
                </a:lnTo>
                <a:lnTo>
                  <a:pt x="126441" y="9258"/>
                </a:lnTo>
                <a:lnTo>
                  <a:pt x="129590" y="7785"/>
                </a:lnTo>
                <a:lnTo>
                  <a:pt x="137274" y="7785"/>
                </a:lnTo>
                <a:lnTo>
                  <a:pt x="139890" y="8928"/>
                </a:lnTo>
                <a:lnTo>
                  <a:pt x="143256" y="13500"/>
                </a:lnTo>
                <a:lnTo>
                  <a:pt x="144094" y="17081"/>
                </a:lnTo>
                <a:lnTo>
                  <a:pt x="144094" y="55499"/>
                </a:lnTo>
                <a:lnTo>
                  <a:pt x="152895" y="55499"/>
                </a:lnTo>
                <a:lnTo>
                  <a:pt x="152895" y="21945"/>
                </a:lnTo>
                <a:lnTo>
                  <a:pt x="152895" y="14579"/>
                </a:lnTo>
                <a:close/>
              </a:path>
              <a:path w="335915" h="56515">
                <a:moveTo>
                  <a:pt x="213194" y="19888"/>
                </a:moveTo>
                <a:lnTo>
                  <a:pt x="212940" y="16319"/>
                </a:lnTo>
                <a:lnTo>
                  <a:pt x="211924" y="11569"/>
                </a:lnTo>
                <a:lnTo>
                  <a:pt x="211074" y="9563"/>
                </a:lnTo>
                <a:lnTo>
                  <a:pt x="209740" y="7785"/>
                </a:lnTo>
                <a:lnTo>
                  <a:pt x="207937" y="5295"/>
                </a:lnTo>
                <a:lnTo>
                  <a:pt x="205409" y="3302"/>
                </a:lnTo>
                <a:lnTo>
                  <a:pt x="199161" y="660"/>
                </a:lnTo>
                <a:lnTo>
                  <a:pt x="195402" y="0"/>
                </a:lnTo>
                <a:lnTo>
                  <a:pt x="188214" y="0"/>
                </a:lnTo>
                <a:lnTo>
                  <a:pt x="185331" y="317"/>
                </a:lnTo>
                <a:lnTo>
                  <a:pt x="179412" y="1612"/>
                </a:lnTo>
                <a:lnTo>
                  <a:pt x="176314" y="2590"/>
                </a:lnTo>
                <a:lnTo>
                  <a:pt x="173075" y="3886"/>
                </a:lnTo>
                <a:lnTo>
                  <a:pt x="173075" y="12649"/>
                </a:lnTo>
                <a:lnTo>
                  <a:pt x="175958" y="11061"/>
                </a:lnTo>
                <a:lnTo>
                  <a:pt x="178917" y="9855"/>
                </a:lnTo>
                <a:lnTo>
                  <a:pt x="185013" y="8204"/>
                </a:lnTo>
                <a:lnTo>
                  <a:pt x="188023" y="7785"/>
                </a:lnTo>
                <a:lnTo>
                  <a:pt x="195656" y="7785"/>
                </a:lnTo>
                <a:lnTo>
                  <a:pt x="199047" y="8750"/>
                </a:lnTo>
                <a:lnTo>
                  <a:pt x="203288" y="12611"/>
                </a:lnTo>
                <a:lnTo>
                  <a:pt x="204368" y="15722"/>
                </a:lnTo>
                <a:lnTo>
                  <a:pt x="204406" y="21412"/>
                </a:lnTo>
                <a:lnTo>
                  <a:pt x="204406" y="28232"/>
                </a:lnTo>
                <a:lnTo>
                  <a:pt x="193675" y="48679"/>
                </a:lnTo>
                <a:lnTo>
                  <a:pt x="185445" y="48679"/>
                </a:lnTo>
                <a:lnTo>
                  <a:pt x="182753" y="47815"/>
                </a:lnTo>
                <a:lnTo>
                  <a:pt x="178892" y="44323"/>
                </a:lnTo>
                <a:lnTo>
                  <a:pt x="177939" y="41871"/>
                </a:lnTo>
                <a:lnTo>
                  <a:pt x="177939" y="35255"/>
                </a:lnTo>
                <a:lnTo>
                  <a:pt x="179222" y="32639"/>
                </a:lnTo>
                <a:lnTo>
                  <a:pt x="184378" y="29121"/>
                </a:lnTo>
                <a:lnTo>
                  <a:pt x="188226" y="28232"/>
                </a:lnTo>
                <a:lnTo>
                  <a:pt x="204406" y="28232"/>
                </a:lnTo>
                <a:lnTo>
                  <a:pt x="204406" y="21412"/>
                </a:lnTo>
                <a:lnTo>
                  <a:pt x="184962" y="21412"/>
                </a:lnTo>
                <a:lnTo>
                  <a:pt x="179120" y="22961"/>
                </a:lnTo>
                <a:lnTo>
                  <a:pt x="171170" y="29121"/>
                </a:lnTo>
                <a:lnTo>
                  <a:pt x="169189" y="33616"/>
                </a:lnTo>
                <a:lnTo>
                  <a:pt x="169189" y="44704"/>
                </a:lnTo>
                <a:lnTo>
                  <a:pt x="170789" y="48806"/>
                </a:lnTo>
                <a:lnTo>
                  <a:pt x="177253" y="54927"/>
                </a:lnTo>
                <a:lnTo>
                  <a:pt x="181584" y="56464"/>
                </a:lnTo>
                <a:lnTo>
                  <a:pt x="191058" y="56464"/>
                </a:lnTo>
                <a:lnTo>
                  <a:pt x="203314" y="48679"/>
                </a:lnTo>
                <a:lnTo>
                  <a:pt x="204406" y="46761"/>
                </a:lnTo>
                <a:lnTo>
                  <a:pt x="204406" y="55499"/>
                </a:lnTo>
                <a:lnTo>
                  <a:pt x="213194" y="55499"/>
                </a:lnTo>
                <a:lnTo>
                  <a:pt x="213194" y="46761"/>
                </a:lnTo>
                <a:lnTo>
                  <a:pt x="213194" y="28232"/>
                </a:lnTo>
                <a:lnTo>
                  <a:pt x="213194" y="19888"/>
                </a:lnTo>
                <a:close/>
              </a:path>
              <a:path w="335915" h="56515">
                <a:moveTo>
                  <a:pt x="276745" y="14909"/>
                </a:moveTo>
                <a:lnTo>
                  <a:pt x="275856" y="8509"/>
                </a:lnTo>
                <a:lnTo>
                  <a:pt x="272351" y="1701"/>
                </a:lnTo>
                <a:lnTo>
                  <a:pt x="269328" y="0"/>
                </a:lnTo>
                <a:lnTo>
                  <a:pt x="262699" y="0"/>
                </a:lnTo>
                <a:lnTo>
                  <a:pt x="260692" y="584"/>
                </a:lnTo>
                <a:lnTo>
                  <a:pt x="257378" y="2921"/>
                </a:lnTo>
                <a:lnTo>
                  <a:pt x="256006" y="4737"/>
                </a:lnTo>
                <a:lnTo>
                  <a:pt x="254927" y="7188"/>
                </a:lnTo>
                <a:lnTo>
                  <a:pt x="254050" y="4775"/>
                </a:lnTo>
                <a:lnTo>
                  <a:pt x="252806" y="2971"/>
                </a:lnTo>
                <a:lnTo>
                  <a:pt x="249605" y="596"/>
                </a:lnTo>
                <a:lnTo>
                  <a:pt x="247586" y="0"/>
                </a:lnTo>
                <a:lnTo>
                  <a:pt x="243192" y="0"/>
                </a:lnTo>
                <a:lnTo>
                  <a:pt x="241414" y="533"/>
                </a:lnTo>
                <a:lnTo>
                  <a:pt x="238264" y="2705"/>
                </a:lnTo>
                <a:lnTo>
                  <a:pt x="236956" y="4279"/>
                </a:lnTo>
                <a:lnTo>
                  <a:pt x="235902" y="6350"/>
                </a:lnTo>
                <a:lnTo>
                  <a:pt x="235902" y="1943"/>
                </a:lnTo>
                <a:lnTo>
                  <a:pt x="227952" y="1943"/>
                </a:lnTo>
                <a:lnTo>
                  <a:pt x="227952" y="55499"/>
                </a:lnTo>
                <a:lnTo>
                  <a:pt x="235902" y="55499"/>
                </a:lnTo>
                <a:lnTo>
                  <a:pt x="235902" y="17373"/>
                </a:lnTo>
                <a:lnTo>
                  <a:pt x="236359" y="12725"/>
                </a:lnTo>
                <a:lnTo>
                  <a:pt x="238175" y="8775"/>
                </a:lnTo>
                <a:lnTo>
                  <a:pt x="239776" y="7785"/>
                </a:lnTo>
                <a:lnTo>
                  <a:pt x="244436" y="7785"/>
                </a:lnTo>
                <a:lnTo>
                  <a:pt x="246049" y="8686"/>
                </a:lnTo>
                <a:lnTo>
                  <a:pt x="247865" y="12268"/>
                </a:lnTo>
                <a:lnTo>
                  <a:pt x="248297" y="17018"/>
                </a:lnTo>
                <a:lnTo>
                  <a:pt x="248297" y="55499"/>
                </a:lnTo>
                <a:lnTo>
                  <a:pt x="256298" y="55499"/>
                </a:lnTo>
                <a:lnTo>
                  <a:pt x="256298" y="17373"/>
                </a:lnTo>
                <a:lnTo>
                  <a:pt x="256768" y="12725"/>
                </a:lnTo>
                <a:lnTo>
                  <a:pt x="258635" y="8775"/>
                </a:lnTo>
                <a:lnTo>
                  <a:pt x="260362" y="7785"/>
                </a:lnTo>
                <a:lnTo>
                  <a:pt x="265125" y="7785"/>
                </a:lnTo>
                <a:lnTo>
                  <a:pt x="266649" y="8712"/>
                </a:lnTo>
                <a:lnTo>
                  <a:pt x="268338" y="12382"/>
                </a:lnTo>
                <a:lnTo>
                  <a:pt x="268757" y="17106"/>
                </a:lnTo>
                <a:lnTo>
                  <a:pt x="268757" y="55499"/>
                </a:lnTo>
                <a:lnTo>
                  <a:pt x="276745" y="55499"/>
                </a:lnTo>
                <a:lnTo>
                  <a:pt x="276745" y="14909"/>
                </a:lnTo>
                <a:close/>
              </a:path>
              <a:path w="335915" h="56515">
                <a:moveTo>
                  <a:pt x="335572" y="17894"/>
                </a:moveTo>
                <a:lnTo>
                  <a:pt x="333629" y="11569"/>
                </a:lnTo>
                <a:lnTo>
                  <a:pt x="330415" y="7785"/>
                </a:lnTo>
                <a:lnTo>
                  <a:pt x="326834" y="3556"/>
                </a:lnTo>
                <a:lnTo>
                  <a:pt x="326834" y="23368"/>
                </a:lnTo>
                <a:lnTo>
                  <a:pt x="298018" y="23431"/>
                </a:lnTo>
                <a:lnTo>
                  <a:pt x="323176" y="11772"/>
                </a:lnTo>
                <a:lnTo>
                  <a:pt x="325488" y="14414"/>
                </a:lnTo>
                <a:lnTo>
                  <a:pt x="326707" y="18288"/>
                </a:lnTo>
                <a:lnTo>
                  <a:pt x="326834" y="23368"/>
                </a:lnTo>
                <a:lnTo>
                  <a:pt x="326834" y="3556"/>
                </a:lnTo>
                <a:lnTo>
                  <a:pt x="325793" y="2311"/>
                </a:lnTo>
                <a:lnTo>
                  <a:pt x="320446" y="0"/>
                </a:lnTo>
                <a:lnTo>
                  <a:pt x="306044" y="0"/>
                </a:lnTo>
                <a:lnTo>
                  <a:pt x="299961" y="2552"/>
                </a:lnTo>
                <a:lnTo>
                  <a:pt x="290830" y="12801"/>
                </a:lnTo>
                <a:lnTo>
                  <a:pt x="288556" y="19646"/>
                </a:lnTo>
                <a:lnTo>
                  <a:pt x="288556" y="37033"/>
                </a:lnTo>
                <a:lnTo>
                  <a:pt x="290880" y="43942"/>
                </a:lnTo>
                <a:lnTo>
                  <a:pt x="300202" y="53962"/>
                </a:lnTo>
                <a:lnTo>
                  <a:pt x="306679" y="56464"/>
                </a:lnTo>
                <a:lnTo>
                  <a:pt x="317830" y="56464"/>
                </a:lnTo>
                <a:lnTo>
                  <a:pt x="320814" y="56070"/>
                </a:lnTo>
                <a:lnTo>
                  <a:pt x="326999" y="54444"/>
                </a:lnTo>
                <a:lnTo>
                  <a:pt x="330212" y="53225"/>
                </a:lnTo>
                <a:lnTo>
                  <a:pt x="333540" y="51600"/>
                </a:lnTo>
                <a:lnTo>
                  <a:pt x="333540" y="48679"/>
                </a:lnTo>
                <a:lnTo>
                  <a:pt x="333540" y="42837"/>
                </a:lnTo>
                <a:lnTo>
                  <a:pt x="330085" y="44805"/>
                </a:lnTo>
                <a:lnTo>
                  <a:pt x="326834" y="46266"/>
                </a:lnTo>
                <a:lnTo>
                  <a:pt x="320738" y="48196"/>
                </a:lnTo>
                <a:lnTo>
                  <a:pt x="317830" y="48679"/>
                </a:lnTo>
                <a:lnTo>
                  <a:pt x="309524" y="48679"/>
                </a:lnTo>
                <a:lnTo>
                  <a:pt x="305257" y="47091"/>
                </a:lnTo>
                <a:lnTo>
                  <a:pt x="302209" y="43916"/>
                </a:lnTo>
                <a:lnTo>
                  <a:pt x="299199" y="40741"/>
                </a:lnTo>
                <a:lnTo>
                  <a:pt x="297675" y="36258"/>
                </a:lnTo>
                <a:lnTo>
                  <a:pt x="297675" y="30175"/>
                </a:lnTo>
                <a:lnTo>
                  <a:pt x="335572" y="30175"/>
                </a:lnTo>
                <a:lnTo>
                  <a:pt x="335572" y="23431"/>
                </a:lnTo>
                <a:lnTo>
                  <a:pt x="335572" y="17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627340" y="1185811"/>
            <a:ext cx="222885" cy="74295"/>
            <a:chOff x="1627340" y="1185811"/>
            <a:chExt cx="222885" cy="7429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7340" y="1189697"/>
              <a:ext cx="99720" cy="70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140" y="1185811"/>
              <a:ext cx="95021" cy="7399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26170" y="1184833"/>
            <a:ext cx="160934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723423"/>
            <a:ext cx="2760345" cy="835660"/>
            <a:chOff x="1284960" y="1723423"/>
            <a:chExt cx="2760345" cy="8356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723423"/>
              <a:ext cx="2488869" cy="8350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058" y="1203337"/>
            <a:ext cx="97155" cy="55880"/>
          </a:xfrm>
          <a:custGeom>
            <a:avLst/>
            <a:gdLst/>
            <a:ahLst/>
            <a:cxnLst/>
            <a:rect l="l" t="t" r="r" b="b"/>
            <a:pathLst>
              <a:path w="97155" h="55880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97155" h="55880">
                <a:moveTo>
                  <a:pt x="96685" y="14909"/>
                </a:moveTo>
                <a:lnTo>
                  <a:pt x="95808" y="8509"/>
                </a:lnTo>
                <a:lnTo>
                  <a:pt x="92290" y="1701"/>
                </a:lnTo>
                <a:lnTo>
                  <a:pt x="89268" y="0"/>
                </a:lnTo>
                <a:lnTo>
                  <a:pt x="82638" y="0"/>
                </a:lnTo>
                <a:lnTo>
                  <a:pt x="80645" y="584"/>
                </a:lnTo>
                <a:lnTo>
                  <a:pt x="77317" y="2921"/>
                </a:lnTo>
                <a:lnTo>
                  <a:pt x="75946" y="4737"/>
                </a:lnTo>
                <a:lnTo>
                  <a:pt x="74866" y="7188"/>
                </a:lnTo>
                <a:lnTo>
                  <a:pt x="73990" y="4775"/>
                </a:lnTo>
                <a:lnTo>
                  <a:pt x="72745" y="2971"/>
                </a:lnTo>
                <a:lnTo>
                  <a:pt x="69545" y="596"/>
                </a:lnTo>
                <a:lnTo>
                  <a:pt x="67538" y="0"/>
                </a:lnTo>
                <a:lnTo>
                  <a:pt x="63131" y="0"/>
                </a:lnTo>
                <a:lnTo>
                  <a:pt x="61353" y="533"/>
                </a:lnTo>
                <a:lnTo>
                  <a:pt x="58204" y="2705"/>
                </a:lnTo>
                <a:lnTo>
                  <a:pt x="56896" y="4279"/>
                </a:lnTo>
                <a:lnTo>
                  <a:pt x="55854" y="6350"/>
                </a:lnTo>
                <a:lnTo>
                  <a:pt x="55854" y="1943"/>
                </a:lnTo>
                <a:lnTo>
                  <a:pt x="47904" y="1943"/>
                </a:lnTo>
                <a:lnTo>
                  <a:pt x="47904" y="55499"/>
                </a:lnTo>
                <a:lnTo>
                  <a:pt x="55854" y="55499"/>
                </a:lnTo>
                <a:lnTo>
                  <a:pt x="55854" y="17373"/>
                </a:lnTo>
                <a:lnTo>
                  <a:pt x="56299" y="12725"/>
                </a:lnTo>
                <a:lnTo>
                  <a:pt x="58102" y="8775"/>
                </a:lnTo>
                <a:lnTo>
                  <a:pt x="59715" y="7785"/>
                </a:lnTo>
                <a:lnTo>
                  <a:pt x="64376" y="7785"/>
                </a:lnTo>
                <a:lnTo>
                  <a:pt x="66001" y="8686"/>
                </a:lnTo>
                <a:lnTo>
                  <a:pt x="67805" y="12268"/>
                </a:lnTo>
                <a:lnTo>
                  <a:pt x="68249" y="17018"/>
                </a:lnTo>
                <a:lnTo>
                  <a:pt x="68249" y="55499"/>
                </a:lnTo>
                <a:lnTo>
                  <a:pt x="76238" y="55499"/>
                </a:lnTo>
                <a:lnTo>
                  <a:pt x="76238" y="17373"/>
                </a:lnTo>
                <a:lnTo>
                  <a:pt x="76708" y="12725"/>
                </a:lnTo>
                <a:lnTo>
                  <a:pt x="78574" y="8775"/>
                </a:lnTo>
                <a:lnTo>
                  <a:pt x="80314" y="7785"/>
                </a:lnTo>
                <a:lnTo>
                  <a:pt x="85064" y="7785"/>
                </a:lnTo>
                <a:lnTo>
                  <a:pt x="86588" y="8712"/>
                </a:lnTo>
                <a:lnTo>
                  <a:pt x="88277" y="12382"/>
                </a:lnTo>
                <a:lnTo>
                  <a:pt x="88696" y="17106"/>
                </a:lnTo>
                <a:lnTo>
                  <a:pt x="88696" y="55499"/>
                </a:lnTo>
                <a:lnTo>
                  <a:pt x="96685" y="55499"/>
                </a:lnTo>
                <a:lnTo>
                  <a:pt x="96685" y="14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47905" y="1187754"/>
            <a:ext cx="224790" cy="72390"/>
            <a:chOff x="1147905" y="1187754"/>
            <a:chExt cx="224790" cy="7239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7905" y="1189697"/>
              <a:ext cx="99735" cy="70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702" y="1187754"/>
              <a:ext cx="96697" cy="71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4960" y="1841042"/>
            <a:ext cx="2760345" cy="717550"/>
            <a:chOff x="1284960" y="1841042"/>
            <a:chExt cx="276034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960" y="1841042"/>
              <a:ext cx="2488869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058" y="1203337"/>
            <a:ext cx="97155" cy="55880"/>
          </a:xfrm>
          <a:custGeom>
            <a:avLst/>
            <a:gdLst/>
            <a:ahLst/>
            <a:cxnLst/>
            <a:rect l="l" t="t" r="r" b="b"/>
            <a:pathLst>
              <a:path w="97155" h="55880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97155" h="55880">
                <a:moveTo>
                  <a:pt x="96685" y="14909"/>
                </a:moveTo>
                <a:lnTo>
                  <a:pt x="95808" y="8509"/>
                </a:lnTo>
                <a:lnTo>
                  <a:pt x="92290" y="1701"/>
                </a:lnTo>
                <a:lnTo>
                  <a:pt x="89268" y="0"/>
                </a:lnTo>
                <a:lnTo>
                  <a:pt x="82638" y="0"/>
                </a:lnTo>
                <a:lnTo>
                  <a:pt x="80645" y="584"/>
                </a:lnTo>
                <a:lnTo>
                  <a:pt x="77317" y="2921"/>
                </a:lnTo>
                <a:lnTo>
                  <a:pt x="75946" y="4737"/>
                </a:lnTo>
                <a:lnTo>
                  <a:pt x="74866" y="7188"/>
                </a:lnTo>
                <a:lnTo>
                  <a:pt x="73990" y="4775"/>
                </a:lnTo>
                <a:lnTo>
                  <a:pt x="72745" y="2971"/>
                </a:lnTo>
                <a:lnTo>
                  <a:pt x="69545" y="596"/>
                </a:lnTo>
                <a:lnTo>
                  <a:pt x="67538" y="0"/>
                </a:lnTo>
                <a:lnTo>
                  <a:pt x="63131" y="0"/>
                </a:lnTo>
                <a:lnTo>
                  <a:pt x="61353" y="533"/>
                </a:lnTo>
                <a:lnTo>
                  <a:pt x="58204" y="2705"/>
                </a:lnTo>
                <a:lnTo>
                  <a:pt x="56896" y="4279"/>
                </a:lnTo>
                <a:lnTo>
                  <a:pt x="55854" y="6350"/>
                </a:lnTo>
                <a:lnTo>
                  <a:pt x="55854" y="1943"/>
                </a:lnTo>
                <a:lnTo>
                  <a:pt x="47904" y="1943"/>
                </a:lnTo>
                <a:lnTo>
                  <a:pt x="47904" y="55499"/>
                </a:lnTo>
                <a:lnTo>
                  <a:pt x="55854" y="55499"/>
                </a:lnTo>
                <a:lnTo>
                  <a:pt x="55854" y="17373"/>
                </a:lnTo>
                <a:lnTo>
                  <a:pt x="56299" y="12725"/>
                </a:lnTo>
                <a:lnTo>
                  <a:pt x="58102" y="8775"/>
                </a:lnTo>
                <a:lnTo>
                  <a:pt x="59715" y="7785"/>
                </a:lnTo>
                <a:lnTo>
                  <a:pt x="64376" y="7785"/>
                </a:lnTo>
                <a:lnTo>
                  <a:pt x="66001" y="8686"/>
                </a:lnTo>
                <a:lnTo>
                  <a:pt x="67805" y="12268"/>
                </a:lnTo>
                <a:lnTo>
                  <a:pt x="68249" y="17018"/>
                </a:lnTo>
                <a:lnTo>
                  <a:pt x="68249" y="55499"/>
                </a:lnTo>
                <a:lnTo>
                  <a:pt x="76238" y="55499"/>
                </a:lnTo>
                <a:lnTo>
                  <a:pt x="76238" y="17373"/>
                </a:lnTo>
                <a:lnTo>
                  <a:pt x="76708" y="12725"/>
                </a:lnTo>
                <a:lnTo>
                  <a:pt x="78574" y="8775"/>
                </a:lnTo>
                <a:lnTo>
                  <a:pt x="80314" y="7785"/>
                </a:lnTo>
                <a:lnTo>
                  <a:pt x="85064" y="7785"/>
                </a:lnTo>
                <a:lnTo>
                  <a:pt x="86588" y="8712"/>
                </a:lnTo>
                <a:lnTo>
                  <a:pt x="88277" y="12382"/>
                </a:lnTo>
                <a:lnTo>
                  <a:pt x="88696" y="17106"/>
                </a:lnTo>
                <a:lnTo>
                  <a:pt x="88696" y="55499"/>
                </a:lnTo>
                <a:lnTo>
                  <a:pt x="96685" y="55499"/>
                </a:lnTo>
                <a:lnTo>
                  <a:pt x="96685" y="14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47905" y="1185811"/>
            <a:ext cx="222885" cy="74295"/>
            <a:chOff x="1147905" y="1185811"/>
            <a:chExt cx="222885" cy="7429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7905" y="1189697"/>
              <a:ext cx="99735" cy="70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702" y="1185811"/>
              <a:ext cx="95034" cy="739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8699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51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7998" y="0"/>
                  </a:move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51" y="157111"/>
              <a:ext cx="187325" cy="36195"/>
            </a:xfrm>
            <a:custGeom>
              <a:avLst/>
              <a:gdLst/>
              <a:ahLst/>
              <a:cxnLst/>
              <a:rect l="l" t="t" r="r" b="b"/>
              <a:pathLst>
                <a:path w="187325" h="36194">
                  <a:moveTo>
                    <a:pt x="36001" y="18008"/>
                  </a:moveTo>
                  <a:lnTo>
                    <a:pt x="34586" y="10999"/>
                  </a:lnTo>
                  <a:lnTo>
                    <a:pt x="30728" y="5275"/>
                  </a:lnTo>
                  <a:lnTo>
                    <a:pt x="25005" y="1415"/>
                  </a:lnTo>
                  <a:lnTo>
                    <a:pt x="17998" y="0"/>
                  </a:lnTo>
                  <a:lnTo>
                    <a:pt x="10992" y="1415"/>
                  </a:lnTo>
                  <a:lnTo>
                    <a:pt x="5271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1" y="30730"/>
                  </a:lnTo>
                  <a:lnTo>
                    <a:pt x="10992" y="34589"/>
                  </a:lnTo>
                  <a:lnTo>
                    <a:pt x="17998" y="36004"/>
                  </a:lnTo>
                  <a:lnTo>
                    <a:pt x="25005" y="34589"/>
                  </a:lnTo>
                  <a:lnTo>
                    <a:pt x="30728" y="30730"/>
                  </a:lnTo>
                  <a:lnTo>
                    <a:pt x="34586" y="25010"/>
                  </a:lnTo>
                  <a:lnTo>
                    <a:pt x="36001" y="18008"/>
                  </a:lnTo>
                  <a:close/>
                </a:path>
                <a:path w="18732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6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6" y="5275"/>
                  </a:lnTo>
                  <a:lnTo>
                    <a:pt x="51818" y="10999"/>
                  </a:lnTo>
                  <a:lnTo>
                    <a:pt x="50403" y="18008"/>
                  </a:lnTo>
                  <a:lnTo>
                    <a:pt x="51818" y="25010"/>
                  </a:lnTo>
                  <a:lnTo>
                    <a:pt x="55676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6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8732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2" y="1415"/>
                  </a:lnTo>
                  <a:lnTo>
                    <a:pt x="106069" y="5275"/>
                  </a:lnTo>
                  <a:lnTo>
                    <a:pt x="102211" y="10999"/>
                  </a:lnTo>
                  <a:lnTo>
                    <a:pt x="100796" y="18008"/>
                  </a:lnTo>
                  <a:lnTo>
                    <a:pt x="102211" y="25010"/>
                  </a:lnTo>
                  <a:lnTo>
                    <a:pt x="106069" y="30730"/>
                  </a:lnTo>
                  <a:lnTo>
                    <a:pt x="111792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87325" h="36194">
                  <a:moveTo>
                    <a:pt x="187205" y="18008"/>
                  </a:moveTo>
                  <a:lnTo>
                    <a:pt x="185791" y="10999"/>
                  </a:lnTo>
                  <a:lnTo>
                    <a:pt x="181934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4" y="30730"/>
                  </a:lnTo>
                  <a:lnTo>
                    <a:pt x="185791" y="25010"/>
                  </a:lnTo>
                  <a:lnTo>
                    <a:pt x="187205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7721" y="290954"/>
            <a:ext cx="1652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What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is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(3/3)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749" y="961161"/>
            <a:ext cx="3276600" cy="16522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91135" indent="-140335">
              <a:lnSpc>
                <a:spcPct val="100000"/>
              </a:lnSpc>
              <a:spcBef>
                <a:spcPts val="285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build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 dirty="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50" dirty="0">
                <a:latin typeface="Tahoma"/>
                <a:cs typeface="Tahoma"/>
              </a:rPr>
              <a:t>images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built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from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sources</a:t>
            </a:r>
            <a:endParaRPr sz="1000" dirty="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30" dirty="0">
                <a:latin typeface="Tahoma"/>
                <a:cs typeface="Tahoma"/>
              </a:rPr>
              <a:t>using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simple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DSL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(</a:t>
            </a:r>
            <a:r>
              <a:rPr sz="1000" spc="55" dirty="0">
                <a:latin typeface="Cambria"/>
                <a:cs typeface="Cambria"/>
              </a:rPr>
              <a:t>Dockerfile</a:t>
            </a:r>
            <a:r>
              <a:rPr sz="1000" spc="5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dirty="0">
                <a:latin typeface="Tahoma"/>
                <a:cs typeface="Tahoma"/>
              </a:rPr>
              <a:t> 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REST </a:t>
            </a:r>
            <a:r>
              <a:rPr sz="1100" spc="-20" dirty="0">
                <a:latin typeface="Tahoma"/>
                <a:cs typeface="Tahoma"/>
              </a:rPr>
              <a:t>APIs</a:t>
            </a:r>
            <a:endParaRPr sz="1100" dirty="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25" dirty="0">
                <a:latin typeface="Tahoma"/>
                <a:cs typeface="Tahoma"/>
                <a:hlinkClick r:id="rId12"/>
              </a:rPr>
              <a:t>Engine </a:t>
            </a:r>
            <a:r>
              <a:rPr sz="1000" dirty="0">
                <a:latin typeface="Tahoma"/>
                <a:cs typeface="Tahoma"/>
                <a:hlinkClick r:id="rId12"/>
              </a:rPr>
              <a:t>API</a:t>
            </a:r>
            <a:r>
              <a:rPr sz="1000" spc="-20" dirty="0">
                <a:latin typeface="Tahoma"/>
                <a:cs typeface="Tahoma"/>
                <a:hlinkClick r:id="rId12"/>
              </a:rPr>
              <a:t> </a:t>
            </a:r>
            <a:r>
              <a:rPr sz="1000" spc="-10" dirty="0">
                <a:latin typeface="Tahoma"/>
                <a:cs typeface="Tahoma"/>
                <a:hlinkClick r:id="rId12"/>
              </a:rPr>
              <a:t>(control</a:t>
            </a:r>
            <a:r>
              <a:rPr sz="1000" spc="-20" dirty="0">
                <a:latin typeface="Tahoma"/>
                <a:cs typeface="Tahoma"/>
                <a:hlinkClick r:id="rId12"/>
              </a:rPr>
              <a:t> the</a:t>
            </a:r>
            <a:r>
              <a:rPr sz="1000" spc="-25" dirty="0">
                <a:latin typeface="Tahoma"/>
                <a:cs typeface="Tahoma"/>
                <a:hlinkClick r:id="rId12"/>
              </a:rPr>
              <a:t> </a:t>
            </a:r>
            <a:r>
              <a:rPr sz="1000" spc="-30" dirty="0">
                <a:latin typeface="Tahoma"/>
                <a:cs typeface="Tahoma"/>
                <a:hlinkClick r:id="rId12"/>
              </a:rPr>
              <a:t>docker</a:t>
            </a:r>
            <a:r>
              <a:rPr sz="1000" spc="-20" dirty="0">
                <a:latin typeface="Tahoma"/>
                <a:cs typeface="Tahoma"/>
                <a:hlinkClick r:id="rId12"/>
              </a:rPr>
              <a:t> </a:t>
            </a:r>
            <a:r>
              <a:rPr sz="1000" spc="-10" dirty="0">
                <a:latin typeface="Tahoma"/>
                <a:cs typeface="Tahoma"/>
                <a:hlinkClick r:id="rId12"/>
              </a:rPr>
              <a:t>engine)</a:t>
            </a:r>
            <a:endParaRPr sz="1000" dirty="0">
              <a:latin typeface="Tahoma"/>
              <a:cs typeface="Tahoma"/>
            </a:endParaRPr>
          </a:p>
          <a:p>
            <a:pPr marL="464820" marR="43180" lvl="1" indent="-131445">
              <a:lnSpc>
                <a:spcPts val="12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  <a:tabLst>
                <a:tab pos="466090" algn="l"/>
              </a:tabLst>
            </a:pPr>
            <a:r>
              <a:rPr sz="1000" dirty="0">
                <a:latin typeface="Tahoma"/>
                <a:cs typeface="Tahoma"/>
                <a:hlinkClick r:id="rId13"/>
              </a:rPr>
              <a:t>Plugin</a:t>
            </a:r>
            <a:r>
              <a:rPr sz="1000" spc="-30" dirty="0">
                <a:latin typeface="Tahoma"/>
                <a:cs typeface="Tahoma"/>
                <a:hlinkClick r:id="rId13"/>
              </a:rPr>
              <a:t> </a:t>
            </a:r>
            <a:r>
              <a:rPr sz="1000" dirty="0">
                <a:latin typeface="Tahoma"/>
                <a:cs typeface="Tahoma"/>
                <a:hlinkClick r:id="rId13"/>
              </a:rPr>
              <a:t>API</a:t>
            </a:r>
            <a:r>
              <a:rPr sz="1000" spc="-25" dirty="0">
                <a:latin typeface="Tahoma"/>
                <a:cs typeface="Tahoma"/>
                <a:hlinkClick r:id="rId13"/>
              </a:rPr>
              <a:t> </a:t>
            </a:r>
            <a:r>
              <a:rPr sz="1000" spc="-35" dirty="0">
                <a:latin typeface="Tahoma"/>
                <a:cs typeface="Tahoma"/>
                <a:hlinkClick r:id="rId13"/>
              </a:rPr>
              <a:t>(extend</a:t>
            </a:r>
            <a:r>
              <a:rPr sz="1000" spc="-20" dirty="0">
                <a:latin typeface="Tahoma"/>
                <a:cs typeface="Tahoma"/>
                <a:hlinkClick r:id="rId13"/>
              </a:rPr>
              <a:t> the</a:t>
            </a:r>
            <a:r>
              <a:rPr sz="1000" spc="-30" dirty="0">
                <a:latin typeface="Tahoma"/>
                <a:cs typeface="Tahoma"/>
                <a:hlinkClick r:id="rId13"/>
              </a:rPr>
              <a:t> </a:t>
            </a:r>
            <a:r>
              <a:rPr sz="1000" spc="-20" dirty="0">
                <a:latin typeface="Tahoma"/>
                <a:cs typeface="Tahoma"/>
                <a:hlinkClick r:id="rId13"/>
              </a:rPr>
              <a:t>engine</a:t>
            </a:r>
            <a:r>
              <a:rPr sz="1000" spc="260" dirty="0">
                <a:latin typeface="Tahoma"/>
                <a:cs typeface="Tahoma"/>
                <a:hlinkClick r:id="rId13"/>
              </a:rPr>
              <a:t> </a:t>
            </a:r>
            <a:r>
              <a:rPr sz="1000" dirty="0">
                <a:latin typeface="Impact"/>
                <a:cs typeface="Impact"/>
                <a:hlinkClick r:id="rId13"/>
              </a:rPr>
              <a:t>→</a:t>
            </a:r>
            <a:r>
              <a:rPr sz="1000" spc="105" dirty="0">
                <a:latin typeface="Impact"/>
                <a:cs typeface="Impact"/>
                <a:hlinkClick r:id="rId13"/>
              </a:rPr>
              <a:t> </a:t>
            </a:r>
            <a:r>
              <a:rPr sz="1000" spc="-40" dirty="0">
                <a:latin typeface="Tahoma"/>
                <a:cs typeface="Tahoma"/>
                <a:hlinkClick r:id="rId13"/>
              </a:rPr>
              <a:t>network,</a:t>
            </a:r>
            <a:r>
              <a:rPr sz="1000" spc="-25" dirty="0">
                <a:latin typeface="Tahoma"/>
                <a:cs typeface="Tahoma"/>
                <a:hlinkClick r:id="rId13"/>
              </a:rPr>
              <a:t> </a:t>
            </a:r>
            <a:r>
              <a:rPr sz="1000" spc="-40" dirty="0">
                <a:latin typeface="Tahoma"/>
                <a:cs typeface="Tahoma"/>
                <a:hlinkClick r:id="rId13"/>
              </a:rPr>
              <a:t>storage,</a:t>
            </a:r>
            <a:r>
              <a:rPr sz="1000" spc="-40" dirty="0">
                <a:latin typeface="Tahoma"/>
                <a:cs typeface="Tahoma"/>
              </a:rPr>
              <a:t> 	</a:t>
            </a:r>
            <a:r>
              <a:rPr sz="1000" spc="-10" dirty="0">
                <a:latin typeface="Tahoma"/>
                <a:cs typeface="Tahoma"/>
                <a:hlinkClick r:id="rId13"/>
              </a:rPr>
              <a:t>authorisation)</a:t>
            </a:r>
            <a:endParaRPr sz="1000" dirty="0">
              <a:latin typeface="Tahoma"/>
              <a:cs typeface="Tahoma"/>
            </a:endParaRPr>
          </a:p>
          <a:p>
            <a:pPr marL="464820" lvl="1" indent="-131445">
              <a:lnSpc>
                <a:spcPts val="1150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25" dirty="0">
                <a:latin typeface="Tahoma"/>
                <a:cs typeface="Tahoma"/>
                <a:hlinkClick r:id="rId14"/>
              </a:rPr>
              <a:t>Registry</a:t>
            </a:r>
            <a:r>
              <a:rPr sz="1000" spc="40" dirty="0">
                <a:latin typeface="Tahoma"/>
                <a:cs typeface="Tahoma"/>
                <a:hlinkClick r:id="rId14"/>
              </a:rPr>
              <a:t> </a:t>
            </a:r>
            <a:r>
              <a:rPr sz="1000" dirty="0">
                <a:latin typeface="Tahoma"/>
                <a:cs typeface="Tahoma"/>
                <a:hlinkClick r:id="rId14"/>
              </a:rPr>
              <a:t>API</a:t>
            </a:r>
            <a:r>
              <a:rPr sz="1000" spc="45" dirty="0">
                <a:latin typeface="Tahoma"/>
                <a:cs typeface="Tahoma"/>
                <a:hlinkClick r:id="rId14"/>
              </a:rPr>
              <a:t> </a:t>
            </a:r>
            <a:r>
              <a:rPr sz="1000" spc="-30" dirty="0">
                <a:latin typeface="Tahoma"/>
                <a:cs typeface="Tahoma"/>
                <a:hlinkClick r:id="rId14"/>
              </a:rPr>
              <a:t>(publish/download</a:t>
            </a:r>
            <a:r>
              <a:rPr sz="1000" spc="45" dirty="0">
                <a:latin typeface="Tahoma"/>
                <a:cs typeface="Tahoma"/>
                <a:hlinkClick r:id="rId14"/>
              </a:rPr>
              <a:t> </a:t>
            </a:r>
            <a:r>
              <a:rPr sz="1000" spc="-10" dirty="0">
                <a:latin typeface="Tahoma"/>
                <a:cs typeface="Tahoma"/>
                <a:hlinkClick r:id="rId14"/>
              </a:rPr>
              <a:t>images)</a:t>
            </a:r>
            <a:endParaRPr sz="1000" dirty="0">
              <a:latin typeface="Tahoma"/>
              <a:cs typeface="Tahoma"/>
            </a:endParaRPr>
          </a:p>
          <a:p>
            <a:pPr marL="4648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64820" algn="l"/>
              </a:tabLst>
            </a:pPr>
            <a:r>
              <a:rPr sz="1000" spc="-40" dirty="0">
                <a:latin typeface="Tahoma"/>
                <a:cs typeface="Tahoma"/>
                <a:hlinkClick r:id="rId15"/>
              </a:rPr>
              <a:t>Swarm</a:t>
            </a:r>
            <a:r>
              <a:rPr sz="1000" spc="-20" dirty="0">
                <a:latin typeface="Tahoma"/>
                <a:cs typeface="Tahoma"/>
                <a:hlinkClick r:id="rId15"/>
              </a:rPr>
              <a:t> </a:t>
            </a:r>
            <a:r>
              <a:rPr sz="1000" dirty="0">
                <a:latin typeface="Tahoma"/>
                <a:cs typeface="Tahoma"/>
                <a:hlinkClick r:id="rId15"/>
              </a:rPr>
              <a:t>API</a:t>
            </a:r>
            <a:r>
              <a:rPr sz="1000" spc="-20" dirty="0">
                <a:latin typeface="Tahoma"/>
                <a:cs typeface="Tahoma"/>
                <a:hlinkClick r:id="rId15"/>
              </a:rPr>
              <a:t> </a:t>
            </a:r>
            <a:r>
              <a:rPr sz="1000" spc="-45" dirty="0">
                <a:latin typeface="Tahoma"/>
                <a:cs typeface="Tahoma"/>
                <a:hlinkClick r:id="rId15"/>
              </a:rPr>
              <a:t>(manage</a:t>
            </a:r>
            <a:r>
              <a:rPr sz="1000" spc="-20" dirty="0">
                <a:latin typeface="Tahoma"/>
                <a:cs typeface="Tahoma"/>
                <a:hlinkClick r:id="rId15"/>
              </a:rPr>
              <a:t> </a:t>
            </a:r>
            <a:r>
              <a:rPr sz="1000" dirty="0">
                <a:latin typeface="Tahoma"/>
                <a:cs typeface="Tahoma"/>
                <a:hlinkClick r:id="rId15"/>
              </a:rPr>
              <a:t>a</a:t>
            </a:r>
            <a:r>
              <a:rPr sz="1000" spc="-20" dirty="0">
                <a:latin typeface="Tahoma"/>
                <a:cs typeface="Tahoma"/>
                <a:hlinkClick r:id="rId15"/>
              </a:rPr>
              <a:t> </a:t>
            </a:r>
            <a:r>
              <a:rPr sz="1000" spc="-25" dirty="0">
                <a:latin typeface="Tahoma"/>
                <a:cs typeface="Tahoma"/>
                <a:hlinkClick r:id="rId15"/>
              </a:rPr>
              <a:t>clusted</a:t>
            </a:r>
            <a:r>
              <a:rPr sz="1000" spc="-15" dirty="0">
                <a:latin typeface="Tahoma"/>
                <a:cs typeface="Tahoma"/>
                <a:hlinkClick r:id="rId15"/>
              </a:rPr>
              <a:t> </a:t>
            </a:r>
            <a:r>
              <a:rPr sz="1000" dirty="0">
                <a:latin typeface="Tahoma"/>
                <a:cs typeface="Tahoma"/>
                <a:hlinkClick r:id="rId15"/>
              </a:rPr>
              <a:t>of</a:t>
            </a:r>
            <a:r>
              <a:rPr sz="1000" spc="-20" dirty="0">
                <a:latin typeface="Tahoma"/>
                <a:cs typeface="Tahoma"/>
                <a:hlinkClick r:id="rId15"/>
              </a:rPr>
              <a:t> </a:t>
            </a:r>
            <a:r>
              <a:rPr sz="1000" spc="-30" dirty="0">
                <a:latin typeface="Tahoma"/>
                <a:cs typeface="Tahoma"/>
                <a:hlinkClick r:id="rId15"/>
              </a:rPr>
              <a:t>docker</a:t>
            </a:r>
            <a:r>
              <a:rPr sz="1000" spc="-20" dirty="0">
                <a:latin typeface="Tahoma"/>
                <a:cs typeface="Tahoma"/>
                <a:hlinkClick r:id="rId15"/>
              </a:rPr>
              <a:t> </a:t>
            </a:r>
            <a:r>
              <a:rPr sz="1000" spc="-10" dirty="0">
                <a:latin typeface="Tahoma"/>
                <a:cs typeface="Tahoma"/>
                <a:hlinkClick r:id="rId15"/>
              </a:rPr>
              <a:t>machines)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8461" y="1841042"/>
            <a:ext cx="2276475" cy="717550"/>
            <a:chOff x="1768461" y="1841042"/>
            <a:chExt cx="227647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8461" y="1841042"/>
              <a:ext cx="2005368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6064" y="1184833"/>
            <a:ext cx="154578" cy="7400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7030" y="1184833"/>
            <a:ext cx="160936" cy="9444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8461" y="1841042"/>
            <a:ext cx="2276475" cy="717550"/>
            <a:chOff x="1768461" y="1841042"/>
            <a:chExt cx="2276475" cy="71755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8461" y="1841042"/>
              <a:ext cx="2005368" cy="717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80802" y="1992896"/>
              <a:ext cx="264160" cy="72390"/>
            </a:xfrm>
            <a:custGeom>
              <a:avLst/>
              <a:gdLst/>
              <a:ahLst/>
              <a:cxnLst/>
              <a:rect l="l" t="t" r="r" b="b"/>
              <a:pathLst>
                <a:path w="264160" h="72389">
                  <a:moveTo>
                    <a:pt x="6654" y="15570"/>
                  </a:moveTo>
                  <a:lnTo>
                    <a:pt x="0" y="15570"/>
                  </a:lnTo>
                  <a:lnTo>
                    <a:pt x="0" y="56464"/>
                  </a:lnTo>
                  <a:lnTo>
                    <a:pt x="6654" y="56464"/>
                  </a:lnTo>
                  <a:lnTo>
                    <a:pt x="6654" y="15570"/>
                  </a:lnTo>
                  <a:close/>
                </a:path>
                <a:path w="264160" h="72389">
                  <a:moveTo>
                    <a:pt x="6654" y="0"/>
                  </a:moveTo>
                  <a:lnTo>
                    <a:pt x="0" y="0"/>
                  </a:lnTo>
                  <a:lnTo>
                    <a:pt x="0" y="8763"/>
                  </a:lnTo>
                  <a:lnTo>
                    <a:pt x="6654" y="8763"/>
                  </a:lnTo>
                  <a:lnTo>
                    <a:pt x="6654" y="0"/>
                  </a:lnTo>
                  <a:close/>
                </a:path>
                <a:path w="264160" h="72389">
                  <a:moveTo>
                    <a:pt x="79692" y="26047"/>
                  </a:moveTo>
                  <a:lnTo>
                    <a:pt x="78549" y="21907"/>
                  </a:lnTo>
                  <a:lnTo>
                    <a:pt x="73964" y="16065"/>
                  </a:lnTo>
                  <a:lnTo>
                    <a:pt x="70726" y="14617"/>
                  </a:lnTo>
                  <a:lnTo>
                    <a:pt x="63360" y="14617"/>
                  </a:lnTo>
                  <a:lnTo>
                    <a:pt x="60642" y="15278"/>
                  </a:lnTo>
                  <a:lnTo>
                    <a:pt x="56019" y="17983"/>
                  </a:lnTo>
                  <a:lnTo>
                    <a:pt x="54025" y="20091"/>
                  </a:lnTo>
                  <a:lnTo>
                    <a:pt x="52374" y="22936"/>
                  </a:lnTo>
                  <a:lnTo>
                    <a:pt x="51384" y="20231"/>
                  </a:lnTo>
                  <a:lnTo>
                    <a:pt x="49860" y="18161"/>
                  </a:lnTo>
                  <a:lnTo>
                    <a:pt x="45745" y="15316"/>
                  </a:lnTo>
                  <a:lnTo>
                    <a:pt x="43243" y="14617"/>
                  </a:lnTo>
                  <a:lnTo>
                    <a:pt x="37388" y="14617"/>
                  </a:lnTo>
                  <a:lnTo>
                    <a:pt x="34874" y="15151"/>
                  </a:lnTo>
                  <a:lnTo>
                    <a:pt x="30632" y="17373"/>
                  </a:lnTo>
                  <a:lnTo>
                    <a:pt x="28816" y="19088"/>
                  </a:lnTo>
                  <a:lnTo>
                    <a:pt x="27292" y="21412"/>
                  </a:lnTo>
                  <a:lnTo>
                    <a:pt x="27292" y="15570"/>
                  </a:lnTo>
                  <a:lnTo>
                    <a:pt x="20612" y="15570"/>
                  </a:lnTo>
                  <a:lnTo>
                    <a:pt x="20612" y="56464"/>
                  </a:lnTo>
                  <a:lnTo>
                    <a:pt x="27292" y="56464"/>
                  </a:lnTo>
                  <a:lnTo>
                    <a:pt x="27292" y="29159"/>
                  </a:lnTo>
                  <a:lnTo>
                    <a:pt x="28295" y="26098"/>
                  </a:lnTo>
                  <a:lnTo>
                    <a:pt x="32283" y="21590"/>
                  </a:lnTo>
                  <a:lnTo>
                    <a:pt x="34988" y="20447"/>
                  </a:lnTo>
                  <a:lnTo>
                    <a:pt x="41249" y="20447"/>
                  </a:lnTo>
                  <a:lnTo>
                    <a:pt x="43370" y="21361"/>
                  </a:lnTo>
                  <a:lnTo>
                    <a:pt x="46126" y="25006"/>
                  </a:lnTo>
                  <a:lnTo>
                    <a:pt x="46812" y="27825"/>
                  </a:lnTo>
                  <a:lnTo>
                    <a:pt x="46812" y="56464"/>
                  </a:lnTo>
                  <a:lnTo>
                    <a:pt x="53492" y="56464"/>
                  </a:lnTo>
                  <a:lnTo>
                    <a:pt x="53492" y="29121"/>
                  </a:lnTo>
                  <a:lnTo>
                    <a:pt x="54495" y="26060"/>
                  </a:lnTo>
                  <a:lnTo>
                    <a:pt x="58496" y="21577"/>
                  </a:lnTo>
                  <a:lnTo>
                    <a:pt x="61214" y="20447"/>
                  </a:lnTo>
                  <a:lnTo>
                    <a:pt x="67475" y="20447"/>
                  </a:lnTo>
                  <a:lnTo>
                    <a:pt x="69570" y="21361"/>
                  </a:lnTo>
                  <a:lnTo>
                    <a:pt x="72326" y="25031"/>
                  </a:lnTo>
                  <a:lnTo>
                    <a:pt x="73012" y="27851"/>
                  </a:lnTo>
                  <a:lnTo>
                    <a:pt x="73012" y="56464"/>
                  </a:lnTo>
                  <a:lnTo>
                    <a:pt x="79692" y="56464"/>
                  </a:lnTo>
                  <a:lnTo>
                    <a:pt x="79692" y="26047"/>
                  </a:lnTo>
                  <a:close/>
                </a:path>
                <a:path w="264160" h="72389">
                  <a:moveTo>
                    <a:pt x="127292" y="15570"/>
                  </a:moveTo>
                  <a:lnTo>
                    <a:pt x="120650" y="15570"/>
                  </a:lnTo>
                  <a:lnTo>
                    <a:pt x="120650" y="21412"/>
                  </a:lnTo>
                  <a:lnTo>
                    <a:pt x="120650" y="30759"/>
                  </a:lnTo>
                  <a:lnTo>
                    <a:pt x="120650" y="40322"/>
                  </a:lnTo>
                  <a:lnTo>
                    <a:pt x="119646" y="44030"/>
                  </a:lnTo>
                  <a:lnTo>
                    <a:pt x="115671" y="49301"/>
                  </a:lnTo>
                  <a:lnTo>
                    <a:pt x="112890" y="50622"/>
                  </a:lnTo>
                  <a:lnTo>
                    <a:pt x="105740" y="50622"/>
                  </a:lnTo>
                  <a:lnTo>
                    <a:pt x="102958" y="49301"/>
                  </a:lnTo>
                  <a:lnTo>
                    <a:pt x="98983" y="44030"/>
                  </a:lnTo>
                  <a:lnTo>
                    <a:pt x="97993" y="40322"/>
                  </a:lnTo>
                  <a:lnTo>
                    <a:pt x="97993" y="30759"/>
                  </a:lnTo>
                  <a:lnTo>
                    <a:pt x="98983" y="27038"/>
                  </a:lnTo>
                  <a:lnTo>
                    <a:pt x="102958" y="21755"/>
                  </a:lnTo>
                  <a:lnTo>
                    <a:pt x="105740" y="20447"/>
                  </a:lnTo>
                  <a:lnTo>
                    <a:pt x="112890" y="20447"/>
                  </a:lnTo>
                  <a:lnTo>
                    <a:pt x="115671" y="21755"/>
                  </a:lnTo>
                  <a:lnTo>
                    <a:pt x="119646" y="27038"/>
                  </a:lnTo>
                  <a:lnTo>
                    <a:pt x="120650" y="30759"/>
                  </a:lnTo>
                  <a:lnTo>
                    <a:pt x="120650" y="21412"/>
                  </a:lnTo>
                  <a:lnTo>
                    <a:pt x="120065" y="20447"/>
                  </a:lnTo>
                  <a:lnTo>
                    <a:pt x="119278" y="19138"/>
                  </a:lnTo>
                  <a:lnTo>
                    <a:pt x="117513" y="17437"/>
                  </a:lnTo>
                  <a:lnTo>
                    <a:pt x="113220" y="15176"/>
                  </a:lnTo>
                  <a:lnTo>
                    <a:pt x="110655" y="14605"/>
                  </a:lnTo>
                  <a:lnTo>
                    <a:pt x="102704" y="14605"/>
                  </a:lnTo>
                  <a:lnTo>
                    <a:pt x="98704" y="16510"/>
                  </a:lnTo>
                  <a:lnTo>
                    <a:pt x="92633" y="24155"/>
                  </a:lnTo>
                  <a:lnTo>
                    <a:pt x="91109" y="29222"/>
                  </a:lnTo>
                  <a:lnTo>
                    <a:pt x="91109" y="41859"/>
                  </a:lnTo>
                  <a:lnTo>
                    <a:pt x="92633" y="46926"/>
                  </a:lnTo>
                  <a:lnTo>
                    <a:pt x="98704" y="54559"/>
                  </a:lnTo>
                  <a:lnTo>
                    <a:pt x="102704" y="56464"/>
                  </a:lnTo>
                  <a:lnTo>
                    <a:pt x="110655" y="56464"/>
                  </a:lnTo>
                  <a:lnTo>
                    <a:pt x="113220" y="55905"/>
                  </a:lnTo>
                  <a:lnTo>
                    <a:pt x="117513" y="53644"/>
                  </a:lnTo>
                  <a:lnTo>
                    <a:pt x="119278" y="51943"/>
                  </a:lnTo>
                  <a:lnTo>
                    <a:pt x="120065" y="50622"/>
                  </a:lnTo>
                  <a:lnTo>
                    <a:pt x="120650" y="49657"/>
                  </a:lnTo>
                  <a:lnTo>
                    <a:pt x="120650" y="57061"/>
                  </a:lnTo>
                  <a:lnTo>
                    <a:pt x="119557" y="60502"/>
                  </a:lnTo>
                  <a:lnTo>
                    <a:pt x="115214" y="65062"/>
                  </a:lnTo>
                  <a:lnTo>
                    <a:pt x="111950" y="66205"/>
                  </a:lnTo>
                  <a:lnTo>
                    <a:pt x="105625" y="66205"/>
                  </a:lnTo>
                  <a:lnTo>
                    <a:pt x="103695" y="65963"/>
                  </a:lnTo>
                  <a:lnTo>
                    <a:pt x="99872" y="65024"/>
                  </a:lnTo>
                  <a:lnTo>
                    <a:pt x="97942" y="64274"/>
                  </a:lnTo>
                  <a:lnTo>
                    <a:pt x="95999" y="63284"/>
                  </a:lnTo>
                  <a:lnTo>
                    <a:pt x="95999" y="70104"/>
                  </a:lnTo>
                  <a:lnTo>
                    <a:pt x="97942" y="70751"/>
                  </a:lnTo>
                  <a:lnTo>
                    <a:pt x="99949" y="71247"/>
                  </a:lnTo>
                  <a:lnTo>
                    <a:pt x="104101" y="71894"/>
                  </a:lnTo>
                  <a:lnTo>
                    <a:pt x="106311" y="72047"/>
                  </a:lnTo>
                  <a:lnTo>
                    <a:pt x="114960" y="72047"/>
                  </a:lnTo>
                  <a:lnTo>
                    <a:pt x="119646" y="70332"/>
                  </a:lnTo>
                  <a:lnTo>
                    <a:pt x="123317" y="66205"/>
                  </a:lnTo>
                  <a:lnTo>
                    <a:pt x="125768" y="63461"/>
                  </a:lnTo>
                  <a:lnTo>
                    <a:pt x="127292" y="58229"/>
                  </a:lnTo>
                  <a:lnTo>
                    <a:pt x="127292" y="49657"/>
                  </a:lnTo>
                  <a:lnTo>
                    <a:pt x="127292" y="21412"/>
                  </a:lnTo>
                  <a:lnTo>
                    <a:pt x="127292" y="15570"/>
                  </a:lnTo>
                  <a:close/>
                </a:path>
                <a:path w="264160" h="72389">
                  <a:moveTo>
                    <a:pt x="151218" y="47701"/>
                  </a:moveTo>
                  <a:lnTo>
                    <a:pt x="143586" y="47701"/>
                  </a:lnTo>
                  <a:lnTo>
                    <a:pt x="143586" y="56464"/>
                  </a:lnTo>
                  <a:lnTo>
                    <a:pt x="151218" y="56464"/>
                  </a:lnTo>
                  <a:lnTo>
                    <a:pt x="151218" y="47701"/>
                  </a:lnTo>
                  <a:close/>
                </a:path>
                <a:path w="264160" h="72389">
                  <a:moveTo>
                    <a:pt x="151218" y="18491"/>
                  </a:moveTo>
                  <a:lnTo>
                    <a:pt x="143586" y="18491"/>
                  </a:lnTo>
                  <a:lnTo>
                    <a:pt x="143586" y="27254"/>
                  </a:lnTo>
                  <a:lnTo>
                    <a:pt x="151218" y="27254"/>
                  </a:lnTo>
                  <a:lnTo>
                    <a:pt x="151218" y="18491"/>
                  </a:lnTo>
                  <a:close/>
                </a:path>
                <a:path w="264160" h="72389">
                  <a:moveTo>
                    <a:pt x="203123" y="29616"/>
                  </a:moveTo>
                  <a:lnTo>
                    <a:pt x="201587" y="24447"/>
                  </a:lnTo>
                  <a:lnTo>
                    <a:pt x="198462" y="20447"/>
                  </a:lnTo>
                  <a:lnTo>
                    <a:pt x="196215" y="17589"/>
                  </a:lnTo>
                  <a:lnTo>
                    <a:pt x="196215" y="31165"/>
                  </a:lnTo>
                  <a:lnTo>
                    <a:pt x="196215" y="40881"/>
                  </a:lnTo>
                  <a:lnTo>
                    <a:pt x="195199" y="44691"/>
                  </a:lnTo>
                  <a:lnTo>
                    <a:pt x="193090" y="47599"/>
                  </a:lnTo>
                  <a:lnTo>
                    <a:pt x="191173" y="50215"/>
                  </a:lnTo>
                  <a:lnTo>
                    <a:pt x="188417" y="51600"/>
                  </a:lnTo>
                  <a:lnTo>
                    <a:pt x="181381" y="51600"/>
                  </a:lnTo>
                  <a:lnTo>
                    <a:pt x="179425" y="50622"/>
                  </a:lnTo>
                  <a:lnTo>
                    <a:pt x="178625" y="50215"/>
                  </a:lnTo>
                  <a:lnTo>
                    <a:pt x="174586" y="44691"/>
                  </a:lnTo>
                  <a:lnTo>
                    <a:pt x="173596" y="40881"/>
                  </a:lnTo>
                  <a:lnTo>
                    <a:pt x="173596" y="31165"/>
                  </a:lnTo>
                  <a:lnTo>
                    <a:pt x="174586" y="27355"/>
                  </a:lnTo>
                  <a:lnTo>
                    <a:pt x="178625" y="21831"/>
                  </a:lnTo>
                  <a:lnTo>
                    <a:pt x="179451" y="21412"/>
                  </a:lnTo>
                  <a:lnTo>
                    <a:pt x="181381" y="20447"/>
                  </a:lnTo>
                  <a:lnTo>
                    <a:pt x="188417" y="20447"/>
                  </a:lnTo>
                  <a:lnTo>
                    <a:pt x="191173" y="21831"/>
                  </a:lnTo>
                  <a:lnTo>
                    <a:pt x="195199" y="27355"/>
                  </a:lnTo>
                  <a:lnTo>
                    <a:pt x="196215" y="31165"/>
                  </a:lnTo>
                  <a:lnTo>
                    <a:pt x="196215" y="17589"/>
                  </a:lnTo>
                  <a:lnTo>
                    <a:pt x="195427" y="16573"/>
                  </a:lnTo>
                  <a:lnTo>
                    <a:pt x="191439" y="14605"/>
                  </a:lnTo>
                  <a:lnTo>
                    <a:pt x="183565" y="14605"/>
                  </a:lnTo>
                  <a:lnTo>
                    <a:pt x="181013" y="15163"/>
                  </a:lnTo>
                  <a:lnTo>
                    <a:pt x="176758" y="17399"/>
                  </a:lnTo>
                  <a:lnTo>
                    <a:pt x="174980" y="19113"/>
                  </a:lnTo>
                  <a:lnTo>
                    <a:pt x="173596" y="21412"/>
                  </a:lnTo>
                  <a:lnTo>
                    <a:pt x="173596" y="0"/>
                  </a:lnTo>
                  <a:lnTo>
                    <a:pt x="166903" y="0"/>
                  </a:lnTo>
                  <a:lnTo>
                    <a:pt x="166903" y="56464"/>
                  </a:lnTo>
                  <a:lnTo>
                    <a:pt x="173596" y="56464"/>
                  </a:lnTo>
                  <a:lnTo>
                    <a:pt x="173596" y="50622"/>
                  </a:lnTo>
                  <a:lnTo>
                    <a:pt x="174993" y="52933"/>
                  </a:lnTo>
                  <a:lnTo>
                    <a:pt x="176758" y="54648"/>
                  </a:lnTo>
                  <a:lnTo>
                    <a:pt x="181013" y="56883"/>
                  </a:lnTo>
                  <a:lnTo>
                    <a:pt x="183565" y="57442"/>
                  </a:lnTo>
                  <a:lnTo>
                    <a:pt x="191439" y="57442"/>
                  </a:lnTo>
                  <a:lnTo>
                    <a:pt x="195427" y="55473"/>
                  </a:lnTo>
                  <a:lnTo>
                    <a:pt x="198450" y="51600"/>
                  </a:lnTo>
                  <a:lnTo>
                    <a:pt x="201587" y="47599"/>
                  </a:lnTo>
                  <a:lnTo>
                    <a:pt x="203123" y="42430"/>
                  </a:lnTo>
                  <a:lnTo>
                    <a:pt x="203123" y="29616"/>
                  </a:lnTo>
                  <a:close/>
                </a:path>
                <a:path w="264160" h="72389">
                  <a:moveTo>
                    <a:pt x="221678" y="15570"/>
                  </a:moveTo>
                  <a:lnTo>
                    <a:pt x="215036" y="15570"/>
                  </a:lnTo>
                  <a:lnTo>
                    <a:pt x="215036" y="56464"/>
                  </a:lnTo>
                  <a:lnTo>
                    <a:pt x="221678" y="56464"/>
                  </a:lnTo>
                  <a:lnTo>
                    <a:pt x="221678" y="15570"/>
                  </a:lnTo>
                  <a:close/>
                </a:path>
                <a:path w="264160" h="72389">
                  <a:moveTo>
                    <a:pt x="221678" y="0"/>
                  </a:moveTo>
                  <a:lnTo>
                    <a:pt x="215036" y="0"/>
                  </a:lnTo>
                  <a:lnTo>
                    <a:pt x="215036" y="8763"/>
                  </a:lnTo>
                  <a:lnTo>
                    <a:pt x="221678" y="8763"/>
                  </a:lnTo>
                  <a:lnTo>
                    <a:pt x="221678" y="0"/>
                  </a:lnTo>
                  <a:close/>
                </a:path>
                <a:path w="264160" h="72389">
                  <a:moveTo>
                    <a:pt x="263880" y="41821"/>
                  </a:moveTo>
                  <a:lnTo>
                    <a:pt x="262877" y="39230"/>
                  </a:lnTo>
                  <a:lnTo>
                    <a:pt x="258902" y="35534"/>
                  </a:lnTo>
                  <a:lnTo>
                    <a:pt x="255549" y="34086"/>
                  </a:lnTo>
                  <a:lnTo>
                    <a:pt x="250825" y="33070"/>
                  </a:lnTo>
                  <a:lnTo>
                    <a:pt x="244983" y="31775"/>
                  </a:lnTo>
                  <a:lnTo>
                    <a:pt x="242608" y="30949"/>
                  </a:lnTo>
                  <a:lnTo>
                    <a:pt x="240245" y="29210"/>
                  </a:lnTo>
                  <a:lnTo>
                    <a:pt x="239649" y="28003"/>
                  </a:lnTo>
                  <a:lnTo>
                    <a:pt x="239649" y="24460"/>
                  </a:lnTo>
                  <a:lnTo>
                    <a:pt x="240474" y="22948"/>
                  </a:lnTo>
                  <a:lnTo>
                    <a:pt x="242125" y="21958"/>
                  </a:lnTo>
                  <a:lnTo>
                    <a:pt x="243763" y="20955"/>
                  </a:lnTo>
                  <a:lnTo>
                    <a:pt x="246253" y="20447"/>
                  </a:lnTo>
                  <a:lnTo>
                    <a:pt x="251726" y="20447"/>
                  </a:lnTo>
                  <a:lnTo>
                    <a:pt x="253822" y="20688"/>
                  </a:lnTo>
                  <a:lnTo>
                    <a:pt x="257873" y="21653"/>
                  </a:lnTo>
                  <a:lnTo>
                    <a:pt x="259816" y="22390"/>
                  </a:lnTo>
                  <a:lnTo>
                    <a:pt x="261696" y="23368"/>
                  </a:lnTo>
                  <a:lnTo>
                    <a:pt x="261696" y="17526"/>
                  </a:lnTo>
                  <a:lnTo>
                    <a:pt x="259867" y="16548"/>
                  </a:lnTo>
                  <a:lnTo>
                    <a:pt x="257873" y="15824"/>
                  </a:lnTo>
                  <a:lnTo>
                    <a:pt x="253530" y="14846"/>
                  </a:lnTo>
                  <a:lnTo>
                    <a:pt x="251218" y="14617"/>
                  </a:lnTo>
                  <a:lnTo>
                    <a:pt x="243801" y="14617"/>
                  </a:lnTo>
                  <a:lnTo>
                    <a:pt x="239979" y="15646"/>
                  </a:lnTo>
                  <a:lnTo>
                    <a:pt x="234581" y="19812"/>
                  </a:lnTo>
                  <a:lnTo>
                    <a:pt x="233235" y="22771"/>
                  </a:lnTo>
                  <a:lnTo>
                    <a:pt x="233235" y="29730"/>
                  </a:lnTo>
                  <a:lnTo>
                    <a:pt x="234149" y="32207"/>
                  </a:lnTo>
                  <a:lnTo>
                    <a:pt x="237807" y="35814"/>
                  </a:lnTo>
                  <a:lnTo>
                    <a:pt x="240779" y="37160"/>
                  </a:lnTo>
                  <a:lnTo>
                    <a:pt x="244894" y="38036"/>
                  </a:lnTo>
                  <a:lnTo>
                    <a:pt x="247218" y="38569"/>
                  </a:lnTo>
                  <a:lnTo>
                    <a:pt x="251333" y="39458"/>
                  </a:lnTo>
                  <a:lnTo>
                    <a:pt x="254000" y="40386"/>
                  </a:lnTo>
                  <a:lnTo>
                    <a:pt x="255206" y="41351"/>
                  </a:lnTo>
                  <a:lnTo>
                    <a:pt x="256438" y="42303"/>
                  </a:lnTo>
                  <a:lnTo>
                    <a:pt x="257048" y="43675"/>
                  </a:lnTo>
                  <a:lnTo>
                    <a:pt x="257048" y="47421"/>
                  </a:lnTo>
                  <a:lnTo>
                    <a:pt x="256197" y="48933"/>
                  </a:lnTo>
                  <a:lnTo>
                    <a:pt x="254520" y="50012"/>
                  </a:lnTo>
                  <a:lnTo>
                    <a:pt x="252831" y="51066"/>
                  </a:lnTo>
                  <a:lnTo>
                    <a:pt x="250431" y="51600"/>
                  </a:lnTo>
                  <a:lnTo>
                    <a:pt x="244944" y="51600"/>
                  </a:lnTo>
                  <a:lnTo>
                    <a:pt x="242582" y="51282"/>
                  </a:lnTo>
                  <a:lnTo>
                    <a:pt x="237820" y="49987"/>
                  </a:lnTo>
                  <a:lnTo>
                    <a:pt x="235394" y="49009"/>
                  </a:lnTo>
                  <a:lnTo>
                    <a:pt x="232943" y="47701"/>
                  </a:lnTo>
                  <a:lnTo>
                    <a:pt x="232943" y="54521"/>
                  </a:lnTo>
                  <a:lnTo>
                    <a:pt x="235546" y="55499"/>
                  </a:lnTo>
                  <a:lnTo>
                    <a:pt x="238023" y="56222"/>
                  </a:lnTo>
                  <a:lnTo>
                    <a:pt x="242722" y="57200"/>
                  </a:lnTo>
                  <a:lnTo>
                    <a:pt x="244983" y="57454"/>
                  </a:lnTo>
                  <a:lnTo>
                    <a:pt x="252336" y="57454"/>
                  </a:lnTo>
                  <a:lnTo>
                    <a:pt x="256425" y="56349"/>
                  </a:lnTo>
                  <a:lnTo>
                    <a:pt x="262382" y="51930"/>
                  </a:lnTo>
                  <a:lnTo>
                    <a:pt x="263880" y="48933"/>
                  </a:lnTo>
                  <a:lnTo>
                    <a:pt x="263880" y="41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6064" y="1184833"/>
            <a:ext cx="154578" cy="7400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207030" y="1184833"/>
            <a:ext cx="400685" cy="94615"/>
            <a:chOff x="1207030" y="1184833"/>
            <a:chExt cx="400685" cy="9461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7030" y="1184833"/>
              <a:ext cx="160936" cy="944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01610" y="1208201"/>
              <a:ext cx="12065" cy="50800"/>
            </a:xfrm>
            <a:custGeom>
              <a:avLst/>
              <a:gdLst/>
              <a:ahLst/>
              <a:cxnLst/>
              <a:rect l="l" t="t" r="r" b="b"/>
              <a:pathLst>
                <a:path w="12065" h="50800">
                  <a:moveTo>
                    <a:pt x="11988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1988" y="14605"/>
                  </a:lnTo>
                  <a:lnTo>
                    <a:pt x="11988" y="0"/>
                  </a:lnTo>
                  <a:close/>
                </a:path>
                <a:path w="12065" h="50800">
                  <a:moveTo>
                    <a:pt x="11988" y="36029"/>
                  </a:moveTo>
                  <a:lnTo>
                    <a:pt x="0" y="36029"/>
                  </a:lnTo>
                  <a:lnTo>
                    <a:pt x="0" y="50634"/>
                  </a:lnTo>
                  <a:lnTo>
                    <a:pt x="11988" y="50634"/>
                  </a:lnTo>
                  <a:lnTo>
                    <a:pt x="11988" y="36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7457" y="1184833"/>
              <a:ext cx="159664" cy="7496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8913" y="1361249"/>
            <a:ext cx="1992445" cy="9446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8461" y="1841042"/>
            <a:ext cx="1893635" cy="71746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6064" y="1184833"/>
            <a:ext cx="154578" cy="7400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215504" y="1184833"/>
            <a:ext cx="93980" cy="74295"/>
          </a:xfrm>
          <a:custGeom>
            <a:avLst/>
            <a:gdLst/>
            <a:ahLst/>
            <a:cxnLst/>
            <a:rect l="l" t="t" r="r" b="b"/>
            <a:pathLst>
              <a:path w="93980" h="74294">
                <a:moveTo>
                  <a:pt x="24765" y="43827"/>
                </a:moveTo>
                <a:lnTo>
                  <a:pt x="0" y="43827"/>
                </a:lnTo>
                <a:lnTo>
                  <a:pt x="0" y="51600"/>
                </a:lnTo>
                <a:lnTo>
                  <a:pt x="24765" y="51600"/>
                </a:lnTo>
                <a:lnTo>
                  <a:pt x="24765" y="43827"/>
                </a:lnTo>
                <a:close/>
              </a:path>
              <a:path w="93980" h="74294">
                <a:moveTo>
                  <a:pt x="93535" y="0"/>
                </a:moveTo>
                <a:lnTo>
                  <a:pt x="77355" y="0"/>
                </a:lnTo>
                <a:lnTo>
                  <a:pt x="73177" y="1371"/>
                </a:lnTo>
                <a:lnTo>
                  <a:pt x="67830" y="6870"/>
                </a:lnTo>
                <a:lnTo>
                  <a:pt x="66497" y="11150"/>
                </a:lnTo>
                <a:lnTo>
                  <a:pt x="66497" y="20447"/>
                </a:lnTo>
                <a:lnTo>
                  <a:pt x="52247" y="20447"/>
                </a:lnTo>
                <a:lnTo>
                  <a:pt x="52247" y="27266"/>
                </a:lnTo>
                <a:lnTo>
                  <a:pt x="66497" y="27266"/>
                </a:lnTo>
                <a:lnTo>
                  <a:pt x="66497" y="74002"/>
                </a:lnTo>
                <a:lnTo>
                  <a:pt x="75234" y="74002"/>
                </a:lnTo>
                <a:lnTo>
                  <a:pt x="75234" y="27266"/>
                </a:lnTo>
                <a:lnTo>
                  <a:pt x="93535" y="27266"/>
                </a:lnTo>
                <a:lnTo>
                  <a:pt x="93535" y="20447"/>
                </a:lnTo>
                <a:lnTo>
                  <a:pt x="75234" y="20447"/>
                </a:lnTo>
                <a:lnTo>
                  <a:pt x="75234" y="12941"/>
                </a:lnTo>
                <a:lnTo>
                  <a:pt x="75844" y="10807"/>
                </a:lnTo>
                <a:lnTo>
                  <a:pt x="78282" y="8394"/>
                </a:lnTo>
                <a:lnTo>
                  <a:pt x="80467" y="7785"/>
                </a:lnTo>
                <a:lnTo>
                  <a:pt x="93535" y="7785"/>
                </a:lnTo>
                <a:lnTo>
                  <a:pt x="93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386814" y="1184833"/>
            <a:ext cx="400685" cy="94615"/>
            <a:chOff x="1386814" y="1184833"/>
            <a:chExt cx="400685" cy="9461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6814" y="1184833"/>
              <a:ext cx="160934" cy="944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81391" y="1208201"/>
              <a:ext cx="12065" cy="50800"/>
            </a:xfrm>
            <a:custGeom>
              <a:avLst/>
              <a:gdLst/>
              <a:ahLst/>
              <a:cxnLst/>
              <a:rect l="l" t="t" r="r" b="b"/>
              <a:pathLst>
                <a:path w="12065" h="50800">
                  <a:moveTo>
                    <a:pt x="11988" y="0"/>
                  </a:moveTo>
                  <a:lnTo>
                    <a:pt x="0" y="0"/>
                  </a:lnTo>
                  <a:lnTo>
                    <a:pt x="0" y="14605"/>
                  </a:lnTo>
                  <a:lnTo>
                    <a:pt x="11988" y="14605"/>
                  </a:lnTo>
                  <a:lnTo>
                    <a:pt x="11988" y="0"/>
                  </a:lnTo>
                  <a:close/>
                </a:path>
                <a:path w="12065" h="50800">
                  <a:moveTo>
                    <a:pt x="11988" y="36029"/>
                  </a:moveTo>
                  <a:lnTo>
                    <a:pt x="0" y="36029"/>
                  </a:lnTo>
                  <a:lnTo>
                    <a:pt x="0" y="50634"/>
                  </a:lnTo>
                  <a:lnTo>
                    <a:pt x="11988" y="50634"/>
                  </a:lnTo>
                  <a:lnTo>
                    <a:pt x="11988" y="36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7251" y="1184833"/>
              <a:ext cx="159651" cy="74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8461" y="1958652"/>
            <a:ext cx="1893635" cy="59985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5202" y="1184833"/>
            <a:ext cx="349250" cy="75565"/>
            <a:chOff x="545202" y="1184833"/>
            <a:chExt cx="349250" cy="7556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202" y="1184833"/>
              <a:ext cx="164464" cy="74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374" y="1184833"/>
              <a:ext cx="101569" cy="7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6208" y="1203337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75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08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6058" y="1203337"/>
            <a:ext cx="97155" cy="55880"/>
          </a:xfrm>
          <a:custGeom>
            <a:avLst/>
            <a:gdLst/>
            <a:ahLst/>
            <a:cxnLst/>
            <a:rect l="l" t="t" r="r" b="b"/>
            <a:pathLst>
              <a:path w="97155" h="55880">
                <a:moveTo>
                  <a:pt x="37706" y="2908"/>
                </a:moveTo>
                <a:lnTo>
                  <a:pt x="35991" y="1905"/>
                </a:lnTo>
                <a:lnTo>
                  <a:pt x="34201" y="1181"/>
                </a:lnTo>
                <a:lnTo>
                  <a:pt x="30467" y="228"/>
                </a:lnTo>
                <a:lnTo>
                  <a:pt x="28460" y="0"/>
                </a:lnTo>
                <a:lnTo>
                  <a:pt x="22136" y="0"/>
                </a:lnTo>
                <a:lnTo>
                  <a:pt x="18554" y="952"/>
                </a:lnTo>
                <a:lnTo>
                  <a:pt x="12496" y="4787"/>
                </a:lnTo>
                <a:lnTo>
                  <a:pt x="10248" y="7543"/>
                </a:lnTo>
                <a:lnTo>
                  <a:pt x="8801" y="11150"/>
                </a:lnTo>
                <a:lnTo>
                  <a:pt x="8801" y="1943"/>
                </a:lnTo>
                <a:lnTo>
                  <a:pt x="0" y="1943"/>
                </a:lnTo>
                <a:lnTo>
                  <a:pt x="0" y="55499"/>
                </a:lnTo>
                <a:lnTo>
                  <a:pt x="8801" y="55499"/>
                </a:lnTo>
                <a:lnTo>
                  <a:pt x="8801" y="21475"/>
                </a:lnTo>
                <a:lnTo>
                  <a:pt x="10236" y="16471"/>
                </a:lnTo>
                <a:lnTo>
                  <a:pt x="16002" y="9525"/>
                </a:lnTo>
                <a:lnTo>
                  <a:pt x="20180" y="7785"/>
                </a:lnTo>
                <a:lnTo>
                  <a:pt x="27940" y="7785"/>
                </a:lnTo>
                <a:lnTo>
                  <a:pt x="30060" y="8089"/>
                </a:lnTo>
                <a:lnTo>
                  <a:pt x="33934" y="9334"/>
                </a:lnTo>
                <a:lnTo>
                  <a:pt x="35839" y="10325"/>
                </a:lnTo>
                <a:lnTo>
                  <a:pt x="37706" y="11684"/>
                </a:lnTo>
                <a:lnTo>
                  <a:pt x="37706" y="2908"/>
                </a:lnTo>
                <a:close/>
              </a:path>
              <a:path w="97155" h="55880">
                <a:moveTo>
                  <a:pt x="96685" y="14909"/>
                </a:moveTo>
                <a:lnTo>
                  <a:pt x="95808" y="8509"/>
                </a:lnTo>
                <a:lnTo>
                  <a:pt x="92290" y="1701"/>
                </a:lnTo>
                <a:lnTo>
                  <a:pt x="89268" y="0"/>
                </a:lnTo>
                <a:lnTo>
                  <a:pt x="82638" y="0"/>
                </a:lnTo>
                <a:lnTo>
                  <a:pt x="80645" y="584"/>
                </a:lnTo>
                <a:lnTo>
                  <a:pt x="77317" y="2921"/>
                </a:lnTo>
                <a:lnTo>
                  <a:pt x="75946" y="4737"/>
                </a:lnTo>
                <a:lnTo>
                  <a:pt x="74866" y="7188"/>
                </a:lnTo>
                <a:lnTo>
                  <a:pt x="73990" y="4775"/>
                </a:lnTo>
                <a:lnTo>
                  <a:pt x="72745" y="2971"/>
                </a:lnTo>
                <a:lnTo>
                  <a:pt x="69545" y="596"/>
                </a:lnTo>
                <a:lnTo>
                  <a:pt x="67538" y="0"/>
                </a:lnTo>
                <a:lnTo>
                  <a:pt x="63131" y="0"/>
                </a:lnTo>
                <a:lnTo>
                  <a:pt x="61353" y="533"/>
                </a:lnTo>
                <a:lnTo>
                  <a:pt x="58204" y="2705"/>
                </a:lnTo>
                <a:lnTo>
                  <a:pt x="56896" y="4279"/>
                </a:lnTo>
                <a:lnTo>
                  <a:pt x="55854" y="6350"/>
                </a:lnTo>
                <a:lnTo>
                  <a:pt x="55854" y="1943"/>
                </a:lnTo>
                <a:lnTo>
                  <a:pt x="47904" y="1943"/>
                </a:lnTo>
                <a:lnTo>
                  <a:pt x="47904" y="55499"/>
                </a:lnTo>
                <a:lnTo>
                  <a:pt x="55854" y="55499"/>
                </a:lnTo>
                <a:lnTo>
                  <a:pt x="55854" y="17373"/>
                </a:lnTo>
                <a:lnTo>
                  <a:pt x="56299" y="12725"/>
                </a:lnTo>
                <a:lnTo>
                  <a:pt x="58102" y="8775"/>
                </a:lnTo>
                <a:lnTo>
                  <a:pt x="59715" y="7785"/>
                </a:lnTo>
                <a:lnTo>
                  <a:pt x="64376" y="7785"/>
                </a:lnTo>
                <a:lnTo>
                  <a:pt x="66001" y="8686"/>
                </a:lnTo>
                <a:lnTo>
                  <a:pt x="67805" y="12268"/>
                </a:lnTo>
                <a:lnTo>
                  <a:pt x="68249" y="17018"/>
                </a:lnTo>
                <a:lnTo>
                  <a:pt x="68249" y="55499"/>
                </a:lnTo>
                <a:lnTo>
                  <a:pt x="76238" y="55499"/>
                </a:lnTo>
                <a:lnTo>
                  <a:pt x="76238" y="17373"/>
                </a:lnTo>
                <a:lnTo>
                  <a:pt x="76708" y="12725"/>
                </a:lnTo>
                <a:lnTo>
                  <a:pt x="78574" y="8775"/>
                </a:lnTo>
                <a:lnTo>
                  <a:pt x="80314" y="7785"/>
                </a:lnTo>
                <a:lnTo>
                  <a:pt x="85064" y="7785"/>
                </a:lnTo>
                <a:lnTo>
                  <a:pt x="86588" y="8712"/>
                </a:lnTo>
                <a:lnTo>
                  <a:pt x="88277" y="12382"/>
                </a:lnTo>
                <a:lnTo>
                  <a:pt x="88696" y="17106"/>
                </a:lnTo>
                <a:lnTo>
                  <a:pt x="88696" y="55499"/>
                </a:lnTo>
                <a:lnTo>
                  <a:pt x="96685" y="55499"/>
                </a:lnTo>
                <a:lnTo>
                  <a:pt x="96685" y="14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147905" y="1187754"/>
            <a:ext cx="221615" cy="72390"/>
            <a:chOff x="1147905" y="1187754"/>
            <a:chExt cx="221615" cy="7239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7905" y="1189697"/>
              <a:ext cx="99735" cy="70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702" y="1187754"/>
              <a:ext cx="93560" cy="72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883" y="290954"/>
            <a:ext cx="2292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Example:</a:t>
            </a:r>
            <a:r>
              <a:rPr sz="1400" spc="114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232B2"/>
                </a:solidFill>
                <a:latin typeface="Tahoma"/>
                <a:cs typeface="Tahoma"/>
              </a:rPr>
              <a:t>&amp;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8461" y="2497957"/>
            <a:ext cx="1894205" cy="129539"/>
            <a:chOff x="1768461" y="2497957"/>
            <a:chExt cx="1894205" cy="129539"/>
          </a:xfrm>
        </p:grpSpPr>
        <p:sp>
          <p:nvSpPr>
            <p:cNvPr id="14" name="object 14"/>
            <p:cNvSpPr/>
            <p:nvPr/>
          </p:nvSpPr>
          <p:spPr>
            <a:xfrm>
              <a:off x="1774342" y="2503838"/>
              <a:ext cx="1882139" cy="118110"/>
            </a:xfrm>
            <a:custGeom>
              <a:avLst/>
              <a:gdLst/>
              <a:ahLst/>
              <a:cxnLst/>
              <a:rect l="l" t="t" r="r" b="b"/>
              <a:pathLst>
                <a:path w="1882139" h="118110">
                  <a:moveTo>
                    <a:pt x="1881873" y="0"/>
                  </a:moveTo>
                  <a:lnTo>
                    <a:pt x="0" y="0"/>
                  </a:lnTo>
                  <a:lnTo>
                    <a:pt x="0" y="117618"/>
                  </a:lnTo>
                  <a:lnTo>
                    <a:pt x="1881873" y="117618"/>
                  </a:lnTo>
                  <a:lnTo>
                    <a:pt x="1881873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4342" y="2503838"/>
              <a:ext cx="1882139" cy="118110"/>
            </a:xfrm>
            <a:custGeom>
              <a:avLst/>
              <a:gdLst/>
              <a:ahLst/>
              <a:cxnLst/>
              <a:rect l="l" t="t" r="r" b="b"/>
              <a:pathLst>
                <a:path w="1882139" h="118110">
                  <a:moveTo>
                    <a:pt x="0" y="117618"/>
                  </a:moveTo>
                  <a:lnTo>
                    <a:pt x="1881873" y="117618"/>
                  </a:lnTo>
                  <a:lnTo>
                    <a:pt x="1881873" y="0"/>
                  </a:lnTo>
                  <a:lnTo>
                    <a:pt x="0" y="0"/>
                  </a:lnTo>
                  <a:lnTo>
                    <a:pt x="0" y="117618"/>
                  </a:lnTo>
                  <a:close/>
                </a:path>
              </a:pathLst>
            </a:custGeom>
            <a:ln w="1176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062" y="2532202"/>
              <a:ext cx="269875" cy="57785"/>
            </a:xfrm>
            <a:custGeom>
              <a:avLst/>
              <a:gdLst/>
              <a:ahLst/>
              <a:cxnLst/>
              <a:rect l="l" t="t" r="r" b="b"/>
              <a:pathLst>
                <a:path w="269875" h="57785">
                  <a:moveTo>
                    <a:pt x="36156" y="17526"/>
                  </a:moveTo>
                  <a:lnTo>
                    <a:pt x="34150" y="16548"/>
                  </a:lnTo>
                  <a:lnTo>
                    <a:pt x="32080" y="15824"/>
                  </a:lnTo>
                  <a:lnTo>
                    <a:pt x="27927" y="14846"/>
                  </a:lnTo>
                  <a:lnTo>
                    <a:pt x="25793" y="14605"/>
                  </a:lnTo>
                  <a:lnTo>
                    <a:pt x="18021" y="14605"/>
                  </a:lnTo>
                  <a:lnTo>
                    <a:pt x="13627" y="15875"/>
                  </a:lnTo>
                  <a:lnTo>
                    <a:pt x="7137" y="20967"/>
                  </a:lnTo>
                  <a:lnTo>
                    <a:pt x="5524" y="24409"/>
                  </a:lnTo>
                  <a:lnTo>
                    <a:pt x="5524" y="31013"/>
                  </a:lnTo>
                  <a:lnTo>
                    <a:pt x="17564" y="38455"/>
                  </a:lnTo>
                  <a:lnTo>
                    <a:pt x="23583" y="40068"/>
                  </a:lnTo>
                  <a:lnTo>
                    <a:pt x="26263" y="41922"/>
                  </a:lnTo>
                  <a:lnTo>
                    <a:pt x="26263" y="46355"/>
                  </a:lnTo>
                  <a:lnTo>
                    <a:pt x="25234" y="48120"/>
                  </a:lnTo>
                  <a:lnTo>
                    <a:pt x="21170" y="50914"/>
                  </a:lnTo>
                  <a:lnTo>
                    <a:pt x="18529" y="51612"/>
                  </a:lnTo>
                  <a:lnTo>
                    <a:pt x="13119" y="51612"/>
                  </a:lnTo>
                  <a:lnTo>
                    <a:pt x="10858" y="51269"/>
                  </a:lnTo>
                  <a:lnTo>
                    <a:pt x="6134" y="49961"/>
                  </a:lnTo>
                  <a:lnTo>
                    <a:pt x="3733" y="48983"/>
                  </a:lnTo>
                  <a:lnTo>
                    <a:pt x="1295" y="47713"/>
                  </a:lnTo>
                  <a:lnTo>
                    <a:pt x="0" y="54533"/>
                  </a:lnTo>
                  <a:lnTo>
                    <a:pt x="2844" y="55537"/>
                  </a:lnTo>
                  <a:lnTo>
                    <a:pt x="5435" y="56261"/>
                  </a:lnTo>
                  <a:lnTo>
                    <a:pt x="10147" y="57213"/>
                  </a:lnTo>
                  <a:lnTo>
                    <a:pt x="12407" y="57442"/>
                  </a:lnTo>
                  <a:lnTo>
                    <a:pt x="20078" y="57442"/>
                  </a:lnTo>
                  <a:lnTo>
                    <a:pt x="24536" y="56083"/>
                  </a:lnTo>
                  <a:lnTo>
                    <a:pt x="31356" y="50647"/>
                  </a:lnTo>
                  <a:lnTo>
                    <a:pt x="33058" y="47142"/>
                  </a:lnTo>
                  <a:lnTo>
                    <a:pt x="33058" y="40474"/>
                  </a:lnTo>
                  <a:lnTo>
                    <a:pt x="32321" y="38620"/>
                  </a:lnTo>
                  <a:lnTo>
                    <a:pt x="29362" y="35902"/>
                  </a:lnTo>
                  <a:lnTo>
                    <a:pt x="26403" y="34607"/>
                  </a:lnTo>
                  <a:lnTo>
                    <a:pt x="21971" y="33362"/>
                  </a:lnTo>
                  <a:lnTo>
                    <a:pt x="19837" y="32727"/>
                  </a:lnTo>
                  <a:lnTo>
                    <a:pt x="14376" y="31242"/>
                  </a:lnTo>
                  <a:lnTo>
                    <a:pt x="12039" y="29425"/>
                  </a:lnTo>
                  <a:lnTo>
                    <a:pt x="12039" y="25019"/>
                  </a:lnTo>
                  <a:lnTo>
                    <a:pt x="13042" y="23418"/>
                  </a:lnTo>
                  <a:lnTo>
                    <a:pt x="17068" y="21043"/>
                  </a:lnTo>
                  <a:lnTo>
                    <a:pt x="19824" y="20447"/>
                  </a:lnTo>
                  <a:lnTo>
                    <a:pt x="25361" y="20447"/>
                  </a:lnTo>
                  <a:lnTo>
                    <a:pt x="27381" y="20688"/>
                  </a:lnTo>
                  <a:lnTo>
                    <a:pt x="31292" y="21666"/>
                  </a:lnTo>
                  <a:lnTo>
                    <a:pt x="33147" y="22390"/>
                  </a:lnTo>
                  <a:lnTo>
                    <a:pt x="34886" y="23368"/>
                  </a:lnTo>
                  <a:lnTo>
                    <a:pt x="36156" y="17526"/>
                  </a:lnTo>
                  <a:close/>
                </a:path>
                <a:path w="269875" h="57785">
                  <a:moveTo>
                    <a:pt x="77914" y="17526"/>
                  </a:moveTo>
                  <a:lnTo>
                    <a:pt x="75984" y="16548"/>
                  </a:lnTo>
                  <a:lnTo>
                    <a:pt x="74091" y="15824"/>
                  </a:lnTo>
                  <a:lnTo>
                    <a:pt x="70383" y="14846"/>
                  </a:lnTo>
                  <a:lnTo>
                    <a:pt x="68516" y="14605"/>
                  </a:lnTo>
                  <a:lnTo>
                    <a:pt x="63411" y="14605"/>
                  </a:lnTo>
                  <a:lnTo>
                    <a:pt x="41630" y="37553"/>
                  </a:lnTo>
                  <a:lnTo>
                    <a:pt x="41630" y="46812"/>
                  </a:lnTo>
                  <a:lnTo>
                    <a:pt x="43078" y="50685"/>
                  </a:lnTo>
                  <a:lnTo>
                    <a:pt x="48856" y="56095"/>
                  </a:lnTo>
                  <a:lnTo>
                    <a:pt x="52984" y="57442"/>
                  </a:lnTo>
                  <a:lnTo>
                    <a:pt x="60502" y="57442"/>
                  </a:lnTo>
                  <a:lnTo>
                    <a:pt x="69596" y="49657"/>
                  </a:lnTo>
                  <a:lnTo>
                    <a:pt x="67449" y="50380"/>
                  </a:lnTo>
                  <a:lnTo>
                    <a:pt x="63334" y="51358"/>
                  </a:lnTo>
                  <a:lnTo>
                    <a:pt x="61379" y="51612"/>
                  </a:lnTo>
                  <a:lnTo>
                    <a:pt x="55841" y="51612"/>
                  </a:lnTo>
                  <a:lnTo>
                    <a:pt x="53086" y="50723"/>
                  </a:lnTo>
                  <a:lnTo>
                    <a:pt x="49441" y="47155"/>
                  </a:lnTo>
                  <a:lnTo>
                    <a:pt x="48539" y="44450"/>
                  </a:lnTo>
                  <a:lnTo>
                    <a:pt x="48539" y="37820"/>
                  </a:lnTo>
                  <a:lnTo>
                    <a:pt x="49098" y="34912"/>
                  </a:lnTo>
                  <a:lnTo>
                    <a:pt x="51358" y="29286"/>
                  </a:lnTo>
                  <a:lnTo>
                    <a:pt x="52959" y="26822"/>
                  </a:lnTo>
                  <a:lnTo>
                    <a:pt x="55041" y="24739"/>
                  </a:lnTo>
                  <a:lnTo>
                    <a:pt x="56349" y="23368"/>
                  </a:lnTo>
                  <a:lnTo>
                    <a:pt x="57950" y="22313"/>
                  </a:lnTo>
                  <a:lnTo>
                    <a:pt x="61772" y="20828"/>
                  </a:lnTo>
                  <a:lnTo>
                    <a:pt x="63779" y="20447"/>
                  </a:lnTo>
                  <a:lnTo>
                    <a:pt x="67843" y="20447"/>
                  </a:lnTo>
                  <a:lnTo>
                    <a:pt x="69697" y="20764"/>
                  </a:lnTo>
                  <a:lnTo>
                    <a:pt x="73279" y="22072"/>
                  </a:lnTo>
                  <a:lnTo>
                    <a:pt x="74980" y="23037"/>
                  </a:lnTo>
                  <a:lnTo>
                    <a:pt x="76581" y="24345"/>
                  </a:lnTo>
                  <a:lnTo>
                    <a:pt x="77914" y="17526"/>
                  </a:lnTo>
                  <a:close/>
                </a:path>
                <a:path w="269875" h="57785">
                  <a:moveTo>
                    <a:pt x="113919" y="15582"/>
                  </a:moveTo>
                  <a:lnTo>
                    <a:pt x="113220" y="15240"/>
                  </a:lnTo>
                  <a:lnTo>
                    <a:pt x="112522" y="14986"/>
                  </a:lnTo>
                  <a:lnTo>
                    <a:pt x="111112" y="14681"/>
                  </a:lnTo>
                  <a:lnTo>
                    <a:pt x="110413" y="14605"/>
                  </a:lnTo>
                  <a:lnTo>
                    <a:pt x="106921" y="14605"/>
                  </a:lnTo>
                  <a:lnTo>
                    <a:pt x="104317" y="15290"/>
                  </a:lnTo>
                  <a:lnTo>
                    <a:pt x="99415" y="18021"/>
                  </a:lnTo>
                  <a:lnTo>
                    <a:pt x="97307" y="19989"/>
                  </a:lnTo>
                  <a:lnTo>
                    <a:pt x="95554" y="22529"/>
                  </a:lnTo>
                  <a:lnTo>
                    <a:pt x="96799" y="15582"/>
                  </a:lnTo>
                  <a:lnTo>
                    <a:pt x="90157" y="15582"/>
                  </a:lnTo>
                  <a:lnTo>
                    <a:pt x="82245" y="56476"/>
                  </a:lnTo>
                  <a:lnTo>
                    <a:pt x="88912" y="56476"/>
                  </a:lnTo>
                  <a:lnTo>
                    <a:pt x="92964" y="35991"/>
                  </a:lnTo>
                  <a:lnTo>
                    <a:pt x="93865" y="31267"/>
                  </a:lnTo>
                  <a:lnTo>
                    <a:pt x="95618" y="27495"/>
                  </a:lnTo>
                  <a:lnTo>
                    <a:pt x="100901" y="21856"/>
                  </a:lnTo>
                  <a:lnTo>
                    <a:pt x="104000" y="20447"/>
                  </a:lnTo>
                  <a:lnTo>
                    <a:pt x="108521" y="20447"/>
                  </a:lnTo>
                  <a:lnTo>
                    <a:pt x="109461" y="20612"/>
                  </a:lnTo>
                  <a:lnTo>
                    <a:pt x="111201" y="21285"/>
                  </a:lnTo>
                  <a:lnTo>
                    <a:pt x="111975" y="21767"/>
                  </a:lnTo>
                  <a:lnTo>
                    <a:pt x="112636" y="22390"/>
                  </a:lnTo>
                  <a:lnTo>
                    <a:pt x="113919" y="15582"/>
                  </a:lnTo>
                  <a:close/>
                </a:path>
                <a:path w="269875" h="57785">
                  <a:moveTo>
                    <a:pt x="150964" y="23012"/>
                  </a:moveTo>
                  <a:lnTo>
                    <a:pt x="149923" y="20447"/>
                  </a:lnTo>
                  <a:lnTo>
                    <a:pt x="149720" y="19926"/>
                  </a:lnTo>
                  <a:lnTo>
                    <a:pt x="144729" y="15671"/>
                  </a:lnTo>
                  <a:lnTo>
                    <a:pt x="141097" y="14605"/>
                  </a:lnTo>
                  <a:lnTo>
                    <a:pt x="134086" y="14605"/>
                  </a:lnTo>
                  <a:lnTo>
                    <a:pt x="120878" y="23368"/>
                  </a:lnTo>
                  <a:lnTo>
                    <a:pt x="123278" y="22390"/>
                  </a:lnTo>
                  <a:lnTo>
                    <a:pt x="125615" y="21666"/>
                  </a:lnTo>
                  <a:lnTo>
                    <a:pt x="130175" y="20688"/>
                  </a:lnTo>
                  <a:lnTo>
                    <a:pt x="132397" y="20447"/>
                  </a:lnTo>
                  <a:lnTo>
                    <a:pt x="137718" y="20447"/>
                  </a:lnTo>
                  <a:lnTo>
                    <a:pt x="140169" y="21069"/>
                  </a:lnTo>
                  <a:lnTo>
                    <a:pt x="143662" y="23507"/>
                  </a:lnTo>
                  <a:lnTo>
                    <a:pt x="144538" y="25209"/>
                  </a:lnTo>
                  <a:lnTo>
                    <a:pt x="144462" y="28854"/>
                  </a:lnTo>
                  <a:lnTo>
                    <a:pt x="144030" y="31153"/>
                  </a:lnTo>
                  <a:lnTo>
                    <a:pt x="143065" y="31153"/>
                  </a:lnTo>
                  <a:lnTo>
                    <a:pt x="143065" y="36029"/>
                  </a:lnTo>
                  <a:lnTo>
                    <a:pt x="131572" y="51612"/>
                  </a:lnTo>
                  <a:lnTo>
                    <a:pt x="125603" y="51612"/>
                  </a:lnTo>
                  <a:lnTo>
                    <a:pt x="123748" y="51015"/>
                  </a:lnTo>
                  <a:lnTo>
                    <a:pt x="121069" y="48628"/>
                  </a:lnTo>
                  <a:lnTo>
                    <a:pt x="120408" y="46977"/>
                  </a:lnTo>
                  <a:lnTo>
                    <a:pt x="120446" y="41783"/>
                  </a:lnTo>
                  <a:lnTo>
                    <a:pt x="121704" y="39624"/>
                  </a:lnTo>
                  <a:lnTo>
                    <a:pt x="126936" y="36753"/>
                  </a:lnTo>
                  <a:lnTo>
                    <a:pt x="130962" y="36029"/>
                  </a:lnTo>
                  <a:lnTo>
                    <a:pt x="143065" y="36029"/>
                  </a:lnTo>
                  <a:lnTo>
                    <a:pt x="143065" y="31153"/>
                  </a:lnTo>
                  <a:lnTo>
                    <a:pt x="128155" y="31153"/>
                  </a:lnTo>
                  <a:lnTo>
                    <a:pt x="122961" y="32512"/>
                  </a:lnTo>
                  <a:lnTo>
                    <a:pt x="115430" y="37947"/>
                  </a:lnTo>
                  <a:lnTo>
                    <a:pt x="113550" y="41630"/>
                  </a:lnTo>
                  <a:lnTo>
                    <a:pt x="113550" y="49568"/>
                  </a:lnTo>
                  <a:lnTo>
                    <a:pt x="114642" y="52235"/>
                  </a:lnTo>
                  <a:lnTo>
                    <a:pt x="119049" y="56413"/>
                  </a:lnTo>
                  <a:lnTo>
                    <a:pt x="121869" y="57442"/>
                  </a:lnTo>
                  <a:lnTo>
                    <a:pt x="128371" y="57442"/>
                  </a:lnTo>
                  <a:lnTo>
                    <a:pt x="140309" y="50063"/>
                  </a:lnTo>
                  <a:lnTo>
                    <a:pt x="139090" y="56476"/>
                  </a:lnTo>
                  <a:lnTo>
                    <a:pt x="145732" y="56476"/>
                  </a:lnTo>
                  <a:lnTo>
                    <a:pt x="146989" y="50063"/>
                  </a:lnTo>
                  <a:lnTo>
                    <a:pt x="149745" y="36029"/>
                  </a:lnTo>
                  <a:lnTo>
                    <a:pt x="150495" y="32219"/>
                  </a:lnTo>
                  <a:lnTo>
                    <a:pt x="150672" y="31051"/>
                  </a:lnTo>
                  <a:lnTo>
                    <a:pt x="150914" y="28854"/>
                  </a:lnTo>
                  <a:lnTo>
                    <a:pt x="150964" y="23012"/>
                  </a:lnTo>
                  <a:close/>
                </a:path>
                <a:path w="269875" h="57785">
                  <a:moveTo>
                    <a:pt x="187921" y="15582"/>
                  </a:moveTo>
                  <a:lnTo>
                    <a:pt x="174612" y="15582"/>
                  </a:lnTo>
                  <a:lnTo>
                    <a:pt x="176809" y="3898"/>
                  </a:lnTo>
                  <a:lnTo>
                    <a:pt x="170167" y="3898"/>
                  </a:lnTo>
                  <a:lnTo>
                    <a:pt x="167919" y="15582"/>
                  </a:lnTo>
                  <a:lnTo>
                    <a:pt x="162407" y="15582"/>
                  </a:lnTo>
                  <a:lnTo>
                    <a:pt x="161353" y="20447"/>
                  </a:lnTo>
                  <a:lnTo>
                    <a:pt x="166992" y="20447"/>
                  </a:lnTo>
                  <a:lnTo>
                    <a:pt x="162687" y="42748"/>
                  </a:lnTo>
                  <a:lnTo>
                    <a:pt x="162547" y="43573"/>
                  </a:lnTo>
                  <a:lnTo>
                    <a:pt x="162369" y="45008"/>
                  </a:lnTo>
                  <a:lnTo>
                    <a:pt x="162255" y="46304"/>
                  </a:lnTo>
                  <a:lnTo>
                    <a:pt x="162255" y="50101"/>
                  </a:lnTo>
                  <a:lnTo>
                    <a:pt x="163233" y="52514"/>
                  </a:lnTo>
                  <a:lnTo>
                    <a:pt x="167106" y="55689"/>
                  </a:lnTo>
                  <a:lnTo>
                    <a:pt x="170053" y="56476"/>
                  </a:lnTo>
                  <a:lnTo>
                    <a:pt x="180352" y="56476"/>
                  </a:lnTo>
                  <a:lnTo>
                    <a:pt x="181483" y="50634"/>
                  </a:lnTo>
                  <a:lnTo>
                    <a:pt x="172707" y="50634"/>
                  </a:lnTo>
                  <a:lnTo>
                    <a:pt x="171234" y="50279"/>
                  </a:lnTo>
                  <a:lnTo>
                    <a:pt x="169379" y="48856"/>
                  </a:lnTo>
                  <a:lnTo>
                    <a:pt x="168897" y="47726"/>
                  </a:lnTo>
                  <a:lnTo>
                    <a:pt x="168897" y="45847"/>
                  </a:lnTo>
                  <a:lnTo>
                    <a:pt x="169087" y="44284"/>
                  </a:lnTo>
                  <a:lnTo>
                    <a:pt x="169341" y="42748"/>
                  </a:lnTo>
                  <a:lnTo>
                    <a:pt x="173634" y="20447"/>
                  </a:lnTo>
                  <a:lnTo>
                    <a:pt x="186893" y="20447"/>
                  </a:lnTo>
                  <a:lnTo>
                    <a:pt x="187921" y="15582"/>
                  </a:lnTo>
                  <a:close/>
                </a:path>
                <a:path w="269875" h="57785">
                  <a:moveTo>
                    <a:pt x="225679" y="17526"/>
                  </a:moveTo>
                  <a:lnTo>
                    <a:pt x="223748" y="16548"/>
                  </a:lnTo>
                  <a:lnTo>
                    <a:pt x="221856" y="15824"/>
                  </a:lnTo>
                  <a:lnTo>
                    <a:pt x="218135" y="14846"/>
                  </a:lnTo>
                  <a:lnTo>
                    <a:pt x="216281" y="14605"/>
                  </a:lnTo>
                  <a:lnTo>
                    <a:pt x="211175" y="14605"/>
                  </a:lnTo>
                  <a:lnTo>
                    <a:pt x="189395" y="37553"/>
                  </a:lnTo>
                  <a:lnTo>
                    <a:pt x="189395" y="46812"/>
                  </a:lnTo>
                  <a:lnTo>
                    <a:pt x="190830" y="50685"/>
                  </a:lnTo>
                  <a:lnTo>
                    <a:pt x="196621" y="56095"/>
                  </a:lnTo>
                  <a:lnTo>
                    <a:pt x="200748" y="57442"/>
                  </a:lnTo>
                  <a:lnTo>
                    <a:pt x="208267" y="57442"/>
                  </a:lnTo>
                  <a:lnTo>
                    <a:pt x="217373" y="49657"/>
                  </a:lnTo>
                  <a:lnTo>
                    <a:pt x="215201" y="50380"/>
                  </a:lnTo>
                  <a:lnTo>
                    <a:pt x="211099" y="51358"/>
                  </a:lnTo>
                  <a:lnTo>
                    <a:pt x="209156" y="51612"/>
                  </a:lnTo>
                  <a:lnTo>
                    <a:pt x="203606" y="51612"/>
                  </a:lnTo>
                  <a:lnTo>
                    <a:pt x="200850" y="50723"/>
                  </a:lnTo>
                  <a:lnTo>
                    <a:pt x="197205" y="47155"/>
                  </a:lnTo>
                  <a:lnTo>
                    <a:pt x="196303" y="44450"/>
                  </a:lnTo>
                  <a:lnTo>
                    <a:pt x="196303" y="37820"/>
                  </a:lnTo>
                  <a:lnTo>
                    <a:pt x="196862" y="34912"/>
                  </a:lnTo>
                  <a:lnTo>
                    <a:pt x="199123" y="29286"/>
                  </a:lnTo>
                  <a:lnTo>
                    <a:pt x="200736" y="26822"/>
                  </a:lnTo>
                  <a:lnTo>
                    <a:pt x="202806" y="24739"/>
                  </a:lnTo>
                  <a:lnTo>
                    <a:pt x="204114" y="23368"/>
                  </a:lnTo>
                  <a:lnTo>
                    <a:pt x="205701" y="22313"/>
                  </a:lnTo>
                  <a:lnTo>
                    <a:pt x="209537" y="20828"/>
                  </a:lnTo>
                  <a:lnTo>
                    <a:pt x="211556" y="20447"/>
                  </a:lnTo>
                  <a:lnTo>
                    <a:pt x="215595" y="20447"/>
                  </a:lnTo>
                  <a:lnTo>
                    <a:pt x="217449" y="20764"/>
                  </a:lnTo>
                  <a:lnTo>
                    <a:pt x="221056" y="22072"/>
                  </a:lnTo>
                  <a:lnTo>
                    <a:pt x="222745" y="23037"/>
                  </a:lnTo>
                  <a:lnTo>
                    <a:pt x="224332" y="24345"/>
                  </a:lnTo>
                  <a:lnTo>
                    <a:pt x="225679" y="17526"/>
                  </a:lnTo>
                  <a:close/>
                </a:path>
                <a:path w="269875" h="57785">
                  <a:moveTo>
                    <a:pt x="269303" y="22212"/>
                  </a:moveTo>
                  <a:lnTo>
                    <a:pt x="268325" y="19481"/>
                  </a:lnTo>
                  <a:lnTo>
                    <a:pt x="264401" y="15582"/>
                  </a:lnTo>
                  <a:lnTo>
                    <a:pt x="261632" y="14605"/>
                  </a:lnTo>
                  <a:lnTo>
                    <a:pt x="255168" y="14605"/>
                  </a:lnTo>
                  <a:lnTo>
                    <a:pt x="252399" y="15265"/>
                  </a:lnTo>
                  <a:lnTo>
                    <a:pt x="247154" y="17919"/>
                  </a:lnTo>
                  <a:lnTo>
                    <a:pt x="244995" y="19723"/>
                  </a:lnTo>
                  <a:lnTo>
                    <a:pt x="243319" y="22021"/>
                  </a:lnTo>
                  <a:lnTo>
                    <a:pt x="247611" y="0"/>
                  </a:lnTo>
                  <a:lnTo>
                    <a:pt x="240969" y="0"/>
                  </a:lnTo>
                  <a:lnTo>
                    <a:pt x="230022" y="56476"/>
                  </a:lnTo>
                  <a:lnTo>
                    <a:pt x="236664" y="56476"/>
                  </a:lnTo>
                  <a:lnTo>
                    <a:pt x="241046" y="33807"/>
                  </a:lnTo>
                  <a:lnTo>
                    <a:pt x="241808" y="29768"/>
                  </a:lnTo>
                  <a:lnTo>
                    <a:pt x="243484" y="26530"/>
                  </a:lnTo>
                  <a:lnTo>
                    <a:pt x="248729" y="21666"/>
                  </a:lnTo>
                  <a:lnTo>
                    <a:pt x="251828" y="20447"/>
                  </a:lnTo>
                  <a:lnTo>
                    <a:pt x="257670" y="20447"/>
                  </a:lnTo>
                  <a:lnTo>
                    <a:pt x="259461" y="21018"/>
                  </a:lnTo>
                  <a:lnTo>
                    <a:pt x="262026" y="23304"/>
                  </a:lnTo>
                  <a:lnTo>
                    <a:pt x="262661" y="24904"/>
                  </a:lnTo>
                  <a:lnTo>
                    <a:pt x="262661" y="27457"/>
                  </a:lnTo>
                  <a:lnTo>
                    <a:pt x="262585" y="28143"/>
                  </a:lnTo>
                  <a:lnTo>
                    <a:pt x="262356" y="29908"/>
                  </a:lnTo>
                  <a:lnTo>
                    <a:pt x="261975" y="32054"/>
                  </a:lnTo>
                  <a:lnTo>
                    <a:pt x="257225" y="56476"/>
                  </a:lnTo>
                  <a:lnTo>
                    <a:pt x="263918" y="56476"/>
                  </a:lnTo>
                  <a:lnTo>
                    <a:pt x="269303" y="26619"/>
                  </a:lnTo>
                  <a:lnTo>
                    <a:pt x="269303" y="2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45202" y="1253667"/>
            <a:ext cx="349250" cy="75565"/>
            <a:chOff x="545202" y="1253667"/>
            <a:chExt cx="349250" cy="7556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202" y="1253667"/>
              <a:ext cx="164464" cy="749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374" y="1253667"/>
              <a:ext cx="101569" cy="749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6208" y="1272171"/>
              <a:ext cx="38100" cy="55880"/>
            </a:xfrm>
            <a:custGeom>
              <a:avLst/>
              <a:gdLst/>
              <a:ahLst/>
              <a:cxnLst/>
              <a:rect l="l" t="t" r="r" b="b"/>
              <a:pathLst>
                <a:path w="38100" h="55880">
                  <a:moveTo>
                    <a:pt x="28450" y="0"/>
                  </a:moveTo>
                  <a:lnTo>
                    <a:pt x="22139" y="0"/>
                  </a:lnTo>
                  <a:lnTo>
                    <a:pt x="18553" y="952"/>
                  </a:lnTo>
                  <a:lnTo>
                    <a:pt x="12496" y="4787"/>
                  </a:lnTo>
                  <a:lnTo>
                    <a:pt x="10259" y="7543"/>
                  </a:lnTo>
                  <a:lnTo>
                    <a:pt x="8794" y="11150"/>
                  </a:lnTo>
                  <a:lnTo>
                    <a:pt x="8794" y="1943"/>
                  </a:lnTo>
                  <a:lnTo>
                    <a:pt x="0" y="1943"/>
                  </a:lnTo>
                  <a:lnTo>
                    <a:pt x="0" y="55499"/>
                  </a:lnTo>
                  <a:lnTo>
                    <a:pt x="8794" y="55499"/>
                  </a:lnTo>
                  <a:lnTo>
                    <a:pt x="8794" y="21488"/>
                  </a:lnTo>
                  <a:lnTo>
                    <a:pt x="10233" y="16471"/>
                  </a:lnTo>
                  <a:lnTo>
                    <a:pt x="16003" y="9525"/>
                  </a:lnTo>
                  <a:lnTo>
                    <a:pt x="20175" y="7785"/>
                  </a:lnTo>
                  <a:lnTo>
                    <a:pt x="27934" y="7785"/>
                  </a:lnTo>
                  <a:lnTo>
                    <a:pt x="30058" y="8089"/>
                  </a:lnTo>
                  <a:lnTo>
                    <a:pt x="33931" y="9334"/>
                  </a:lnTo>
                  <a:lnTo>
                    <a:pt x="35833" y="10325"/>
                  </a:lnTo>
                  <a:lnTo>
                    <a:pt x="37702" y="11684"/>
                  </a:lnTo>
                  <a:lnTo>
                    <a:pt x="37702" y="2921"/>
                  </a:lnTo>
                  <a:lnTo>
                    <a:pt x="35986" y="1905"/>
                  </a:lnTo>
                  <a:lnTo>
                    <a:pt x="34194" y="1181"/>
                  </a:lnTo>
                  <a:lnTo>
                    <a:pt x="30464" y="228"/>
                  </a:lnTo>
                  <a:lnTo>
                    <a:pt x="2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6064" y="1253667"/>
            <a:ext cx="154578" cy="7400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5086" y="1254645"/>
            <a:ext cx="225460" cy="7399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340" y="290954"/>
            <a:ext cx="1337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vs.</a:t>
            </a:r>
            <a:r>
              <a:rPr sz="1400" spc="1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Layers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719" y="1588758"/>
            <a:ext cx="1119505" cy="927100"/>
            <a:chOff x="482719" y="1588758"/>
            <a:chExt cx="1119505" cy="927100"/>
          </a:xfrm>
        </p:grpSpPr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2719" y="1588758"/>
              <a:ext cx="1119413" cy="9268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2714" y="1830146"/>
              <a:ext cx="265430" cy="50165"/>
            </a:xfrm>
            <a:custGeom>
              <a:avLst/>
              <a:gdLst/>
              <a:ahLst/>
              <a:cxnLst/>
              <a:rect l="l" t="t" r="r" b="b"/>
              <a:pathLst>
                <a:path w="265430" h="50164">
                  <a:moveTo>
                    <a:pt x="27165" y="0"/>
                  </a:moveTo>
                  <a:lnTo>
                    <a:pt x="16510" y="0"/>
                  </a:lnTo>
                  <a:lnTo>
                    <a:pt x="13766" y="901"/>
                  </a:lnTo>
                  <a:lnTo>
                    <a:pt x="10236" y="4521"/>
                  </a:lnTo>
                  <a:lnTo>
                    <a:pt x="9347" y="7340"/>
                  </a:lnTo>
                  <a:lnTo>
                    <a:pt x="9347" y="13500"/>
                  </a:lnTo>
                  <a:lnTo>
                    <a:pt x="0" y="13500"/>
                  </a:lnTo>
                  <a:lnTo>
                    <a:pt x="0" y="17703"/>
                  </a:lnTo>
                  <a:lnTo>
                    <a:pt x="9347" y="17703"/>
                  </a:lnTo>
                  <a:lnTo>
                    <a:pt x="9347" y="48907"/>
                  </a:lnTo>
                  <a:lnTo>
                    <a:pt x="15113" y="48907"/>
                  </a:lnTo>
                  <a:lnTo>
                    <a:pt x="15113" y="17703"/>
                  </a:lnTo>
                  <a:lnTo>
                    <a:pt x="27165" y="17703"/>
                  </a:lnTo>
                  <a:lnTo>
                    <a:pt x="27165" y="13500"/>
                  </a:lnTo>
                  <a:lnTo>
                    <a:pt x="15113" y="13500"/>
                  </a:lnTo>
                  <a:lnTo>
                    <a:pt x="15113" y="8496"/>
                  </a:lnTo>
                  <a:lnTo>
                    <a:pt x="15506" y="7061"/>
                  </a:lnTo>
                  <a:lnTo>
                    <a:pt x="17119" y="5461"/>
                  </a:lnTo>
                  <a:lnTo>
                    <a:pt x="18554" y="5054"/>
                  </a:lnTo>
                  <a:lnTo>
                    <a:pt x="27165" y="5054"/>
                  </a:lnTo>
                  <a:lnTo>
                    <a:pt x="27165" y="0"/>
                  </a:lnTo>
                  <a:close/>
                </a:path>
                <a:path w="265430" h="50164">
                  <a:moveTo>
                    <a:pt x="67373" y="25184"/>
                  </a:moveTo>
                  <a:lnTo>
                    <a:pt x="66078" y="20586"/>
                  </a:lnTo>
                  <a:lnTo>
                    <a:pt x="63741" y="17703"/>
                  </a:lnTo>
                  <a:lnTo>
                    <a:pt x="61277" y="14681"/>
                  </a:lnTo>
                  <a:lnTo>
                    <a:pt x="61277" y="26746"/>
                  </a:lnTo>
                  <a:lnTo>
                    <a:pt x="61277" y="35636"/>
                  </a:lnTo>
                  <a:lnTo>
                    <a:pt x="60528" y="38989"/>
                  </a:lnTo>
                  <a:lnTo>
                    <a:pt x="57518" y="43548"/>
                  </a:lnTo>
                  <a:lnTo>
                    <a:pt x="55295" y="44691"/>
                  </a:lnTo>
                  <a:lnTo>
                    <a:pt x="49441" y="44691"/>
                  </a:lnTo>
                  <a:lnTo>
                    <a:pt x="47231" y="43548"/>
                  </a:lnTo>
                  <a:lnTo>
                    <a:pt x="44221" y="38989"/>
                  </a:lnTo>
                  <a:lnTo>
                    <a:pt x="43472" y="35636"/>
                  </a:lnTo>
                  <a:lnTo>
                    <a:pt x="43472" y="26746"/>
                  </a:lnTo>
                  <a:lnTo>
                    <a:pt x="44221" y="23393"/>
                  </a:lnTo>
                  <a:lnTo>
                    <a:pt x="47231" y="18846"/>
                  </a:lnTo>
                  <a:lnTo>
                    <a:pt x="49441" y="17703"/>
                  </a:lnTo>
                  <a:lnTo>
                    <a:pt x="55295" y="17703"/>
                  </a:lnTo>
                  <a:lnTo>
                    <a:pt x="57518" y="18846"/>
                  </a:lnTo>
                  <a:lnTo>
                    <a:pt x="60528" y="23393"/>
                  </a:lnTo>
                  <a:lnTo>
                    <a:pt x="61277" y="26746"/>
                  </a:lnTo>
                  <a:lnTo>
                    <a:pt x="61277" y="14681"/>
                  </a:lnTo>
                  <a:lnTo>
                    <a:pt x="60921" y="14236"/>
                  </a:lnTo>
                  <a:lnTo>
                    <a:pt x="57213" y="12649"/>
                  </a:lnTo>
                  <a:lnTo>
                    <a:pt x="47485" y="12649"/>
                  </a:lnTo>
                  <a:lnTo>
                    <a:pt x="43764" y="14236"/>
                  </a:lnTo>
                  <a:lnTo>
                    <a:pt x="38646" y="20586"/>
                  </a:lnTo>
                  <a:lnTo>
                    <a:pt x="37363" y="25184"/>
                  </a:lnTo>
                  <a:lnTo>
                    <a:pt x="37363" y="37223"/>
                  </a:lnTo>
                  <a:lnTo>
                    <a:pt x="38646" y="41833"/>
                  </a:lnTo>
                  <a:lnTo>
                    <a:pt x="43764" y="48171"/>
                  </a:lnTo>
                  <a:lnTo>
                    <a:pt x="47485" y="49745"/>
                  </a:lnTo>
                  <a:lnTo>
                    <a:pt x="57238" y="49745"/>
                  </a:lnTo>
                  <a:lnTo>
                    <a:pt x="60960" y="48171"/>
                  </a:lnTo>
                  <a:lnTo>
                    <a:pt x="63779" y="44691"/>
                  </a:lnTo>
                  <a:lnTo>
                    <a:pt x="66090" y="41833"/>
                  </a:lnTo>
                  <a:lnTo>
                    <a:pt x="67373" y="37223"/>
                  </a:lnTo>
                  <a:lnTo>
                    <a:pt x="67373" y="25184"/>
                  </a:lnTo>
                  <a:close/>
                </a:path>
                <a:path w="265430" h="50164">
                  <a:moveTo>
                    <a:pt x="106553" y="25184"/>
                  </a:moveTo>
                  <a:lnTo>
                    <a:pt x="105257" y="20586"/>
                  </a:lnTo>
                  <a:lnTo>
                    <a:pt x="102920" y="17703"/>
                  </a:lnTo>
                  <a:lnTo>
                    <a:pt x="100444" y="14668"/>
                  </a:lnTo>
                  <a:lnTo>
                    <a:pt x="100444" y="26746"/>
                  </a:lnTo>
                  <a:lnTo>
                    <a:pt x="100444" y="35636"/>
                  </a:lnTo>
                  <a:lnTo>
                    <a:pt x="99695" y="38989"/>
                  </a:lnTo>
                  <a:lnTo>
                    <a:pt x="96697" y="43548"/>
                  </a:lnTo>
                  <a:lnTo>
                    <a:pt x="94475" y="44691"/>
                  </a:lnTo>
                  <a:lnTo>
                    <a:pt x="88607" y="44691"/>
                  </a:lnTo>
                  <a:lnTo>
                    <a:pt x="86398" y="43548"/>
                  </a:lnTo>
                  <a:lnTo>
                    <a:pt x="83400" y="38989"/>
                  </a:lnTo>
                  <a:lnTo>
                    <a:pt x="82651" y="35636"/>
                  </a:lnTo>
                  <a:lnTo>
                    <a:pt x="82651" y="26746"/>
                  </a:lnTo>
                  <a:lnTo>
                    <a:pt x="83400" y="23393"/>
                  </a:lnTo>
                  <a:lnTo>
                    <a:pt x="86398" y="18846"/>
                  </a:lnTo>
                  <a:lnTo>
                    <a:pt x="88607" y="17703"/>
                  </a:lnTo>
                  <a:lnTo>
                    <a:pt x="94475" y="17703"/>
                  </a:lnTo>
                  <a:lnTo>
                    <a:pt x="96697" y="18846"/>
                  </a:lnTo>
                  <a:lnTo>
                    <a:pt x="99695" y="23393"/>
                  </a:lnTo>
                  <a:lnTo>
                    <a:pt x="100444" y="26746"/>
                  </a:lnTo>
                  <a:lnTo>
                    <a:pt x="100444" y="14668"/>
                  </a:lnTo>
                  <a:lnTo>
                    <a:pt x="100101" y="14236"/>
                  </a:lnTo>
                  <a:lnTo>
                    <a:pt x="96380" y="12649"/>
                  </a:lnTo>
                  <a:lnTo>
                    <a:pt x="86664" y="12649"/>
                  </a:lnTo>
                  <a:lnTo>
                    <a:pt x="82956" y="14236"/>
                  </a:lnTo>
                  <a:lnTo>
                    <a:pt x="77812" y="20586"/>
                  </a:lnTo>
                  <a:lnTo>
                    <a:pt x="76530" y="25184"/>
                  </a:lnTo>
                  <a:lnTo>
                    <a:pt x="76530" y="37223"/>
                  </a:lnTo>
                  <a:lnTo>
                    <a:pt x="77812" y="41833"/>
                  </a:lnTo>
                  <a:lnTo>
                    <a:pt x="82956" y="48171"/>
                  </a:lnTo>
                  <a:lnTo>
                    <a:pt x="86664" y="49745"/>
                  </a:lnTo>
                  <a:lnTo>
                    <a:pt x="96418" y="49745"/>
                  </a:lnTo>
                  <a:lnTo>
                    <a:pt x="100139" y="48171"/>
                  </a:lnTo>
                  <a:lnTo>
                    <a:pt x="102946" y="44691"/>
                  </a:lnTo>
                  <a:lnTo>
                    <a:pt x="105270" y="41833"/>
                  </a:lnTo>
                  <a:lnTo>
                    <a:pt x="106553" y="37223"/>
                  </a:lnTo>
                  <a:lnTo>
                    <a:pt x="106553" y="25184"/>
                  </a:lnTo>
                  <a:close/>
                </a:path>
                <a:path w="265430" h="50164">
                  <a:moveTo>
                    <a:pt x="134620" y="39624"/>
                  </a:moveTo>
                  <a:lnTo>
                    <a:pt x="126720" y="39624"/>
                  </a:lnTo>
                  <a:lnTo>
                    <a:pt x="126720" y="48907"/>
                  </a:lnTo>
                  <a:lnTo>
                    <a:pt x="134620" y="48907"/>
                  </a:lnTo>
                  <a:lnTo>
                    <a:pt x="134620" y="39624"/>
                  </a:lnTo>
                  <a:close/>
                </a:path>
                <a:path w="265430" h="50164">
                  <a:moveTo>
                    <a:pt x="134620" y="16014"/>
                  </a:moveTo>
                  <a:lnTo>
                    <a:pt x="126720" y="16014"/>
                  </a:lnTo>
                  <a:lnTo>
                    <a:pt x="126720" y="25298"/>
                  </a:lnTo>
                  <a:lnTo>
                    <a:pt x="134620" y="25298"/>
                  </a:lnTo>
                  <a:lnTo>
                    <a:pt x="134620" y="16014"/>
                  </a:lnTo>
                  <a:close/>
                </a:path>
                <a:path w="265430" h="50164">
                  <a:moveTo>
                    <a:pt x="185407" y="25323"/>
                  </a:moveTo>
                  <a:lnTo>
                    <a:pt x="184188" y="20828"/>
                  </a:lnTo>
                  <a:lnTo>
                    <a:pt x="181876" y="17703"/>
                  </a:lnTo>
                  <a:lnTo>
                    <a:pt x="179349" y="14287"/>
                  </a:lnTo>
                  <a:lnTo>
                    <a:pt x="179336" y="26746"/>
                  </a:lnTo>
                  <a:lnTo>
                    <a:pt x="179336" y="35648"/>
                  </a:lnTo>
                  <a:lnTo>
                    <a:pt x="178625" y="39014"/>
                  </a:lnTo>
                  <a:lnTo>
                    <a:pt x="175780" y="43548"/>
                  </a:lnTo>
                  <a:lnTo>
                    <a:pt x="173685" y="44691"/>
                  </a:lnTo>
                  <a:lnTo>
                    <a:pt x="168122" y="44691"/>
                  </a:lnTo>
                  <a:lnTo>
                    <a:pt x="167322" y="44259"/>
                  </a:lnTo>
                  <a:lnTo>
                    <a:pt x="166001" y="43548"/>
                  </a:lnTo>
                  <a:lnTo>
                    <a:pt x="163118" y="38976"/>
                  </a:lnTo>
                  <a:lnTo>
                    <a:pt x="162407" y="35648"/>
                  </a:lnTo>
                  <a:lnTo>
                    <a:pt x="162407" y="26746"/>
                  </a:lnTo>
                  <a:lnTo>
                    <a:pt x="163131" y="23393"/>
                  </a:lnTo>
                  <a:lnTo>
                    <a:pt x="166001" y="18846"/>
                  </a:lnTo>
                  <a:lnTo>
                    <a:pt x="167322" y="18135"/>
                  </a:lnTo>
                  <a:lnTo>
                    <a:pt x="168122" y="17703"/>
                  </a:lnTo>
                  <a:lnTo>
                    <a:pt x="173685" y="17703"/>
                  </a:lnTo>
                  <a:lnTo>
                    <a:pt x="175780" y="18846"/>
                  </a:lnTo>
                  <a:lnTo>
                    <a:pt x="178625" y="23406"/>
                  </a:lnTo>
                  <a:lnTo>
                    <a:pt x="179336" y="26746"/>
                  </a:lnTo>
                  <a:lnTo>
                    <a:pt x="179336" y="14287"/>
                  </a:lnTo>
                  <a:lnTo>
                    <a:pt x="176034" y="12649"/>
                  </a:lnTo>
                  <a:lnTo>
                    <a:pt x="169697" y="12649"/>
                  </a:lnTo>
                  <a:lnTo>
                    <a:pt x="167830" y="13119"/>
                  </a:lnTo>
                  <a:lnTo>
                    <a:pt x="164592" y="15024"/>
                  </a:lnTo>
                  <a:lnTo>
                    <a:pt x="163322" y="16370"/>
                  </a:lnTo>
                  <a:lnTo>
                    <a:pt x="162394" y="18135"/>
                  </a:lnTo>
                  <a:lnTo>
                    <a:pt x="162394" y="0"/>
                  </a:lnTo>
                  <a:lnTo>
                    <a:pt x="156641" y="0"/>
                  </a:lnTo>
                  <a:lnTo>
                    <a:pt x="156641" y="48907"/>
                  </a:lnTo>
                  <a:lnTo>
                    <a:pt x="162394" y="48907"/>
                  </a:lnTo>
                  <a:lnTo>
                    <a:pt x="162394" y="44259"/>
                  </a:lnTo>
                  <a:lnTo>
                    <a:pt x="163360" y="46050"/>
                  </a:lnTo>
                  <a:lnTo>
                    <a:pt x="164642" y="47409"/>
                  </a:lnTo>
                  <a:lnTo>
                    <a:pt x="167830" y="49288"/>
                  </a:lnTo>
                  <a:lnTo>
                    <a:pt x="169672" y="49745"/>
                  </a:lnTo>
                  <a:lnTo>
                    <a:pt x="175996" y="49745"/>
                  </a:lnTo>
                  <a:lnTo>
                    <a:pt x="179336" y="48094"/>
                  </a:lnTo>
                  <a:lnTo>
                    <a:pt x="181825" y="44691"/>
                  </a:lnTo>
                  <a:lnTo>
                    <a:pt x="184188" y="41465"/>
                  </a:lnTo>
                  <a:lnTo>
                    <a:pt x="185407" y="36906"/>
                  </a:lnTo>
                  <a:lnTo>
                    <a:pt x="185407" y="25323"/>
                  </a:lnTo>
                  <a:close/>
                </a:path>
                <a:path w="265430" h="50164">
                  <a:moveTo>
                    <a:pt x="222923" y="25819"/>
                  </a:moveTo>
                  <a:lnTo>
                    <a:pt x="222758" y="23456"/>
                  </a:lnTo>
                  <a:lnTo>
                    <a:pt x="222084" y="20307"/>
                  </a:lnTo>
                  <a:lnTo>
                    <a:pt x="221526" y="18986"/>
                  </a:lnTo>
                  <a:lnTo>
                    <a:pt x="220586" y="17703"/>
                  </a:lnTo>
                  <a:lnTo>
                    <a:pt x="219456" y="16154"/>
                  </a:lnTo>
                  <a:lnTo>
                    <a:pt x="217805" y="14846"/>
                  </a:lnTo>
                  <a:lnTo>
                    <a:pt x="213690" y="13093"/>
                  </a:lnTo>
                  <a:lnTo>
                    <a:pt x="211213" y="12649"/>
                  </a:lnTo>
                  <a:lnTo>
                    <a:pt x="206476" y="12649"/>
                  </a:lnTo>
                  <a:lnTo>
                    <a:pt x="204584" y="12852"/>
                  </a:lnTo>
                  <a:lnTo>
                    <a:pt x="200685" y="13703"/>
                  </a:lnTo>
                  <a:lnTo>
                    <a:pt x="198640" y="14338"/>
                  </a:lnTo>
                  <a:lnTo>
                    <a:pt x="196519" y="15176"/>
                  </a:lnTo>
                  <a:lnTo>
                    <a:pt x="196519" y="21082"/>
                  </a:lnTo>
                  <a:lnTo>
                    <a:pt x="198412" y="19977"/>
                  </a:lnTo>
                  <a:lnTo>
                    <a:pt x="200367" y="19126"/>
                  </a:lnTo>
                  <a:lnTo>
                    <a:pt x="204381" y="17995"/>
                  </a:lnTo>
                  <a:lnTo>
                    <a:pt x="206349" y="17703"/>
                  </a:lnTo>
                  <a:lnTo>
                    <a:pt x="211378" y="17703"/>
                  </a:lnTo>
                  <a:lnTo>
                    <a:pt x="213614" y="18364"/>
                  </a:lnTo>
                  <a:lnTo>
                    <a:pt x="216408" y="20993"/>
                  </a:lnTo>
                  <a:lnTo>
                    <a:pt x="217119" y="23101"/>
                  </a:lnTo>
                  <a:lnTo>
                    <a:pt x="217144" y="26987"/>
                  </a:lnTo>
                  <a:lnTo>
                    <a:pt x="217144" y="31191"/>
                  </a:lnTo>
                  <a:lnTo>
                    <a:pt x="217119" y="36283"/>
                  </a:lnTo>
                  <a:lnTo>
                    <a:pt x="216204" y="39281"/>
                  </a:lnTo>
                  <a:lnTo>
                    <a:pt x="212572" y="43611"/>
                  </a:lnTo>
                  <a:lnTo>
                    <a:pt x="210070" y="44691"/>
                  </a:lnTo>
                  <a:lnTo>
                    <a:pt x="204647" y="44691"/>
                  </a:lnTo>
                  <a:lnTo>
                    <a:pt x="202895" y="44119"/>
                  </a:lnTo>
                  <a:lnTo>
                    <a:pt x="200342" y="41808"/>
                  </a:lnTo>
                  <a:lnTo>
                    <a:pt x="199707" y="40195"/>
                  </a:lnTo>
                  <a:lnTo>
                    <a:pt x="199707" y="35826"/>
                  </a:lnTo>
                  <a:lnTo>
                    <a:pt x="200558" y="34099"/>
                  </a:lnTo>
                  <a:lnTo>
                    <a:pt x="203962" y="31775"/>
                  </a:lnTo>
                  <a:lnTo>
                    <a:pt x="206489" y="31191"/>
                  </a:lnTo>
                  <a:lnTo>
                    <a:pt x="217144" y="31191"/>
                  </a:lnTo>
                  <a:lnTo>
                    <a:pt x="217144" y="26987"/>
                  </a:lnTo>
                  <a:lnTo>
                    <a:pt x="204343" y="26987"/>
                  </a:lnTo>
                  <a:lnTo>
                    <a:pt x="200494" y="27978"/>
                  </a:lnTo>
                  <a:lnTo>
                    <a:pt x="195262" y="31978"/>
                  </a:lnTo>
                  <a:lnTo>
                    <a:pt x="193954" y="34912"/>
                  </a:lnTo>
                  <a:lnTo>
                    <a:pt x="193954" y="42113"/>
                  </a:lnTo>
                  <a:lnTo>
                    <a:pt x="195008" y="44780"/>
                  </a:lnTo>
                  <a:lnTo>
                    <a:pt x="199275" y="48755"/>
                  </a:lnTo>
                  <a:lnTo>
                    <a:pt x="202133" y="49745"/>
                  </a:lnTo>
                  <a:lnTo>
                    <a:pt x="208368" y="49745"/>
                  </a:lnTo>
                  <a:lnTo>
                    <a:pt x="210629" y="49237"/>
                  </a:lnTo>
                  <a:lnTo>
                    <a:pt x="214363" y="47180"/>
                  </a:lnTo>
                  <a:lnTo>
                    <a:pt x="215912" y="45593"/>
                  </a:lnTo>
                  <a:lnTo>
                    <a:pt x="216420" y="44691"/>
                  </a:lnTo>
                  <a:lnTo>
                    <a:pt x="217144" y="43421"/>
                  </a:lnTo>
                  <a:lnTo>
                    <a:pt x="217144" y="48907"/>
                  </a:lnTo>
                  <a:lnTo>
                    <a:pt x="222923" y="48907"/>
                  </a:lnTo>
                  <a:lnTo>
                    <a:pt x="222923" y="43421"/>
                  </a:lnTo>
                  <a:lnTo>
                    <a:pt x="222923" y="31191"/>
                  </a:lnTo>
                  <a:lnTo>
                    <a:pt x="222923" y="25819"/>
                  </a:lnTo>
                  <a:close/>
                </a:path>
                <a:path w="265430" h="50164">
                  <a:moveTo>
                    <a:pt x="265112" y="15176"/>
                  </a:moveTo>
                  <a:lnTo>
                    <a:pt x="263982" y="14300"/>
                  </a:lnTo>
                  <a:lnTo>
                    <a:pt x="262801" y="13665"/>
                  </a:lnTo>
                  <a:lnTo>
                    <a:pt x="260350" y="12865"/>
                  </a:lnTo>
                  <a:lnTo>
                    <a:pt x="259016" y="12649"/>
                  </a:lnTo>
                  <a:lnTo>
                    <a:pt x="254863" y="12649"/>
                  </a:lnTo>
                  <a:lnTo>
                    <a:pt x="252501" y="13335"/>
                  </a:lnTo>
                  <a:lnTo>
                    <a:pt x="248513" y="16078"/>
                  </a:lnTo>
                  <a:lnTo>
                    <a:pt x="247040" y="18046"/>
                  </a:lnTo>
                  <a:lnTo>
                    <a:pt x="246075" y="20624"/>
                  </a:lnTo>
                  <a:lnTo>
                    <a:pt x="246075" y="13500"/>
                  </a:lnTo>
                  <a:lnTo>
                    <a:pt x="240296" y="13500"/>
                  </a:lnTo>
                  <a:lnTo>
                    <a:pt x="240296" y="48907"/>
                  </a:lnTo>
                  <a:lnTo>
                    <a:pt x="246075" y="48907"/>
                  </a:lnTo>
                  <a:lnTo>
                    <a:pt x="246075" y="27012"/>
                  </a:lnTo>
                  <a:lnTo>
                    <a:pt x="247027" y="23609"/>
                  </a:lnTo>
                  <a:lnTo>
                    <a:pt x="250825" y="18897"/>
                  </a:lnTo>
                  <a:lnTo>
                    <a:pt x="253568" y="17703"/>
                  </a:lnTo>
                  <a:lnTo>
                    <a:pt x="258686" y="17703"/>
                  </a:lnTo>
                  <a:lnTo>
                    <a:pt x="260070" y="17983"/>
                  </a:lnTo>
                  <a:lnTo>
                    <a:pt x="262623" y="19050"/>
                  </a:lnTo>
                  <a:lnTo>
                    <a:pt x="263880" y="19900"/>
                  </a:lnTo>
                  <a:lnTo>
                    <a:pt x="265112" y="21082"/>
                  </a:lnTo>
                  <a:lnTo>
                    <a:pt x="265112" y="1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5382" y="1035659"/>
            <a:ext cx="1445218" cy="1438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4699" y="1035659"/>
            <a:ext cx="1060437" cy="22537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82561" y="1446453"/>
            <a:ext cx="135255" cy="59055"/>
          </a:xfrm>
          <a:custGeom>
            <a:avLst/>
            <a:gdLst/>
            <a:ahLst/>
            <a:cxnLst/>
            <a:rect l="l" t="t" r="r" b="b"/>
            <a:pathLst>
              <a:path w="135254" h="59055">
                <a:moveTo>
                  <a:pt x="23012" y="10121"/>
                </a:moveTo>
                <a:lnTo>
                  <a:pt x="11493" y="10121"/>
                </a:lnTo>
                <a:lnTo>
                  <a:pt x="13411" y="0"/>
                </a:lnTo>
                <a:lnTo>
                  <a:pt x="7645" y="0"/>
                </a:lnTo>
                <a:lnTo>
                  <a:pt x="5689" y="10121"/>
                </a:lnTo>
                <a:lnTo>
                  <a:pt x="914" y="10121"/>
                </a:lnTo>
                <a:lnTo>
                  <a:pt x="0" y="14338"/>
                </a:lnTo>
                <a:lnTo>
                  <a:pt x="4889" y="14338"/>
                </a:lnTo>
                <a:lnTo>
                  <a:pt x="1168" y="33655"/>
                </a:lnTo>
                <a:lnTo>
                  <a:pt x="952" y="35013"/>
                </a:lnTo>
                <a:lnTo>
                  <a:pt x="800" y="36741"/>
                </a:lnTo>
                <a:lnTo>
                  <a:pt x="800" y="40017"/>
                </a:lnTo>
                <a:lnTo>
                  <a:pt x="1638" y="42113"/>
                </a:lnTo>
                <a:lnTo>
                  <a:pt x="4991" y="44856"/>
                </a:lnTo>
                <a:lnTo>
                  <a:pt x="7531" y="45542"/>
                </a:lnTo>
                <a:lnTo>
                  <a:pt x="16459" y="45542"/>
                </a:lnTo>
                <a:lnTo>
                  <a:pt x="17437" y="40487"/>
                </a:lnTo>
                <a:lnTo>
                  <a:pt x="9842" y="40487"/>
                </a:lnTo>
                <a:lnTo>
                  <a:pt x="8559" y="40182"/>
                </a:lnTo>
                <a:lnTo>
                  <a:pt x="6959" y="38950"/>
                </a:lnTo>
                <a:lnTo>
                  <a:pt x="6553" y="37960"/>
                </a:lnTo>
                <a:lnTo>
                  <a:pt x="6553" y="36601"/>
                </a:lnTo>
                <a:lnTo>
                  <a:pt x="6578" y="35953"/>
                </a:lnTo>
                <a:lnTo>
                  <a:pt x="6705" y="34988"/>
                </a:lnTo>
                <a:lnTo>
                  <a:pt x="6921" y="33655"/>
                </a:lnTo>
                <a:lnTo>
                  <a:pt x="10655" y="14338"/>
                </a:lnTo>
                <a:lnTo>
                  <a:pt x="22123" y="14338"/>
                </a:lnTo>
                <a:lnTo>
                  <a:pt x="23012" y="10121"/>
                </a:lnTo>
                <a:close/>
              </a:path>
              <a:path w="135254" h="59055">
                <a:moveTo>
                  <a:pt x="56400" y="16573"/>
                </a:moveTo>
                <a:lnTo>
                  <a:pt x="55499" y="14338"/>
                </a:lnTo>
                <a:lnTo>
                  <a:pt x="55321" y="13893"/>
                </a:lnTo>
                <a:lnTo>
                  <a:pt x="50990" y="10210"/>
                </a:lnTo>
                <a:lnTo>
                  <a:pt x="47853" y="9283"/>
                </a:lnTo>
                <a:lnTo>
                  <a:pt x="41770" y="9283"/>
                </a:lnTo>
                <a:lnTo>
                  <a:pt x="30327" y="16878"/>
                </a:lnTo>
                <a:lnTo>
                  <a:pt x="32410" y="16027"/>
                </a:lnTo>
                <a:lnTo>
                  <a:pt x="34442" y="15405"/>
                </a:lnTo>
                <a:lnTo>
                  <a:pt x="38379" y="14554"/>
                </a:lnTo>
                <a:lnTo>
                  <a:pt x="40309" y="14338"/>
                </a:lnTo>
                <a:lnTo>
                  <a:pt x="44919" y="14338"/>
                </a:lnTo>
                <a:lnTo>
                  <a:pt x="47040" y="14871"/>
                </a:lnTo>
                <a:lnTo>
                  <a:pt x="50063" y="16992"/>
                </a:lnTo>
                <a:lnTo>
                  <a:pt x="50825" y="18478"/>
                </a:lnTo>
                <a:lnTo>
                  <a:pt x="50761" y="21615"/>
                </a:lnTo>
                <a:lnTo>
                  <a:pt x="50393" y="23622"/>
                </a:lnTo>
                <a:lnTo>
                  <a:pt x="49542" y="23622"/>
                </a:lnTo>
                <a:lnTo>
                  <a:pt x="49542" y="27825"/>
                </a:lnTo>
                <a:lnTo>
                  <a:pt x="39598" y="41325"/>
                </a:lnTo>
                <a:lnTo>
                  <a:pt x="34429" y="41325"/>
                </a:lnTo>
                <a:lnTo>
                  <a:pt x="32816" y="40817"/>
                </a:lnTo>
                <a:lnTo>
                  <a:pt x="30505" y="38747"/>
                </a:lnTo>
                <a:lnTo>
                  <a:pt x="29921" y="37325"/>
                </a:lnTo>
                <a:lnTo>
                  <a:pt x="30048" y="32689"/>
                </a:lnTo>
                <a:lnTo>
                  <a:pt x="31051" y="30949"/>
                </a:lnTo>
                <a:lnTo>
                  <a:pt x="35585" y="28460"/>
                </a:lnTo>
                <a:lnTo>
                  <a:pt x="39065" y="27825"/>
                </a:lnTo>
                <a:lnTo>
                  <a:pt x="49542" y="27825"/>
                </a:lnTo>
                <a:lnTo>
                  <a:pt x="49542" y="23622"/>
                </a:lnTo>
                <a:lnTo>
                  <a:pt x="36639" y="23622"/>
                </a:lnTo>
                <a:lnTo>
                  <a:pt x="32143" y="24790"/>
                </a:lnTo>
                <a:lnTo>
                  <a:pt x="25615" y="29489"/>
                </a:lnTo>
                <a:lnTo>
                  <a:pt x="23977" y="32689"/>
                </a:lnTo>
                <a:lnTo>
                  <a:pt x="23977" y="39560"/>
                </a:lnTo>
                <a:lnTo>
                  <a:pt x="24930" y="41871"/>
                </a:lnTo>
                <a:lnTo>
                  <a:pt x="28752" y="45491"/>
                </a:lnTo>
                <a:lnTo>
                  <a:pt x="31191" y="46380"/>
                </a:lnTo>
                <a:lnTo>
                  <a:pt x="36830" y="46380"/>
                </a:lnTo>
                <a:lnTo>
                  <a:pt x="47155" y="39992"/>
                </a:lnTo>
                <a:lnTo>
                  <a:pt x="46101" y="45542"/>
                </a:lnTo>
                <a:lnTo>
                  <a:pt x="51866" y="45542"/>
                </a:lnTo>
                <a:lnTo>
                  <a:pt x="52946" y="39992"/>
                </a:lnTo>
                <a:lnTo>
                  <a:pt x="55333" y="27825"/>
                </a:lnTo>
                <a:lnTo>
                  <a:pt x="55981" y="24536"/>
                </a:lnTo>
                <a:lnTo>
                  <a:pt x="56134" y="23520"/>
                </a:lnTo>
                <a:lnTo>
                  <a:pt x="56337" y="21615"/>
                </a:lnTo>
                <a:lnTo>
                  <a:pt x="56400" y="16573"/>
                </a:lnTo>
                <a:close/>
              </a:path>
              <a:path w="135254" h="59055">
                <a:moveTo>
                  <a:pt x="99491" y="10121"/>
                </a:moveTo>
                <a:lnTo>
                  <a:pt x="93713" y="10121"/>
                </a:lnTo>
                <a:lnTo>
                  <a:pt x="92710" y="15811"/>
                </a:lnTo>
                <a:lnTo>
                  <a:pt x="92113" y="14338"/>
                </a:lnTo>
                <a:lnTo>
                  <a:pt x="91859" y="13728"/>
                </a:lnTo>
                <a:lnTo>
                  <a:pt x="90830" y="12458"/>
                </a:lnTo>
                <a:lnTo>
                  <a:pt x="90830" y="20370"/>
                </a:lnTo>
                <a:lnTo>
                  <a:pt x="90830" y="28130"/>
                </a:lnTo>
                <a:lnTo>
                  <a:pt x="89611" y="32258"/>
                </a:lnTo>
                <a:lnTo>
                  <a:pt x="84721" y="38836"/>
                </a:lnTo>
                <a:lnTo>
                  <a:pt x="81686" y="40487"/>
                </a:lnTo>
                <a:lnTo>
                  <a:pt x="75501" y="40487"/>
                </a:lnTo>
                <a:lnTo>
                  <a:pt x="73571" y="39712"/>
                </a:lnTo>
                <a:lnTo>
                  <a:pt x="70878" y="36639"/>
                </a:lnTo>
                <a:lnTo>
                  <a:pt x="70205" y="34442"/>
                </a:lnTo>
                <a:lnTo>
                  <a:pt x="70218" y="28943"/>
                </a:lnTo>
                <a:lnTo>
                  <a:pt x="81597" y="14338"/>
                </a:lnTo>
                <a:lnTo>
                  <a:pt x="85585" y="14338"/>
                </a:lnTo>
                <a:lnTo>
                  <a:pt x="87490" y="15113"/>
                </a:lnTo>
                <a:lnTo>
                  <a:pt x="90157" y="18186"/>
                </a:lnTo>
                <a:lnTo>
                  <a:pt x="90830" y="20370"/>
                </a:lnTo>
                <a:lnTo>
                  <a:pt x="90830" y="12458"/>
                </a:lnTo>
                <a:lnTo>
                  <a:pt x="90563" y="12128"/>
                </a:lnTo>
                <a:lnTo>
                  <a:pt x="87045" y="9855"/>
                </a:lnTo>
                <a:lnTo>
                  <a:pt x="84988" y="9283"/>
                </a:lnTo>
                <a:lnTo>
                  <a:pt x="80479" y="9283"/>
                </a:lnTo>
                <a:lnTo>
                  <a:pt x="64312" y="36639"/>
                </a:lnTo>
                <a:lnTo>
                  <a:pt x="65239" y="39611"/>
                </a:lnTo>
                <a:lnTo>
                  <a:pt x="69303" y="44361"/>
                </a:lnTo>
                <a:lnTo>
                  <a:pt x="72097" y="45542"/>
                </a:lnTo>
                <a:lnTo>
                  <a:pt x="78105" y="45542"/>
                </a:lnTo>
                <a:lnTo>
                  <a:pt x="80403" y="45046"/>
                </a:lnTo>
                <a:lnTo>
                  <a:pt x="84658" y="43053"/>
                </a:lnTo>
                <a:lnTo>
                  <a:pt x="86537" y="41592"/>
                </a:lnTo>
                <a:lnTo>
                  <a:pt x="87464" y="40487"/>
                </a:lnTo>
                <a:lnTo>
                  <a:pt x="88138" y="39687"/>
                </a:lnTo>
                <a:lnTo>
                  <a:pt x="77647" y="53975"/>
                </a:lnTo>
                <a:lnTo>
                  <a:pt x="72199" y="53975"/>
                </a:lnTo>
                <a:lnTo>
                  <a:pt x="70510" y="53771"/>
                </a:lnTo>
                <a:lnTo>
                  <a:pt x="67335" y="52946"/>
                </a:lnTo>
                <a:lnTo>
                  <a:pt x="65836" y="52311"/>
                </a:lnTo>
                <a:lnTo>
                  <a:pt x="64427" y="51447"/>
                </a:lnTo>
                <a:lnTo>
                  <a:pt x="63360" y="57353"/>
                </a:lnTo>
                <a:lnTo>
                  <a:pt x="64858" y="57924"/>
                </a:lnTo>
                <a:lnTo>
                  <a:pt x="66471" y="58343"/>
                </a:lnTo>
                <a:lnTo>
                  <a:pt x="68211" y="58610"/>
                </a:lnTo>
                <a:lnTo>
                  <a:pt x="69938" y="58902"/>
                </a:lnTo>
                <a:lnTo>
                  <a:pt x="71818" y="59029"/>
                </a:lnTo>
                <a:lnTo>
                  <a:pt x="79324" y="59029"/>
                </a:lnTo>
                <a:lnTo>
                  <a:pt x="93764" y="39687"/>
                </a:lnTo>
                <a:lnTo>
                  <a:pt x="98399" y="15811"/>
                </a:lnTo>
                <a:lnTo>
                  <a:pt x="99491" y="10121"/>
                </a:lnTo>
                <a:close/>
              </a:path>
              <a:path w="135254" h="59055">
                <a:moveTo>
                  <a:pt x="134797" y="11811"/>
                </a:moveTo>
                <a:lnTo>
                  <a:pt x="133057" y="10972"/>
                </a:lnTo>
                <a:lnTo>
                  <a:pt x="131267" y="10337"/>
                </a:lnTo>
                <a:lnTo>
                  <a:pt x="127660" y="9499"/>
                </a:lnTo>
                <a:lnTo>
                  <a:pt x="125818" y="9283"/>
                </a:lnTo>
                <a:lnTo>
                  <a:pt x="119100" y="9283"/>
                </a:lnTo>
                <a:lnTo>
                  <a:pt x="115277" y="10388"/>
                </a:lnTo>
                <a:lnTo>
                  <a:pt x="109664" y="14795"/>
                </a:lnTo>
                <a:lnTo>
                  <a:pt x="108267" y="17767"/>
                </a:lnTo>
                <a:lnTo>
                  <a:pt x="108267" y="23495"/>
                </a:lnTo>
                <a:lnTo>
                  <a:pt x="118681" y="29946"/>
                </a:lnTo>
                <a:lnTo>
                  <a:pt x="123913" y="31330"/>
                </a:lnTo>
                <a:lnTo>
                  <a:pt x="126225" y="32943"/>
                </a:lnTo>
                <a:lnTo>
                  <a:pt x="126225" y="36779"/>
                </a:lnTo>
                <a:lnTo>
                  <a:pt x="125336" y="38303"/>
                </a:lnTo>
                <a:lnTo>
                  <a:pt x="121818" y="40728"/>
                </a:lnTo>
                <a:lnTo>
                  <a:pt x="119532" y="41325"/>
                </a:lnTo>
                <a:lnTo>
                  <a:pt x="114846" y="41325"/>
                </a:lnTo>
                <a:lnTo>
                  <a:pt x="112877" y="41033"/>
                </a:lnTo>
                <a:lnTo>
                  <a:pt x="108788" y="39903"/>
                </a:lnTo>
                <a:lnTo>
                  <a:pt x="106705" y="39052"/>
                </a:lnTo>
                <a:lnTo>
                  <a:pt x="104597" y="37947"/>
                </a:lnTo>
                <a:lnTo>
                  <a:pt x="103479" y="43853"/>
                </a:lnTo>
                <a:lnTo>
                  <a:pt x="105943" y="44729"/>
                </a:lnTo>
                <a:lnTo>
                  <a:pt x="108191" y="45364"/>
                </a:lnTo>
                <a:lnTo>
                  <a:pt x="112268" y="46177"/>
                </a:lnTo>
                <a:lnTo>
                  <a:pt x="114236" y="46380"/>
                </a:lnTo>
                <a:lnTo>
                  <a:pt x="120865" y="46380"/>
                </a:lnTo>
                <a:lnTo>
                  <a:pt x="124726" y="45212"/>
                </a:lnTo>
                <a:lnTo>
                  <a:pt x="130632" y="40500"/>
                </a:lnTo>
                <a:lnTo>
                  <a:pt x="132105" y="37452"/>
                </a:lnTo>
                <a:lnTo>
                  <a:pt x="132105" y="31686"/>
                </a:lnTo>
                <a:lnTo>
                  <a:pt x="131470" y="30073"/>
                </a:lnTo>
                <a:lnTo>
                  <a:pt x="128905" y="27724"/>
                </a:lnTo>
                <a:lnTo>
                  <a:pt x="126339" y="26606"/>
                </a:lnTo>
                <a:lnTo>
                  <a:pt x="122504" y="25527"/>
                </a:lnTo>
                <a:lnTo>
                  <a:pt x="120662" y="24980"/>
                </a:lnTo>
                <a:lnTo>
                  <a:pt x="115925" y="23698"/>
                </a:lnTo>
                <a:lnTo>
                  <a:pt x="113906" y="22110"/>
                </a:lnTo>
                <a:lnTo>
                  <a:pt x="113906" y="18300"/>
                </a:lnTo>
                <a:lnTo>
                  <a:pt x="114769" y="16916"/>
                </a:lnTo>
                <a:lnTo>
                  <a:pt x="118262" y="14859"/>
                </a:lnTo>
                <a:lnTo>
                  <a:pt x="120650" y="14338"/>
                </a:lnTo>
                <a:lnTo>
                  <a:pt x="125463" y="14338"/>
                </a:lnTo>
                <a:lnTo>
                  <a:pt x="127203" y="14554"/>
                </a:lnTo>
                <a:lnTo>
                  <a:pt x="130581" y="15405"/>
                </a:lnTo>
                <a:lnTo>
                  <a:pt x="132181" y="16027"/>
                </a:lnTo>
                <a:lnTo>
                  <a:pt x="133705" y="16878"/>
                </a:lnTo>
                <a:lnTo>
                  <a:pt x="134797" y="1181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1869" y="1443088"/>
            <a:ext cx="233045" cy="62865"/>
          </a:xfrm>
          <a:custGeom>
            <a:avLst/>
            <a:gdLst/>
            <a:ahLst/>
            <a:cxnLst/>
            <a:rect l="l" t="t" r="r" b="b"/>
            <a:pathLst>
              <a:path w="233044" h="62865">
                <a:moveTo>
                  <a:pt x="12598" y="13487"/>
                </a:moveTo>
                <a:lnTo>
                  <a:pt x="6845" y="13487"/>
                </a:lnTo>
                <a:lnTo>
                  <a:pt x="0" y="48907"/>
                </a:lnTo>
                <a:lnTo>
                  <a:pt x="5753" y="48907"/>
                </a:lnTo>
                <a:lnTo>
                  <a:pt x="12598" y="13487"/>
                </a:lnTo>
                <a:close/>
              </a:path>
              <a:path w="233044" h="62865">
                <a:moveTo>
                  <a:pt x="15240" y="0"/>
                </a:moveTo>
                <a:lnTo>
                  <a:pt x="9474" y="0"/>
                </a:lnTo>
                <a:lnTo>
                  <a:pt x="8077" y="7594"/>
                </a:lnTo>
                <a:lnTo>
                  <a:pt x="13830" y="7594"/>
                </a:lnTo>
                <a:lnTo>
                  <a:pt x="15240" y="0"/>
                </a:lnTo>
                <a:close/>
              </a:path>
              <a:path w="233044" h="62865">
                <a:moveTo>
                  <a:pt x="73850" y="19494"/>
                </a:moveTo>
                <a:lnTo>
                  <a:pt x="73025" y="17018"/>
                </a:lnTo>
                <a:lnTo>
                  <a:pt x="69761" y="13525"/>
                </a:lnTo>
                <a:lnTo>
                  <a:pt x="67437" y="12649"/>
                </a:lnTo>
                <a:lnTo>
                  <a:pt x="61861" y="12649"/>
                </a:lnTo>
                <a:lnTo>
                  <a:pt x="59436" y="13296"/>
                </a:lnTo>
                <a:lnTo>
                  <a:pt x="54813" y="15925"/>
                </a:lnTo>
                <a:lnTo>
                  <a:pt x="52793" y="17818"/>
                </a:lnTo>
                <a:lnTo>
                  <a:pt x="51028" y="20307"/>
                </a:lnTo>
                <a:lnTo>
                  <a:pt x="50698" y="17894"/>
                </a:lnTo>
                <a:lnTo>
                  <a:pt x="49707" y="16027"/>
                </a:lnTo>
                <a:lnTo>
                  <a:pt x="46431" y="13322"/>
                </a:lnTo>
                <a:lnTo>
                  <a:pt x="44348" y="12649"/>
                </a:lnTo>
                <a:lnTo>
                  <a:pt x="39395" y="12649"/>
                </a:lnTo>
                <a:lnTo>
                  <a:pt x="37147" y="13195"/>
                </a:lnTo>
                <a:lnTo>
                  <a:pt x="32956" y="15367"/>
                </a:lnTo>
                <a:lnTo>
                  <a:pt x="31140" y="16929"/>
                </a:lnTo>
                <a:lnTo>
                  <a:pt x="29565" y="18999"/>
                </a:lnTo>
                <a:lnTo>
                  <a:pt x="30657" y="13487"/>
                </a:lnTo>
                <a:lnTo>
                  <a:pt x="24904" y="13487"/>
                </a:lnTo>
                <a:lnTo>
                  <a:pt x="18059" y="48907"/>
                </a:lnTo>
                <a:lnTo>
                  <a:pt x="23812" y="48907"/>
                </a:lnTo>
                <a:lnTo>
                  <a:pt x="28308" y="25768"/>
                </a:lnTo>
                <a:lnTo>
                  <a:pt x="29730" y="23012"/>
                </a:lnTo>
                <a:lnTo>
                  <a:pt x="34112" y="18770"/>
                </a:lnTo>
                <a:lnTo>
                  <a:pt x="36614" y="17703"/>
                </a:lnTo>
                <a:lnTo>
                  <a:pt x="41287" y="17703"/>
                </a:lnTo>
                <a:lnTo>
                  <a:pt x="42722" y="18237"/>
                </a:lnTo>
                <a:lnTo>
                  <a:pt x="44818" y="20370"/>
                </a:lnTo>
                <a:lnTo>
                  <a:pt x="45339" y="21856"/>
                </a:lnTo>
                <a:lnTo>
                  <a:pt x="45339" y="24307"/>
                </a:lnTo>
                <a:lnTo>
                  <a:pt x="45300" y="24904"/>
                </a:lnTo>
                <a:lnTo>
                  <a:pt x="45135" y="26225"/>
                </a:lnTo>
                <a:lnTo>
                  <a:pt x="40741" y="48907"/>
                </a:lnTo>
                <a:lnTo>
                  <a:pt x="46507" y="48907"/>
                </a:lnTo>
                <a:lnTo>
                  <a:pt x="51003" y="25768"/>
                </a:lnTo>
                <a:lnTo>
                  <a:pt x="52412" y="23012"/>
                </a:lnTo>
                <a:lnTo>
                  <a:pt x="56794" y="18770"/>
                </a:lnTo>
                <a:lnTo>
                  <a:pt x="59283" y="17703"/>
                </a:lnTo>
                <a:lnTo>
                  <a:pt x="63957" y="17703"/>
                </a:lnTo>
                <a:lnTo>
                  <a:pt x="65417" y="18237"/>
                </a:lnTo>
                <a:lnTo>
                  <a:pt x="67513" y="20345"/>
                </a:lnTo>
                <a:lnTo>
                  <a:pt x="68033" y="21818"/>
                </a:lnTo>
                <a:lnTo>
                  <a:pt x="68033" y="24180"/>
                </a:lnTo>
                <a:lnTo>
                  <a:pt x="67983" y="24752"/>
                </a:lnTo>
                <a:lnTo>
                  <a:pt x="67691" y="26835"/>
                </a:lnTo>
                <a:lnTo>
                  <a:pt x="63500" y="48907"/>
                </a:lnTo>
                <a:lnTo>
                  <a:pt x="69253" y="48907"/>
                </a:lnTo>
                <a:lnTo>
                  <a:pt x="73355" y="27533"/>
                </a:lnTo>
                <a:lnTo>
                  <a:pt x="73520" y="26682"/>
                </a:lnTo>
                <a:lnTo>
                  <a:pt x="73634" y="25831"/>
                </a:lnTo>
                <a:lnTo>
                  <a:pt x="73812" y="24168"/>
                </a:lnTo>
                <a:lnTo>
                  <a:pt x="73850" y="23393"/>
                </a:lnTo>
                <a:lnTo>
                  <a:pt x="73850" y="19494"/>
                </a:lnTo>
                <a:close/>
              </a:path>
              <a:path w="233044" h="62865">
                <a:moveTo>
                  <a:pt x="114198" y="19939"/>
                </a:moveTo>
                <a:lnTo>
                  <a:pt x="113296" y="17703"/>
                </a:lnTo>
                <a:lnTo>
                  <a:pt x="113118" y="17259"/>
                </a:lnTo>
                <a:lnTo>
                  <a:pt x="108800" y="13576"/>
                </a:lnTo>
                <a:lnTo>
                  <a:pt x="105651" y="12649"/>
                </a:lnTo>
                <a:lnTo>
                  <a:pt x="99580" y="12649"/>
                </a:lnTo>
                <a:lnTo>
                  <a:pt x="88138" y="20243"/>
                </a:lnTo>
                <a:lnTo>
                  <a:pt x="90220" y="19392"/>
                </a:lnTo>
                <a:lnTo>
                  <a:pt x="92240" y="18770"/>
                </a:lnTo>
                <a:lnTo>
                  <a:pt x="96189" y="17919"/>
                </a:lnTo>
                <a:lnTo>
                  <a:pt x="98120" y="17703"/>
                </a:lnTo>
                <a:lnTo>
                  <a:pt x="102730" y="17703"/>
                </a:lnTo>
                <a:lnTo>
                  <a:pt x="104851" y="18237"/>
                </a:lnTo>
                <a:lnTo>
                  <a:pt x="107873" y="20358"/>
                </a:lnTo>
                <a:lnTo>
                  <a:pt x="108635" y="21844"/>
                </a:lnTo>
                <a:lnTo>
                  <a:pt x="108546" y="24980"/>
                </a:lnTo>
                <a:lnTo>
                  <a:pt x="108191" y="26987"/>
                </a:lnTo>
                <a:lnTo>
                  <a:pt x="107353" y="26987"/>
                </a:lnTo>
                <a:lnTo>
                  <a:pt x="107353" y="31191"/>
                </a:lnTo>
                <a:lnTo>
                  <a:pt x="97409" y="44691"/>
                </a:lnTo>
                <a:lnTo>
                  <a:pt x="92227" y="44691"/>
                </a:lnTo>
                <a:lnTo>
                  <a:pt x="90627" y="44183"/>
                </a:lnTo>
                <a:lnTo>
                  <a:pt x="88315" y="42113"/>
                </a:lnTo>
                <a:lnTo>
                  <a:pt x="87731" y="40690"/>
                </a:lnTo>
                <a:lnTo>
                  <a:pt x="87845" y="36055"/>
                </a:lnTo>
                <a:lnTo>
                  <a:pt x="88861" y="34315"/>
                </a:lnTo>
                <a:lnTo>
                  <a:pt x="93383" y="31826"/>
                </a:lnTo>
                <a:lnTo>
                  <a:pt x="96875" y="31191"/>
                </a:lnTo>
                <a:lnTo>
                  <a:pt x="107353" y="31191"/>
                </a:lnTo>
                <a:lnTo>
                  <a:pt x="107353" y="26987"/>
                </a:lnTo>
                <a:lnTo>
                  <a:pt x="94449" y="26987"/>
                </a:lnTo>
                <a:lnTo>
                  <a:pt x="89941" y="28155"/>
                </a:lnTo>
                <a:lnTo>
                  <a:pt x="83413" y="32854"/>
                </a:lnTo>
                <a:lnTo>
                  <a:pt x="81788" y="36055"/>
                </a:lnTo>
                <a:lnTo>
                  <a:pt x="81788" y="42926"/>
                </a:lnTo>
                <a:lnTo>
                  <a:pt x="82740" y="45237"/>
                </a:lnTo>
                <a:lnTo>
                  <a:pt x="86550" y="48856"/>
                </a:lnTo>
                <a:lnTo>
                  <a:pt x="89001" y="49745"/>
                </a:lnTo>
                <a:lnTo>
                  <a:pt x="94627" y="49745"/>
                </a:lnTo>
                <a:lnTo>
                  <a:pt x="97028" y="49225"/>
                </a:lnTo>
                <a:lnTo>
                  <a:pt x="101358" y="47104"/>
                </a:lnTo>
                <a:lnTo>
                  <a:pt x="103276" y="45504"/>
                </a:lnTo>
                <a:lnTo>
                  <a:pt x="103911" y="44691"/>
                </a:lnTo>
                <a:lnTo>
                  <a:pt x="104965" y="43357"/>
                </a:lnTo>
                <a:lnTo>
                  <a:pt x="103911" y="48907"/>
                </a:lnTo>
                <a:lnTo>
                  <a:pt x="109664" y="48907"/>
                </a:lnTo>
                <a:lnTo>
                  <a:pt x="110744" y="43357"/>
                </a:lnTo>
                <a:lnTo>
                  <a:pt x="113131" y="31191"/>
                </a:lnTo>
                <a:lnTo>
                  <a:pt x="113792" y="27901"/>
                </a:lnTo>
                <a:lnTo>
                  <a:pt x="113944" y="26885"/>
                </a:lnTo>
                <a:lnTo>
                  <a:pt x="114147" y="24980"/>
                </a:lnTo>
                <a:lnTo>
                  <a:pt x="114198" y="19939"/>
                </a:lnTo>
                <a:close/>
              </a:path>
              <a:path w="233044" h="62865">
                <a:moveTo>
                  <a:pt x="157302" y="13487"/>
                </a:moveTo>
                <a:lnTo>
                  <a:pt x="151523" y="13487"/>
                </a:lnTo>
                <a:lnTo>
                  <a:pt x="150520" y="19177"/>
                </a:lnTo>
                <a:lnTo>
                  <a:pt x="149910" y="17703"/>
                </a:lnTo>
                <a:lnTo>
                  <a:pt x="149669" y="17094"/>
                </a:lnTo>
                <a:lnTo>
                  <a:pt x="148640" y="15836"/>
                </a:lnTo>
                <a:lnTo>
                  <a:pt x="148640" y="23736"/>
                </a:lnTo>
                <a:lnTo>
                  <a:pt x="148640" y="31496"/>
                </a:lnTo>
                <a:lnTo>
                  <a:pt x="147408" y="35623"/>
                </a:lnTo>
                <a:lnTo>
                  <a:pt x="142532" y="42202"/>
                </a:lnTo>
                <a:lnTo>
                  <a:pt x="139484" y="43853"/>
                </a:lnTo>
                <a:lnTo>
                  <a:pt x="133311" y="43853"/>
                </a:lnTo>
                <a:lnTo>
                  <a:pt x="131381" y="43078"/>
                </a:lnTo>
                <a:lnTo>
                  <a:pt x="128689" y="40005"/>
                </a:lnTo>
                <a:lnTo>
                  <a:pt x="128016" y="37807"/>
                </a:lnTo>
                <a:lnTo>
                  <a:pt x="128016" y="32308"/>
                </a:lnTo>
                <a:lnTo>
                  <a:pt x="139407" y="17703"/>
                </a:lnTo>
                <a:lnTo>
                  <a:pt x="143395" y="17703"/>
                </a:lnTo>
                <a:lnTo>
                  <a:pt x="145300" y="18478"/>
                </a:lnTo>
                <a:lnTo>
                  <a:pt x="147967" y="21551"/>
                </a:lnTo>
                <a:lnTo>
                  <a:pt x="148640" y="23736"/>
                </a:lnTo>
                <a:lnTo>
                  <a:pt x="148640" y="15836"/>
                </a:lnTo>
                <a:lnTo>
                  <a:pt x="148361" y="15494"/>
                </a:lnTo>
                <a:lnTo>
                  <a:pt x="144856" y="13220"/>
                </a:lnTo>
                <a:lnTo>
                  <a:pt x="142798" y="12649"/>
                </a:lnTo>
                <a:lnTo>
                  <a:pt x="138290" y="12649"/>
                </a:lnTo>
                <a:lnTo>
                  <a:pt x="122123" y="40005"/>
                </a:lnTo>
                <a:lnTo>
                  <a:pt x="123050" y="42976"/>
                </a:lnTo>
                <a:lnTo>
                  <a:pt x="127114" y="47726"/>
                </a:lnTo>
                <a:lnTo>
                  <a:pt x="129908" y="48907"/>
                </a:lnTo>
                <a:lnTo>
                  <a:pt x="135915" y="48907"/>
                </a:lnTo>
                <a:lnTo>
                  <a:pt x="138201" y="48412"/>
                </a:lnTo>
                <a:lnTo>
                  <a:pt x="142468" y="46418"/>
                </a:lnTo>
                <a:lnTo>
                  <a:pt x="144335" y="44958"/>
                </a:lnTo>
                <a:lnTo>
                  <a:pt x="145262" y="43853"/>
                </a:lnTo>
                <a:lnTo>
                  <a:pt x="145948" y="43053"/>
                </a:lnTo>
                <a:lnTo>
                  <a:pt x="135458" y="57340"/>
                </a:lnTo>
                <a:lnTo>
                  <a:pt x="130009" y="57340"/>
                </a:lnTo>
                <a:lnTo>
                  <a:pt x="128320" y="57137"/>
                </a:lnTo>
                <a:lnTo>
                  <a:pt x="125145" y="56311"/>
                </a:lnTo>
                <a:lnTo>
                  <a:pt x="123647" y="55676"/>
                </a:lnTo>
                <a:lnTo>
                  <a:pt x="122224" y="54813"/>
                </a:lnTo>
                <a:lnTo>
                  <a:pt x="121158" y="60718"/>
                </a:lnTo>
                <a:lnTo>
                  <a:pt x="122669" y="61290"/>
                </a:lnTo>
                <a:lnTo>
                  <a:pt x="124282" y="61709"/>
                </a:lnTo>
                <a:lnTo>
                  <a:pt x="127736" y="62268"/>
                </a:lnTo>
                <a:lnTo>
                  <a:pt x="129628" y="62395"/>
                </a:lnTo>
                <a:lnTo>
                  <a:pt x="137134" y="62395"/>
                </a:lnTo>
                <a:lnTo>
                  <a:pt x="141490" y="60909"/>
                </a:lnTo>
                <a:lnTo>
                  <a:pt x="145364" y="57340"/>
                </a:lnTo>
                <a:lnTo>
                  <a:pt x="147980" y="54940"/>
                </a:lnTo>
                <a:lnTo>
                  <a:pt x="150177" y="50406"/>
                </a:lnTo>
                <a:lnTo>
                  <a:pt x="151561" y="43053"/>
                </a:lnTo>
                <a:lnTo>
                  <a:pt x="156197" y="19177"/>
                </a:lnTo>
                <a:lnTo>
                  <a:pt x="157302" y="13487"/>
                </a:lnTo>
                <a:close/>
              </a:path>
              <a:path w="233044" h="62865">
                <a:moveTo>
                  <a:pt x="197027" y="27863"/>
                </a:moveTo>
                <a:lnTo>
                  <a:pt x="197015" y="21323"/>
                </a:lnTo>
                <a:lnTo>
                  <a:pt x="195999" y="18592"/>
                </a:lnTo>
                <a:lnTo>
                  <a:pt x="195884" y="18427"/>
                </a:lnTo>
                <a:lnTo>
                  <a:pt x="195160" y="17703"/>
                </a:lnTo>
                <a:lnTo>
                  <a:pt x="191579" y="14122"/>
                </a:lnTo>
                <a:lnTo>
                  <a:pt x="191579" y="23291"/>
                </a:lnTo>
                <a:lnTo>
                  <a:pt x="191541" y="26504"/>
                </a:lnTo>
                <a:lnTo>
                  <a:pt x="191427" y="27508"/>
                </a:lnTo>
                <a:lnTo>
                  <a:pt x="191376" y="27825"/>
                </a:lnTo>
                <a:lnTo>
                  <a:pt x="170700" y="27863"/>
                </a:lnTo>
                <a:lnTo>
                  <a:pt x="171831" y="24612"/>
                </a:lnTo>
                <a:lnTo>
                  <a:pt x="191579" y="23291"/>
                </a:lnTo>
                <a:lnTo>
                  <a:pt x="191579" y="14122"/>
                </a:lnTo>
                <a:lnTo>
                  <a:pt x="191274" y="13817"/>
                </a:lnTo>
                <a:lnTo>
                  <a:pt x="188125" y="12649"/>
                </a:lnTo>
                <a:lnTo>
                  <a:pt x="181622" y="12649"/>
                </a:lnTo>
                <a:lnTo>
                  <a:pt x="163499" y="40576"/>
                </a:lnTo>
                <a:lnTo>
                  <a:pt x="164807" y="43891"/>
                </a:lnTo>
                <a:lnTo>
                  <a:pt x="170053" y="48577"/>
                </a:lnTo>
                <a:lnTo>
                  <a:pt x="173786" y="49745"/>
                </a:lnTo>
                <a:lnTo>
                  <a:pt x="180924" y="49745"/>
                </a:lnTo>
                <a:lnTo>
                  <a:pt x="192227" y="44691"/>
                </a:lnTo>
                <a:lnTo>
                  <a:pt x="192862" y="41313"/>
                </a:lnTo>
                <a:lnTo>
                  <a:pt x="190944" y="42418"/>
                </a:lnTo>
                <a:lnTo>
                  <a:pt x="188861" y="43268"/>
                </a:lnTo>
                <a:lnTo>
                  <a:pt x="184391" y="44399"/>
                </a:lnTo>
                <a:lnTo>
                  <a:pt x="182029" y="44691"/>
                </a:lnTo>
                <a:lnTo>
                  <a:pt x="176276" y="44691"/>
                </a:lnTo>
                <a:lnTo>
                  <a:pt x="173761" y="43865"/>
                </a:lnTo>
                <a:lnTo>
                  <a:pt x="170180" y="40563"/>
                </a:lnTo>
                <a:lnTo>
                  <a:pt x="169303" y="38252"/>
                </a:lnTo>
                <a:lnTo>
                  <a:pt x="169392" y="33515"/>
                </a:lnTo>
                <a:lnTo>
                  <a:pt x="169595" y="32042"/>
                </a:lnTo>
                <a:lnTo>
                  <a:pt x="196392" y="32042"/>
                </a:lnTo>
                <a:lnTo>
                  <a:pt x="196646" y="30810"/>
                </a:lnTo>
                <a:lnTo>
                  <a:pt x="196824" y="29667"/>
                </a:lnTo>
                <a:lnTo>
                  <a:pt x="197027" y="27863"/>
                </a:lnTo>
                <a:close/>
              </a:path>
              <a:path w="233044" h="62865">
                <a:moveTo>
                  <a:pt x="232803" y="15176"/>
                </a:moveTo>
                <a:lnTo>
                  <a:pt x="231051" y="14338"/>
                </a:lnTo>
                <a:lnTo>
                  <a:pt x="229273" y="13703"/>
                </a:lnTo>
                <a:lnTo>
                  <a:pt x="225666" y="12865"/>
                </a:lnTo>
                <a:lnTo>
                  <a:pt x="223812" y="12649"/>
                </a:lnTo>
                <a:lnTo>
                  <a:pt x="217093" y="12649"/>
                </a:lnTo>
                <a:lnTo>
                  <a:pt x="213271" y="13754"/>
                </a:lnTo>
                <a:lnTo>
                  <a:pt x="207670" y="18161"/>
                </a:lnTo>
                <a:lnTo>
                  <a:pt x="206260" y="21132"/>
                </a:lnTo>
                <a:lnTo>
                  <a:pt x="206260" y="26860"/>
                </a:lnTo>
                <a:lnTo>
                  <a:pt x="216674" y="33312"/>
                </a:lnTo>
                <a:lnTo>
                  <a:pt x="221907" y="34696"/>
                </a:lnTo>
                <a:lnTo>
                  <a:pt x="224231" y="36309"/>
                </a:lnTo>
                <a:lnTo>
                  <a:pt x="224231" y="40144"/>
                </a:lnTo>
                <a:lnTo>
                  <a:pt x="223329" y="41668"/>
                </a:lnTo>
                <a:lnTo>
                  <a:pt x="219824" y="44094"/>
                </a:lnTo>
                <a:lnTo>
                  <a:pt x="217538" y="44691"/>
                </a:lnTo>
                <a:lnTo>
                  <a:pt x="212839" y="44691"/>
                </a:lnTo>
                <a:lnTo>
                  <a:pt x="210883" y="44399"/>
                </a:lnTo>
                <a:lnTo>
                  <a:pt x="206781" y="43268"/>
                </a:lnTo>
                <a:lnTo>
                  <a:pt x="204711" y="42418"/>
                </a:lnTo>
                <a:lnTo>
                  <a:pt x="202603" y="41313"/>
                </a:lnTo>
                <a:lnTo>
                  <a:pt x="201485" y="47218"/>
                </a:lnTo>
                <a:lnTo>
                  <a:pt x="203936" y="48094"/>
                </a:lnTo>
                <a:lnTo>
                  <a:pt x="206184" y="48729"/>
                </a:lnTo>
                <a:lnTo>
                  <a:pt x="210273" y="49542"/>
                </a:lnTo>
                <a:lnTo>
                  <a:pt x="212217" y="49745"/>
                </a:lnTo>
                <a:lnTo>
                  <a:pt x="218871" y="49745"/>
                </a:lnTo>
                <a:lnTo>
                  <a:pt x="222719" y="48577"/>
                </a:lnTo>
                <a:lnTo>
                  <a:pt x="228638" y="43865"/>
                </a:lnTo>
                <a:lnTo>
                  <a:pt x="230111" y="40817"/>
                </a:lnTo>
                <a:lnTo>
                  <a:pt x="230111" y="35052"/>
                </a:lnTo>
                <a:lnTo>
                  <a:pt x="229476" y="33439"/>
                </a:lnTo>
                <a:lnTo>
                  <a:pt x="226910" y="31089"/>
                </a:lnTo>
                <a:lnTo>
                  <a:pt x="224345" y="29972"/>
                </a:lnTo>
                <a:lnTo>
                  <a:pt x="220497" y="28892"/>
                </a:lnTo>
                <a:lnTo>
                  <a:pt x="218668" y="28346"/>
                </a:lnTo>
                <a:lnTo>
                  <a:pt x="213931" y="27063"/>
                </a:lnTo>
                <a:lnTo>
                  <a:pt x="211899" y="25476"/>
                </a:lnTo>
                <a:lnTo>
                  <a:pt x="211899" y="21666"/>
                </a:lnTo>
                <a:lnTo>
                  <a:pt x="212775" y="20281"/>
                </a:lnTo>
                <a:lnTo>
                  <a:pt x="216255" y="18224"/>
                </a:lnTo>
                <a:lnTo>
                  <a:pt x="218643" y="17703"/>
                </a:lnTo>
                <a:lnTo>
                  <a:pt x="223456" y="17703"/>
                </a:lnTo>
                <a:lnTo>
                  <a:pt x="225196" y="17919"/>
                </a:lnTo>
                <a:lnTo>
                  <a:pt x="228574" y="18770"/>
                </a:lnTo>
                <a:lnTo>
                  <a:pt x="230187" y="19392"/>
                </a:lnTo>
                <a:lnTo>
                  <a:pt x="231711" y="20243"/>
                </a:lnTo>
                <a:lnTo>
                  <a:pt x="232803" y="1517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214283" y="1443088"/>
            <a:ext cx="2033905" cy="866775"/>
            <a:chOff x="2214283" y="1443088"/>
            <a:chExt cx="2033905" cy="866775"/>
          </a:xfrm>
        </p:grpSpPr>
        <p:sp>
          <p:nvSpPr>
            <p:cNvPr id="21" name="object 21"/>
            <p:cNvSpPr/>
            <p:nvPr/>
          </p:nvSpPr>
          <p:spPr>
            <a:xfrm>
              <a:off x="2214283" y="1626425"/>
              <a:ext cx="379095" cy="50165"/>
            </a:xfrm>
            <a:custGeom>
              <a:avLst/>
              <a:gdLst/>
              <a:ahLst/>
              <a:cxnLst/>
              <a:rect l="l" t="t" r="r" b="b"/>
              <a:pathLst>
                <a:path w="379094" h="50164">
                  <a:moveTo>
                    <a:pt x="27165" y="0"/>
                  </a:moveTo>
                  <a:lnTo>
                    <a:pt x="16522" y="0"/>
                  </a:lnTo>
                  <a:lnTo>
                    <a:pt x="13779" y="914"/>
                  </a:lnTo>
                  <a:lnTo>
                    <a:pt x="10236" y="4521"/>
                  </a:lnTo>
                  <a:lnTo>
                    <a:pt x="9347" y="7353"/>
                  </a:lnTo>
                  <a:lnTo>
                    <a:pt x="9347" y="13500"/>
                  </a:lnTo>
                  <a:lnTo>
                    <a:pt x="0" y="13500"/>
                  </a:lnTo>
                  <a:lnTo>
                    <a:pt x="0" y="17716"/>
                  </a:lnTo>
                  <a:lnTo>
                    <a:pt x="9347" y="17716"/>
                  </a:lnTo>
                  <a:lnTo>
                    <a:pt x="9347" y="48907"/>
                  </a:lnTo>
                  <a:lnTo>
                    <a:pt x="15113" y="48907"/>
                  </a:lnTo>
                  <a:lnTo>
                    <a:pt x="15113" y="17716"/>
                  </a:lnTo>
                  <a:lnTo>
                    <a:pt x="27165" y="17716"/>
                  </a:lnTo>
                  <a:lnTo>
                    <a:pt x="27165" y="13500"/>
                  </a:lnTo>
                  <a:lnTo>
                    <a:pt x="15113" y="13500"/>
                  </a:lnTo>
                  <a:lnTo>
                    <a:pt x="15113" y="8496"/>
                  </a:lnTo>
                  <a:lnTo>
                    <a:pt x="15519" y="7073"/>
                  </a:lnTo>
                  <a:lnTo>
                    <a:pt x="17119" y="5473"/>
                  </a:lnTo>
                  <a:lnTo>
                    <a:pt x="18554" y="5067"/>
                  </a:lnTo>
                  <a:lnTo>
                    <a:pt x="27165" y="5067"/>
                  </a:lnTo>
                  <a:lnTo>
                    <a:pt x="27165" y="0"/>
                  </a:lnTo>
                  <a:close/>
                </a:path>
                <a:path w="379094" h="50164">
                  <a:moveTo>
                    <a:pt x="67373" y="25184"/>
                  </a:moveTo>
                  <a:lnTo>
                    <a:pt x="66078" y="20599"/>
                  </a:lnTo>
                  <a:lnTo>
                    <a:pt x="63728" y="17716"/>
                  </a:lnTo>
                  <a:lnTo>
                    <a:pt x="61277" y="14693"/>
                  </a:lnTo>
                  <a:lnTo>
                    <a:pt x="61277" y="26746"/>
                  </a:lnTo>
                  <a:lnTo>
                    <a:pt x="61277" y="35636"/>
                  </a:lnTo>
                  <a:lnTo>
                    <a:pt x="60528" y="39001"/>
                  </a:lnTo>
                  <a:lnTo>
                    <a:pt x="57518" y="43561"/>
                  </a:lnTo>
                  <a:lnTo>
                    <a:pt x="55295" y="44704"/>
                  </a:lnTo>
                  <a:lnTo>
                    <a:pt x="49441" y="44704"/>
                  </a:lnTo>
                  <a:lnTo>
                    <a:pt x="47231" y="43561"/>
                  </a:lnTo>
                  <a:lnTo>
                    <a:pt x="44221" y="39001"/>
                  </a:lnTo>
                  <a:lnTo>
                    <a:pt x="43472" y="35636"/>
                  </a:lnTo>
                  <a:lnTo>
                    <a:pt x="43472" y="26746"/>
                  </a:lnTo>
                  <a:lnTo>
                    <a:pt x="44221" y="23393"/>
                  </a:lnTo>
                  <a:lnTo>
                    <a:pt x="47231" y="18859"/>
                  </a:lnTo>
                  <a:lnTo>
                    <a:pt x="49441" y="17716"/>
                  </a:lnTo>
                  <a:lnTo>
                    <a:pt x="55295" y="17716"/>
                  </a:lnTo>
                  <a:lnTo>
                    <a:pt x="57518" y="18859"/>
                  </a:lnTo>
                  <a:lnTo>
                    <a:pt x="60528" y="23393"/>
                  </a:lnTo>
                  <a:lnTo>
                    <a:pt x="61277" y="26746"/>
                  </a:lnTo>
                  <a:lnTo>
                    <a:pt x="61277" y="14693"/>
                  </a:lnTo>
                  <a:lnTo>
                    <a:pt x="60921" y="14249"/>
                  </a:lnTo>
                  <a:lnTo>
                    <a:pt x="57213" y="12661"/>
                  </a:lnTo>
                  <a:lnTo>
                    <a:pt x="47485" y="12661"/>
                  </a:lnTo>
                  <a:lnTo>
                    <a:pt x="43776" y="14249"/>
                  </a:lnTo>
                  <a:lnTo>
                    <a:pt x="38646" y="20599"/>
                  </a:lnTo>
                  <a:lnTo>
                    <a:pt x="37363" y="25184"/>
                  </a:lnTo>
                  <a:lnTo>
                    <a:pt x="37363" y="37236"/>
                  </a:lnTo>
                  <a:lnTo>
                    <a:pt x="38646" y="41846"/>
                  </a:lnTo>
                  <a:lnTo>
                    <a:pt x="43776" y="48183"/>
                  </a:lnTo>
                  <a:lnTo>
                    <a:pt x="47485" y="49758"/>
                  </a:lnTo>
                  <a:lnTo>
                    <a:pt x="57238" y="49758"/>
                  </a:lnTo>
                  <a:lnTo>
                    <a:pt x="60960" y="48183"/>
                  </a:lnTo>
                  <a:lnTo>
                    <a:pt x="63766" y="44704"/>
                  </a:lnTo>
                  <a:lnTo>
                    <a:pt x="66090" y="41846"/>
                  </a:lnTo>
                  <a:lnTo>
                    <a:pt x="67373" y="37236"/>
                  </a:lnTo>
                  <a:lnTo>
                    <a:pt x="67373" y="25184"/>
                  </a:lnTo>
                  <a:close/>
                </a:path>
                <a:path w="379094" h="50164">
                  <a:moveTo>
                    <a:pt x="106553" y="25184"/>
                  </a:moveTo>
                  <a:lnTo>
                    <a:pt x="105257" y="20599"/>
                  </a:lnTo>
                  <a:lnTo>
                    <a:pt x="102908" y="17716"/>
                  </a:lnTo>
                  <a:lnTo>
                    <a:pt x="100457" y="14693"/>
                  </a:lnTo>
                  <a:lnTo>
                    <a:pt x="100457" y="26746"/>
                  </a:lnTo>
                  <a:lnTo>
                    <a:pt x="100457" y="35636"/>
                  </a:lnTo>
                  <a:lnTo>
                    <a:pt x="99707" y="39001"/>
                  </a:lnTo>
                  <a:lnTo>
                    <a:pt x="96697" y="43561"/>
                  </a:lnTo>
                  <a:lnTo>
                    <a:pt x="94475" y="44704"/>
                  </a:lnTo>
                  <a:lnTo>
                    <a:pt x="88620" y="44704"/>
                  </a:lnTo>
                  <a:lnTo>
                    <a:pt x="86410" y="43561"/>
                  </a:lnTo>
                  <a:lnTo>
                    <a:pt x="83400" y="39001"/>
                  </a:lnTo>
                  <a:lnTo>
                    <a:pt x="82651" y="35636"/>
                  </a:lnTo>
                  <a:lnTo>
                    <a:pt x="82651" y="26746"/>
                  </a:lnTo>
                  <a:lnTo>
                    <a:pt x="83400" y="23393"/>
                  </a:lnTo>
                  <a:lnTo>
                    <a:pt x="86410" y="18859"/>
                  </a:lnTo>
                  <a:lnTo>
                    <a:pt x="88620" y="17716"/>
                  </a:lnTo>
                  <a:lnTo>
                    <a:pt x="94475" y="17716"/>
                  </a:lnTo>
                  <a:lnTo>
                    <a:pt x="96697" y="18859"/>
                  </a:lnTo>
                  <a:lnTo>
                    <a:pt x="99707" y="23393"/>
                  </a:lnTo>
                  <a:lnTo>
                    <a:pt x="100457" y="26746"/>
                  </a:lnTo>
                  <a:lnTo>
                    <a:pt x="100457" y="14693"/>
                  </a:lnTo>
                  <a:lnTo>
                    <a:pt x="100101" y="14249"/>
                  </a:lnTo>
                  <a:lnTo>
                    <a:pt x="96393" y="12661"/>
                  </a:lnTo>
                  <a:lnTo>
                    <a:pt x="86664" y="12661"/>
                  </a:lnTo>
                  <a:lnTo>
                    <a:pt x="82943" y="14249"/>
                  </a:lnTo>
                  <a:lnTo>
                    <a:pt x="77825" y="20599"/>
                  </a:lnTo>
                  <a:lnTo>
                    <a:pt x="76542" y="25184"/>
                  </a:lnTo>
                  <a:lnTo>
                    <a:pt x="76542" y="37236"/>
                  </a:lnTo>
                  <a:lnTo>
                    <a:pt x="77825" y="41846"/>
                  </a:lnTo>
                  <a:lnTo>
                    <a:pt x="82943" y="48183"/>
                  </a:lnTo>
                  <a:lnTo>
                    <a:pt x="86664" y="49758"/>
                  </a:lnTo>
                  <a:lnTo>
                    <a:pt x="96418" y="49758"/>
                  </a:lnTo>
                  <a:lnTo>
                    <a:pt x="100139" y="48183"/>
                  </a:lnTo>
                  <a:lnTo>
                    <a:pt x="102946" y="44704"/>
                  </a:lnTo>
                  <a:lnTo>
                    <a:pt x="105270" y="41846"/>
                  </a:lnTo>
                  <a:lnTo>
                    <a:pt x="106553" y="37236"/>
                  </a:lnTo>
                  <a:lnTo>
                    <a:pt x="106553" y="25184"/>
                  </a:lnTo>
                  <a:close/>
                </a:path>
                <a:path w="379094" h="50164">
                  <a:moveTo>
                    <a:pt x="134620" y="39636"/>
                  </a:moveTo>
                  <a:lnTo>
                    <a:pt x="126733" y="39636"/>
                  </a:lnTo>
                  <a:lnTo>
                    <a:pt x="126733" y="48907"/>
                  </a:lnTo>
                  <a:lnTo>
                    <a:pt x="134620" y="48907"/>
                  </a:lnTo>
                  <a:lnTo>
                    <a:pt x="134620" y="39636"/>
                  </a:lnTo>
                  <a:close/>
                </a:path>
                <a:path w="379094" h="50164">
                  <a:moveTo>
                    <a:pt x="134620" y="16027"/>
                  </a:moveTo>
                  <a:lnTo>
                    <a:pt x="126733" y="16027"/>
                  </a:lnTo>
                  <a:lnTo>
                    <a:pt x="126733" y="25298"/>
                  </a:lnTo>
                  <a:lnTo>
                    <a:pt x="134620" y="25298"/>
                  </a:lnTo>
                  <a:lnTo>
                    <a:pt x="134620" y="16027"/>
                  </a:lnTo>
                  <a:close/>
                </a:path>
                <a:path w="379094" h="50164">
                  <a:moveTo>
                    <a:pt x="182968" y="44704"/>
                  </a:moveTo>
                  <a:lnTo>
                    <a:pt x="174383" y="44704"/>
                  </a:lnTo>
                  <a:lnTo>
                    <a:pt x="172986" y="44030"/>
                  </a:lnTo>
                  <a:lnTo>
                    <a:pt x="171094" y="41351"/>
                  </a:lnTo>
                  <a:lnTo>
                    <a:pt x="170611" y="39357"/>
                  </a:lnTo>
                  <a:lnTo>
                    <a:pt x="170611" y="36703"/>
                  </a:lnTo>
                  <a:lnTo>
                    <a:pt x="170611" y="0"/>
                  </a:lnTo>
                  <a:lnTo>
                    <a:pt x="155613" y="0"/>
                  </a:lnTo>
                  <a:lnTo>
                    <a:pt x="155613" y="4229"/>
                  </a:lnTo>
                  <a:lnTo>
                    <a:pt x="164858" y="4229"/>
                  </a:lnTo>
                  <a:lnTo>
                    <a:pt x="164858" y="40589"/>
                  </a:lnTo>
                  <a:lnTo>
                    <a:pt x="165798" y="43599"/>
                  </a:lnTo>
                  <a:lnTo>
                    <a:pt x="167665" y="45732"/>
                  </a:lnTo>
                  <a:lnTo>
                    <a:pt x="169557" y="47853"/>
                  </a:lnTo>
                  <a:lnTo>
                    <a:pt x="172224" y="48907"/>
                  </a:lnTo>
                  <a:lnTo>
                    <a:pt x="182968" y="48907"/>
                  </a:lnTo>
                  <a:lnTo>
                    <a:pt x="182968" y="44704"/>
                  </a:lnTo>
                  <a:close/>
                </a:path>
                <a:path w="379094" h="50164">
                  <a:moveTo>
                    <a:pt x="222923" y="25819"/>
                  </a:moveTo>
                  <a:lnTo>
                    <a:pt x="222758" y="23456"/>
                  </a:lnTo>
                  <a:lnTo>
                    <a:pt x="222097" y="20320"/>
                  </a:lnTo>
                  <a:lnTo>
                    <a:pt x="221526" y="18999"/>
                  </a:lnTo>
                  <a:lnTo>
                    <a:pt x="220586" y="17716"/>
                  </a:lnTo>
                  <a:lnTo>
                    <a:pt x="219468" y="16167"/>
                  </a:lnTo>
                  <a:lnTo>
                    <a:pt x="217805" y="14846"/>
                  </a:lnTo>
                  <a:lnTo>
                    <a:pt x="213690" y="13093"/>
                  </a:lnTo>
                  <a:lnTo>
                    <a:pt x="211213" y="12661"/>
                  </a:lnTo>
                  <a:lnTo>
                    <a:pt x="206476" y="12661"/>
                  </a:lnTo>
                  <a:lnTo>
                    <a:pt x="204584" y="12865"/>
                  </a:lnTo>
                  <a:lnTo>
                    <a:pt x="200685" y="13703"/>
                  </a:lnTo>
                  <a:lnTo>
                    <a:pt x="198653" y="14338"/>
                  </a:lnTo>
                  <a:lnTo>
                    <a:pt x="196519" y="15176"/>
                  </a:lnTo>
                  <a:lnTo>
                    <a:pt x="196519" y="21082"/>
                  </a:lnTo>
                  <a:lnTo>
                    <a:pt x="198424" y="19977"/>
                  </a:lnTo>
                  <a:lnTo>
                    <a:pt x="200367" y="19138"/>
                  </a:lnTo>
                  <a:lnTo>
                    <a:pt x="204381" y="17995"/>
                  </a:lnTo>
                  <a:lnTo>
                    <a:pt x="206362" y="17716"/>
                  </a:lnTo>
                  <a:lnTo>
                    <a:pt x="211378" y="17716"/>
                  </a:lnTo>
                  <a:lnTo>
                    <a:pt x="213614" y="18376"/>
                  </a:lnTo>
                  <a:lnTo>
                    <a:pt x="216408" y="20993"/>
                  </a:lnTo>
                  <a:lnTo>
                    <a:pt x="217131" y="23114"/>
                  </a:lnTo>
                  <a:lnTo>
                    <a:pt x="217144" y="26987"/>
                  </a:lnTo>
                  <a:lnTo>
                    <a:pt x="217144" y="31203"/>
                  </a:lnTo>
                  <a:lnTo>
                    <a:pt x="217131" y="36296"/>
                  </a:lnTo>
                  <a:lnTo>
                    <a:pt x="216204" y="39293"/>
                  </a:lnTo>
                  <a:lnTo>
                    <a:pt x="212572" y="43624"/>
                  </a:lnTo>
                  <a:lnTo>
                    <a:pt x="210070" y="44704"/>
                  </a:lnTo>
                  <a:lnTo>
                    <a:pt x="204660" y="44704"/>
                  </a:lnTo>
                  <a:lnTo>
                    <a:pt x="202895" y="44119"/>
                  </a:lnTo>
                  <a:lnTo>
                    <a:pt x="200355" y="41821"/>
                  </a:lnTo>
                  <a:lnTo>
                    <a:pt x="199720" y="40208"/>
                  </a:lnTo>
                  <a:lnTo>
                    <a:pt x="199720" y="35839"/>
                  </a:lnTo>
                  <a:lnTo>
                    <a:pt x="200558" y="34099"/>
                  </a:lnTo>
                  <a:lnTo>
                    <a:pt x="203962" y="31775"/>
                  </a:lnTo>
                  <a:lnTo>
                    <a:pt x="206489" y="31203"/>
                  </a:lnTo>
                  <a:lnTo>
                    <a:pt x="217144" y="31203"/>
                  </a:lnTo>
                  <a:lnTo>
                    <a:pt x="217144" y="26987"/>
                  </a:lnTo>
                  <a:lnTo>
                    <a:pt x="204343" y="26987"/>
                  </a:lnTo>
                  <a:lnTo>
                    <a:pt x="200494" y="27990"/>
                  </a:lnTo>
                  <a:lnTo>
                    <a:pt x="195262" y="31991"/>
                  </a:lnTo>
                  <a:lnTo>
                    <a:pt x="193954" y="34912"/>
                  </a:lnTo>
                  <a:lnTo>
                    <a:pt x="193954" y="42125"/>
                  </a:lnTo>
                  <a:lnTo>
                    <a:pt x="195021" y="44780"/>
                  </a:lnTo>
                  <a:lnTo>
                    <a:pt x="199275" y="48768"/>
                  </a:lnTo>
                  <a:lnTo>
                    <a:pt x="202120" y="49758"/>
                  </a:lnTo>
                  <a:lnTo>
                    <a:pt x="208368" y="49758"/>
                  </a:lnTo>
                  <a:lnTo>
                    <a:pt x="210629" y="49237"/>
                  </a:lnTo>
                  <a:lnTo>
                    <a:pt x="214363" y="47193"/>
                  </a:lnTo>
                  <a:lnTo>
                    <a:pt x="215912" y="45593"/>
                  </a:lnTo>
                  <a:lnTo>
                    <a:pt x="216408" y="44704"/>
                  </a:lnTo>
                  <a:lnTo>
                    <a:pt x="217144" y="43434"/>
                  </a:lnTo>
                  <a:lnTo>
                    <a:pt x="217144" y="48907"/>
                  </a:lnTo>
                  <a:lnTo>
                    <a:pt x="222923" y="48907"/>
                  </a:lnTo>
                  <a:lnTo>
                    <a:pt x="222923" y="43434"/>
                  </a:lnTo>
                  <a:lnTo>
                    <a:pt x="222923" y="31203"/>
                  </a:lnTo>
                  <a:lnTo>
                    <a:pt x="222923" y="25819"/>
                  </a:lnTo>
                  <a:close/>
                </a:path>
                <a:path w="379094" h="50164">
                  <a:moveTo>
                    <a:pt x="261264" y="13500"/>
                  </a:moveTo>
                  <a:lnTo>
                    <a:pt x="248183" y="13500"/>
                  </a:lnTo>
                  <a:lnTo>
                    <a:pt x="248183" y="3378"/>
                  </a:lnTo>
                  <a:lnTo>
                    <a:pt x="242417" y="3378"/>
                  </a:lnTo>
                  <a:lnTo>
                    <a:pt x="242417" y="13500"/>
                  </a:lnTo>
                  <a:lnTo>
                    <a:pt x="233070" y="13500"/>
                  </a:lnTo>
                  <a:lnTo>
                    <a:pt x="233070" y="17716"/>
                  </a:lnTo>
                  <a:lnTo>
                    <a:pt x="242417" y="17716"/>
                  </a:lnTo>
                  <a:lnTo>
                    <a:pt x="242417" y="41668"/>
                  </a:lnTo>
                  <a:lnTo>
                    <a:pt x="243306" y="44627"/>
                  </a:lnTo>
                  <a:lnTo>
                    <a:pt x="246862" y="48056"/>
                  </a:lnTo>
                  <a:lnTo>
                    <a:pt x="249897" y="48907"/>
                  </a:lnTo>
                  <a:lnTo>
                    <a:pt x="261264" y="48907"/>
                  </a:lnTo>
                  <a:lnTo>
                    <a:pt x="261264" y="44704"/>
                  </a:lnTo>
                  <a:lnTo>
                    <a:pt x="252336" y="44704"/>
                  </a:lnTo>
                  <a:lnTo>
                    <a:pt x="250621" y="44157"/>
                  </a:lnTo>
                  <a:lnTo>
                    <a:pt x="248666" y="42037"/>
                  </a:lnTo>
                  <a:lnTo>
                    <a:pt x="248183" y="40170"/>
                  </a:lnTo>
                  <a:lnTo>
                    <a:pt x="248183" y="17716"/>
                  </a:lnTo>
                  <a:lnTo>
                    <a:pt x="261264" y="17716"/>
                  </a:lnTo>
                  <a:lnTo>
                    <a:pt x="261264" y="13500"/>
                  </a:lnTo>
                  <a:close/>
                </a:path>
                <a:path w="379094" h="50164">
                  <a:moveTo>
                    <a:pt x="302945" y="24231"/>
                  </a:moveTo>
                  <a:lnTo>
                    <a:pt x="301650" y="20142"/>
                  </a:lnTo>
                  <a:lnTo>
                    <a:pt x="299554" y="17716"/>
                  </a:lnTo>
                  <a:lnTo>
                    <a:pt x="297192" y="14973"/>
                  </a:lnTo>
                  <a:lnTo>
                    <a:pt x="297192" y="27838"/>
                  </a:lnTo>
                  <a:lnTo>
                    <a:pt x="278231" y="27876"/>
                  </a:lnTo>
                  <a:lnTo>
                    <a:pt x="297192" y="27838"/>
                  </a:lnTo>
                  <a:lnTo>
                    <a:pt x="297192" y="14973"/>
                  </a:lnTo>
                  <a:lnTo>
                    <a:pt x="296494" y="14147"/>
                  </a:lnTo>
                  <a:lnTo>
                    <a:pt x="292976" y="12661"/>
                  </a:lnTo>
                  <a:lnTo>
                    <a:pt x="283514" y="12661"/>
                  </a:lnTo>
                  <a:lnTo>
                    <a:pt x="279501" y="14338"/>
                  </a:lnTo>
                  <a:lnTo>
                    <a:pt x="273494" y="21069"/>
                  </a:lnTo>
                  <a:lnTo>
                    <a:pt x="271995" y="25565"/>
                  </a:lnTo>
                  <a:lnTo>
                    <a:pt x="271995" y="36995"/>
                  </a:lnTo>
                  <a:lnTo>
                    <a:pt x="273532" y="41529"/>
                  </a:lnTo>
                  <a:lnTo>
                    <a:pt x="279654" y="48107"/>
                  </a:lnTo>
                  <a:lnTo>
                    <a:pt x="283908" y="49758"/>
                  </a:lnTo>
                  <a:lnTo>
                    <a:pt x="291249" y="49758"/>
                  </a:lnTo>
                  <a:lnTo>
                    <a:pt x="293217" y="49542"/>
                  </a:lnTo>
                  <a:lnTo>
                    <a:pt x="297307" y="48704"/>
                  </a:lnTo>
                  <a:lnTo>
                    <a:pt x="299415" y="48069"/>
                  </a:lnTo>
                  <a:lnTo>
                    <a:pt x="301599" y="47231"/>
                  </a:lnTo>
                  <a:lnTo>
                    <a:pt x="301599" y="44704"/>
                  </a:lnTo>
                  <a:lnTo>
                    <a:pt x="301599" y="41325"/>
                  </a:lnTo>
                  <a:lnTo>
                    <a:pt x="299326" y="42456"/>
                  </a:lnTo>
                  <a:lnTo>
                    <a:pt x="297192" y="43307"/>
                  </a:lnTo>
                  <a:lnTo>
                    <a:pt x="293179" y="44424"/>
                  </a:lnTo>
                  <a:lnTo>
                    <a:pt x="291261" y="44704"/>
                  </a:lnTo>
                  <a:lnTo>
                    <a:pt x="285800" y="44704"/>
                  </a:lnTo>
                  <a:lnTo>
                    <a:pt x="282994" y="43624"/>
                  </a:lnTo>
                  <a:lnTo>
                    <a:pt x="278993" y="39293"/>
                  </a:lnTo>
                  <a:lnTo>
                    <a:pt x="278003" y="36220"/>
                  </a:lnTo>
                  <a:lnTo>
                    <a:pt x="278003" y="32054"/>
                  </a:lnTo>
                  <a:lnTo>
                    <a:pt x="302945" y="32054"/>
                  </a:lnTo>
                  <a:lnTo>
                    <a:pt x="302945" y="27876"/>
                  </a:lnTo>
                  <a:lnTo>
                    <a:pt x="302945" y="24231"/>
                  </a:lnTo>
                  <a:close/>
                </a:path>
                <a:path w="379094" h="50164">
                  <a:moveTo>
                    <a:pt x="339547" y="35864"/>
                  </a:moveTo>
                  <a:lnTo>
                    <a:pt x="338810" y="33705"/>
                  </a:lnTo>
                  <a:lnTo>
                    <a:pt x="335876" y="30403"/>
                  </a:lnTo>
                  <a:lnTo>
                    <a:pt x="333705" y="29286"/>
                  </a:lnTo>
                  <a:lnTo>
                    <a:pt x="324713" y="27584"/>
                  </a:lnTo>
                  <a:lnTo>
                    <a:pt x="322326" y="26860"/>
                  </a:lnTo>
                  <a:lnTo>
                    <a:pt x="320408" y="25349"/>
                  </a:lnTo>
                  <a:lnTo>
                    <a:pt x="319938" y="24206"/>
                  </a:lnTo>
                  <a:lnTo>
                    <a:pt x="319938" y="21018"/>
                  </a:lnTo>
                  <a:lnTo>
                    <a:pt x="320573" y="19761"/>
                  </a:lnTo>
                  <a:lnTo>
                    <a:pt x="323138" y="18122"/>
                  </a:lnTo>
                  <a:lnTo>
                    <a:pt x="325081" y="17716"/>
                  </a:lnTo>
                  <a:lnTo>
                    <a:pt x="329425" y="17716"/>
                  </a:lnTo>
                  <a:lnTo>
                    <a:pt x="331127" y="17919"/>
                  </a:lnTo>
                  <a:lnTo>
                    <a:pt x="334467" y="18770"/>
                  </a:lnTo>
                  <a:lnTo>
                    <a:pt x="336118" y="19392"/>
                  </a:lnTo>
                  <a:lnTo>
                    <a:pt x="337769" y="20243"/>
                  </a:lnTo>
                  <a:lnTo>
                    <a:pt x="337769" y="14338"/>
                  </a:lnTo>
                  <a:lnTo>
                    <a:pt x="336105" y="13779"/>
                  </a:lnTo>
                  <a:lnTo>
                    <a:pt x="334403" y="13360"/>
                  </a:lnTo>
                  <a:lnTo>
                    <a:pt x="330949" y="12801"/>
                  </a:lnTo>
                  <a:lnTo>
                    <a:pt x="329133" y="12661"/>
                  </a:lnTo>
                  <a:lnTo>
                    <a:pt x="323037" y="12661"/>
                  </a:lnTo>
                  <a:lnTo>
                    <a:pt x="319798" y="13563"/>
                  </a:lnTo>
                  <a:lnTo>
                    <a:pt x="315252" y="17208"/>
                  </a:lnTo>
                  <a:lnTo>
                    <a:pt x="314109" y="19799"/>
                  </a:lnTo>
                  <a:lnTo>
                    <a:pt x="314109" y="25793"/>
                  </a:lnTo>
                  <a:lnTo>
                    <a:pt x="323659" y="32664"/>
                  </a:lnTo>
                  <a:lnTo>
                    <a:pt x="331177" y="34213"/>
                  </a:lnTo>
                  <a:lnTo>
                    <a:pt x="333743" y="36068"/>
                  </a:lnTo>
                  <a:lnTo>
                    <a:pt x="333743" y="40640"/>
                  </a:lnTo>
                  <a:lnTo>
                    <a:pt x="333044" y="42100"/>
                  </a:lnTo>
                  <a:lnTo>
                    <a:pt x="330250" y="44183"/>
                  </a:lnTo>
                  <a:lnTo>
                    <a:pt x="328282" y="44704"/>
                  </a:lnTo>
                  <a:lnTo>
                    <a:pt x="323977" y="44704"/>
                  </a:lnTo>
                  <a:lnTo>
                    <a:pt x="322110" y="44411"/>
                  </a:lnTo>
                  <a:lnTo>
                    <a:pt x="318198" y="43294"/>
                  </a:lnTo>
                  <a:lnTo>
                    <a:pt x="316141" y="42443"/>
                  </a:lnTo>
                  <a:lnTo>
                    <a:pt x="313994" y="41325"/>
                  </a:lnTo>
                  <a:lnTo>
                    <a:pt x="313994" y="47231"/>
                  </a:lnTo>
                  <a:lnTo>
                    <a:pt x="316204" y="48069"/>
                  </a:lnTo>
                  <a:lnTo>
                    <a:pt x="318262" y="48704"/>
                  </a:lnTo>
                  <a:lnTo>
                    <a:pt x="322059" y="49542"/>
                  </a:lnTo>
                  <a:lnTo>
                    <a:pt x="323862" y="49758"/>
                  </a:lnTo>
                  <a:lnTo>
                    <a:pt x="329984" y="49758"/>
                  </a:lnTo>
                  <a:lnTo>
                    <a:pt x="333400" y="48768"/>
                  </a:lnTo>
                  <a:lnTo>
                    <a:pt x="338328" y="44792"/>
                  </a:lnTo>
                  <a:lnTo>
                    <a:pt x="339547" y="42037"/>
                  </a:lnTo>
                  <a:lnTo>
                    <a:pt x="339547" y="35864"/>
                  </a:lnTo>
                  <a:close/>
                </a:path>
                <a:path w="379094" h="50164">
                  <a:moveTo>
                    <a:pt x="378790" y="13500"/>
                  </a:moveTo>
                  <a:lnTo>
                    <a:pt x="365709" y="13500"/>
                  </a:lnTo>
                  <a:lnTo>
                    <a:pt x="365709" y="3378"/>
                  </a:lnTo>
                  <a:lnTo>
                    <a:pt x="359956" y="3378"/>
                  </a:lnTo>
                  <a:lnTo>
                    <a:pt x="359956" y="13500"/>
                  </a:lnTo>
                  <a:lnTo>
                    <a:pt x="350596" y="13500"/>
                  </a:lnTo>
                  <a:lnTo>
                    <a:pt x="350596" y="17716"/>
                  </a:lnTo>
                  <a:lnTo>
                    <a:pt x="359956" y="17716"/>
                  </a:lnTo>
                  <a:lnTo>
                    <a:pt x="359956" y="41668"/>
                  </a:lnTo>
                  <a:lnTo>
                    <a:pt x="360845" y="44627"/>
                  </a:lnTo>
                  <a:lnTo>
                    <a:pt x="364388" y="48056"/>
                  </a:lnTo>
                  <a:lnTo>
                    <a:pt x="367436" y="48907"/>
                  </a:lnTo>
                  <a:lnTo>
                    <a:pt x="378790" y="48907"/>
                  </a:lnTo>
                  <a:lnTo>
                    <a:pt x="378790" y="44704"/>
                  </a:lnTo>
                  <a:lnTo>
                    <a:pt x="369874" y="44704"/>
                  </a:lnTo>
                  <a:lnTo>
                    <a:pt x="368160" y="44157"/>
                  </a:lnTo>
                  <a:lnTo>
                    <a:pt x="367169" y="43103"/>
                  </a:lnTo>
                  <a:lnTo>
                    <a:pt x="366204" y="42037"/>
                  </a:lnTo>
                  <a:lnTo>
                    <a:pt x="365709" y="40170"/>
                  </a:lnTo>
                  <a:lnTo>
                    <a:pt x="365709" y="17716"/>
                  </a:lnTo>
                  <a:lnTo>
                    <a:pt x="378790" y="17716"/>
                  </a:lnTo>
                  <a:lnTo>
                    <a:pt x="378790" y="1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5615" y="1443088"/>
              <a:ext cx="1632251" cy="866307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214283" y="1830146"/>
            <a:ext cx="265430" cy="50165"/>
          </a:xfrm>
          <a:custGeom>
            <a:avLst/>
            <a:gdLst/>
            <a:ahLst/>
            <a:cxnLst/>
            <a:rect l="l" t="t" r="r" b="b"/>
            <a:pathLst>
              <a:path w="265430" h="50164">
                <a:moveTo>
                  <a:pt x="27165" y="0"/>
                </a:moveTo>
                <a:lnTo>
                  <a:pt x="16522" y="0"/>
                </a:lnTo>
                <a:lnTo>
                  <a:pt x="13779" y="901"/>
                </a:lnTo>
                <a:lnTo>
                  <a:pt x="10236" y="4521"/>
                </a:lnTo>
                <a:lnTo>
                  <a:pt x="9347" y="7340"/>
                </a:lnTo>
                <a:lnTo>
                  <a:pt x="9347" y="13500"/>
                </a:lnTo>
                <a:lnTo>
                  <a:pt x="0" y="13500"/>
                </a:lnTo>
                <a:lnTo>
                  <a:pt x="0" y="17703"/>
                </a:lnTo>
                <a:lnTo>
                  <a:pt x="9347" y="17703"/>
                </a:lnTo>
                <a:lnTo>
                  <a:pt x="9347" y="48907"/>
                </a:lnTo>
                <a:lnTo>
                  <a:pt x="15113" y="48907"/>
                </a:lnTo>
                <a:lnTo>
                  <a:pt x="15113" y="17703"/>
                </a:lnTo>
                <a:lnTo>
                  <a:pt x="27165" y="17703"/>
                </a:lnTo>
                <a:lnTo>
                  <a:pt x="27165" y="13500"/>
                </a:lnTo>
                <a:lnTo>
                  <a:pt x="15113" y="13500"/>
                </a:lnTo>
                <a:lnTo>
                  <a:pt x="15113" y="8496"/>
                </a:lnTo>
                <a:lnTo>
                  <a:pt x="15519" y="7061"/>
                </a:lnTo>
                <a:lnTo>
                  <a:pt x="17119" y="5461"/>
                </a:lnTo>
                <a:lnTo>
                  <a:pt x="18554" y="5054"/>
                </a:lnTo>
                <a:lnTo>
                  <a:pt x="27165" y="5054"/>
                </a:lnTo>
                <a:lnTo>
                  <a:pt x="27165" y="0"/>
                </a:lnTo>
                <a:close/>
              </a:path>
              <a:path w="265430" h="50164">
                <a:moveTo>
                  <a:pt x="67373" y="25184"/>
                </a:moveTo>
                <a:lnTo>
                  <a:pt x="66078" y="20586"/>
                </a:lnTo>
                <a:lnTo>
                  <a:pt x="63728" y="17703"/>
                </a:lnTo>
                <a:lnTo>
                  <a:pt x="61277" y="14681"/>
                </a:lnTo>
                <a:lnTo>
                  <a:pt x="61277" y="26746"/>
                </a:lnTo>
                <a:lnTo>
                  <a:pt x="61277" y="35636"/>
                </a:lnTo>
                <a:lnTo>
                  <a:pt x="60528" y="38989"/>
                </a:lnTo>
                <a:lnTo>
                  <a:pt x="57518" y="43548"/>
                </a:lnTo>
                <a:lnTo>
                  <a:pt x="55295" y="44691"/>
                </a:lnTo>
                <a:lnTo>
                  <a:pt x="49441" y="44691"/>
                </a:lnTo>
                <a:lnTo>
                  <a:pt x="47231" y="43548"/>
                </a:lnTo>
                <a:lnTo>
                  <a:pt x="44221" y="38989"/>
                </a:lnTo>
                <a:lnTo>
                  <a:pt x="43472" y="35636"/>
                </a:lnTo>
                <a:lnTo>
                  <a:pt x="43472" y="26746"/>
                </a:lnTo>
                <a:lnTo>
                  <a:pt x="44221" y="23393"/>
                </a:lnTo>
                <a:lnTo>
                  <a:pt x="47231" y="18846"/>
                </a:lnTo>
                <a:lnTo>
                  <a:pt x="49441" y="17703"/>
                </a:lnTo>
                <a:lnTo>
                  <a:pt x="55295" y="17703"/>
                </a:lnTo>
                <a:lnTo>
                  <a:pt x="57518" y="18846"/>
                </a:lnTo>
                <a:lnTo>
                  <a:pt x="60528" y="23393"/>
                </a:lnTo>
                <a:lnTo>
                  <a:pt x="61277" y="26746"/>
                </a:lnTo>
                <a:lnTo>
                  <a:pt x="61277" y="14681"/>
                </a:lnTo>
                <a:lnTo>
                  <a:pt x="60921" y="14236"/>
                </a:lnTo>
                <a:lnTo>
                  <a:pt x="57213" y="12649"/>
                </a:lnTo>
                <a:lnTo>
                  <a:pt x="47485" y="12649"/>
                </a:lnTo>
                <a:lnTo>
                  <a:pt x="43776" y="14236"/>
                </a:lnTo>
                <a:lnTo>
                  <a:pt x="38646" y="20586"/>
                </a:lnTo>
                <a:lnTo>
                  <a:pt x="37363" y="25184"/>
                </a:lnTo>
                <a:lnTo>
                  <a:pt x="37363" y="37223"/>
                </a:lnTo>
                <a:lnTo>
                  <a:pt x="38646" y="41833"/>
                </a:lnTo>
                <a:lnTo>
                  <a:pt x="43776" y="48171"/>
                </a:lnTo>
                <a:lnTo>
                  <a:pt x="47485" y="49745"/>
                </a:lnTo>
                <a:lnTo>
                  <a:pt x="57238" y="49745"/>
                </a:lnTo>
                <a:lnTo>
                  <a:pt x="60960" y="48171"/>
                </a:lnTo>
                <a:lnTo>
                  <a:pt x="63766" y="44691"/>
                </a:lnTo>
                <a:lnTo>
                  <a:pt x="66090" y="41833"/>
                </a:lnTo>
                <a:lnTo>
                  <a:pt x="67373" y="37223"/>
                </a:lnTo>
                <a:lnTo>
                  <a:pt x="67373" y="25184"/>
                </a:lnTo>
                <a:close/>
              </a:path>
              <a:path w="265430" h="50164">
                <a:moveTo>
                  <a:pt x="106553" y="25184"/>
                </a:moveTo>
                <a:lnTo>
                  <a:pt x="105257" y="20586"/>
                </a:lnTo>
                <a:lnTo>
                  <a:pt x="102908" y="17703"/>
                </a:lnTo>
                <a:lnTo>
                  <a:pt x="100457" y="14681"/>
                </a:lnTo>
                <a:lnTo>
                  <a:pt x="100457" y="26746"/>
                </a:lnTo>
                <a:lnTo>
                  <a:pt x="100457" y="35636"/>
                </a:lnTo>
                <a:lnTo>
                  <a:pt x="99707" y="38989"/>
                </a:lnTo>
                <a:lnTo>
                  <a:pt x="96697" y="43548"/>
                </a:lnTo>
                <a:lnTo>
                  <a:pt x="94475" y="44691"/>
                </a:lnTo>
                <a:lnTo>
                  <a:pt x="88620" y="44691"/>
                </a:lnTo>
                <a:lnTo>
                  <a:pt x="86410" y="43548"/>
                </a:lnTo>
                <a:lnTo>
                  <a:pt x="83400" y="38989"/>
                </a:lnTo>
                <a:lnTo>
                  <a:pt x="82651" y="35636"/>
                </a:lnTo>
                <a:lnTo>
                  <a:pt x="82651" y="26746"/>
                </a:lnTo>
                <a:lnTo>
                  <a:pt x="83400" y="23393"/>
                </a:lnTo>
                <a:lnTo>
                  <a:pt x="86410" y="18846"/>
                </a:lnTo>
                <a:lnTo>
                  <a:pt x="88620" y="17703"/>
                </a:lnTo>
                <a:lnTo>
                  <a:pt x="94475" y="17703"/>
                </a:lnTo>
                <a:lnTo>
                  <a:pt x="96697" y="18846"/>
                </a:lnTo>
                <a:lnTo>
                  <a:pt x="99707" y="23393"/>
                </a:lnTo>
                <a:lnTo>
                  <a:pt x="100457" y="26746"/>
                </a:lnTo>
                <a:lnTo>
                  <a:pt x="100457" y="14681"/>
                </a:lnTo>
                <a:lnTo>
                  <a:pt x="100101" y="14236"/>
                </a:lnTo>
                <a:lnTo>
                  <a:pt x="96393" y="12649"/>
                </a:lnTo>
                <a:lnTo>
                  <a:pt x="86664" y="12649"/>
                </a:lnTo>
                <a:lnTo>
                  <a:pt x="82943" y="14236"/>
                </a:lnTo>
                <a:lnTo>
                  <a:pt x="80391" y="17424"/>
                </a:lnTo>
                <a:lnTo>
                  <a:pt x="77825" y="20586"/>
                </a:lnTo>
                <a:lnTo>
                  <a:pt x="76542" y="25184"/>
                </a:lnTo>
                <a:lnTo>
                  <a:pt x="76542" y="37223"/>
                </a:lnTo>
                <a:lnTo>
                  <a:pt x="77825" y="41833"/>
                </a:lnTo>
                <a:lnTo>
                  <a:pt x="82943" y="48171"/>
                </a:lnTo>
                <a:lnTo>
                  <a:pt x="86664" y="49745"/>
                </a:lnTo>
                <a:lnTo>
                  <a:pt x="96418" y="49745"/>
                </a:lnTo>
                <a:lnTo>
                  <a:pt x="100139" y="48171"/>
                </a:lnTo>
                <a:lnTo>
                  <a:pt x="102946" y="44691"/>
                </a:lnTo>
                <a:lnTo>
                  <a:pt x="105270" y="41833"/>
                </a:lnTo>
                <a:lnTo>
                  <a:pt x="106553" y="37223"/>
                </a:lnTo>
                <a:lnTo>
                  <a:pt x="106553" y="25184"/>
                </a:lnTo>
                <a:close/>
              </a:path>
              <a:path w="265430" h="50164">
                <a:moveTo>
                  <a:pt x="134620" y="39624"/>
                </a:moveTo>
                <a:lnTo>
                  <a:pt x="126733" y="39624"/>
                </a:lnTo>
                <a:lnTo>
                  <a:pt x="126733" y="48907"/>
                </a:lnTo>
                <a:lnTo>
                  <a:pt x="134620" y="48907"/>
                </a:lnTo>
                <a:lnTo>
                  <a:pt x="134620" y="39624"/>
                </a:lnTo>
                <a:close/>
              </a:path>
              <a:path w="265430" h="50164">
                <a:moveTo>
                  <a:pt x="134620" y="16014"/>
                </a:moveTo>
                <a:lnTo>
                  <a:pt x="126733" y="16014"/>
                </a:lnTo>
                <a:lnTo>
                  <a:pt x="126733" y="25298"/>
                </a:lnTo>
                <a:lnTo>
                  <a:pt x="134620" y="25298"/>
                </a:lnTo>
                <a:lnTo>
                  <a:pt x="134620" y="16014"/>
                </a:lnTo>
                <a:close/>
              </a:path>
              <a:path w="265430" h="50164">
                <a:moveTo>
                  <a:pt x="185407" y="25323"/>
                </a:moveTo>
                <a:lnTo>
                  <a:pt x="184200" y="20828"/>
                </a:lnTo>
                <a:lnTo>
                  <a:pt x="181876" y="17703"/>
                </a:lnTo>
                <a:lnTo>
                  <a:pt x="179349" y="14287"/>
                </a:lnTo>
                <a:lnTo>
                  <a:pt x="179336" y="26746"/>
                </a:lnTo>
                <a:lnTo>
                  <a:pt x="179336" y="35648"/>
                </a:lnTo>
                <a:lnTo>
                  <a:pt x="178625" y="39014"/>
                </a:lnTo>
                <a:lnTo>
                  <a:pt x="175793" y="43548"/>
                </a:lnTo>
                <a:lnTo>
                  <a:pt x="173697" y="44691"/>
                </a:lnTo>
                <a:lnTo>
                  <a:pt x="168122" y="44691"/>
                </a:lnTo>
                <a:lnTo>
                  <a:pt x="167309" y="44259"/>
                </a:lnTo>
                <a:lnTo>
                  <a:pt x="166001" y="43548"/>
                </a:lnTo>
                <a:lnTo>
                  <a:pt x="163118" y="38976"/>
                </a:lnTo>
                <a:lnTo>
                  <a:pt x="162407" y="35648"/>
                </a:lnTo>
                <a:lnTo>
                  <a:pt x="162407" y="26746"/>
                </a:lnTo>
                <a:lnTo>
                  <a:pt x="163118" y="23393"/>
                </a:lnTo>
                <a:lnTo>
                  <a:pt x="166001" y="18846"/>
                </a:lnTo>
                <a:lnTo>
                  <a:pt x="167309" y="18135"/>
                </a:lnTo>
                <a:lnTo>
                  <a:pt x="168122" y="17703"/>
                </a:lnTo>
                <a:lnTo>
                  <a:pt x="173697" y="17703"/>
                </a:lnTo>
                <a:lnTo>
                  <a:pt x="175793" y="18846"/>
                </a:lnTo>
                <a:lnTo>
                  <a:pt x="178625" y="23406"/>
                </a:lnTo>
                <a:lnTo>
                  <a:pt x="179336" y="26746"/>
                </a:lnTo>
                <a:lnTo>
                  <a:pt x="179336" y="14287"/>
                </a:lnTo>
                <a:lnTo>
                  <a:pt x="176034" y="12649"/>
                </a:lnTo>
                <a:lnTo>
                  <a:pt x="169697" y="12649"/>
                </a:lnTo>
                <a:lnTo>
                  <a:pt x="167830" y="13119"/>
                </a:lnTo>
                <a:lnTo>
                  <a:pt x="164592" y="15024"/>
                </a:lnTo>
                <a:lnTo>
                  <a:pt x="163322" y="16370"/>
                </a:lnTo>
                <a:lnTo>
                  <a:pt x="162407" y="18135"/>
                </a:lnTo>
                <a:lnTo>
                  <a:pt x="162407" y="0"/>
                </a:lnTo>
                <a:lnTo>
                  <a:pt x="156641" y="0"/>
                </a:lnTo>
                <a:lnTo>
                  <a:pt x="156641" y="48907"/>
                </a:lnTo>
                <a:lnTo>
                  <a:pt x="162407" y="48907"/>
                </a:lnTo>
                <a:lnTo>
                  <a:pt x="162407" y="44259"/>
                </a:lnTo>
                <a:lnTo>
                  <a:pt x="163360" y="46050"/>
                </a:lnTo>
                <a:lnTo>
                  <a:pt x="164642" y="47409"/>
                </a:lnTo>
                <a:lnTo>
                  <a:pt x="167830" y="49288"/>
                </a:lnTo>
                <a:lnTo>
                  <a:pt x="169672" y="49745"/>
                </a:lnTo>
                <a:lnTo>
                  <a:pt x="175996" y="49745"/>
                </a:lnTo>
                <a:lnTo>
                  <a:pt x="179336" y="48094"/>
                </a:lnTo>
                <a:lnTo>
                  <a:pt x="181825" y="44691"/>
                </a:lnTo>
                <a:lnTo>
                  <a:pt x="184188" y="41465"/>
                </a:lnTo>
                <a:lnTo>
                  <a:pt x="185407" y="36906"/>
                </a:lnTo>
                <a:lnTo>
                  <a:pt x="185407" y="25323"/>
                </a:lnTo>
                <a:close/>
              </a:path>
              <a:path w="265430" h="50164">
                <a:moveTo>
                  <a:pt x="222923" y="25819"/>
                </a:moveTo>
                <a:lnTo>
                  <a:pt x="222758" y="23456"/>
                </a:lnTo>
                <a:lnTo>
                  <a:pt x="222097" y="20307"/>
                </a:lnTo>
                <a:lnTo>
                  <a:pt x="221526" y="18986"/>
                </a:lnTo>
                <a:lnTo>
                  <a:pt x="220586" y="17703"/>
                </a:lnTo>
                <a:lnTo>
                  <a:pt x="219468" y="16154"/>
                </a:lnTo>
                <a:lnTo>
                  <a:pt x="217805" y="14846"/>
                </a:lnTo>
                <a:lnTo>
                  <a:pt x="213690" y="13093"/>
                </a:lnTo>
                <a:lnTo>
                  <a:pt x="211213" y="12649"/>
                </a:lnTo>
                <a:lnTo>
                  <a:pt x="206476" y="12649"/>
                </a:lnTo>
                <a:lnTo>
                  <a:pt x="204584" y="12852"/>
                </a:lnTo>
                <a:lnTo>
                  <a:pt x="200685" y="13703"/>
                </a:lnTo>
                <a:lnTo>
                  <a:pt x="198653" y="14338"/>
                </a:lnTo>
                <a:lnTo>
                  <a:pt x="196519" y="15176"/>
                </a:lnTo>
                <a:lnTo>
                  <a:pt x="196519" y="21082"/>
                </a:lnTo>
                <a:lnTo>
                  <a:pt x="198424" y="19977"/>
                </a:lnTo>
                <a:lnTo>
                  <a:pt x="200367" y="19126"/>
                </a:lnTo>
                <a:lnTo>
                  <a:pt x="204381" y="17995"/>
                </a:lnTo>
                <a:lnTo>
                  <a:pt x="206362" y="17703"/>
                </a:lnTo>
                <a:lnTo>
                  <a:pt x="211378" y="17703"/>
                </a:lnTo>
                <a:lnTo>
                  <a:pt x="213614" y="18364"/>
                </a:lnTo>
                <a:lnTo>
                  <a:pt x="216408" y="20993"/>
                </a:lnTo>
                <a:lnTo>
                  <a:pt x="217131" y="23101"/>
                </a:lnTo>
                <a:lnTo>
                  <a:pt x="217144" y="26987"/>
                </a:lnTo>
                <a:lnTo>
                  <a:pt x="217144" y="31191"/>
                </a:lnTo>
                <a:lnTo>
                  <a:pt x="217131" y="36283"/>
                </a:lnTo>
                <a:lnTo>
                  <a:pt x="216204" y="39281"/>
                </a:lnTo>
                <a:lnTo>
                  <a:pt x="212572" y="43611"/>
                </a:lnTo>
                <a:lnTo>
                  <a:pt x="210070" y="44691"/>
                </a:lnTo>
                <a:lnTo>
                  <a:pt x="204660" y="44691"/>
                </a:lnTo>
                <a:lnTo>
                  <a:pt x="202895" y="44119"/>
                </a:lnTo>
                <a:lnTo>
                  <a:pt x="200355" y="41808"/>
                </a:lnTo>
                <a:lnTo>
                  <a:pt x="199720" y="40195"/>
                </a:lnTo>
                <a:lnTo>
                  <a:pt x="199720" y="35826"/>
                </a:lnTo>
                <a:lnTo>
                  <a:pt x="200558" y="34099"/>
                </a:lnTo>
                <a:lnTo>
                  <a:pt x="203962" y="31775"/>
                </a:lnTo>
                <a:lnTo>
                  <a:pt x="206489" y="31191"/>
                </a:lnTo>
                <a:lnTo>
                  <a:pt x="217144" y="31191"/>
                </a:lnTo>
                <a:lnTo>
                  <a:pt x="217144" y="26987"/>
                </a:lnTo>
                <a:lnTo>
                  <a:pt x="204343" y="26987"/>
                </a:lnTo>
                <a:lnTo>
                  <a:pt x="200494" y="27978"/>
                </a:lnTo>
                <a:lnTo>
                  <a:pt x="195262" y="31978"/>
                </a:lnTo>
                <a:lnTo>
                  <a:pt x="193954" y="34912"/>
                </a:lnTo>
                <a:lnTo>
                  <a:pt x="193954" y="42113"/>
                </a:lnTo>
                <a:lnTo>
                  <a:pt x="195021" y="44780"/>
                </a:lnTo>
                <a:lnTo>
                  <a:pt x="199275" y="48755"/>
                </a:lnTo>
                <a:lnTo>
                  <a:pt x="202120" y="49745"/>
                </a:lnTo>
                <a:lnTo>
                  <a:pt x="208368" y="49745"/>
                </a:lnTo>
                <a:lnTo>
                  <a:pt x="210629" y="49237"/>
                </a:lnTo>
                <a:lnTo>
                  <a:pt x="214363" y="47180"/>
                </a:lnTo>
                <a:lnTo>
                  <a:pt x="215912" y="45593"/>
                </a:lnTo>
                <a:lnTo>
                  <a:pt x="216420" y="44691"/>
                </a:lnTo>
                <a:lnTo>
                  <a:pt x="217144" y="43421"/>
                </a:lnTo>
                <a:lnTo>
                  <a:pt x="217144" y="48907"/>
                </a:lnTo>
                <a:lnTo>
                  <a:pt x="222923" y="48907"/>
                </a:lnTo>
                <a:lnTo>
                  <a:pt x="222923" y="43421"/>
                </a:lnTo>
                <a:lnTo>
                  <a:pt x="222923" y="31191"/>
                </a:lnTo>
                <a:lnTo>
                  <a:pt x="222923" y="25819"/>
                </a:lnTo>
                <a:close/>
              </a:path>
              <a:path w="265430" h="50164">
                <a:moveTo>
                  <a:pt x="265112" y="15176"/>
                </a:moveTo>
                <a:lnTo>
                  <a:pt x="263982" y="14300"/>
                </a:lnTo>
                <a:lnTo>
                  <a:pt x="262801" y="13665"/>
                </a:lnTo>
                <a:lnTo>
                  <a:pt x="260350" y="12865"/>
                </a:lnTo>
                <a:lnTo>
                  <a:pt x="259016" y="12649"/>
                </a:lnTo>
                <a:lnTo>
                  <a:pt x="254863" y="12649"/>
                </a:lnTo>
                <a:lnTo>
                  <a:pt x="252501" y="13335"/>
                </a:lnTo>
                <a:lnTo>
                  <a:pt x="248513" y="16078"/>
                </a:lnTo>
                <a:lnTo>
                  <a:pt x="247040" y="18046"/>
                </a:lnTo>
                <a:lnTo>
                  <a:pt x="246087" y="20624"/>
                </a:lnTo>
                <a:lnTo>
                  <a:pt x="246087" y="13500"/>
                </a:lnTo>
                <a:lnTo>
                  <a:pt x="240296" y="13500"/>
                </a:lnTo>
                <a:lnTo>
                  <a:pt x="240296" y="48907"/>
                </a:lnTo>
                <a:lnTo>
                  <a:pt x="246087" y="48907"/>
                </a:lnTo>
                <a:lnTo>
                  <a:pt x="246087" y="27012"/>
                </a:lnTo>
                <a:lnTo>
                  <a:pt x="247027" y="23609"/>
                </a:lnTo>
                <a:lnTo>
                  <a:pt x="250825" y="18897"/>
                </a:lnTo>
                <a:lnTo>
                  <a:pt x="253568" y="17703"/>
                </a:lnTo>
                <a:lnTo>
                  <a:pt x="258673" y="17703"/>
                </a:lnTo>
                <a:lnTo>
                  <a:pt x="260083" y="17983"/>
                </a:lnTo>
                <a:lnTo>
                  <a:pt x="262623" y="19050"/>
                </a:lnTo>
                <a:lnTo>
                  <a:pt x="263880" y="19900"/>
                </a:lnTo>
                <a:lnTo>
                  <a:pt x="265112" y="21082"/>
                </a:lnTo>
                <a:lnTo>
                  <a:pt x="265112" y="1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4143" y="1446453"/>
            <a:ext cx="135255" cy="59055"/>
          </a:xfrm>
          <a:custGeom>
            <a:avLst/>
            <a:gdLst/>
            <a:ahLst/>
            <a:cxnLst/>
            <a:rect l="l" t="t" r="r" b="b"/>
            <a:pathLst>
              <a:path w="135255" h="59055">
                <a:moveTo>
                  <a:pt x="22999" y="10121"/>
                </a:moveTo>
                <a:lnTo>
                  <a:pt x="11480" y="10121"/>
                </a:lnTo>
                <a:lnTo>
                  <a:pt x="13398" y="0"/>
                </a:lnTo>
                <a:lnTo>
                  <a:pt x="7632" y="0"/>
                </a:lnTo>
                <a:lnTo>
                  <a:pt x="5689" y="10121"/>
                </a:lnTo>
                <a:lnTo>
                  <a:pt x="901" y="10121"/>
                </a:lnTo>
                <a:lnTo>
                  <a:pt x="0" y="14338"/>
                </a:lnTo>
                <a:lnTo>
                  <a:pt x="4876" y="14338"/>
                </a:lnTo>
                <a:lnTo>
                  <a:pt x="1028" y="34366"/>
                </a:lnTo>
                <a:lnTo>
                  <a:pt x="812" y="36195"/>
                </a:lnTo>
                <a:lnTo>
                  <a:pt x="787" y="36741"/>
                </a:lnTo>
                <a:lnTo>
                  <a:pt x="787" y="40017"/>
                </a:lnTo>
                <a:lnTo>
                  <a:pt x="1625" y="42113"/>
                </a:lnTo>
                <a:lnTo>
                  <a:pt x="4978" y="44856"/>
                </a:lnTo>
                <a:lnTo>
                  <a:pt x="7531" y="45542"/>
                </a:lnTo>
                <a:lnTo>
                  <a:pt x="16446" y="45542"/>
                </a:lnTo>
                <a:lnTo>
                  <a:pt x="17424" y="40487"/>
                </a:lnTo>
                <a:lnTo>
                  <a:pt x="9842" y="40487"/>
                </a:lnTo>
                <a:lnTo>
                  <a:pt x="8547" y="40182"/>
                </a:lnTo>
                <a:lnTo>
                  <a:pt x="6946" y="38950"/>
                </a:lnTo>
                <a:lnTo>
                  <a:pt x="6540" y="37960"/>
                </a:lnTo>
                <a:lnTo>
                  <a:pt x="6540" y="36334"/>
                </a:lnTo>
                <a:lnTo>
                  <a:pt x="6781" y="34378"/>
                </a:lnTo>
                <a:lnTo>
                  <a:pt x="10642" y="14338"/>
                </a:lnTo>
                <a:lnTo>
                  <a:pt x="22110" y="14338"/>
                </a:lnTo>
                <a:lnTo>
                  <a:pt x="22999" y="10121"/>
                </a:lnTo>
                <a:close/>
              </a:path>
              <a:path w="135255" h="59055">
                <a:moveTo>
                  <a:pt x="56388" y="16573"/>
                </a:moveTo>
                <a:lnTo>
                  <a:pt x="55486" y="14338"/>
                </a:lnTo>
                <a:lnTo>
                  <a:pt x="55308" y="13893"/>
                </a:lnTo>
                <a:lnTo>
                  <a:pt x="50977" y="10210"/>
                </a:lnTo>
                <a:lnTo>
                  <a:pt x="47840" y="9283"/>
                </a:lnTo>
                <a:lnTo>
                  <a:pt x="41770" y="9283"/>
                </a:lnTo>
                <a:lnTo>
                  <a:pt x="30327" y="16878"/>
                </a:lnTo>
                <a:lnTo>
                  <a:pt x="32410" y="16027"/>
                </a:lnTo>
                <a:lnTo>
                  <a:pt x="34429" y="15405"/>
                </a:lnTo>
                <a:lnTo>
                  <a:pt x="38379" y="14554"/>
                </a:lnTo>
                <a:lnTo>
                  <a:pt x="40297" y="14338"/>
                </a:lnTo>
                <a:lnTo>
                  <a:pt x="44907" y="14338"/>
                </a:lnTo>
                <a:lnTo>
                  <a:pt x="47040" y="14871"/>
                </a:lnTo>
                <a:lnTo>
                  <a:pt x="50050" y="16992"/>
                </a:lnTo>
                <a:lnTo>
                  <a:pt x="50812" y="18478"/>
                </a:lnTo>
                <a:lnTo>
                  <a:pt x="50723" y="21615"/>
                </a:lnTo>
                <a:lnTo>
                  <a:pt x="50368" y="23622"/>
                </a:lnTo>
                <a:lnTo>
                  <a:pt x="49530" y="23622"/>
                </a:lnTo>
                <a:lnTo>
                  <a:pt x="49530" y="27825"/>
                </a:lnTo>
                <a:lnTo>
                  <a:pt x="39585" y="41325"/>
                </a:lnTo>
                <a:lnTo>
                  <a:pt x="34417" y="41325"/>
                </a:lnTo>
                <a:lnTo>
                  <a:pt x="32816" y="40817"/>
                </a:lnTo>
                <a:lnTo>
                  <a:pt x="30492" y="38747"/>
                </a:lnTo>
                <a:lnTo>
                  <a:pt x="29908" y="37325"/>
                </a:lnTo>
                <a:lnTo>
                  <a:pt x="30022" y="32689"/>
                </a:lnTo>
                <a:lnTo>
                  <a:pt x="31038" y="30949"/>
                </a:lnTo>
                <a:lnTo>
                  <a:pt x="35560" y="28460"/>
                </a:lnTo>
                <a:lnTo>
                  <a:pt x="39052" y="27825"/>
                </a:lnTo>
                <a:lnTo>
                  <a:pt x="49530" y="27825"/>
                </a:lnTo>
                <a:lnTo>
                  <a:pt x="49530" y="23622"/>
                </a:lnTo>
                <a:lnTo>
                  <a:pt x="36626" y="23622"/>
                </a:lnTo>
                <a:lnTo>
                  <a:pt x="32131" y="24790"/>
                </a:lnTo>
                <a:lnTo>
                  <a:pt x="25603" y="29489"/>
                </a:lnTo>
                <a:lnTo>
                  <a:pt x="23977" y="32689"/>
                </a:lnTo>
                <a:lnTo>
                  <a:pt x="23977" y="39560"/>
                </a:lnTo>
                <a:lnTo>
                  <a:pt x="24930" y="41871"/>
                </a:lnTo>
                <a:lnTo>
                  <a:pt x="28740" y="45491"/>
                </a:lnTo>
                <a:lnTo>
                  <a:pt x="31178" y="46380"/>
                </a:lnTo>
                <a:lnTo>
                  <a:pt x="36817" y="46380"/>
                </a:lnTo>
                <a:lnTo>
                  <a:pt x="39217" y="45859"/>
                </a:lnTo>
                <a:lnTo>
                  <a:pt x="43548" y="43738"/>
                </a:lnTo>
                <a:lnTo>
                  <a:pt x="45466" y="42138"/>
                </a:lnTo>
                <a:lnTo>
                  <a:pt x="46101" y="41325"/>
                </a:lnTo>
                <a:lnTo>
                  <a:pt x="47155" y="39992"/>
                </a:lnTo>
                <a:lnTo>
                  <a:pt x="46101" y="45542"/>
                </a:lnTo>
                <a:lnTo>
                  <a:pt x="51854" y="45542"/>
                </a:lnTo>
                <a:lnTo>
                  <a:pt x="52933" y="39992"/>
                </a:lnTo>
                <a:lnTo>
                  <a:pt x="55321" y="27825"/>
                </a:lnTo>
                <a:lnTo>
                  <a:pt x="55968" y="24536"/>
                </a:lnTo>
                <a:lnTo>
                  <a:pt x="56134" y="23520"/>
                </a:lnTo>
                <a:lnTo>
                  <a:pt x="56337" y="21615"/>
                </a:lnTo>
                <a:lnTo>
                  <a:pt x="56388" y="16573"/>
                </a:lnTo>
                <a:close/>
              </a:path>
              <a:path w="135255" h="59055">
                <a:moveTo>
                  <a:pt x="99491" y="10121"/>
                </a:moveTo>
                <a:lnTo>
                  <a:pt x="93700" y="10121"/>
                </a:lnTo>
                <a:lnTo>
                  <a:pt x="92697" y="15811"/>
                </a:lnTo>
                <a:lnTo>
                  <a:pt x="92087" y="14338"/>
                </a:lnTo>
                <a:lnTo>
                  <a:pt x="91846" y="13728"/>
                </a:lnTo>
                <a:lnTo>
                  <a:pt x="90817" y="12458"/>
                </a:lnTo>
                <a:lnTo>
                  <a:pt x="90817" y="20370"/>
                </a:lnTo>
                <a:lnTo>
                  <a:pt x="90817" y="28130"/>
                </a:lnTo>
                <a:lnTo>
                  <a:pt x="89598" y="32258"/>
                </a:lnTo>
                <a:lnTo>
                  <a:pt x="84709" y="38836"/>
                </a:lnTo>
                <a:lnTo>
                  <a:pt x="81661" y="40487"/>
                </a:lnTo>
                <a:lnTo>
                  <a:pt x="75501" y="40487"/>
                </a:lnTo>
                <a:lnTo>
                  <a:pt x="73558" y="39712"/>
                </a:lnTo>
                <a:lnTo>
                  <a:pt x="70866" y="36639"/>
                </a:lnTo>
                <a:lnTo>
                  <a:pt x="70192" y="34442"/>
                </a:lnTo>
                <a:lnTo>
                  <a:pt x="70192" y="28943"/>
                </a:lnTo>
                <a:lnTo>
                  <a:pt x="81597" y="14338"/>
                </a:lnTo>
                <a:lnTo>
                  <a:pt x="85585" y="14338"/>
                </a:lnTo>
                <a:lnTo>
                  <a:pt x="87477" y="15113"/>
                </a:lnTo>
                <a:lnTo>
                  <a:pt x="90144" y="18186"/>
                </a:lnTo>
                <a:lnTo>
                  <a:pt x="90817" y="20370"/>
                </a:lnTo>
                <a:lnTo>
                  <a:pt x="90817" y="12458"/>
                </a:lnTo>
                <a:lnTo>
                  <a:pt x="90551" y="12128"/>
                </a:lnTo>
                <a:lnTo>
                  <a:pt x="87033" y="9855"/>
                </a:lnTo>
                <a:lnTo>
                  <a:pt x="84975" y="9283"/>
                </a:lnTo>
                <a:lnTo>
                  <a:pt x="80467" y="9283"/>
                </a:lnTo>
                <a:lnTo>
                  <a:pt x="64300" y="36639"/>
                </a:lnTo>
                <a:lnTo>
                  <a:pt x="65227" y="39611"/>
                </a:lnTo>
                <a:lnTo>
                  <a:pt x="69303" y="44361"/>
                </a:lnTo>
                <a:lnTo>
                  <a:pt x="72097" y="45542"/>
                </a:lnTo>
                <a:lnTo>
                  <a:pt x="78105" y="45542"/>
                </a:lnTo>
                <a:lnTo>
                  <a:pt x="80391" y="45046"/>
                </a:lnTo>
                <a:lnTo>
                  <a:pt x="84658" y="43053"/>
                </a:lnTo>
                <a:lnTo>
                  <a:pt x="86525" y="41592"/>
                </a:lnTo>
                <a:lnTo>
                  <a:pt x="87452" y="40487"/>
                </a:lnTo>
                <a:lnTo>
                  <a:pt x="88125" y="39687"/>
                </a:lnTo>
                <a:lnTo>
                  <a:pt x="77635" y="53975"/>
                </a:lnTo>
                <a:lnTo>
                  <a:pt x="72186" y="53975"/>
                </a:lnTo>
                <a:lnTo>
                  <a:pt x="70497" y="53771"/>
                </a:lnTo>
                <a:lnTo>
                  <a:pt x="67335" y="52946"/>
                </a:lnTo>
                <a:lnTo>
                  <a:pt x="65836" y="52311"/>
                </a:lnTo>
                <a:lnTo>
                  <a:pt x="64414" y="51447"/>
                </a:lnTo>
                <a:lnTo>
                  <a:pt x="63347" y="57353"/>
                </a:lnTo>
                <a:lnTo>
                  <a:pt x="64846" y="57924"/>
                </a:lnTo>
                <a:lnTo>
                  <a:pt x="66471" y="58343"/>
                </a:lnTo>
                <a:lnTo>
                  <a:pt x="69926" y="58902"/>
                </a:lnTo>
                <a:lnTo>
                  <a:pt x="71805" y="59029"/>
                </a:lnTo>
                <a:lnTo>
                  <a:pt x="79311" y="59029"/>
                </a:lnTo>
                <a:lnTo>
                  <a:pt x="83680" y="57543"/>
                </a:lnTo>
                <a:lnTo>
                  <a:pt x="87541" y="53975"/>
                </a:lnTo>
                <a:lnTo>
                  <a:pt x="90157" y="51574"/>
                </a:lnTo>
                <a:lnTo>
                  <a:pt x="92354" y="47040"/>
                </a:lnTo>
                <a:lnTo>
                  <a:pt x="93751" y="39687"/>
                </a:lnTo>
                <a:lnTo>
                  <a:pt x="98386" y="15811"/>
                </a:lnTo>
                <a:lnTo>
                  <a:pt x="99491" y="10121"/>
                </a:lnTo>
                <a:close/>
              </a:path>
              <a:path w="135255" h="59055">
                <a:moveTo>
                  <a:pt x="134785" y="11811"/>
                </a:moveTo>
                <a:lnTo>
                  <a:pt x="133032" y="10972"/>
                </a:lnTo>
                <a:lnTo>
                  <a:pt x="131267" y="10337"/>
                </a:lnTo>
                <a:lnTo>
                  <a:pt x="127660" y="9499"/>
                </a:lnTo>
                <a:lnTo>
                  <a:pt x="125806" y="9283"/>
                </a:lnTo>
                <a:lnTo>
                  <a:pt x="119087" y="9283"/>
                </a:lnTo>
                <a:lnTo>
                  <a:pt x="115265" y="10388"/>
                </a:lnTo>
                <a:lnTo>
                  <a:pt x="109651" y="14795"/>
                </a:lnTo>
                <a:lnTo>
                  <a:pt x="108254" y="17767"/>
                </a:lnTo>
                <a:lnTo>
                  <a:pt x="108254" y="23495"/>
                </a:lnTo>
                <a:lnTo>
                  <a:pt x="118681" y="29946"/>
                </a:lnTo>
                <a:lnTo>
                  <a:pt x="123901" y="31330"/>
                </a:lnTo>
                <a:lnTo>
                  <a:pt x="126212" y="32943"/>
                </a:lnTo>
                <a:lnTo>
                  <a:pt x="126212" y="36779"/>
                </a:lnTo>
                <a:lnTo>
                  <a:pt x="125323" y="38303"/>
                </a:lnTo>
                <a:lnTo>
                  <a:pt x="121805" y="40728"/>
                </a:lnTo>
                <a:lnTo>
                  <a:pt x="119519" y="41325"/>
                </a:lnTo>
                <a:lnTo>
                  <a:pt x="114820" y="41325"/>
                </a:lnTo>
                <a:lnTo>
                  <a:pt x="112877" y="41033"/>
                </a:lnTo>
                <a:lnTo>
                  <a:pt x="108775" y="39903"/>
                </a:lnTo>
                <a:lnTo>
                  <a:pt x="106705" y="39052"/>
                </a:lnTo>
                <a:lnTo>
                  <a:pt x="104597" y="37947"/>
                </a:lnTo>
                <a:lnTo>
                  <a:pt x="103466" y="43853"/>
                </a:lnTo>
                <a:lnTo>
                  <a:pt x="105930" y="44729"/>
                </a:lnTo>
                <a:lnTo>
                  <a:pt x="108178" y="45364"/>
                </a:lnTo>
                <a:lnTo>
                  <a:pt x="112255" y="46177"/>
                </a:lnTo>
                <a:lnTo>
                  <a:pt x="114211" y="46380"/>
                </a:lnTo>
                <a:lnTo>
                  <a:pt x="120853" y="46380"/>
                </a:lnTo>
                <a:lnTo>
                  <a:pt x="124726" y="45212"/>
                </a:lnTo>
                <a:lnTo>
                  <a:pt x="130632" y="40500"/>
                </a:lnTo>
                <a:lnTo>
                  <a:pt x="132105" y="37452"/>
                </a:lnTo>
                <a:lnTo>
                  <a:pt x="132105" y="31686"/>
                </a:lnTo>
                <a:lnTo>
                  <a:pt x="131457" y="30073"/>
                </a:lnTo>
                <a:lnTo>
                  <a:pt x="128892" y="27724"/>
                </a:lnTo>
                <a:lnTo>
                  <a:pt x="126339" y="26606"/>
                </a:lnTo>
                <a:lnTo>
                  <a:pt x="122491" y="25527"/>
                </a:lnTo>
                <a:lnTo>
                  <a:pt x="120650" y="24980"/>
                </a:lnTo>
                <a:lnTo>
                  <a:pt x="115912" y="23698"/>
                </a:lnTo>
                <a:lnTo>
                  <a:pt x="113893" y="22110"/>
                </a:lnTo>
                <a:lnTo>
                  <a:pt x="113893" y="18300"/>
                </a:lnTo>
                <a:lnTo>
                  <a:pt x="114757" y="16916"/>
                </a:lnTo>
                <a:lnTo>
                  <a:pt x="118249" y="14859"/>
                </a:lnTo>
                <a:lnTo>
                  <a:pt x="120637" y="14338"/>
                </a:lnTo>
                <a:lnTo>
                  <a:pt x="125450" y="14338"/>
                </a:lnTo>
                <a:lnTo>
                  <a:pt x="127177" y="14554"/>
                </a:lnTo>
                <a:lnTo>
                  <a:pt x="130568" y="15405"/>
                </a:lnTo>
                <a:lnTo>
                  <a:pt x="132181" y="16027"/>
                </a:lnTo>
                <a:lnTo>
                  <a:pt x="133692" y="16878"/>
                </a:lnTo>
                <a:lnTo>
                  <a:pt x="134785" y="1181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147445" cy="36195"/>
            </a:xfrm>
            <a:custGeom>
              <a:avLst/>
              <a:gdLst/>
              <a:ahLst/>
              <a:cxnLst/>
              <a:rect l="l" t="t" r="r" b="b"/>
              <a:pathLst>
                <a:path w="114744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14744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14744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14744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  <a:path w="1147445" h="36194">
                  <a:moveTo>
                    <a:pt x="237604" y="18008"/>
                  </a:moveTo>
                  <a:lnTo>
                    <a:pt x="236189" y="10999"/>
                  </a:lnTo>
                  <a:lnTo>
                    <a:pt x="232330" y="5275"/>
                  </a:lnTo>
                  <a:lnTo>
                    <a:pt x="226607" y="1415"/>
                  </a:lnTo>
                  <a:lnTo>
                    <a:pt x="219600" y="0"/>
                  </a:lnTo>
                  <a:lnTo>
                    <a:pt x="212593" y="1415"/>
                  </a:lnTo>
                  <a:lnTo>
                    <a:pt x="206870" y="5275"/>
                  </a:lnTo>
                  <a:lnTo>
                    <a:pt x="203012" y="10999"/>
                  </a:lnTo>
                  <a:lnTo>
                    <a:pt x="201597" y="18008"/>
                  </a:lnTo>
                  <a:lnTo>
                    <a:pt x="203012" y="25010"/>
                  </a:lnTo>
                  <a:lnTo>
                    <a:pt x="206870" y="30730"/>
                  </a:lnTo>
                  <a:lnTo>
                    <a:pt x="212593" y="34589"/>
                  </a:lnTo>
                  <a:lnTo>
                    <a:pt x="219600" y="36004"/>
                  </a:lnTo>
                  <a:lnTo>
                    <a:pt x="226607" y="34589"/>
                  </a:lnTo>
                  <a:lnTo>
                    <a:pt x="232330" y="30730"/>
                  </a:lnTo>
                  <a:lnTo>
                    <a:pt x="236189" y="25010"/>
                  </a:lnTo>
                  <a:lnTo>
                    <a:pt x="237604" y="18008"/>
                  </a:lnTo>
                  <a:close/>
                </a:path>
                <a:path w="1147445" h="36194">
                  <a:moveTo>
                    <a:pt x="288006" y="18008"/>
                  </a:moveTo>
                  <a:lnTo>
                    <a:pt x="286592" y="10999"/>
                  </a:lnTo>
                  <a:lnTo>
                    <a:pt x="282736" y="5275"/>
                  </a:lnTo>
                  <a:lnTo>
                    <a:pt x="277015" y="1415"/>
                  </a:lnTo>
                  <a:lnTo>
                    <a:pt x="270008" y="0"/>
                  </a:lnTo>
                  <a:lnTo>
                    <a:pt x="263001" y="1415"/>
                  </a:lnTo>
                  <a:lnTo>
                    <a:pt x="257279" y="5275"/>
                  </a:lnTo>
                  <a:lnTo>
                    <a:pt x="253420" y="10999"/>
                  </a:lnTo>
                  <a:lnTo>
                    <a:pt x="252006" y="18008"/>
                  </a:lnTo>
                  <a:lnTo>
                    <a:pt x="253420" y="25010"/>
                  </a:lnTo>
                  <a:lnTo>
                    <a:pt x="257279" y="30730"/>
                  </a:lnTo>
                  <a:lnTo>
                    <a:pt x="263001" y="34589"/>
                  </a:lnTo>
                  <a:lnTo>
                    <a:pt x="270008" y="36004"/>
                  </a:lnTo>
                  <a:lnTo>
                    <a:pt x="277015" y="34589"/>
                  </a:lnTo>
                  <a:lnTo>
                    <a:pt x="282736" y="30730"/>
                  </a:lnTo>
                  <a:lnTo>
                    <a:pt x="286592" y="25010"/>
                  </a:lnTo>
                  <a:lnTo>
                    <a:pt x="288006" y="18008"/>
                  </a:lnTo>
                  <a:close/>
                </a:path>
                <a:path w="1147445" h="36194">
                  <a:moveTo>
                    <a:pt x="390827" y="18008"/>
                  </a:moveTo>
                  <a:lnTo>
                    <a:pt x="389412" y="10999"/>
                  </a:lnTo>
                  <a:lnTo>
                    <a:pt x="385554" y="5275"/>
                  </a:lnTo>
                  <a:lnTo>
                    <a:pt x="379831" y="1415"/>
                  </a:lnTo>
                  <a:lnTo>
                    <a:pt x="372825" y="0"/>
                  </a:lnTo>
                  <a:lnTo>
                    <a:pt x="365818" y="1415"/>
                  </a:lnTo>
                  <a:lnTo>
                    <a:pt x="360097" y="5275"/>
                  </a:lnTo>
                  <a:lnTo>
                    <a:pt x="356240" y="10999"/>
                  </a:lnTo>
                  <a:lnTo>
                    <a:pt x="354826" y="18008"/>
                  </a:lnTo>
                  <a:lnTo>
                    <a:pt x="356240" y="25010"/>
                  </a:lnTo>
                  <a:lnTo>
                    <a:pt x="360097" y="30730"/>
                  </a:lnTo>
                  <a:lnTo>
                    <a:pt x="365818" y="34589"/>
                  </a:lnTo>
                  <a:lnTo>
                    <a:pt x="372825" y="36004"/>
                  </a:lnTo>
                  <a:lnTo>
                    <a:pt x="379831" y="34589"/>
                  </a:lnTo>
                  <a:lnTo>
                    <a:pt x="385554" y="30730"/>
                  </a:lnTo>
                  <a:lnTo>
                    <a:pt x="389412" y="25010"/>
                  </a:lnTo>
                  <a:lnTo>
                    <a:pt x="390827" y="18008"/>
                  </a:lnTo>
                  <a:close/>
                </a:path>
                <a:path w="1147445" h="36194">
                  <a:moveTo>
                    <a:pt x="441236" y="18008"/>
                  </a:moveTo>
                  <a:lnTo>
                    <a:pt x="439821" y="10999"/>
                  </a:lnTo>
                  <a:lnTo>
                    <a:pt x="435962" y="5275"/>
                  </a:lnTo>
                  <a:lnTo>
                    <a:pt x="430239" y="1415"/>
                  </a:lnTo>
                  <a:lnTo>
                    <a:pt x="423232" y="0"/>
                  </a:lnTo>
                  <a:lnTo>
                    <a:pt x="416225" y="1415"/>
                  </a:lnTo>
                  <a:lnTo>
                    <a:pt x="410502" y="5275"/>
                  </a:lnTo>
                  <a:lnTo>
                    <a:pt x="406644" y="10999"/>
                  </a:lnTo>
                  <a:lnTo>
                    <a:pt x="405229" y="18008"/>
                  </a:lnTo>
                  <a:lnTo>
                    <a:pt x="406644" y="25010"/>
                  </a:lnTo>
                  <a:lnTo>
                    <a:pt x="410502" y="30730"/>
                  </a:lnTo>
                  <a:lnTo>
                    <a:pt x="416225" y="34589"/>
                  </a:lnTo>
                  <a:lnTo>
                    <a:pt x="423232" y="36004"/>
                  </a:lnTo>
                  <a:lnTo>
                    <a:pt x="430239" y="34589"/>
                  </a:lnTo>
                  <a:lnTo>
                    <a:pt x="435962" y="30730"/>
                  </a:lnTo>
                  <a:lnTo>
                    <a:pt x="439821" y="25010"/>
                  </a:lnTo>
                  <a:lnTo>
                    <a:pt x="441236" y="18008"/>
                  </a:lnTo>
                  <a:close/>
                </a:path>
                <a:path w="1147445" h="36194">
                  <a:moveTo>
                    <a:pt x="491628" y="18008"/>
                  </a:moveTo>
                  <a:lnTo>
                    <a:pt x="490213" y="10999"/>
                  </a:lnTo>
                  <a:lnTo>
                    <a:pt x="486355" y="5275"/>
                  </a:lnTo>
                  <a:lnTo>
                    <a:pt x="480633" y="1415"/>
                  </a:lnTo>
                  <a:lnTo>
                    <a:pt x="473626" y="0"/>
                  </a:lnTo>
                  <a:lnTo>
                    <a:pt x="466619" y="1415"/>
                  </a:lnTo>
                  <a:lnTo>
                    <a:pt x="460898" y="5275"/>
                  </a:lnTo>
                  <a:lnTo>
                    <a:pt x="457041" y="10999"/>
                  </a:lnTo>
                  <a:lnTo>
                    <a:pt x="455627" y="18008"/>
                  </a:lnTo>
                  <a:lnTo>
                    <a:pt x="457041" y="25010"/>
                  </a:lnTo>
                  <a:lnTo>
                    <a:pt x="460898" y="30730"/>
                  </a:lnTo>
                  <a:lnTo>
                    <a:pt x="466619" y="34589"/>
                  </a:lnTo>
                  <a:lnTo>
                    <a:pt x="473626" y="36004"/>
                  </a:lnTo>
                  <a:lnTo>
                    <a:pt x="480633" y="34589"/>
                  </a:lnTo>
                  <a:lnTo>
                    <a:pt x="486355" y="30730"/>
                  </a:lnTo>
                  <a:lnTo>
                    <a:pt x="490213" y="25010"/>
                  </a:lnTo>
                  <a:lnTo>
                    <a:pt x="491628" y="18008"/>
                  </a:lnTo>
                  <a:close/>
                </a:path>
                <a:path w="1147445" h="36194">
                  <a:moveTo>
                    <a:pt x="542032" y="18008"/>
                  </a:moveTo>
                  <a:lnTo>
                    <a:pt x="540617" y="10999"/>
                  </a:lnTo>
                  <a:lnTo>
                    <a:pt x="536761" y="5275"/>
                  </a:lnTo>
                  <a:lnTo>
                    <a:pt x="531040" y="1415"/>
                  </a:lnTo>
                  <a:lnTo>
                    <a:pt x="524033" y="0"/>
                  </a:lnTo>
                  <a:lnTo>
                    <a:pt x="517026" y="1415"/>
                  </a:lnTo>
                  <a:lnTo>
                    <a:pt x="511303" y="5275"/>
                  </a:lnTo>
                  <a:lnTo>
                    <a:pt x="507445" y="10999"/>
                  </a:lnTo>
                  <a:lnTo>
                    <a:pt x="506030" y="18008"/>
                  </a:lnTo>
                  <a:lnTo>
                    <a:pt x="507445" y="25010"/>
                  </a:lnTo>
                  <a:lnTo>
                    <a:pt x="511303" y="30730"/>
                  </a:lnTo>
                  <a:lnTo>
                    <a:pt x="517026" y="34589"/>
                  </a:lnTo>
                  <a:lnTo>
                    <a:pt x="524033" y="36004"/>
                  </a:lnTo>
                  <a:lnTo>
                    <a:pt x="531040" y="34589"/>
                  </a:lnTo>
                  <a:lnTo>
                    <a:pt x="536761" y="30730"/>
                  </a:lnTo>
                  <a:lnTo>
                    <a:pt x="540617" y="25010"/>
                  </a:lnTo>
                  <a:lnTo>
                    <a:pt x="542032" y="18008"/>
                  </a:lnTo>
                  <a:close/>
                </a:path>
                <a:path w="1147445" h="36194">
                  <a:moveTo>
                    <a:pt x="592425" y="18008"/>
                  </a:moveTo>
                  <a:lnTo>
                    <a:pt x="591011" y="10999"/>
                  </a:lnTo>
                  <a:lnTo>
                    <a:pt x="587154" y="5275"/>
                  </a:lnTo>
                  <a:lnTo>
                    <a:pt x="581433" y="1415"/>
                  </a:lnTo>
                  <a:lnTo>
                    <a:pt x="574427" y="0"/>
                  </a:lnTo>
                  <a:lnTo>
                    <a:pt x="567420" y="1415"/>
                  </a:lnTo>
                  <a:lnTo>
                    <a:pt x="561697" y="5275"/>
                  </a:lnTo>
                  <a:lnTo>
                    <a:pt x="557838" y="10999"/>
                  </a:lnTo>
                  <a:lnTo>
                    <a:pt x="556423" y="18008"/>
                  </a:lnTo>
                  <a:lnTo>
                    <a:pt x="557838" y="25010"/>
                  </a:lnTo>
                  <a:lnTo>
                    <a:pt x="561697" y="30730"/>
                  </a:lnTo>
                  <a:lnTo>
                    <a:pt x="567420" y="34589"/>
                  </a:lnTo>
                  <a:lnTo>
                    <a:pt x="574427" y="36004"/>
                  </a:lnTo>
                  <a:lnTo>
                    <a:pt x="581433" y="34589"/>
                  </a:lnTo>
                  <a:lnTo>
                    <a:pt x="587154" y="30730"/>
                  </a:lnTo>
                  <a:lnTo>
                    <a:pt x="591011" y="25010"/>
                  </a:lnTo>
                  <a:lnTo>
                    <a:pt x="592425" y="18008"/>
                  </a:lnTo>
                  <a:close/>
                </a:path>
                <a:path w="1147445" h="36194">
                  <a:moveTo>
                    <a:pt x="642833" y="18008"/>
                  </a:moveTo>
                  <a:lnTo>
                    <a:pt x="641419" y="10999"/>
                  </a:lnTo>
                  <a:lnTo>
                    <a:pt x="637561" y="5275"/>
                  </a:lnTo>
                  <a:lnTo>
                    <a:pt x="631839" y="1415"/>
                  </a:lnTo>
                  <a:lnTo>
                    <a:pt x="624829" y="0"/>
                  </a:lnTo>
                  <a:lnTo>
                    <a:pt x="617823" y="1415"/>
                  </a:lnTo>
                  <a:lnTo>
                    <a:pt x="612102" y="5275"/>
                  </a:lnTo>
                  <a:lnTo>
                    <a:pt x="608245" y="10999"/>
                  </a:lnTo>
                  <a:lnTo>
                    <a:pt x="606831" y="18008"/>
                  </a:lnTo>
                  <a:lnTo>
                    <a:pt x="608245" y="25010"/>
                  </a:lnTo>
                  <a:lnTo>
                    <a:pt x="612102" y="30730"/>
                  </a:lnTo>
                  <a:lnTo>
                    <a:pt x="617823" y="34589"/>
                  </a:lnTo>
                  <a:lnTo>
                    <a:pt x="624829" y="36004"/>
                  </a:lnTo>
                  <a:lnTo>
                    <a:pt x="631839" y="34589"/>
                  </a:lnTo>
                  <a:lnTo>
                    <a:pt x="637561" y="30730"/>
                  </a:lnTo>
                  <a:lnTo>
                    <a:pt x="641419" y="25010"/>
                  </a:lnTo>
                  <a:lnTo>
                    <a:pt x="642833" y="18008"/>
                  </a:lnTo>
                  <a:close/>
                </a:path>
                <a:path w="1147445" h="36194">
                  <a:moveTo>
                    <a:pt x="693226" y="18008"/>
                  </a:moveTo>
                  <a:lnTo>
                    <a:pt x="691812" y="10999"/>
                  </a:lnTo>
                  <a:lnTo>
                    <a:pt x="687955" y="5275"/>
                  </a:lnTo>
                  <a:lnTo>
                    <a:pt x="682234" y="1415"/>
                  </a:lnTo>
                  <a:lnTo>
                    <a:pt x="675228" y="0"/>
                  </a:lnTo>
                  <a:lnTo>
                    <a:pt x="668221" y="1415"/>
                  </a:lnTo>
                  <a:lnTo>
                    <a:pt x="662498" y="5275"/>
                  </a:lnTo>
                  <a:lnTo>
                    <a:pt x="658640" y="10999"/>
                  </a:lnTo>
                  <a:lnTo>
                    <a:pt x="657225" y="18008"/>
                  </a:lnTo>
                  <a:lnTo>
                    <a:pt x="658640" y="25010"/>
                  </a:lnTo>
                  <a:lnTo>
                    <a:pt x="662498" y="30730"/>
                  </a:lnTo>
                  <a:lnTo>
                    <a:pt x="668221" y="34589"/>
                  </a:lnTo>
                  <a:lnTo>
                    <a:pt x="675228" y="36004"/>
                  </a:lnTo>
                  <a:lnTo>
                    <a:pt x="682234" y="34589"/>
                  </a:lnTo>
                  <a:lnTo>
                    <a:pt x="687955" y="30730"/>
                  </a:lnTo>
                  <a:lnTo>
                    <a:pt x="691812" y="25010"/>
                  </a:lnTo>
                  <a:lnTo>
                    <a:pt x="693226" y="18008"/>
                  </a:lnTo>
                  <a:close/>
                </a:path>
                <a:path w="1147445" h="36194">
                  <a:moveTo>
                    <a:pt x="743634" y="18008"/>
                  </a:moveTo>
                  <a:lnTo>
                    <a:pt x="742219" y="10999"/>
                  </a:lnTo>
                  <a:lnTo>
                    <a:pt x="738360" y="5275"/>
                  </a:lnTo>
                  <a:lnTo>
                    <a:pt x="732638" y="1415"/>
                  </a:lnTo>
                  <a:lnTo>
                    <a:pt x="725631" y="0"/>
                  </a:lnTo>
                  <a:lnTo>
                    <a:pt x="718624" y="1415"/>
                  </a:lnTo>
                  <a:lnTo>
                    <a:pt x="712903" y="5275"/>
                  </a:lnTo>
                  <a:lnTo>
                    <a:pt x="709046" y="10999"/>
                  </a:lnTo>
                  <a:lnTo>
                    <a:pt x="707632" y="18008"/>
                  </a:lnTo>
                  <a:lnTo>
                    <a:pt x="709046" y="25010"/>
                  </a:lnTo>
                  <a:lnTo>
                    <a:pt x="712903" y="30730"/>
                  </a:lnTo>
                  <a:lnTo>
                    <a:pt x="718624" y="34589"/>
                  </a:lnTo>
                  <a:lnTo>
                    <a:pt x="725631" y="36004"/>
                  </a:lnTo>
                  <a:lnTo>
                    <a:pt x="732638" y="34589"/>
                  </a:lnTo>
                  <a:lnTo>
                    <a:pt x="738360" y="30730"/>
                  </a:lnTo>
                  <a:lnTo>
                    <a:pt x="742219" y="25010"/>
                  </a:lnTo>
                  <a:lnTo>
                    <a:pt x="743634" y="18008"/>
                  </a:lnTo>
                  <a:close/>
                </a:path>
                <a:path w="1147445" h="36194">
                  <a:moveTo>
                    <a:pt x="794028" y="18008"/>
                  </a:moveTo>
                  <a:lnTo>
                    <a:pt x="792613" y="10999"/>
                  </a:lnTo>
                  <a:lnTo>
                    <a:pt x="788754" y="5275"/>
                  </a:lnTo>
                  <a:lnTo>
                    <a:pt x="783031" y="1415"/>
                  </a:lnTo>
                  <a:lnTo>
                    <a:pt x="776024" y="0"/>
                  </a:lnTo>
                  <a:lnTo>
                    <a:pt x="769018" y="1415"/>
                  </a:lnTo>
                  <a:lnTo>
                    <a:pt x="763297" y="5275"/>
                  </a:lnTo>
                  <a:lnTo>
                    <a:pt x="759440" y="10999"/>
                  </a:lnTo>
                  <a:lnTo>
                    <a:pt x="758026" y="18008"/>
                  </a:lnTo>
                  <a:lnTo>
                    <a:pt x="759440" y="25010"/>
                  </a:lnTo>
                  <a:lnTo>
                    <a:pt x="763297" y="30730"/>
                  </a:lnTo>
                  <a:lnTo>
                    <a:pt x="769018" y="34589"/>
                  </a:lnTo>
                  <a:lnTo>
                    <a:pt x="776024" y="36004"/>
                  </a:lnTo>
                  <a:lnTo>
                    <a:pt x="783031" y="34589"/>
                  </a:lnTo>
                  <a:lnTo>
                    <a:pt x="788754" y="30730"/>
                  </a:lnTo>
                  <a:lnTo>
                    <a:pt x="792613" y="25010"/>
                  </a:lnTo>
                  <a:lnTo>
                    <a:pt x="794028" y="18008"/>
                  </a:lnTo>
                  <a:close/>
                </a:path>
                <a:path w="1147445" h="36194">
                  <a:moveTo>
                    <a:pt x="844435" y="18008"/>
                  </a:moveTo>
                  <a:lnTo>
                    <a:pt x="843020" y="10999"/>
                  </a:lnTo>
                  <a:lnTo>
                    <a:pt x="839162" y="5275"/>
                  </a:lnTo>
                  <a:lnTo>
                    <a:pt x="833439" y="1415"/>
                  </a:lnTo>
                  <a:lnTo>
                    <a:pt x="826432" y="0"/>
                  </a:lnTo>
                  <a:lnTo>
                    <a:pt x="819425" y="1415"/>
                  </a:lnTo>
                  <a:lnTo>
                    <a:pt x="813702" y="5275"/>
                  </a:lnTo>
                  <a:lnTo>
                    <a:pt x="809844" y="10999"/>
                  </a:lnTo>
                  <a:lnTo>
                    <a:pt x="808429" y="18008"/>
                  </a:lnTo>
                  <a:lnTo>
                    <a:pt x="809844" y="25010"/>
                  </a:lnTo>
                  <a:lnTo>
                    <a:pt x="813702" y="30730"/>
                  </a:lnTo>
                  <a:lnTo>
                    <a:pt x="819425" y="34589"/>
                  </a:lnTo>
                  <a:lnTo>
                    <a:pt x="826432" y="36004"/>
                  </a:lnTo>
                  <a:lnTo>
                    <a:pt x="833439" y="34589"/>
                  </a:lnTo>
                  <a:lnTo>
                    <a:pt x="839162" y="30730"/>
                  </a:lnTo>
                  <a:lnTo>
                    <a:pt x="843020" y="25010"/>
                  </a:lnTo>
                  <a:lnTo>
                    <a:pt x="844435" y="18008"/>
                  </a:lnTo>
                  <a:close/>
                </a:path>
                <a:path w="1147445" h="36194">
                  <a:moveTo>
                    <a:pt x="894829" y="18008"/>
                  </a:moveTo>
                  <a:lnTo>
                    <a:pt x="893414" y="10999"/>
                  </a:lnTo>
                  <a:lnTo>
                    <a:pt x="889555" y="5275"/>
                  </a:lnTo>
                  <a:lnTo>
                    <a:pt x="883832" y="1415"/>
                  </a:lnTo>
                  <a:lnTo>
                    <a:pt x="876825" y="0"/>
                  </a:lnTo>
                  <a:lnTo>
                    <a:pt x="869818" y="1415"/>
                  </a:lnTo>
                  <a:lnTo>
                    <a:pt x="864095" y="5275"/>
                  </a:lnTo>
                  <a:lnTo>
                    <a:pt x="860237" y="10999"/>
                  </a:lnTo>
                  <a:lnTo>
                    <a:pt x="858822" y="18008"/>
                  </a:lnTo>
                  <a:lnTo>
                    <a:pt x="860237" y="25010"/>
                  </a:lnTo>
                  <a:lnTo>
                    <a:pt x="864095" y="30730"/>
                  </a:lnTo>
                  <a:lnTo>
                    <a:pt x="869818" y="34589"/>
                  </a:lnTo>
                  <a:lnTo>
                    <a:pt x="876825" y="36004"/>
                  </a:lnTo>
                  <a:lnTo>
                    <a:pt x="883832" y="34589"/>
                  </a:lnTo>
                  <a:lnTo>
                    <a:pt x="889555" y="30730"/>
                  </a:lnTo>
                  <a:lnTo>
                    <a:pt x="893414" y="25010"/>
                  </a:lnTo>
                  <a:lnTo>
                    <a:pt x="894829" y="18008"/>
                  </a:lnTo>
                  <a:close/>
                </a:path>
                <a:path w="1147445" h="36194">
                  <a:moveTo>
                    <a:pt x="945222" y="18008"/>
                  </a:moveTo>
                  <a:lnTo>
                    <a:pt x="943807" y="10999"/>
                  </a:lnTo>
                  <a:lnTo>
                    <a:pt x="939949" y="5275"/>
                  </a:lnTo>
                  <a:lnTo>
                    <a:pt x="934226" y="1415"/>
                  </a:lnTo>
                  <a:lnTo>
                    <a:pt x="927219" y="0"/>
                  </a:lnTo>
                  <a:lnTo>
                    <a:pt x="920213" y="1415"/>
                  </a:lnTo>
                  <a:lnTo>
                    <a:pt x="914492" y="5275"/>
                  </a:lnTo>
                  <a:lnTo>
                    <a:pt x="910635" y="10999"/>
                  </a:lnTo>
                  <a:lnTo>
                    <a:pt x="909220" y="18008"/>
                  </a:lnTo>
                  <a:lnTo>
                    <a:pt x="910635" y="25010"/>
                  </a:lnTo>
                  <a:lnTo>
                    <a:pt x="914492" y="30730"/>
                  </a:lnTo>
                  <a:lnTo>
                    <a:pt x="920213" y="34589"/>
                  </a:lnTo>
                  <a:lnTo>
                    <a:pt x="927219" y="36004"/>
                  </a:lnTo>
                  <a:lnTo>
                    <a:pt x="934226" y="34589"/>
                  </a:lnTo>
                  <a:lnTo>
                    <a:pt x="939949" y="30730"/>
                  </a:lnTo>
                  <a:lnTo>
                    <a:pt x="943807" y="25010"/>
                  </a:lnTo>
                  <a:lnTo>
                    <a:pt x="945222" y="18008"/>
                  </a:lnTo>
                  <a:close/>
                </a:path>
                <a:path w="1147445" h="36194">
                  <a:moveTo>
                    <a:pt x="995625" y="18008"/>
                  </a:moveTo>
                  <a:lnTo>
                    <a:pt x="994211" y="10999"/>
                  </a:lnTo>
                  <a:lnTo>
                    <a:pt x="990354" y="5275"/>
                  </a:lnTo>
                  <a:lnTo>
                    <a:pt x="984633" y="1415"/>
                  </a:lnTo>
                  <a:lnTo>
                    <a:pt x="977626" y="0"/>
                  </a:lnTo>
                  <a:lnTo>
                    <a:pt x="970619" y="1415"/>
                  </a:lnTo>
                  <a:lnTo>
                    <a:pt x="964897" y="5275"/>
                  </a:lnTo>
                  <a:lnTo>
                    <a:pt x="961038" y="10999"/>
                  </a:lnTo>
                  <a:lnTo>
                    <a:pt x="959623" y="18008"/>
                  </a:lnTo>
                  <a:lnTo>
                    <a:pt x="961038" y="25010"/>
                  </a:lnTo>
                  <a:lnTo>
                    <a:pt x="964897" y="30730"/>
                  </a:lnTo>
                  <a:lnTo>
                    <a:pt x="970619" y="34589"/>
                  </a:lnTo>
                  <a:lnTo>
                    <a:pt x="977626" y="36004"/>
                  </a:lnTo>
                  <a:lnTo>
                    <a:pt x="984633" y="34589"/>
                  </a:lnTo>
                  <a:lnTo>
                    <a:pt x="990354" y="30730"/>
                  </a:lnTo>
                  <a:lnTo>
                    <a:pt x="994211" y="25010"/>
                  </a:lnTo>
                  <a:lnTo>
                    <a:pt x="995625" y="18008"/>
                  </a:lnTo>
                  <a:close/>
                </a:path>
                <a:path w="1147445" h="36194">
                  <a:moveTo>
                    <a:pt x="1046019" y="18008"/>
                  </a:moveTo>
                  <a:lnTo>
                    <a:pt x="1044604" y="10999"/>
                  </a:lnTo>
                  <a:lnTo>
                    <a:pt x="1040747" y="5275"/>
                  </a:lnTo>
                  <a:lnTo>
                    <a:pt x="1035026" y="1415"/>
                  </a:lnTo>
                  <a:lnTo>
                    <a:pt x="1028020" y="0"/>
                  </a:lnTo>
                  <a:lnTo>
                    <a:pt x="1021013" y="1415"/>
                  </a:lnTo>
                  <a:lnTo>
                    <a:pt x="1015290" y="5275"/>
                  </a:lnTo>
                  <a:lnTo>
                    <a:pt x="1011432" y="10999"/>
                  </a:lnTo>
                  <a:lnTo>
                    <a:pt x="1010017" y="18008"/>
                  </a:lnTo>
                  <a:lnTo>
                    <a:pt x="1011432" y="25010"/>
                  </a:lnTo>
                  <a:lnTo>
                    <a:pt x="1015290" y="30730"/>
                  </a:lnTo>
                  <a:lnTo>
                    <a:pt x="1021013" y="34589"/>
                  </a:lnTo>
                  <a:lnTo>
                    <a:pt x="1028020" y="36004"/>
                  </a:lnTo>
                  <a:lnTo>
                    <a:pt x="1035026" y="34589"/>
                  </a:lnTo>
                  <a:lnTo>
                    <a:pt x="1040747" y="30730"/>
                  </a:lnTo>
                  <a:lnTo>
                    <a:pt x="1044604" y="25010"/>
                  </a:lnTo>
                  <a:lnTo>
                    <a:pt x="1046019" y="18008"/>
                  </a:lnTo>
                  <a:close/>
                </a:path>
                <a:path w="1147445" h="36194">
                  <a:moveTo>
                    <a:pt x="1096426" y="18008"/>
                  </a:moveTo>
                  <a:lnTo>
                    <a:pt x="1095011" y="10999"/>
                  </a:lnTo>
                  <a:lnTo>
                    <a:pt x="1091152" y="5275"/>
                  </a:lnTo>
                  <a:lnTo>
                    <a:pt x="1085430" y="1415"/>
                  </a:lnTo>
                  <a:lnTo>
                    <a:pt x="1078423" y="0"/>
                  </a:lnTo>
                  <a:lnTo>
                    <a:pt x="1071416" y="1415"/>
                  </a:lnTo>
                  <a:lnTo>
                    <a:pt x="1065695" y="5275"/>
                  </a:lnTo>
                  <a:lnTo>
                    <a:pt x="1061838" y="10999"/>
                  </a:lnTo>
                  <a:lnTo>
                    <a:pt x="1060424" y="18008"/>
                  </a:lnTo>
                  <a:lnTo>
                    <a:pt x="1061838" y="25010"/>
                  </a:lnTo>
                  <a:lnTo>
                    <a:pt x="1065695" y="30730"/>
                  </a:lnTo>
                  <a:lnTo>
                    <a:pt x="1071416" y="34589"/>
                  </a:lnTo>
                  <a:lnTo>
                    <a:pt x="1078423" y="36004"/>
                  </a:lnTo>
                  <a:lnTo>
                    <a:pt x="1085430" y="34589"/>
                  </a:lnTo>
                  <a:lnTo>
                    <a:pt x="1091152" y="30730"/>
                  </a:lnTo>
                  <a:lnTo>
                    <a:pt x="1095011" y="25010"/>
                  </a:lnTo>
                  <a:lnTo>
                    <a:pt x="1096426" y="18008"/>
                  </a:lnTo>
                  <a:close/>
                </a:path>
                <a:path w="1147445" h="36194">
                  <a:moveTo>
                    <a:pt x="1146820" y="18008"/>
                  </a:moveTo>
                  <a:lnTo>
                    <a:pt x="1145405" y="10999"/>
                  </a:lnTo>
                  <a:lnTo>
                    <a:pt x="1141549" y="5275"/>
                  </a:lnTo>
                  <a:lnTo>
                    <a:pt x="1135828" y="1415"/>
                  </a:lnTo>
                  <a:lnTo>
                    <a:pt x="1128821" y="0"/>
                  </a:lnTo>
                  <a:lnTo>
                    <a:pt x="1121812" y="1415"/>
                  </a:lnTo>
                  <a:lnTo>
                    <a:pt x="1116089" y="5275"/>
                  </a:lnTo>
                  <a:lnTo>
                    <a:pt x="1112232" y="10999"/>
                  </a:lnTo>
                  <a:lnTo>
                    <a:pt x="1110818" y="18008"/>
                  </a:lnTo>
                  <a:lnTo>
                    <a:pt x="1112232" y="25010"/>
                  </a:lnTo>
                  <a:lnTo>
                    <a:pt x="1116089" y="30730"/>
                  </a:lnTo>
                  <a:lnTo>
                    <a:pt x="1121812" y="34589"/>
                  </a:lnTo>
                  <a:lnTo>
                    <a:pt x="1128821" y="36004"/>
                  </a:lnTo>
                  <a:lnTo>
                    <a:pt x="1135828" y="34589"/>
                  </a:lnTo>
                  <a:lnTo>
                    <a:pt x="1141549" y="30730"/>
                  </a:lnTo>
                  <a:lnTo>
                    <a:pt x="1145405" y="25010"/>
                  </a:lnTo>
                  <a:lnTo>
                    <a:pt x="1146820" y="18008"/>
                  </a:lnTo>
                  <a:close/>
                </a:path>
              </a:pathLst>
            </a:custGeom>
            <a:ln w="5060">
              <a:solidFill>
                <a:srgbClr val="8C8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299" y="25303"/>
            <a:ext cx="737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</a:rPr>
              <a:t>	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260446"/>
            <a:ext cx="3428365" cy="4641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375"/>
              </a:spcBef>
            </a:pPr>
            <a:r>
              <a:rPr sz="1400" spc="-95" dirty="0">
                <a:solidFill>
                  <a:srgbClr val="3232B2"/>
                </a:solidFill>
                <a:latin typeface="Tahoma"/>
                <a:cs typeface="Tahoma"/>
              </a:rPr>
              <a:t>Image</a:t>
            </a:r>
            <a:r>
              <a:rPr sz="1400" spc="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tags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tag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parts: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“REPOSITORY</a:t>
            </a:r>
            <a:r>
              <a:rPr sz="1100" spc="-10" dirty="0">
                <a:latin typeface="Cambria"/>
                <a:cs typeface="Cambria"/>
              </a:rPr>
              <a:t>:</a:t>
            </a:r>
            <a:r>
              <a:rPr sz="1100" i="1" spc="-10" dirty="0">
                <a:latin typeface="Arial"/>
                <a:cs typeface="Arial"/>
              </a:rPr>
              <a:t>TAG”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684" y="790891"/>
            <a:ext cx="3885565" cy="455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865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TAG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part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identifies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version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image.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provided,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125" dirty="0">
                <a:latin typeface="Tahoma"/>
                <a:cs typeface="Tahoma"/>
              </a:rPr>
              <a:t>“</a:t>
            </a:r>
            <a:r>
              <a:rPr sz="1100" spc="125" dirty="0">
                <a:latin typeface="Cambria"/>
                <a:cs typeface="Cambria"/>
              </a:rPr>
              <a:t>:latest</a:t>
            </a:r>
            <a:r>
              <a:rPr sz="1100" spc="125" dirty="0">
                <a:latin typeface="Tahoma"/>
                <a:cs typeface="Tahoma"/>
              </a:rPr>
              <a:t>”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715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0" y="120531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923" y="1255915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106286"/>
                </a:moveTo>
                <a:lnTo>
                  <a:pt x="0" y="0"/>
                </a:lnTo>
              </a:path>
              <a:path h="212725">
                <a:moveTo>
                  <a:pt x="0" y="212572"/>
                </a:moveTo>
                <a:lnTo>
                  <a:pt x="0" y="106286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6080" y="1255915"/>
            <a:ext cx="0" cy="1913255"/>
          </a:xfrm>
          <a:custGeom>
            <a:avLst/>
            <a:gdLst/>
            <a:ahLst/>
            <a:cxnLst/>
            <a:rect l="l" t="t" r="r" b="b"/>
            <a:pathLst>
              <a:path h="1913255">
                <a:moveTo>
                  <a:pt x="0" y="106286"/>
                </a:moveTo>
                <a:lnTo>
                  <a:pt x="0" y="0"/>
                </a:lnTo>
              </a:path>
              <a:path h="1913255">
                <a:moveTo>
                  <a:pt x="0" y="212572"/>
                </a:moveTo>
                <a:lnTo>
                  <a:pt x="0" y="106286"/>
                </a:lnTo>
              </a:path>
              <a:path h="1913255">
                <a:moveTo>
                  <a:pt x="0" y="318858"/>
                </a:moveTo>
                <a:lnTo>
                  <a:pt x="0" y="212572"/>
                </a:lnTo>
              </a:path>
              <a:path h="1913255">
                <a:moveTo>
                  <a:pt x="0" y="425132"/>
                </a:moveTo>
                <a:lnTo>
                  <a:pt x="0" y="318846"/>
                </a:lnTo>
              </a:path>
              <a:path h="1913255">
                <a:moveTo>
                  <a:pt x="0" y="531418"/>
                </a:moveTo>
                <a:lnTo>
                  <a:pt x="0" y="425132"/>
                </a:lnTo>
              </a:path>
              <a:path h="1913255">
                <a:moveTo>
                  <a:pt x="0" y="637692"/>
                </a:moveTo>
                <a:lnTo>
                  <a:pt x="0" y="531406"/>
                </a:lnTo>
              </a:path>
              <a:path h="1913255">
                <a:moveTo>
                  <a:pt x="0" y="743978"/>
                </a:moveTo>
                <a:lnTo>
                  <a:pt x="0" y="637692"/>
                </a:lnTo>
              </a:path>
              <a:path h="1913255">
                <a:moveTo>
                  <a:pt x="0" y="850252"/>
                </a:moveTo>
                <a:lnTo>
                  <a:pt x="0" y="743966"/>
                </a:lnTo>
              </a:path>
              <a:path h="1913255">
                <a:moveTo>
                  <a:pt x="0" y="956537"/>
                </a:moveTo>
                <a:lnTo>
                  <a:pt x="0" y="850252"/>
                </a:lnTo>
              </a:path>
              <a:path h="1913255">
                <a:moveTo>
                  <a:pt x="0" y="1062824"/>
                </a:moveTo>
                <a:lnTo>
                  <a:pt x="0" y="956537"/>
                </a:lnTo>
              </a:path>
              <a:path h="1913255">
                <a:moveTo>
                  <a:pt x="0" y="1169098"/>
                </a:moveTo>
                <a:lnTo>
                  <a:pt x="0" y="1062810"/>
                </a:lnTo>
              </a:path>
              <a:path h="1913255">
                <a:moveTo>
                  <a:pt x="0" y="1275387"/>
                </a:moveTo>
                <a:lnTo>
                  <a:pt x="0" y="1169098"/>
                </a:lnTo>
              </a:path>
              <a:path h="1913255">
                <a:moveTo>
                  <a:pt x="0" y="1381659"/>
                </a:moveTo>
                <a:lnTo>
                  <a:pt x="0" y="1275372"/>
                </a:lnTo>
              </a:path>
              <a:path h="1913255">
                <a:moveTo>
                  <a:pt x="0" y="1487943"/>
                </a:moveTo>
                <a:lnTo>
                  <a:pt x="0" y="1381659"/>
                </a:lnTo>
              </a:path>
              <a:path h="1913255">
                <a:moveTo>
                  <a:pt x="0" y="1594231"/>
                </a:moveTo>
                <a:lnTo>
                  <a:pt x="0" y="1487943"/>
                </a:lnTo>
              </a:path>
              <a:path h="1913255">
                <a:moveTo>
                  <a:pt x="0" y="1700504"/>
                </a:moveTo>
                <a:lnTo>
                  <a:pt x="0" y="1594215"/>
                </a:lnTo>
              </a:path>
              <a:path h="1913255">
                <a:moveTo>
                  <a:pt x="0" y="1806792"/>
                </a:moveTo>
                <a:lnTo>
                  <a:pt x="0" y="1700504"/>
                </a:lnTo>
              </a:path>
              <a:path h="1913255">
                <a:moveTo>
                  <a:pt x="0" y="1913065"/>
                </a:moveTo>
                <a:lnTo>
                  <a:pt x="0" y="180677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0" y="1226534"/>
            <a:ext cx="1898650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4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4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images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48385" algn="l"/>
                <a:tab pos="1606550" algn="l"/>
              </a:tabLst>
            </a:pPr>
            <a:r>
              <a:rPr sz="600" spc="-10" dirty="0">
                <a:latin typeface="Cambria"/>
                <a:cs typeface="Cambria"/>
              </a:rPr>
              <a:t>REPOSITORY</a:t>
            </a:r>
            <a:r>
              <a:rPr sz="600" spc="34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TAG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30" dirty="0">
                <a:latin typeface="Cambria"/>
                <a:cs typeface="Cambria"/>
              </a:rPr>
              <a:t>IMAGE</a:t>
            </a:r>
            <a:r>
              <a:rPr sz="600" spc="114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ID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spc="-50" dirty="0">
                <a:latin typeface="Cambria"/>
                <a:cs typeface="Cambria"/>
              </a:rPr>
              <a:t>CREATED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923" y="1468488"/>
            <a:ext cx="0" cy="1594485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106286"/>
                </a:moveTo>
                <a:lnTo>
                  <a:pt x="0" y="0"/>
                </a:lnTo>
              </a:path>
              <a:path h="1594485">
                <a:moveTo>
                  <a:pt x="0" y="212559"/>
                </a:moveTo>
                <a:lnTo>
                  <a:pt x="0" y="106273"/>
                </a:lnTo>
              </a:path>
              <a:path h="1594485">
                <a:moveTo>
                  <a:pt x="0" y="318846"/>
                </a:moveTo>
                <a:lnTo>
                  <a:pt x="0" y="212559"/>
                </a:lnTo>
              </a:path>
              <a:path h="1594485">
                <a:moveTo>
                  <a:pt x="0" y="425119"/>
                </a:moveTo>
                <a:lnTo>
                  <a:pt x="0" y="318833"/>
                </a:lnTo>
              </a:path>
              <a:path h="1594485">
                <a:moveTo>
                  <a:pt x="0" y="531406"/>
                </a:moveTo>
                <a:lnTo>
                  <a:pt x="0" y="425119"/>
                </a:lnTo>
              </a:path>
              <a:path h="1594485">
                <a:moveTo>
                  <a:pt x="0" y="637679"/>
                </a:moveTo>
                <a:lnTo>
                  <a:pt x="0" y="531393"/>
                </a:lnTo>
              </a:path>
              <a:path h="1594485">
                <a:moveTo>
                  <a:pt x="0" y="743964"/>
                </a:moveTo>
                <a:lnTo>
                  <a:pt x="0" y="637679"/>
                </a:lnTo>
              </a:path>
              <a:path h="1594485">
                <a:moveTo>
                  <a:pt x="0" y="850252"/>
                </a:moveTo>
                <a:lnTo>
                  <a:pt x="0" y="743964"/>
                </a:lnTo>
              </a:path>
              <a:path h="1594485">
                <a:moveTo>
                  <a:pt x="0" y="956525"/>
                </a:moveTo>
                <a:lnTo>
                  <a:pt x="0" y="850238"/>
                </a:lnTo>
              </a:path>
              <a:path h="1594485">
                <a:moveTo>
                  <a:pt x="0" y="1062814"/>
                </a:moveTo>
                <a:lnTo>
                  <a:pt x="0" y="956525"/>
                </a:lnTo>
              </a:path>
              <a:path h="1594485">
                <a:moveTo>
                  <a:pt x="0" y="1169087"/>
                </a:moveTo>
                <a:lnTo>
                  <a:pt x="0" y="1062799"/>
                </a:lnTo>
              </a:path>
              <a:path h="1594485">
                <a:moveTo>
                  <a:pt x="0" y="1275370"/>
                </a:moveTo>
                <a:lnTo>
                  <a:pt x="0" y="1169087"/>
                </a:lnTo>
              </a:path>
              <a:path h="1594485">
                <a:moveTo>
                  <a:pt x="0" y="1381658"/>
                </a:moveTo>
                <a:lnTo>
                  <a:pt x="0" y="1275370"/>
                </a:lnTo>
              </a:path>
              <a:path h="1594485">
                <a:moveTo>
                  <a:pt x="0" y="1487932"/>
                </a:moveTo>
                <a:lnTo>
                  <a:pt x="0" y="1381643"/>
                </a:lnTo>
              </a:path>
              <a:path h="1594485">
                <a:moveTo>
                  <a:pt x="0" y="1594219"/>
                </a:moveTo>
                <a:lnTo>
                  <a:pt x="0" y="14879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5559" y="1439081"/>
            <a:ext cx="344805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5" dirty="0">
                <a:latin typeface="Cambria"/>
                <a:cs typeface="Cambria"/>
              </a:rPr>
              <a:t>8.0</a:t>
            </a: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</a:pPr>
            <a:r>
              <a:rPr sz="600" spc="65" dirty="0">
                <a:latin typeface="Cambria"/>
                <a:cs typeface="Cambria"/>
              </a:rPr>
              <a:t>jessie </a:t>
            </a:r>
            <a:r>
              <a:rPr sz="600" dirty="0">
                <a:latin typeface="Cambria"/>
                <a:cs typeface="Cambria"/>
              </a:rPr>
              <a:t>rc-</a:t>
            </a:r>
            <a:r>
              <a:rPr sz="600" spc="-10" dirty="0">
                <a:latin typeface="Cambria"/>
                <a:cs typeface="Cambria"/>
              </a:rPr>
              <a:t>buggy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3541" y="1439081"/>
            <a:ext cx="1061720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  <a:spcBef>
                <a:spcPts val="100"/>
              </a:spcBef>
            </a:pPr>
            <a:r>
              <a:rPr sz="600" dirty="0">
                <a:latin typeface="Cambria"/>
                <a:cs typeface="Cambria"/>
              </a:rPr>
              <a:t>835c4d274060</a:t>
            </a:r>
            <a:r>
              <a:rPr sz="600" spc="35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weeks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835c4d274060</a:t>
            </a:r>
            <a:r>
              <a:rPr sz="600" spc="35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weeks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835c4d274060</a:t>
            </a:r>
            <a:r>
              <a:rPr sz="600" spc="35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weeks</a:t>
            </a:r>
            <a:r>
              <a:rPr sz="600" spc="10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350a74df81b1</a:t>
            </a:r>
            <a:r>
              <a:rPr sz="600" spc="4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4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4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5559" y="1879389"/>
            <a:ext cx="16198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experimental</a:t>
            </a:r>
            <a:r>
              <a:rPr sz="600" spc="245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36d6c9c7df4c</a:t>
            </a:r>
            <a:r>
              <a:rPr sz="600" spc="25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0" y="1439081"/>
            <a:ext cx="264795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  <a:spcBef>
                <a:spcPts val="100"/>
              </a:spcBef>
            </a:pP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541" y="1970500"/>
            <a:ext cx="1061720" cy="108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  <a:spcBef>
                <a:spcPts val="100"/>
              </a:spcBef>
            </a:pPr>
            <a:r>
              <a:rPr sz="600" dirty="0">
                <a:latin typeface="Cambria"/>
                <a:cs typeface="Cambria"/>
              </a:rPr>
              <a:t>3b36e4176538</a:t>
            </a:r>
            <a:r>
              <a:rPr sz="600" spc="3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3b36e4176538</a:t>
            </a:r>
            <a:r>
              <a:rPr sz="600" spc="3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0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667250f9a437</a:t>
            </a:r>
            <a:r>
              <a:rPr sz="600" spc="409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3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667250f9a437</a:t>
            </a:r>
            <a:r>
              <a:rPr sz="600" spc="409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3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667250f9a437</a:t>
            </a:r>
            <a:r>
              <a:rPr sz="600" spc="409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3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3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24a4621560e4</a:t>
            </a:r>
            <a:r>
              <a:rPr sz="600" spc="37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7f5d8ca9fdcf</a:t>
            </a:r>
            <a:r>
              <a:rPr sz="600" spc="25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caa04aa09d69</a:t>
            </a:r>
            <a:r>
              <a:rPr sz="600" spc="4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f3d4759f77a7</a:t>
            </a:r>
            <a:r>
              <a:rPr sz="600" spc="4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7</a:t>
            </a:r>
            <a:r>
              <a:rPr sz="600" spc="1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7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e565fbbc6033</a:t>
            </a:r>
            <a:r>
              <a:rPr sz="600" spc="47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9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ago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9350" y="1332795"/>
            <a:ext cx="504190" cy="17259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20" dirty="0">
                <a:latin typeface="Cambria"/>
                <a:cs typeface="Cambria"/>
              </a:rPr>
              <a:t>VIRTUAL</a:t>
            </a:r>
            <a:r>
              <a:rPr sz="600" spc="12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SIZE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122.6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122.6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122.6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159.9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159.9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112.4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112.4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115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115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115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123.6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121.8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115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ambria"/>
                <a:cs typeface="Cambria"/>
              </a:rPr>
              <a:t>123.6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Cambria"/>
                <a:cs typeface="Cambria"/>
              </a:rPr>
              <a:t>115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1923" y="306269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7290" y="3048486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5559" y="1970500"/>
            <a:ext cx="344805" cy="11950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50" dirty="0">
                <a:latin typeface="Cambria"/>
                <a:cs typeface="Cambria"/>
              </a:rPr>
              <a:t>6.0.9</a:t>
            </a:r>
            <a:endParaRPr sz="600">
              <a:latin typeface="Cambria"/>
              <a:cs typeface="Cambria"/>
            </a:endParaRPr>
          </a:p>
          <a:p>
            <a:pPr marL="12700" marR="4445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squeeze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wheezy</a:t>
            </a:r>
            <a:r>
              <a:rPr sz="600" spc="65" dirty="0">
                <a:latin typeface="Cambria"/>
                <a:cs typeface="Cambria"/>
              </a:rPr>
              <a:t> latest </a:t>
            </a:r>
            <a:r>
              <a:rPr sz="600" spc="-25" dirty="0">
                <a:latin typeface="Cambria"/>
                <a:cs typeface="Cambria"/>
              </a:rPr>
              <a:t>7.5</a:t>
            </a: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unstable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testing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45" dirty="0">
                <a:latin typeface="Cambria"/>
                <a:cs typeface="Cambria"/>
              </a:rPr>
              <a:t>stable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30" dirty="0">
                <a:latin typeface="Cambria"/>
                <a:cs typeface="Cambria"/>
              </a:rPr>
              <a:t>sid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25" dirty="0">
                <a:latin typeface="Cambria"/>
                <a:cs typeface="Cambria"/>
              </a:rPr>
              <a:t>7.4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25" dirty="0">
                <a:latin typeface="Cambria"/>
                <a:cs typeface="Cambria"/>
              </a:rPr>
              <a:t>7.3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3541" y="3048486"/>
            <a:ext cx="1500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Cambria"/>
                <a:cs typeface="Cambria"/>
              </a:rPr>
              <a:t>b5fe16f2ccba</a:t>
            </a:r>
            <a:r>
              <a:rPr sz="600" spc="229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11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months</a:t>
            </a:r>
            <a:r>
              <a:rPr sz="600" spc="2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ago</a:t>
            </a:r>
            <a:r>
              <a:rPr sz="600" spc="229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117.8</a:t>
            </a:r>
            <a:r>
              <a:rPr sz="600" spc="225" dirty="0">
                <a:latin typeface="Cambria"/>
                <a:cs typeface="Cambria"/>
              </a:rPr>
              <a:t> </a:t>
            </a:r>
            <a:r>
              <a:rPr sz="600" spc="-105" dirty="0">
                <a:latin typeface="Cambria"/>
                <a:cs typeface="Cambria"/>
              </a:rPr>
              <a:t>MB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990" y="321958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0" y="290954"/>
            <a:ext cx="3951604" cy="2663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8694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Tagging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conventions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(1/2)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Local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tags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arbitrary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names,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however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29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20" dirty="0">
                <a:solidFill>
                  <a:srgbClr val="006300"/>
                </a:solidFill>
                <a:latin typeface="Cambria"/>
                <a:cs typeface="Cambria"/>
              </a:rPr>
              <a:t>push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1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006300"/>
                </a:solidFill>
                <a:latin typeface="Cambria"/>
                <a:cs typeface="Cambria"/>
              </a:rPr>
              <a:t>pull </a:t>
            </a:r>
            <a:r>
              <a:rPr sz="1100" spc="-50" dirty="0">
                <a:latin typeface="Tahoma"/>
                <a:cs typeface="Tahoma"/>
              </a:rPr>
              <a:t>commands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expect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conventions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REPOSITORY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identifies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origin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image,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be:</a:t>
            </a:r>
            <a:endParaRPr sz="1100">
              <a:latin typeface="Tahoma"/>
              <a:cs typeface="Tahoma"/>
            </a:endParaRPr>
          </a:p>
          <a:p>
            <a:pPr marL="3168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name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(eg: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debian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613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25" dirty="0">
                <a:latin typeface="Impact"/>
                <a:cs typeface="Impact"/>
              </a:rPr>
              <a:t> </a:t>
            </a:r>
            <a:r>
              <a:rPr sz="1100" spc="-55" dirty="0">
                <a:latin typeface="Tahoma"/>
                <a:cs typeface="Tahoma"/>
              </a:rPr>
              <a:t>refers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repository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official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registry</a:t>
            </a:r>
            <a:endParaRPr sz="1100">
              <a:latin typeface="Tahoma"/>
              <a:cs typeface="Tahoma"/>
            </a:endParaRPr>
          </a:p>
          <a:p>
            <a:pPr marL="3613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60" dirty="0">
                <a:latin typeface="Impact"/>
                <a:cs typeface="Impact"/>
              </a:rPr>
              <a:t> </a:t>
            </a:r>
            <a:r>
              <a:rPr sz="1000" spc="60" dirty="0">
                <a:latin typeface="Cambria"/>
                <a:cs typeface="Cambria"/>
                <a:hlinkClick r:id="rId11"/>
              </a:rPr>
              <a:t>https://store.docker.com/</a:t>
            </a:r>
            <a:endParaRPr sz="1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Cambria"/>
              <a:cs typeface="Cambria"/>
            </a:endParaRPr>
          </a:p>
          <a:p>
            <a:pPr marL="3168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168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hostname+name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(eg: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10" dirty="0">
                <a:latin typeface="Cambria"/>
                <a:cs typeface="Cambria"/>
              </a:rPr>
              <a:t>some.server.com/repo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6131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5" dirty="0">
                <a:latin typeface="Impact"/>
                <a:cs typeface="Impact"/>
              </a:rPr>
              <a:t> </a:t>
            </a:r>
            <a:r>
              <a:rPr sz="1100" spc="-55" dirty="0">
                <a:latin typeface="Tahoma"/>
                <a:cs typeface="Tahoma"/>
              </a:rPr>
              <a:t>refers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arbitrary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server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supporting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registry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API</a:t>
            </a:r>
            <a:endParaRPr sz="1100">
              <a:latin typeface="Tahoma"/>
              <a:cs typeface="Tahoma"/>
            </a:endParaRPr>
          </a:p>
          <a:p>
            <a:pPr marL="35750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000" spc="60" dirty="0">
                <a:latin typeface="Cambria"/>
                <a:cs typeface="Cambria"/>
                <a:hlinkClick r:id="rId12"/>
              </a:rPr>
              <a:t>https://docs.docker.com/reference/api/registry_api/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041" y="290954"/>
            <a:ext cx="20123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Tagging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conventions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(2/2)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0" y="1031099"/>
            <a:ext cx="3039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ahoma"/>
                <a:cs typeface="Tahoma"/>
              </a:rPr>
              <a:t>Use </a:t>
            </a:r>
            <a:r>
              <a:rPr sz="1100" spc="-60" dirty="0">
                <a:latin typeface="Tahoma"/>
                <a:cs typeface="Tahoma"/>
              </a:rPr>
              <a:t>slashes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delimit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namespaces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subprojects):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9831" y="1315681"/>
          <a:ext cx="3044825" cy="122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25" dirty="0">
                          <a:latin typeface="Gill Sans MT"/>
                          <a:cs typeface="Gill Sans MT"/>
                        </a:rPr>
                        <a:t>image</a:t>
                      </a:r>
                      <a:r>
                        <a:rPr sz="1100" b="1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100" b="1" spc="-20" dirty="0">
                          <a:latin typeface="Gill Sans MT"/>
                          <a:cs typeface="Gill Sans MT"/>
                        </a:rPr>
                        <a:t>name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mbria"/>
                          <a:cs typeface="Cambria"/>
                        </a:rPr>
                        <a:t>debian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(semi-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)official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debian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50" dirty="0">
                          <a:latin typeface="Cambria"/>
                          <a:cs typeface="Cambria"/>
                        </a:rPr>
                        <a:t>fedora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official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fedora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mbria"/>
                          <a:cs typeface="Cambria"/>
                        </a:rPr>
                        <a:t>fedora/apache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apache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images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provided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fedora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project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mbria"/>
                          <a:cs typeface="Cambria"/>
                        </a:rPr>
                        <a:t>fedora/couchdb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Tahoma"/>
                          <a:cs typeface="Tahoma"/>
                        </a:rPr>
                        <a:t>couchdb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images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provided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fedora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project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290954"/>
            <a:ext cx="29267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98855">
              <a:lnSpc>
                <a:spcPct val="100000"/>
              </a:lnSpc>
              <a:spcBef>
                <a:spcPts val="135"/>
              </a:spcBef>
            </a:pPr>
            <a:r>
              <a:rPr sz="1400" spc="-95" dirty="0">
                <a:solidFill>
                  <a:srgbClr val="3232B2"/>
                </a:solidFill>
                <a:latin typeface="Tahoma"/>
                <a:cs typeface="Tahoma"/>
              </a:rPr>
              <a:t>Image</a:t>
            </a:r>
            <a:r>
              <a:rPr sz="1400" spc="-1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transfer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commands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Using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registry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API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57463" y="999477"/>
          <a:ext cx="4133215" cy="86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3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pull</a:t>
                      </a:r>
                      <a:r>
                        <a:rPr sz="1100" spc="1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repo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[: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].</a:t>
                      </a:r>
                      <a:r>
                        <a:rPr sz="11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1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push</a:t>
                      </a:r>
                      <a:r>
                        <a:rPr sz="1100" spc="1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repo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[: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].</a:t>
                      </a:r>
                      <a:r>
                        <a:rPr sz="11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search</a:t>
                      </a:r>
                      <a:r>
                        <a:rPr sz="1100" spc="1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text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pull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image/repo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registry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 marR="67945">
                        <a:lnSpc>
                          <a:spcPct val="10260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push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image/repo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registry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search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official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registry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login</a:t>
                      </a:r>
                      <a:r>
                        <a:rPr sz="1100" spc="16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3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7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logout</a:t>
                      </a:r>
                      <a:r>
                        <a:rPr sz="1100" spc="16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login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registry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logout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registry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47290" y="1918689"/>
            <a:ext cx="942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Manual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transfer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81454"/>
              </p:ext>
            </p:extLst>
          </p:nvPr>
        </p:nvGraphicFramePr>
        <p:xfrm>
          <a:off x="357463" y="2082584"/>
          <a:ext cx="3862705" cy="69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13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save</a:t>
                      </a:r>
                      <a:r>
                        <a:rPr sz="1100" spc="229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repo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[: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].</a:t>
                      </a:r>
                      <a:r>
                        <a:rPr sz="11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.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</a:t>
                      </a:r>
                      <a:r>
                        <a:rPr sz="1100" spc="48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load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export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image/repo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tarball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load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images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tarball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docker-</a:t>
                      </a:r>
                      <a:r>
                        <a:rPr sz="110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ssh</a:t>
                      </a:r>
                      <a:r>
                        <a:rPr sz="1200" spc="352" baseline="27777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1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.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script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transfer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images</a:t>
                      </a:r>
                      <a:endParaRPr sz="1100" dirty="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60" dirty="0">
                          <a:latin typeface="Tahoma"/>
                          <a:cs typeface="Tahoma"/>
                        </a:rPr>
                        <a:t>between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two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daemons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over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ssh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37160" cy="36195"/>
            </a:xfrm>
            <a:custGeom>
              <a:avLst/>
              <a:gdLst/>
              <a:ahLst/>
              <a:cxnLst/>
              <a:rect l="l" t="t" r="r" b="b"/>
              <a:pathLst>
                <a:path w="137160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37160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37160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854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2" y="0"/>
                  </a:moveTo>
                  <a:lnTo>
                    <a:pt x="10995" y="1415"/>
                  </a:lnTo>
                  <a:lnTo>
                    <a:pt x="5273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3" y="30730"/>
                  </a:lnTo>
                  <a:lnTo>
                    <a:pt x="10995" y="34589"/>
                  </a:lnTo>
                  <a:lnTo>
                    <a:pt x="18002" y="36004"/>
                  </a:lnTo>
                  <a:lnTo>
                    <a:pt x="25009" y="34589"/>
                  </a:lnTo>
                  <a:lnTo>
                    <a:pt x="30732" y="30730"/>
                  </a:lnTo>
                  <a:lnTo>
                    <a:pt x="34590" y="25010"/>
                  </a:lnTo>
                  <a:lnTo>
                    <a:pt x="36005" y="18008"/>
                  </a:lnTo>
                  <a:lnTo>
                    <a:pt x="34590" y="10999"/>
                  </a:lnTo>
                  <a:lnTo>
                    <a:pt x="30732" y="5275"/>
                  </a:lnTo>
                  <a:lnTo>
                    <a:pt x="25009" y="1415"/>
                  </a:lnTo>
                  <a:lnTo>
                    <a:pt x="18002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4" y="157111"/>
              <a:ext cx="137160" cy="36195"/>
            </a:xfrm>
            <a:custGeom>
              <a:avLst/>
              <a:gdLst/>
              <a:ahLst/>
              <a:cxnLst/>
              <a:rect l="l" t="t" r="r" b="b"/>
              <a:pathLst>
                <a:path w="137159" h="36194">
                  <a:moveTo>
                    <a:pt x="36005" y="18008"/>
                  </a:moveTo>
                  <a:lnTo>
                    <a:pt x="34590" y="10999"/>
                  </a:lnTo>
                  <a:lnTo>
                    <a:pt x="30732" y="5275"/>
                  </a:lnTo>
                  <a:lnTo>
                    <a:pt x="25009" y="1415"/>
                  </a:lnTo>
                  <a:lnTo>
                    <a:pt x="18002" y="0"/>
                  </a:lnTo>
                  <a:lnTo>
                    <a:pt x="10995" y="1415"/>
                  </a:lnTo>
                  <a:lnTo>
                    <a:pt x="5273" y="5275"/>
                  </a:lnTo>
                  <a:lnTo>
                    <a:pt x="1414" y="10999"/>
                  </a:lnTo>
                  <a:lnTo>
                    <a:pt x="0" y="18008"/>
                  </a:lnTo>
                  <a:lnTo>
                    <a:pt x="1414" y="25010"/>
                  </a:lnTo>
                  <a:lnTo>
                    <a:pt x="5273" y="30730"/>
                  </a:lnTo>
                  <a:lnTo>
                    <a:pt x="10995" y="34589"/>
                  </a:lnTo>
                  <a:lnTo>
                    <a:pt x="18002" y="36004"/>
                  </a:lnTo>
                  <a:lnTo>
                    <a:pt x="25009" y="34589"/>
                  </a:lnTo>
                  <a:lnTo>
                    <a:pt x="30732" y="30730"/>
                  </a:lnTo>
                  <a:lnTo>
                    <a:pt x="34590" y="25010"/>
                  </a:lnTo>
                  <a:lnTo>
                    <a:pt x="36005" y="18008"/>
                  </a:lnTo>
                  <a:close/>
                </a:path>
                <a:path w="137159" h="36194">
                  <a:moveTo>
                    <a:pt x="86399" y="18008"/>
                  </a:moveTo>
                  <a:lnTo>
                    <a:pt x="84984" y="10999"/>
                  </a:lnTo>
                  <a:lnTo>
                    <a:pt x="81125" y="5275"/>
                  </a:lnTo>
                  <a:lnTo>
                    <a:pt x="75402" y="1415"/>
                  </a:lnTo>
                  <a:lnTo>
                    <a:pt x="68395" y="0"/>
                  </a:lnTo>
                  <a:lnTo>
                    <a:pt x="61388" y="1415"/>
                  </a:lnTo>
                  <a:lnTo>
                    <a:pt x="55666" y="5275"/>
                  </a:lnTo>
                  <a:lnTo>
                    <a:pt x="51807" y="10999"/>
                  </a:lnTo>
                  <a:lnTo>
                    <a:pt x="50392" y="18008"/>
                  </a:lnTo>
                  <a:lnTo>
                    <a:pt x="51807" y="25010"/>
                  </a:lnTo>
                  <a:lnTo>
                    <a:pt x="55666" y="30730"/>
                  </a:lnTo>
                  <a:lnTo>
                    <a:pt x="61388" y="34589"/>
                  </a:lnTo>
                  <a:lnTo>
                    <a:pt x="68395" y="36004"/>
                  </a:lnTo>
                  <a:lnTo>
                    <a:pt x="75402" y="34589"/>
                  </a:lnTo>
                  <a:lnTo>
                    <a:pt x="81125" y="30730"/>
                  </a:lnTo>
                  <a:lnTo>
                    <a:pt x="84984" y="25010"/>
                  </a:lnTo>
                  <a:lnTo>
                    <a:pt x="86399" y="18008"/>
                  </a:lnTo>
                  <a:close/>
                </a:path>
                <a:path w="137159" h="36194">
                  <a:moveTo>
                    <a:pt x="136801" y="18008"/>
                  </a:moveTo>
                  <a:lnTo>
                    <a:pt x="135387" y="10999"/>
                  </a:lnTo>
                  <a:lnTo>
                    <a:pt x="131531" y="5275"/>
                  </a:lnTo>
                  <a:lnTo>
                    <a:pt x="125810" y="1415"/>
                  </a:lnTo>
                  <a:lnTo>
                    <a:pt x="118803" y="0"/>
                  </a:lnTo>
                  <a:lnTo>
                    <a:pt x="111796" y="1415"/>
                  </a:lnTo>
                  <a:lnTo>
                    <a:pt x="106074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4" y="30730"/>
                  </a:lnTo>
                  <a:lnTo>
                    <a:pt x="111796" y="34589"/>
                  </a:lnTo>
                  <a:lnTo>
                    <a:pt x="118803" y="36004"/>
                  </a:lnTo>
                  <a:lnTo>
                    <a:pt x="125810" y="34589"/>
                  </a:lnTo>
                  <a:lnTo>
                    <a:pt x="131531" y="30730"/>
                  </a:lnTo>
                  <a:lnTo>
                    <a:pt x="135387" y="25010"/>
                  </a:lnTo>
                  <a:lnTo>
                    <a:pt x="136801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051" y="290954"/>
            <a:ext cx="3830954" cy="2598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How</a:t>
            </a:r>
            <a:r>
              <a:rPr sz="1400" spc="-8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7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helps?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00">
              <a:latin typeface="Tahoma"/>
              <a:cs typeface="Tahoma"/>
            </a:endParaRPr>
          </a:p>
          <a:p>
            <a:pPr marL="2038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835" algn="l"/>
              </a:tabLst>
            </a:pPr>
            <a:r>
              <a:rPr sz="1100" b="1" spc="-30" dirty="0">
                <a:latin typeface="Gill Sans MT"/>
                <a:cs typeface="Gill Sans MT"/>
              </a:rPr>
              <a:t>normalisation:</a:t>
            </a:r>
            <a:r>
              <a:rPr sz="1100" b="1" spc="125" dirty="0">
                <a:latin typeface="Gill Sans MT"/>
                <a:cs typeface="Gill Sans MT"/>
              </a:rPr>
              <a:t> </a:t>
            </a:r>
            <a:r>
              <a:rPr sz="1100" spc="-65" dirty="0">
                <a:latin typeface="Tahoma"/>
                <a:cs typeface="Tahoma"/>
              </a:rPr>
              <a:t>same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environment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(container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image)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</a:t>
            </a:r>
            <a:endParaRPr sz="11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10" dirty="0">
                <a:latin typeface="Tahoma"/>
                <a:cs typeface="Tahoma"/>
              </a:rPr>
              <a:t>development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25" dirty="0">
                <a:latin typeface="Tahoma"/>
                <a:cs typeface="Tahoma"/>
              </a:rPr>
              <a:t>jobs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computing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grid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30" dirty="0">
                <a:latin typeface="Tahoma"/>
                <a:cs typeface="Tahoma"/>
              </a:rPr>
              <a:t>continuous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integration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45" dirty="0">
                <a:latin typeface="Tahoma"/>
                <a:cs typeface="Tahoma"/>
              </a:rPr>
              <a:t>peer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review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35" dirty="0">
                <a:latin typeface="Tahoma"/>
                <a:cs typeface="Tahoma"/>
              </a:rPr>
              <a:t>demonstrations,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tutorials</a:t>
            </a:r>
            <a:endParaRPr sz="1000">
              <a:latin typeface="Tahoma"/>
              <a:cs typeface="Tahoma"/>
            </a:endParaRPr>
          </a:p>
          <a:p>
            <a:pPr marL="477520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35" dirty="0">
                <a:latin typeface="Tahoma"/>
                <a:cs typeface="Tahoma"/>
              </a:rPr>
              <a:t>technology</a:t>
            </a:r>
            <a:r>
              <a:rPr sz="1000" spc="-10" dirty="0">
                <a:latin typeface="Tahoma"/>
                <a:cs typeface="Tahoma"/>
              </a:rPr>
              <a:t> transfer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232B2"/>
              </a:buClr>
              <a:buFont typeface="Impact"/>
              <a:buChar char="•"/>
            </a:pPr>
            <a:endParaRPr sz="1000">
              <a:latin typeface="Tahoma"/>
              <a:cs typeface="Tahoma"/>
            </a:endParaRPr>
          </a:p>
          <a:p>
            <a:pPr marL="203200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203200" algn="l"/>
              </a:tabLst>
            </a:pPr>
            <a:r>
              <a:rPr sz="1100" b="1" spc="-25" dirty="0">
                <a:latin typeface="Gill Sans MT"/>
                <a:cs typeface="Gill Sans MT"/>
              </a:rPr>
              <a:t>archival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i="1" spc="-30" dirty="0">
                <a:latin typeface="Arial"/>
                <a:cs typeface="Arial"/>
              </a:rPr>
              <a:t>(ever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tried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to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reuse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old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codes)</a:t>
            </a:r>
            <a:endParaRPr sz="1100">
              <a:latin typeface="Arial"/>
              <a:cs typeface="Arial"/>
            </a:endParaRPr>
          </a:p>
          <a:p>
            <a:pPr marL="47752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477520" algn="l"/>
              </a:tabLst>
            </a:pPr>
            <a:r>
              <a:rPr sz="1000" spc="-40" dirty="0">
                <a:latin typeface="Tahoma"/>
                <a:cs typeface="Tahoma"/>
              </a:rPr>
              <a:t>source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Impact"/>
                <a:cs typeface="Impact"/>
              </a:rPr>
              <a:t>→</a:t>
            </a:r>
            <a:r>
              <a:rPr sz="1000" spc="120" dirty="0">
                <a:latin typeface="Impact"/>
                <a:cs typeface="Impact"/>
              </a:rPr>
              <a:t> </a:t>
            </a:r>
            <a:r>
              <a:rPr sz="1000" spc="-20" dirty="0">
                <a:latin typeface="Tahoma"/>
                <a:cs typeface="Tahoma"/>
              </a:rPr>
              <a:t>Dockerfile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recipe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rebuild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env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from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scratch</a:t>
            </a:r>
            <a:endParaRPr sz="1000">
              <a:latin typeface="Tahoma"/>
              <a:cs typeface="Tahoma"/>
            </a:endParaRPr>
          </a:p>
          <a:p>
            <a:pPr marL="477520" marR="43180" lvl="1" indent="-131445">
              <a:lnSpc>
                <a:spcPts val="12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  <a:tabLst>
                <a:tab pos="478790" algn="l"/>
              </a:tabLst>
            </a:pPr>
            <a:r>
              <a:rPr sz="1000" spc="-30" dirty="0">
                <a:latin typeface="Tahoma"/>
                <a:cs typeface="Tahoma"/>
              </a:rPr>
              <a:t>binary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Impact"/>
                <a:cs typeface="Impact"/>
              </a:rPr>
              <a:t>→</a:t>
            </a:r>
            <a:r>
              <a:rPr sz="1000" spc="120" dirty="0">
                <a:latin typeface="Impact"/>
                <a:cs typeface="Impact"/>
              </a:rPr>
              <a:t> </a:t>
            </a: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image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immutable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snapshot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software 	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its</a:t>
            </a:r>
            <a:r>
              <a:rPr sz="1000" spc="-30" dirty="0">
                <a:latin typeface="Tahoma"/>
                <a:cs typeface="Tahoma"/>
              </a:rPr>
              <a:t> runtime </a:t>
            </a:r>
            <a:r>
              <a:rPr sz="1000" spc="-10" dirty="0">
                <a:latin typeface="Tahoma"/>
                <a:cs typeface="Tahoma"/>
              </a:rPr>
              <a:t>environment</a:t>
            </a:r>
            <a:endParaRPr sz="1000">
              <a:latin typeface="Tahoma"/>
              <a:cs typeface="Tahoma"/>
            </a:endParaRPr>
          </a:p>
          <a:p>
            <a:pPr marL="520700">
              <a:lnSpc>
                <a:spcPts val="1150"/>
              </a:lnSpc>
            </a:pPr>
            <a:r>
              <a:rPr sz="1000" dirty="0">
                <a:latin typeface="Impact"/>
                <a:cs typeface="Impact"/>
              </a:rPr>
              <a:t>→</a:t>
            </a:r>
            <a:r>
              <a:rPr sz="1000" spc="105" dirty="0">
                <a:latin typeface="Impact"/>
                <a:cs typeface="Impact"/>
              </a:rPr>
              <a:t> </a:t>
            </a:r>
            <a:r>
              <a:rPr sz="1000" spc="-20" dirty="0">
                <a:latin typeface="Tahoma"/>
                <a:cs typeface="Tahoma"/>
              </a:rPr>
              <a:t>can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be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re-</a:t>
            </a:r>
            <a:r>
              <a:rPr sz="1000" spc="-20" dirty="0">
                <a:latin typeface="Tahoma"/>
                <a:cs typeface="Tahoma"/>
              </a:rPr>
              <a:t>run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time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later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91959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3662" y="290954"/>
            <a:ext cx="1480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Transferring</a:t>
            </a:r>
            <a:r>
              <a:rPr sz="1400" spc="-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images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20753" y="2637524"/>
            <a:ext cx="615635" cy="50034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81280" y="962890"/>
            <a:ext cx="902969" cy="466090"/>
            <a:chOff x="881280" y="962890"/>
            <a:chExt cx="902969" cy="466090"/>
          </a:xfrm>
        </p:grpSpPr>
        <p:sp>
          <p:nvSpPr>
            <p:cNvPr id="15" name="object 15"/>
            <p:cNvSpPr/>
            <p:nvPr/>
          </p:nvSpPr>
          <p:spPr>
            <a:xfrm>
              <a:off x="1304975" y="1025427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5" h="403225">
                  <a:moveTo>
                    <a:pt x="138822" y="0"/>
                  </a:moveTo>
                  <a:lnTo>
                    <a:pt x="0" y="0"/>
                  </a:lnTo>
                  <a:lnTo>
                    <a:pt x="0" y="402763"/>
                  </a:lnTo>
                  <a:lnTo>
                    <a:pt x="138822" y="402763"/>
                  </a:lnTo>
                  <a:lnTo>
                    <a:pt x="138822" y="0"/>
                  </a:lnTo>
                  <a:close/>
                </a:path>
              </a:pathLst>
            </a:custGeom>
            <a:solidFill>
              <a:srgbClr val="A4A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6093" y="1025423"/>
              <a:ext cx="137795" cy="403225"/>
            </a:xfrm>
            <a:custGeom>
              <a:avLst/>
              <a:gdLst/>
              <a:ahLst/>
              <a:cxnLst/>
              <a:rect l="l" t="t" r="r" b="b"/>
              <a:pathLst>
                <a:path w="137794" h="403225">
                  <a:moveTo>
                    <a:pt x="0" y="0"/>
                  </a:moveTo>
                  <a:lnTo>
                    <a:pt x="137706" y="0"/>
                  </a:lnTo>
                  <a:lnTo>
                    <a:pt x="137706" y="402767"/>
                  </a:lnTo>
                  <a:lnTo>
                    <a:pt x="0" y="402767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3799" y="1025427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5" h="403225">
                  <a:moveTo>
                    <a:pt x="138732" y="0"/>
                  </a:moveTo>
                  <a:lnTo>
                    <a:pt x="0" y="0"/>
                  </a:lnTo>
                  <a:lnTo>
                    <a:pt x="0" y="402763"/>
                  </a:lnTo>
                  <a:lnTo>
                    <a:pt x="138732" y="402763"/>
                  </a:lnTo>
                  <a:lnTo>
                    <a:pt x="138732" y="0"/>
                  </a:lnTo>
                  <a:close/>
                </a:path>
              </a:pathLst>
            </a:custGeom>
            <a:solidFill>
              <a:srgbClr val="A4A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3799" y="1025423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5" h="403225">
                  <a:moveTo>
                    <a:pt x="0" y="402767"/>
                  </a:moveTo>
                  <a:lnTo>
                    <a:pt x="0" y="0"/>
                  </a:lnTo>
                  <a:lnTo>
                    <a:pt x="138734" y="0"/>
                  </a:lnTo>
                  <a:lnTo>
                    <a:pt x="138734" y="402767"/>
                  </a:lnTo>
                  <a:lnTo>
                    <a:pt x="0" y="402767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2534" y="1025427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138916" y="0"/>
                  </a:moveTo>
                  <a:lnTo>
                    <a:pt x="0" y="0"/>
                  </a:lnTo>
                  <a:lnTo>
                    <a:pt x="0" y="402763"/>
                  </a:lnTo>
                  <a:lnTo>
                    <a:pt x="138916" y="402763"/>
                  </a:lnTo>
                  <a:lnTo>
                    <a:pt x="138916" y="0"/>
                  </a:lnTo>
                  <a:close/>
                </a:path>
              </a:pathLst>
            </a:custGeom>
            <a:solidFill>
              <a:srgbClr val="A4A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2534" y="1025423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0" y="402767"/>
                  </a:moveTo>
                  <a:lnTo>
                    <a:pt x="0" y="0"/>
                  </a:lnTo>
                  <a:lnTo>
                    <a:pt x="138912" y="0"/>
                  </a:lnTo>
                  <a:lnTo>
                    <a:pt x="138912" y="402767"/>
                  </a:lnTo>
                  <a:lnTo>
                    <a:pt x="0" y="402767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4975" y="963015"/>
              <a:ext cx="201930" cy="62865"/>
            </a:xfrm>
            <a:custGeom>
              <a:avLst/>
              <a:gdLst/>
              <a:ahLst/>
              <a:cxnLst/>
              <a:rect l="l" t="t" r="r" b="b"/>
              <a:pathLst>
                <a:path w="201930" h="62865">
                  <a:moveTo>
                    <a:pt x="201434" y="0"/>
                  </a:moveTo>
                  <a:lnTo>
                    <a:pt x="62433" y="0"/>
                  </a:lnTo>
                  <a:lnTo>
                    <a:pt x="0" y="62407"/>
                  </a:lnTo>
                  <a:lnTo>
                    <a:pt x="138823" y="62407"/>
                  </a:lnTo>
                  <a:lnTo>
                    <a:pt x="201434" y="0"/>
                  </a:lnTo>
                  <a:close/>
                </a:path>
              </a:pathLst>
            </a:custGeom>
            <a:solidFill>
              <a:srgbClr val="C9C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6093" y="963104"/>
              <a:ext cx="200660" cy="62865"/>
            </a:xfrm>
            <a:custGeom>
              <a:avLst/>
              <a:gdLst/>
              <a:ahLst/>
              <a:cxnLst/>
              <a:rect l="l" t="t" r="r" b="b"/>
              <a:pathLst>
                <a:path w="200659" h="62865">
                  <a:moveTo>
                    <a:pt x="61125" y="0"/>
                  </a:moveTo>
                  <a:lnTo>
                    <a:pt x="0" y="61214"/>
                  </a:lnTo>
                </a:path>
                <a:path w="200659" h="62865">
                  <a:moveTo>
                    <a:pt x="0" y="62318"/>
                  </a:moveTo>
                  <a:lnTo>
                    <a:pt x="137706" y="62318"/>
                  </a:lnTo>
                  <a:lnTo>
                    <a:pt x="200126" y="0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3799" y="963015"/>
              <a:ext cx="201295" cy="62865"/>
            </a:xfrm>
            <a:custGeom>
              <a:avLst/>
              <a:gdLst/>
              <a:ahLst/>
              <a:cxnLst/>
              <a:rect l="l" t="t" r="r" b="b"/>
              <a:pathLst>
                <a:path w="201294" h="62865">
                  <a:moveTo>
                    <a:pt x="201244" y="0"/>
                  </a:moveTo>
                  <a:lnTo>
                    <a:pt x="62611" y="0"/>
                  </a:lnTo>
                  <a:lnTo>
                    <a:pt x="0" y="62407"/>
                  </a:lnTo>
                  <a:lnTo>
                    <a:pt x="138734" y="62407"/>
                  </a:lnTo>
                  <a:lnTo>
                    <a:pt x="201244" y="0"/>
                  </a:lnTo>
                  <a:close/>
                </a:path>
              </a:pathLst>
            </a:custGeom>
            <a:solidFill>
              <a:srgbClr val="C9C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3799" y="963104"/>
              <a:ext cx="201295" cy="62865"/>
            </a:xfrm>
            <a:custGeom>
              <a:avLst/>
              <a:gdLst/>
              <a:ahLst/>
              <a:cxnLst/>
              <a:rect l="l" t="t" r="r" b="b"/>
              <a:pathLst>
                <a:path w="201294" h="62865">
                  <a:moveTo>
                    <a:pt x="62420" y="0"/>
                  </a:moveTo>
                  <a:lnTo>
                    <a:pt x="0" y="62318"/>
                  </a:lnTo>
                  <a:lnTo>
                    <a:pt x="138734" y="62318"/>
                  </a:lnTo>
                  <a:lnTo>
                    <a:pt x="201155" y="0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2534" y="963015"/>
              <a:ext cx="201930" cy="62865"/>
            </a:xfrm>
            <a:custGeom>
              <a:avLst/>
              <a:gdLst/>
              <a:ahLst/>
              <a:cxnLst/>
              <a:rect l="l" t="t" r="r" b="b"/>
              <a:pathLst>
                <a:path w="201930" h="62865">
                  <a:moveTo>
                    <a:pt x="201422" y="0"/>
                  </a:moveTo>
                  <a:lnTo>
                    <a:pt x="62509" y="0"/>
                  </a:lnTo>
                  <a:lnTo>
                    <a:pt x="0" y="62407"/>
                  </a:lnTo>
                  <a:lnTo>
                    <a:pt x="138912" y="62407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9C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2534" y="963104"/>
              <a:ext cx="201930" cy="62865"/>
            </a:xfrm>
            <a:custGeom>
              <a:avLst/>
              <a:gdLst/>
              <a:ahLst/>
              <a:cxnLst/>
              <a:rect l="l" t="t" r="r" b="b"/>
              <a:pathLst>
                <a:path w="201930" h="62865">
                  <a:moveTo>
                    <a:pt x="62420" y="0"/>
                  </a:moveTo>
                  <a:lnTo>
                    <a:pt x="0" y="62318"/>
                  </a:lnTo>
                  <a:lnTo>
                    <a:pt x="138912" y="62318"/>
                  </a:lnTo>
                  <a:lnTo>
                    <a:pt x="201333" y="0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446" y="963015"/>
              <a:ext cx="62865" cy="465455"/>
            </a:xfrm>
            <a:custGeom>
              <a:avLst/>
              <a:gdLst/>
              <a:ahLst/>
              <a:cxnLst/>
              <a:rect l="l" t="t" r="r" b="b"/>
              <a:pathLst>
                <a:path w="62864" h="465455">
                  <a:moveTo>
                    <a:pt x="62509" y="0"/>
                  </a:moveTo>
                  <a:lnTo>
                    <a:pt x="0" y="62407"/>
                  </a:lnTo>
                  <a:lnTo>
                    <a:pt x="0" y="465175"/>
                  </a:lnTo>
                  <a:lnTo>
                    <a:pt x="62509" y="406171"/>
                  </a:lnTo>
                  <a:lnTo>
                    <a:pt x="62509" y="0"/>
                  </a:lnTo>
                  <a:close/>
                </a:path>
              </a:pathLst>
            </a:custGeom>
            <a:solidFill>
              <a:srgbClr val="7A7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1446" y="963104"/>
              <a:ext cx="62865" cy="465455"/>
            </a:xfrm>
            <a:custGeom>
              <a:avLst/>
              <a:gdLst/>
              <a:ahLst/>
              <a:cxnLst/>
              <a:rect l="l" t="t" r="r" b="b"/>
              <a:pathLst>
                <a:path w="62864" h="465455">
                  <a:moveTo>
                    <a:pt x="62509" y="406082"/>
                  </a:moveTo>
                  <a:lnTo>
                    <a:pt x="0" y="465086"/>
                  </a:lnTo>
                  <a:lnTo>
                    <a:pt x="0" y="62318"/>
                  </a:lnTo>
                  <a:lnTo>
                    <a:pt x="62420" y="0"/>
                  </a:lnTo>
                </a:path>
                <a:path w="62864" h="465455">
                  <a:moveTo>
                    <a:pt x="62509" y="0"/>
                  </a:moveTo>
                  <a:lnTo>
                    <a:pt x="62509" y="406082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3375" y="1042834"/>
              <a:ext cx="100965" cy="73025"/>
            </a:xfrm>
            <a:custGeom>
              <a:avLst/>
              <a:gdLst/>
              <a:ahLst/>
              <a:cxnLst/>
              <a:rect l="l" t="t" r="r" b="b"/>
              <a:pathLst>
                <a:path w="100964" h="73025">
                  <a:moveTo>
                    <a:pt x="100667" y="0"/>
                  </a:moveTo>
                  <a:lnTo>
                    <a:pt x="0" y="0"/>
                  </a:lnTo>
                  <a:lnTo>
                    <a:pt x="0" y="72886"/>
                  </a:lnTo>
                  <a:lnTo>
                    <a:pt x="100667" y="72886"/>
                  </a:lnTo>
                  <a:lnTo>
                    <a:pt x="100667" y="0"/>
                  </a:lnTo>
                  <a:close/>
                </a:path>
              </a:pathLst>
            </a:custGeom>
            <a:solidFill>
              <a:srgbClr val="929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3375" y="1042835"/>
              <a:ext cx="100965" cy="73025"/>
            </a:xfrm>
            <a:custGeom>
              <a:avLst/>
              <a:gdLst/>
              <a:ahLst/>
              <a:cxnLst/>
              <a:rect l="l" t="t" r="r" b="b"/>
              <a:pathLst>
                <a:path w="100964" h="73025">
                  <a:moveTo>
                    <a:pt x="0" y="72885"/>
                  </a:moveTo>
                  <a:lnTo>
                    <a:pt x="0" y="0"/>
                  </a:lnTo>
                  <a:lnTo>
                    <a:pt x="100660" y="0"/>
                  </a:lnTo>
                  <a:lnTo>
                    <a:pt x="100660" y="72885"/>
                  </a:lnTo>
                  <a:lnTo>
                    <a:pt x="0" y="72885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03375" y="1136653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100667" y="0"/>
                  </a:moveTo>
                  <a:lnTo>
                    <a:pt x="0" y="0"/>
                  </a:lnTo>
                  <a:lnTo>
                    <a:pt x="0" y="69274"/>
                  </a:lnTo>
                  <a:lnTo>
                    <a:pt x="100667" y="69274"/>
                  </a:lnTo>
                  <a:lnTo>
                    <a:pt x="100667" y="0"/>
                  </a:lnTo>
                  <a:close/>
                </a:path>
              </a:pathLst>
            </a:custGeom>
            <a:solidFill>
              <a:srgbClr val="929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3375" y="1136650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0" y="69278"/>
                  </a:moveTo>
                  <a:lnTo>
                    <a:pt x="0" y="0"/>
                  </a:lnTo>
                  <a:lnTo>
                    <a:pt x="100660" y="0"/>
                  </a:lnTo>
                  <a:lnTo>
                    <a:pt x="100660" y="69278"/>
                  </a:lnTo>
                  <a:lnTo>
                    <a:pt x="0" y="69278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3375" y="1334272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100667" y="0"/>
                  </a:moveTo>
                  <a:lnTo>
                    <a:pt x="0" y="0"/>
                  </a:lnTo>
                  <a:lnTo>
                    <a:pt x="0" y="69458"/>
                  </a:lnTo>
                  <a:lnTo>
                    <a:pt x="100667" y="69458"/>
                  </a:lnTo>
                  <a:lnTo>
                    <a:pt x="100667" y="0"/>
                  </a:lnTo>
                  <a:close/>
                </a:path>
              </a:pathLst>
            </a:custGeom>
            <a:solidFill>
              <a:srgbClr val="929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3375" y="1334274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0" y="69456"/>
                  </a:moveTo>
                  <a:lnTo>
                    <a:pt x="0" y="0"/>
                  </a:lnTo>
                  <a:lnTo>
                    <a:pt x="100660" y="0"/>
                  </a:lnTo>
                  <a:lnTo>
                    <a:pt x="100660" y="69456"/>
                  </a:lnTo>
                  <a:lnTo>
                    <a:pt x="0" y="69456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280" y="1037091"/>
              <a:ext cx="330819" cy="696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4966" y="1151115"/>
              <a:ext cx="394939" cy="8729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730157" y="962890"/>
            <a:ext cx="479425" cy="466090"/>
            <a:chOff x="2730157" y="962890"/>
            <a:chExt cx="479425" cy="466090"/>
          </a:xfrm>
        </p:grpSpPr>
        <p:sp>
          <p:nvSpPr>
            <p:cNvPr id="38" name="object 38"/>
            <p:cNvSpPr/>
            <p:nvPr/>
          </p:nvSpPr>
          <p:spPr>
            <a:xfrm>
              <a:off x="2730157" y="1025427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138822" y="0"/>
                  </a:moveTo>
                  <a:lnTo>
                    <a:pt x="0" y="0"/>
                  </a:lnTo>
                  <a:lnTo>
                    <a:pt x="0" y="402763"/>
                  </a:lnTo>
                  <a:lnTo>
                    <a:pt x="138822" y="402763"/>
                  </a:lnTo>
                  <a:lnTo>
                    <a:pt x="138822" y="0"/>
                  </a:lnTo>
                  <a:close/>
                </a:path>
              </a:pathLst>
            </a:custGeom>
            <a:solidFill>
              <a:srgbClr val="A4A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31274" y="1025423"/>
              <a:ext cx="137795" cy="403225"/>
            </a:xfrm>
            <a:custGeom>
              <a:avLst/>
              <a:gdLst/>
              <a:ahLst/>
              <a:cxnLst/>
              <a:rect l="l" t="t" r="r" b="b"/>
              <a:pathLst>
                <a:path w="137794" h="403225">
                  <a:moveTo>
                    <a:pt x="0" y="0"/>
                  </a:moveTo>
                  <a:lnTo>
                    <a:pt x="137706" y="0"/>
                  </a:lnTo>
                  <a:lnTo>
                    <a:pt x="137706" y="402767"/>
                  </a:lnTo>
                  <a:lnTo>
                    <a:pt x="0" y="402767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68980" y="1025427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138727" y="0"/>
                  </a:moveTo>
                  <a:lnTo>
                    <a:pt x="0" y="0"/>
                  </a:lnTo>
                  <a:lnTo>
                    <a:pt x="0" y="402763"/>
                  </a:lnTo>
                  <a:lnTo>
                    <a:pt x="138727" y="402763"/>
                  </a:lnTo>
                  <a:lnTo>
                    <a:pt x="138727" y="0"/>
                  </a:lnTo>
                  <a:close/>
                </a:path>
              </a:pathLst>
            </a:custGeom>
            <a:solidFill>
              <a:srgbClr val="A4A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68980" y="1025423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0" y="402767"/>
                  </a:moveTo>
                  <a:lnTo>
                    <a:pt x="0" y="0"/>
                  </a:lnTo>
                  <a:lnTo>
                    <a:pt x="138734" y="0"/>
                  </a:lnTo>
                  <a:lnTo>
                    <a:pt x="138734" y="402767"/>
                  </a:lnTo>
                  <a:lnTo>
                    <a:pt x="0" y="402767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07715" y="1025427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138916" y="0"/>
                  </a:moveTo>
                  <a:lnTo>
                    <a:pt x="0" y="0"/>
                  </a:lnTo>
                  <a:lnTo>
                    <a:pt x="0" y="402763"/>
                  </a:lnTo>
                  <a:lnTo>
                    <a:pt x="138916" y="402763"/>
                  </a:lnTo>
                  <a:lnTo>
                    <a:pt x="138916" y="0"/>
                  </a:lnTo>
                  <a:close/>
                </a:path>
              </a:pathLst>
            </a:custGeom>
            <a:solidFill>
              <a:srgbClr val="A4A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07715" y="1025423"/>
              <a:ext cx="139065" cy="403225"/>
            </a:xfrm>
            <a:custGeom>
              <a:avLst/>
              <a:gdLst/>
              <a:ahLst/>
              <a:cxnLst/>
              <a:rect l="l" t="t" r="r" b="b"/>
              <a:pathLst>
                <a:path w="139064" h="403225">
                  <a:moveTo>
                    <a:pt x="0" y="402767"/>
                  </a:moveTo>
                  <a:lnTo>
                    <a:pt x="0" y="0"/>
                  </a:lnTo>
                  <a:lnTo>
                    <a:pt x="138912" y="0"/>
                  </a:lnTo>
                  <a:lnTo>
                    <a:pt x="138912" y="402767"/>
                  </a:lnTo>
                  <a:lnTo>
                    <a:pt x="0" y="402767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30157" y="963015"/>
              <a:ext cx="201930" cy="62865"/>
            </a:xfrm>
            <a:custGeom>
              <a:avLst/>
              <a:gdLst/>
              <a:ahLst/>
              <a:cxnLst/>
              <a:rect l="l" t="t" r="r" b="b"/>
              <a:pathLst>
                <a:path w="201930" h="62865">
                  <a:moveTo>
                    <a:pt x="201434" y="0"/>
                  </a:moveTo>
                  <a:lnTo>
                    <a:pt x="62420" y="0"/>
                  </a:lnTo>
                  <a:lnTo>
                    <a:pt x="0" y="62407"/>
                  </a:lnTo>
                  <a:lnTo>
                    <a:pt x="138823" y="62407"/>
                  </a:lnTo>
                  <a:lnTo>
                    <a:pt x="201434" y="0"/>
                  </a:lnTo>
                  <a:close/>
                </a:path>
              </a:pathLst>
            </a:custGeom>
            <a:solidFill>
              <a:srgbClr val="C9C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31274" y="963104"/>
              <a:ext cx="200660" cy="62865"/>
            </a:xfrm>
            <a:custGeom>
              <a:avLst/>
              <a:gdLst/>
              <a:ahLst/>
              <a:cxnLst/>
              <a:rect l="l" t="t" r="r" b="b"/>
              <a:pathLst>
                <a:path w="200660" h="62865">
                  <a:moveTo>
                    <a:pt x="61125" y="0"/>
                  </a:moveTo>
                  <a:lnTo>
                    <a:pt x="0" y="61214"/>
                  </a:lnTo>
                </a:path>
                <a:path w="200660" h="62865">
                  <a:moveTo>
                    <a:pt x="0" y="62318"/>
                  </a:moveTo>
                  <a:lnTo>
                    <a:pt x="137706" y="62318"/>
                  </a:lnTo>
                  <a:lnTo>
                    <a:pt x="200126" y="0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68980" y="963015"/>
              <a:ext cx="201295" cy="62865"/>
            </a:xfrm>
            <a:custGeom>
              <a:avLst/>
              <a:gdLst/>
              <a:ahLst/>
              <a:cxnLst/>
              <a:rect l="l" t="t" r="r" b="b"/>
              <a:pathLst>
                <a:path w="201294" h="62865">
                  <a:moveTo>
                    <a:pt x="201244" y="0"/>
                  </a:moveTo>
                  <a:lnTo>
                    <a:pt x="62611" y="0"/>
                  </a:lnTo>
                  <a:lnTo>
                    <a:pt x="0" y="62407"/>
                  </a:lnTo>
                  <a:lnTo>
                    <a:pt x="138734" y="62407"/>
                  </a:lnTo>
                  <a:lnTo>
                    <a:pt x="201244" y="0"/>
                  </a:lnTo>
                  <a:close/>
                </a:path>
              </a:pathLst>
            </a:custGeom>
            <a:solidFill>
              <a:srgbClr val="C9C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68980" y="963104"/>
              <a:ext cx="201295" cy="62865"/>
            </a:xfrm>
            <a:custGeom>
              <a:avLst/>
              <a:gdLst/>
              <a:ahLst/>
              <a:cxnLst/>
              <a:rect l="l" t="t" r="r" b="b"/>
              <a:pathLst>
                <a:path w="201294" h="62865">
                  <a:moveTo>
                    <a:pt x="62420" y="0"/>
                  </a:moveTo>
                  <a:lnTo>
                    <a:pt x="0" y="62318"/>
                  </a:lnTo>
                  <a:lnTo>
                    <a:pt x="138734" y="62318"/>
                  </a:lnTo>
                  <a:lnTo>
                    <a:pt x="201155" y="0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7715" y="963015"/>
              <a:ext cx="201930" cy="62865"/>
            </a:xfrm>
            <a:custGeom>
              <a:avLst/>
              <a:gdLst/>
              <a:ahLst/>
              <a:cxnLst/>
              <a:rect l="l" t="t" r="r" b="b"/>
              <a:pathLst>
                <a:path w="201930" h="62865">
                  <a:moveTo>
                    <a:pt x="201422" y="0"/>
                  </a:moveTo>
                  <a:lnTo>
                    <a:pt x="62509" y="0"/>
                  </a:lnTo>
                  <a:lnTo>
                    <a:pt x="0" y="62407"/>
                  </a:lnTo>
                  <a:lnTo>
                    <a:pt x="138912" y="62407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C9C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07715" y="963104"/>
              <a:ext cx="201930" cy="62865"/>
            </a:xfrm>
            <a:custGeom>
              <a:avLst/>
              <a:gdLst/>
              <a:ahLst/>
              <a:cxnLst/>
              <a:rect l="l" t="t" r="r" b="b"/>
              <a:pathLst>
                <a:path w="201930" h="62865">
                  <a:moveTo>
                    <a:pt x="62420" y="0"/>
                  </a:moveTo>
                  <a:lnTo>
                    <a:pt x="0" y="62318"/>
                  </a:lnTo>
                  <a:lnTo>
                    <a:pt x="138912" y="62318"/>
                  </a:lnTo>
                  <a:lnTo>
                    <a:pt x="201333" y="0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6628" y="963015"/>
              <a:ext cx="62865" cy="465455"/>
            </a:xfrm>
            <a:custGeom>
              <a:avLst/>
              <a:gdLst/>
              <a:ahLst/>
              <a:cxnLst/>
              <a:rect l="l" t="t" r="r" b="b"/>
              <a:pathLst>
                <a:path w="62864" h="465455">
                  <a:moveTo>
                    <a:pt x="62509" y="0"/>
                  </a:moveTo>
                  <a:lnTo>
                    <a:pt x="0" y="62407"/>
                  </a:lnTo>
                  <a:lnTo>
                    <a:pt x="0" y="465175"/>
                  </a:lnTo>
                  <a:lnTo>
                    <a:pt x="62509" y="406171"/>
                  </a:lnTo>
                  <a:lnTo>
                    <a:pt x="62509" y="0"/>
                  </a:lnTo>
                  <a:close/>
                </a:path>
              </a:pathLst>
            </a:custGeom>
            <a:solidFill>
              <a:srgbClr val="7A7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46628" y="963104"/>
              <a:ext cx="62865" cy="465455"/>
            </a:xfrm>
            <a:custGeom>
              <a:avLst/>
              <a:gdLst/>
              <a:ahLst/>
              <a:cxnLst/>
              <a:rect l="l" t="t" r="r" b="b"/>
              <a:pathLst>
                <a:path w="62864" h="465455">
                  <a:moveTo>
                    <a:pt x="62509" y="406082"/>
                  </a:moveTo>
                  <a:lnTo>
                    <a:pt x="0" y="465086"/>
                  </a:lnTo>
                  <a:lnTo>
                    <a:pt x="0" y="62318"/>
                  </a:lnTo>
                  <a:lnTo>
                    <a:pt x="62420" y="0"/>
                  </a:lnTo>
                </a:path>
                <a:path w="62864" h="465455">
                  <a:moveTo>
                    <a:pt x="62509" y="0"/>
                  </a:moveTo>
                  <a:lnTo>
                    <a:pt x="62509" y="406082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8556" y="1042834"/>
              <a:ext cx="100965" cy="73025"/>
            </a:xfrm>
            <a:custGeom>
              <a:avLst/>
              <a:gdLst/>
              <a:ahLst/>
              <a:cxnLst/>
              <a:rect l="l" t="t" r="r" b="b"/>
              <a:pathLst>
                <a:path w="100964" h="73025">
                  <a:moveTo>
                    <a:pt x="100667" y="0"/>
                  </a:moveTo>
                  <a:lnTo>
                    <a:pt x="0" y="0"/>
                  </a:lnTo>
                  <a:lnTo>
                    <a:pt x="0" y="72886"/>
                  </a:lnTo>
                  <a:lnTo>
                    <a:pt x="100667" y="72886"/>
                  </a:lnTo>
                  <a:lnTo>
                    <a:pt x="100667" y="0"/>
                  </a:lnTo>
                  <a:close/>
                </a:path>
              </a:pathLst>
            </a:custGeom>
            <a:solidFill>
              <a:srgbClr val="929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8556" y="1042835"/>
              <a:ext cx="100965" cy="73025"/>
            </a:xfrm>
            <a:custGeom>
              <a:avLst/>
              <a:gdLst/>
              <a:ahLst/>
              <a:cxnLst/>
              <a:rect l="l" t="t" r="r" b="b"/>
              <a:pathLst>
                <a:path w="100964" h="73025">
                  <a:moveTo>
                    <a:pt x="0" y="72885"/>
                  </a:moveTo>
                  <a:lnTo>
                    <a:pt x="0" y="0"/>
                  </a:lnTo>
                  <a:lnTo>
                    <a:pt x="100660" y="0"/>
                  </a:lnTo>
                  <a:lnTo>
                    <a:pt x="100660" y="72885"/>
                  </a:lnTo>
                  <a:lnTo>
                    <a:pt x="0" y="72885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28556" y="1136653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100667" y="0"/>
                  </a:moveTo>
                  <a:lnTo>
                    <a:pt x="0" y="0"/>
                  </a:lnTo>
                  <a:lnTo>
                    <a:pt x="0" y="69274"/>
                  </a:lnTo>
                  <a:lnTo>
                    <a:pt x="100667" y="69274"/>
                  </a:lnTo>
                  <a:lnTo>
                    <a:pt x="100667" y="0"/>
                  </a:lnTo>
                  <a:close/>
                </a:path>
              </a:pathLst>
            </a:custGeom>
            <a:solidFill>
              <a:srgbClr val="929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8556" y="1136650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0" y="69278"/>
                  </a:moveTo>
                  <a:lnTo>
                    <a:pt x="0" y="0"/>
                  </a:lnTo>
                  <a:lnTo>
                    <a:pt x="100660" y="0"/>
                  </a:lnTo>
                  <a:lnTo>
                    <a:pt x="100660" y="69278"/>
                  </a:lnTo>
                  <a:lnTo>
                    <a:pt x="0" y="69278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28556" y="1334272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100667" y="0"/>
                  </a:moveTo>
                  <a:lnTo>
                    <a:pt x="0" y="0"/>
                  </a:lnTo>
                  <a:lnTo>
                    <a:pt x="0" y="69458"/>
                  </a:lnTo>
                  <a:lnTo>
                    <a:pt x="100667" y="69458"/>
                  </a:lnTo>
                  <a:lnTo>
                    <a:pt x="100667" y="0"/>
                  </a:lnTo>
                  <a:close/>
                </a:path>
              </a:pathLst>
            </a:custGeom>
            <a:solidFill>
              <a:srgbClr val="929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28556" y="1334274"/>
              <a:ext cx="100965" cy="69850"/>
            </a:xfrm>
            <a:custGeom>
              <a:avLst/>
              <a:gdLst/>
              <a:ahLst/>
              <a:cxnLst/>
              <a:rect l="l" t="t" r="r" b="b"/>
              <a:pathLst>
                <a:path w="100964" h="69850">
                  <a:moveTo>
                    <a:pt x="0" y="69456"/>
                  </a:moveTo>
                  <a:lnTo>
                    <a:pt x="0" y="0"/>
                  </a:lnTo>
                  <a:lnTo>
                    <a:pt x="100660" y="0"/>
                  </a:lnTo>
                  <a:lnTo>
                    <a:pt x="100660" y="69456"/>
                  </a:lnTo>
                  <a:lnTo>
                    <a:pt x="0" y="69456"/>
                  </a:lnTo>
                </a:path>
              </a:pathLst>
            </a:custGeom>
            <a:ln w="3175">
              <a:solidFill>
                <a:srgbClr val="4949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441969" y="1525954"/>
            <a:ext cx="733425" cy="1012190"/>
            <a:chOff x="1441969" y="1525954"/>
            <a:chExt cx="733425" cy="1012190"/>
          </a:xfrm>
        </p:grpSpPr>
        <p:sp>
          <p:nvSpPr>
            <p:cNvPr id="59" name="object 59"/>
            <p:cNvSpPr/>
            <p:nvPr/>
          </p:nvSpPr>
          <p:spPr>
            <a:xfrm>
              <a:off x="1474838" y="1596847"/>
              <a:ext cx="400685" cy="934085"/>
            </a:xfrm>
            <a:custGeom>
              <a:avLst/>
              <a:gdLst/>
              <a:ahLst/>
              <a:cxnLst/>
              <a:rect l="l" t="t" r="r" b="b"/>
              <a:pathLst>
                <a:path w="400685" h="934085">
                  <a:moveTo>
                    <a:pt x="400215" y="933860"/>
                  </a:moveTo>
                  <a:lnTo>
                    <a:pt x="0" y="0"/>
                  </a:lnTo>
                </a:path>
              </a:pathLst>
            </a:custGeom>
            <a:ln w="14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1969" y="1540597"/>
              <a:ext cx="79745" cy="9377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590014" y="1533080"/>
              <a:ext cx="400685" cy="934085"/>
            </a:xfrm>
            <a:custGeom>
              <a:avLst/>
              <a:gdLst/>
              <a:ahLst/>
              <a:cxnLst/>
              <a:rect l="l" t="t" r="r" b="b"/>
              <a:pathLst>
                <a:path w="400685" h="934085">
                  <a:moveTo>
                    <a:pt x="0" y="0"/>
                  </a:moveTo>
                  <a:lnTo>
                    <a:pt x="400227" y="933853"/>
                  </a:lnTo>
                </a:path>
              </a:pathLst>
            </a:custGeom>
            <a:ln w="14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43352" y="2429403"/>
              <a:ext cx="79745" cy="9378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9783" y="2319757"/>
              <a:ext cx="204101" cy="873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25713" y="2319758"/>
              <a:ext cx="149323" cy="87307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2232368" y="1525954"/>
            <a:ext cx="790575" cy="1012190"/>
            <a:chOff x="2232368" y="1525954"/>
            <a:chExt cx="790575" cy="1012190"/>
          </a:xfrm>
        </p:grpSpPr>
        <p:sp>
          <p:nvSpPr>
            <p:cNvPr id="66" name="object 66"/>
            <p:cNvSpPr/>
            <p:nvPr/>
          </p:nvSpPr>
          <p:spPr>
            <a:xfrm>
              <a:off x="2445131" y="1596847"/>
              <a:ext cx="400685" cy="934085"/>
            </a:xfrm>
            <a:custGeom>
              <a:avLst/>
              <a:gdLst/>
              <a:ahLst/>
              <a:cxnLst/>
              <a:rect l="l" t="t" r="r" b="b"/>
              <a:pathLst>
                <a:path w="400685" h="934085">
                  <a:moveTo>
                    <a:pt x="0" y="933860"/>
                  </a:moveTo>
                  <a:lnTo>
                    <a:pt x="400227" y="0"/>
                  </a:lnTo>
                </a:path>
              </a:pathLst>
            </a:custGeom>
            <a:ln w="14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98469" y="1540597"/>
              <a:ext cx="79745" cy="9377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614980" y="1533080"/>
              <a:ext cx="400685" cy="934085"/>
            </a:xfrm>
            <a:custGeom>
              <a:avLst/>
              <a:gdLst/>
              <a:ahLst/>
              <a:cxnLst/>
              <a:rect l="l" t="t" r="r" b="b"/>
              <a:pathLst>
                <a:path w="400685" h="934085">
                  <a:moveTo>
                    <a:pt x="400227" y="0"/>
                  </a:moveTo>
                  <a:lnTo>
                    <a:pt x="0" y="933853"/>
                  </a:lnTo>
                </a:path>
              </a:pathLst>
            </a:custGeom>
            <a:ln w="14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82112" y="2429403"/>
              <a:ext cx="79758" cy="9378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38310" y="2319758"/>
              <a:ext cx="149318" cy="8730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32368" y="2319757"/>
              <a:ext cx="204101" cy="87307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70076" y="752055"/>
            <a:ext cx="819873" cy="87312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595791" y="752055"/>
            <a:ext cx="1046429" cy="87312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06229" y="1037094"/>
            <a:ext cx="470877" cy="20132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1129638"/>
            <a:ext cx="1823720" cy="789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5.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Docker</a:t>
            </a:r>
            <a:r>
              <a:rPr sz="2450" spc="-1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65" dirty="0">
                <a:solidFill>
                  <a:srgbClr val="3232B2"/>
                </a:solidFill>
                <a:latin typeface="Calibri"/>
                <a:cs typeface="Calibri"/>
              </a:rPr>
              <a:t>builder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190" y="290954"/>
            <a:ext cx="3870960" cy="2496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What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is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builder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Docker’s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builder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relies </a:t>
            </a:r>
            <a:r>
              <a:rPr sz="1100" spc="-2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01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DSL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describing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how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build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0" dirty="0">
                <a:latin typeface="Tahoma"/>
                <a:cs typeface="Tahoma"/>
              </a:rPr>
              <a:t> image</a:t>
            </a:r>
            <a:endParaRPr sz="110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cache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storing </a:t>
            </a:r>
            <a:r>
              <a:rPr sz="1100" spc="-50" dirty="0">
                <a:latin typeface="Tahoma"/>
                <a:cs typeface="Tahoma"/>
              </a:rPr>
              <a:t>previous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builds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quick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iterations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builder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input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Gill Sans MT"/>
                <a:cs typeface="Gill Sans MT"/>
              </a:rPr>
              <a:t>context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i.e.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directory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containing:</a:t>
            </a:r>
            <a:endParaRPr sz="1100">
              <a:latin typeface="Tahoma"/>
              <a:cs typeface="Tahoma"/>
            </a:endParaRPr>
          </a:p>
          <a:p>
            <a:pPr marL="327660" marR="109220" indent="-139065">
              <a:lnSpc>
                <a:spcPct val="102600"/>
              </a:lnSpc>
              <a:spcBef>
                <a:spcPts val="975"/>
              </a:spcBef>
              <a:buFont typeface="Impact"/>
              <a:buChar char="•"/>
              <a:tabLst>
                <a:tab pos="327660" algn="l"/>
                <a:tab pos="32893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named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85" dirty="0">
                <a:latin typeface="Cambria"/>
                <a:cs typeface="Cambria"/>
              </a:rPr>
              <a:t>Dockerfile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describes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build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image</a:t>
            </a:r>
            <a:endParaRPr sz="110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35" dirty="0">
                <a:latin typeface="Tahoma"/>
                <a:cs typeface="Tahoma"/>
              </a:rPr>
              <a:t>possibly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files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during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build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190" y="588111"/>
            <a:ext cx="4041140" cy="323215"/>
            <a:chOff x="309190" y="588111"/>
            <a:chExt cx="4041140" cy="323215"/>
          </a:xfrm>
        </p:grpSpPr>
        <p:sp>
          <p:nvSpPr>
            <p:cNvPr id="13" name="object 13"/>
            <p:cNvSpPr/>
            <p:nvPr/>
          </p:nvSpPr>
          <p:spPr>
            <a:xfrm>
              <a:off x="309190" y="588111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8" y="82384"/>
                  </a:lnTo>
                  <a:lnTo>
                    <a:pt x="3989658" y="50800"/>
                  </a:lnTo>
                  <a:lnTo>
                    <a:pt x="3985649" y="31075"/>
                  </a:lnTo>
                  <a:lnTo>
                    <a:pt x="3974735" y="14922"/>
                  </a:lnTo>
                  <a:lnTo>
                    <a:pt x="3958582" y="4008"/>
                  </a:lnTo>
                  <a:lnTo>
                    <a:pt x="39388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0" y="809256"/>
              <a:ext cx="101600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210" y="795401"/>
              <a:ext cx="3939540" cy="1155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7679" y="637921"/>
              <a:ext cx="52070" cy="1714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0" y="632536"/>
              <a:ext cx="3989704" cy="227965"/>
            </a:xfrm>
            <a:custGeom>
              <a:avLst/>
              <a:gdLst/>
              <a:ahLst/>
              <a:cxnLst/>
              <a:rect l="l" t="t" r="r" b="b"/>
              <a:pathLst>
                <a:path w="3989704" h="227965">
                  <a:moveTo>
                    <a:pt x="3989658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008" y="196445"/>
                  </a:lnTo>
                  <a:lnTo>
                    <a:pt x="14922" y="212598"/>
                  </a:lnTo>
                  <a:lnTo>
                    <a:pt x="31075" y="223512"/>
                  </a:lnTo>
                  <a:lnTo>
                    <a:pt x="50800" y="227520"/>
                  </a:lnTo>
                  <a:lnTo>
                    <a:pt x="3938858" y="227520"/>
                  </a:lnTo>
                  <a:lnTo>
                    <a:pt x="3958582" y="223512"/>
                  </a:lnTo>
                  <a:lnTo>
                    <a:pt x="3974735" y="212598"/>
                  </a:lnTo>
                  <a:lnTo>
                    <a:pt x="3985649" y="196445"/>
                  </a:lnTo>
                  <a:lnTo>
                    <a:pt x="3989658" y="176720"/>
                  </a:lnTo>
                  <a:lnTo>
                    <a:pt x="39896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8848" y="67677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151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8848" y="6640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6513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8848" y="6386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59995" y="303142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9195" y="168372"/>
            <a:ext cx="3977640" cy="31718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100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Build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an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image</a:t>
            </a:r>
            <a:endParaRPr sz="14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730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006300"/>
                </a:solidFill>
                <a:latin typeface="Cambria"/>
                <a:cs typeface="Cambria"/>
              </a:rPr>
              <a:t>build</a:t>
            </a:r>
            <a:r>
              <a:rPr sz="1100" spc="34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180" dirty="0">
                <a:latin typeface="Cambria"/>
                <a:cs typeface="Cambria"/>
              </a:rPr>
              <a:t>[</a:t>
            </a:r>
            <a:r>
              <a:rPr sz="1100" spc="340" dirty="0">
                <a:latin typeface="Cambria"/>
                <a:cs typeface="Cambria"/>
              </a:rPr>
              <a:t> </a:t>
            </a:r>
            <a:r>
              <a:rPr sz="1100" spc="195" dirty="0">
                <a:latin typeface="Cambria"/>
                <a:cs typeface="Cambria"/>
              </a:rPr>
              <a:t>-</a:t>
            </a:r>
            <a:r>
              <a:rPr sz="1100" spc="204" dirty="0">
                <a:latin typeface="Cambria"/>
                <a:cs typeface="Cambria"/>
              </a:rPr>
              <a:t>t</a:t>
            </a:r>
            <a:r>
              <a:rPr sz="1100" spc="340" dirty="0">
                <a:latin typeface="Cambria"/>
                <a:cs typeface="Cambria"/>
              </a:rPr>
              <a:t> </a:t>
            </a:r>
            <a:r>
              <a:rPr sz="1100" i="1" dirty="0">
                <a:latin typeface="Arial"/>
                <a:cs typeface="Arial"/>
              </a:rPr>
              <a:t>tag</a:t>
            </a:r>
            <a:r>
              <a:rPr sz="1100" i="1" spc="280" dirty="0">
                <a:latin typeface="Arial"/>
                <a:cs typeface="Arial"/>
              </a:rPr>
              <a:t> </a:t>
            </a:r>
            <a:r>
              <a:rPr sz="1100" spc="180" dirty="0">
                <a:latin typeface="Cambria"/>
                <a:cs typeface="Cambria"/>
              </a:rPr>
              <a:t>]</a:t>
            </a:r>
            <a:r>
              <a:rPr sz="1100" spc="340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100">
              <a:latin typeface="Arial"/>
              <a:cs typeface="Arial"/>
            </a:endParaRPr>
          </a:p>
          <a:p>
            <a:pPr marL="50165" marR="30480" indent="4508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05" dirty="0">
                <a:latin typeface="Impact"/>
                <a:cs typeface="Impact"/>
              </a:rPr>
              <a:t> </a:t>
            </a:r>
            <a:r>
              <a:rPr sz="1100" spc="-20" dirty="0">
                <a:latin typeface="Tahoma"/>
                <a:cs typeface="Tahoma"/>
              </a:rPr>
              <a:t>build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45" dirty="0">
                <a:latin typeface="Tahoma"/>
                <a:cs typeface="Tahoma"/>
              </a:rPr>
              <a:t> image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from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context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located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path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optionally </a:t>
            </a:r>
            <a:r>
              <a:rPr sz="1100" dirty="0">
                <a:latin typeface="Tahoma"/>
                <a:cs typeface="Tahoma"/>
              </a:rPr>
              <a:t>tag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 </a:t>
            </a:r>
            <a:r>
              <a:rPr sz="1100" i="1" spc="-25" dirty="0">
                <a:latin typeface="Arial"/>
                <a:cs typeface="Arial"/>
              </a:rPr>
              <a:t>tag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command:</a:t>
            </a:r>
            <a:endParaRPr sz="1100">
              <a:latin typeface="Tahoma"/>
              <a:cs typeface="Tahoma"/>
            </a:endParaRPr>
          </a:p>
          <a:p>
            <a:pPr marL="328295" indent="-177800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AutoNum type="arabicPeriod"/>
              <a:tabLst>
                <a:tab pos="328295" algn="l"/>
              </a:tabLst>
            </a:pPr>
            <a:r>
              <a:rPr sz="1100" spc="-65" dirty="0">
                <a:latin typeface="Tahoma"/>
                <a:cs typeface="Tahoma"/>
              </a:rPr>
              <a:t>makes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tarball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content</a:t>
            </a:r>
            <a:r>
              <a:rPr sz="1200" spc="-30" baseline="27777" dirty="0">
                <a:latin typeface="Tahoma"/>
                <a:cs typeface="Tahoma"/>
              </a:rPr>
              <a:t>12</a:t>
            </a:r>
            <a:r>
              <a:rPr sz="1200" spc="142" baseline="27777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  <a:p>
            <a:pPr marL="328295" indent="-177800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AutoNum type="arabicPeriod"/>
              <a:tabLst>
                <a:tab pos="328295" algn="l"/>
              </a:tabLst>
            </a:pPr>
            <a:r>
              <a:rPr sz="1100" spc="-40" dirty="0">
                <a:latin typeface="Tahoma"/>
                <a:cs typeface="Tahoma"/>
              </a:rPr>
              <a:t>uploads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tarball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docker </a:t>
            </a:r>
            <a:r>
              <a:rPr sz="1100" spc="-55" dirty="0">
                <a:latin typeface="Tahoma"/>
                <a:cs typeface="Tahoma"/>
              </a:rPr>
              <a:t>daemon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will:</a:t>
            </a:r>
            <a:endParaRPr sz="1100">
              <a:latin typeface="Tahoma"/>
              <a:cs typeface="Tahoma"/>
            </a:endParaRPr>
          </a:p>
          <a:p>
            <a:pPr marL="604520" marR="623570" lvl="1" indent="-231140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AutoNum type="arabicPeriod"/>
              <a:tabLst>
                <a:tab pos="604520" algn="l"/>
              </a:tabLst>
            </a:pPr>
            <a:r>
              <a:rPr sz="1000" spc="-45" dirty="0">
                <a:latin typeface="Tahoma"/>
                <a:cs typeface="Tahoma"/>
              </a:rPr>
              <a:t>execute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content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70" dirty="0">
                <a:latin typeface="Cambria"/>
                <a:cs typeface="Cambria"/>
              </a:rPr>
              <a:t>Dockerfile</a:t>
            </a:r>
            <a:r>
              <a:rPr sz="1000" spc="70" dirty="0">
                <a:latin typeface="Tahoma"/>
                <a:cs typeface="Tahoma"/>
              </a:rPr>
              <a:t>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committing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intermediate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image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b="1" dirty="0">
                <a:latin typeface="Gill Sans MT"/>
                <a:cs typeface="Gill Sans MT"/>
              </a:rPr>
              <a:t>after</a:t>
            </a:r>
            <a:r>
              <a:rPr sz="1000" b="1" spc="30" dirty="0">
                <a:latin typeface="Gill Sans MT"/>
                <a:cs typeface="Gill Sans MT"/>
              </a:rPr>
              <a:t> </a:t>
            </a:r>
            <a:r>
              <a:rPr sz="1000" b="1" dirty="0">
                <a:latin typeface="Gill Sans MT"/>
                <a:cs typeface="Gill Sans MT"/>
              </a:rPr>
              <a:t>each</a:t>
            </a:r>
            <a:r>
              <a:rPr sz="1000" b="1" spc="-5" dirty="0">
                <a:latin typeface="Gill Sans MT"/>
                <a:cs typeface="Gill Sans MT"/>
              </a:rPr>
              <a:t> </a:t>
            </a:r>
            <a:r>
              <a:rPr sz="1000" spc="-10" dirty="0">
                <a:latin typeface="Tahoma"/>
                <a:cs typeface="Tahoma"/>
              </a:rPr>
              <a:t>command</a:t>
            </a:r>
            <a:endParaRPr sz="1000">
              <a:latin typeface="Tahoma"/>
              <a:cs typeface="Tahoma"/>
            </a:endParaRPr>
          </a:p>
          <a:p>
            <a:pPr marL="604520" lvl="1" indent="-230504">
              <a:lnSpc>
                <a:spcPts val="1190"/>
              </a:lnSpc>
              <a:buClr>
                <a:srgbClr val="3232B2"/>
              </a:buClr>
              <a:buAutoNum type="arabicPeriod"/>
              <a:tabLst>
                <a:tab pos="604520" algn="l"/>
              </a:tabLst>
            </a:pPr>
            <a:r>
              <a:rPr sz="1000" dirty="0">
                <a:latin typeface="Tahoma"/>
                <a:cs typeface="Tahoma"/>
              </a:rPr>
              <a:t>(if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requested)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tag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final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image as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tag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</a:pPr>
            <a:r>
              <a:rPr sz="900" spc="-30" baseline="37037" dirty="0">
                <a:latin typeface="Tahoma"/>
                <a:cs typeface="Tahoma"/>
              </a:rPr>
              <a:t>12</a:t>
            </a:r>
            <a:r>
              <a:rPr sz="900" spc="-20" dirty="0">
                <a:latin typeface="Tahoma"/>
                <a:cs typeface="Tahoma"/>
              </a:rPr>
              <a:t>unwanted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files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may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excluded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they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match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patterns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listed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</a:t>
            </a: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900" spc="45" dirty="0">
                <a:latin typeface="Cambria"/>
                <a:cs typeface="Cambria"/>
              </a:rPr>
              <a:t>.dockerignore</a:t>
            </a:r>
            <a:endParaRPr sz="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2707" y="290954"/>
            <a:ext cx="1622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20" dirty="0">
                <a:solidFill>
                  <a:srgbClr val="3232B2"/>
                </a:solidFill>
                <a:latin typeface="Cambria"/>
                <a:cs typeface="Cambria"/>
              </a:rPr>
              <a:t>Dockerfile</a:t>
            </a:r>
            <a:r>
              <a:rPr sz="1400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example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0" y="91987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923" y="970483"/>
            <a:ext cx="0" cy="1594485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106286"/>
                </a:moveTo>
                <a:lnTo>
                  <a:pt x="0" y="0"/>
                </a:lnTo>
              </a:path>
              <a:path h="1594485">
                <a:moveTo>
                  <a:pt x="0" y="212559"/>
                </a:moveTo>
                <a:lnTo>
                  <a:pt x="0" y="106273"/>
                </a:lnTo>
              </a:path>
              <a:path h="1594485">
                <a:moveTo>
                  <a:pt x="0" y="318846"/>
                </a:moveTo>
                <a:lnTo>
                  <a:pt x="0" y="212559"/>
                </a:lnTo>
              </a:path>
              <a:path h="1594485">
                <a:moveTo>
                  <a:pt x="0" y="425119"/>
                </a:moveTo>
                <a:lnTo>
                  <a:pt x="0" y="318833"/>
                </a:lnTo>
              </a:path>
              <a:path h="1594485">
                <a:moveTo>
                  <a:pt x="0" y="531406"/>
                </a:moveTo>
                <a:lnTo>
                  <a:pt x="0" y="425119"/>
                </a:lnTo>
              </a:path>
              <a:path h="1594485">
                <a:moveTo>
                  <a:pt x="0" y="637692"/>
                </a:moveTo>
                <a:lnTo>
                  <a:pt x="0" y="531406"/>
                </a:lnTo>
              </a:path>
              <a:path h="1594485">
                <a:moveTo>
                  <a:pt x="0" y="743966"/>
                </a:moveTo>
                <a:lnTo>
                  <a:pt x="0" y="637679"/>
                </a:lnTo>
              </a:path>
              <a:path h="1594485">
                <a:moveTo>
                  <a:pt x="0" y="850252"/>
                </a:moveTo>
                <a:lnTo>
                  <a:pt x="0" y="743966"/>
                </a:lnTo>
              </a:path>
              <a:path h="1594485">
                <a:moveTo>
                  <a:pt x="0" y="956525"/>
                </a:moveTo>
                <a:lnTo>
                  <a:pt x="0" y="850239"/>
                </a:lnTo>
              </a:path>
              <a:path h="1594485">
                <a:moveTo>
                  <a:pt x="0" y="1062812"/>
                </a:moveTo>
                <a:lnTo>
                  <a:pt x="0" y="956525"/>
                </a:lnTo>
              </a:path>
              <a:path h="1594485">
                <a:moveTo>
                  <a:pt x="0" y="1169085"/>
                </a:moveTo>
                <a:lnTo>
                  <a:pt x="0" y="1062799"/>
                </a:lnTo>
              </a:path>
              <a:path h="1594485">
                <a:moveTo>
                  <a:pt x="0" y="1275372"/>
                </a:moveTo>
                <a:lnTo>
                  <a:pt x="0" y="1169085"/>
                </a:lnTo>
              </a:path>
              <a:path h="1594485">
                <a:moveTo>
                  <a:pt x="0" y="1381659"/>
                </a:moveTo>
                <a:lnTo>
                  <a:pt x="0" y="1275372"/>
                </a:lnTo>
              </a:path>
              <a:path h="1594485">
                <a:moveTo>
                  <a:pt x="0" y="1487933"/>
                </a:moveTo>
                <a:lnTo>
                  <a:pt x="0" y="1381645"/>
                </a:lnTo>
              </a:path>
              <a:path h="1594485">
                <a:moveTo>
                  <a:pt x="0" y="1594215"/>
                </a:moveTo>
                <a:lnTo>
                  <a:pt x="0" y="148793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6080" y="970483"/>
            <a:ext cx="0" cy="1594485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106286"/>
                </a:moveTo>
                <a:lnTo>
                  <a:pt x="0" y="0"/>
                </a:lnTo>
              </a:path>
              <a:path h="1594485">
                <a:moveTo>
                  <a:pt x="0" y="212559"/>
                </a:moveTo>
                <a:lnTo>
                  <a:pt x="0" y="106273"/>
                </a:lnTo>
              </a:path>
              <a:path h="1594485">
                <a:moveTo>
                  <a:pt x="0" y="318846"/>
                </a:moveTo>
                <a:lnTo>
                  <a:pt x="0" y="212559"/>
                </a:lnTo>
              </a:path>
              <a:path h="1594485">
                <a:moveTo>
                  <a:pt x="0" y="425119"/>
                </a:moveTo>
                <a:lnTo>
                  <a:pt x="0" y="318833"/>
                </a:lnTo>
              </a:path>
              <a:path h="1594485">
                <a:moveTo>
                  <a:pt x="0" y="531406"/>
                </a:moveTo>
                <a:lnTo>
                  <a:pt x="0" y="425119"/>
                </a:lnTo>
              </a:path>
              <a:path h="1594485">
                <a:moveTo>
                  <a:pt x="0" y="637692"/>
                </a:moveTo>
                <a:lnTo>
                  <a:pt x="0" y="531406"/>
                </a:lnTo>
              </a:path>
              <a:path h="1594485">
                <a:moveTo>
                  <a:pt x="0" y="743966"/>
                </a:moveTo>
                <a:lnTo>
                  <a:pt x="0" y="637679"/>
                </a:lnTo>
              </a:path>
              <a:path h="1594485">
                <a:moveTo>
                  <a:pt x="0" y="850252"/>
                </a:moveTo>
                <a:lnTo>
                  <a:pt x="0" y="743966"/>
                </a:lnTo>
              </a:path>
              <a:path h="1594485">
                <a:moveTo>
                  <a:pt x="0" y="956525"/>
                </a:moveTo>
                <a:lnTo>
                  <a:pt x="0" y="850239"/>
                </a:lnTo>
              </a:path>
              <a:path h="1594485">
                <a:moveTo>
                  <a:pt x="0" y="1062812"/>
                </a:moveTo>
                <a:lnTo>
                  <a:pt x="0" y="956525"/>
                </a:lnTo>
              </a:path>
              <a:path h="1594485">
                <a:moveTo>
                  <a:pt x="0" y="1169085"/>
                </a:moveTo>
                <a:lnTo>
                  <a:pt x="0" y="1062799"/>
                </a:lnTo>
              </a:path>
              <a:path h="1594485">
                <a:moveTo>
                  <a:pt x="0" y="1275372"/>
                </a:moveTo>
                <a:lnTo>
                  <a:pt x="0" y="1169085"/>
                </a:lnTo>
              </a:path>
              <a:path h="1594485">
                <a:moveTo>
                  <a:pt x="0" y="1381659"/>
                </a:moveTo>
                <a:lnTo>
                  <a:pt x="0" y="1275372"/>
                </a:lnTo>
              </a:path>
              <a:path h="1594485">
                <a:moveTo>
                  <a:pt x="0" y="1487933"/>
                </a:moveTo>
                <a:lnTo>
                  <a:pt x="0" y="1381645"/>
                </a:lnTo>
              </a:path>
              <a:path h="1594485">
                <a:moveTo>
                  <a:pt x="0" y="1594215"/>
                </a:moveTo>
                <a:lnTo>
                  <a:pt x="0" y="148793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0" y="941076"/>
            <a:ext cx="1840230" cy="13011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1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30" dirty="0">
                <a:solidFill>
                  <a:srgbClr val="3232B2"/>
                </a:solidFill>
                <a:latin typeface="Arial"/>
                <a:cs typeface="Arial"/>
              </a:rPr>
              <a:t>base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image:</a:t>
            </a:r>
            <a:r>
              <a:rPr sz="600" i="1" spc="1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last</a:t>
            </a:r>
            <a:r>
              <a:rPr sz="600" i="1" spc="1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debian</a:t>
            </a:r>
            <a:r>
              <a:rPr sz="600" i="1" spc="1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release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60" dirty="0">
                <a:latin typeface="Cambria"/>
                <a:cs typeface="Cambria"/>
              </a:rPr>
              <a:t>FROM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debian:wheezy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4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latest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upgrades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update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21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apt-get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-</a:t>
            </a:r>
            <a:r>
              <a:rPr sz="600" spc="75" dirty="0">
                <a:latin typeface="Cambria"/>
                <a:cs typeface="Cambria"/>
              </a:rPr>
              <a:t>y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dist-</a:t>
            </a:r>
            <a:r>
              <a:rPr sz="600" spc="-10" dirty="0">
                <a:latin typeface="Cambria"/>
                <a:cs typeface="Cambria"/>
              </a:rPr>
              <a:t>upgrade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nginx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6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17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-</a:t>
            </a:r>
            <a:r>
              <a:rPr sz="600" spc="75" dirty="0">
                <a:latin typeface="Cambria"/>
                <a:cs typeface="Cambria"/>
              </a:rPr>
              <a:t>y</a:t>
            </a:r>
            <a:r>
              <a:rPr sz="600" spc="170" dirty="0">
                <a:latin typeface="Cambria"/>
                <a:cs typeface="Cambria"/>
              </a:rPr>
              <a:t> </a:t>
            </a:r>
            <a:r>
              <a:rPr sz="600" spc="90" dirty="0">
                <a:latin typeface="Cambria"/>
                <a:cs typeface="Cambria"/>
              </a:rPr>
              <a:t>install</a:t>
            </a:r>
            <a:r>
              <a:rPr sz="600" spc="17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nginx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600">
              <a:latin typeface="Cambria"/>
              <a:cs typeface="Cambria"/>
            </a:endParaRPr>
          </a:p>
          <a:p>
            <a:pPr marL="12700" marR="547370">
              <a:lnSpc>
                <a:spcPct val="116199"/>
              </a:lnSpc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set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default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container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command</a:t>
            </a: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 #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3232B2"/>
                </a:solidFill>
                <a:latin typeface="Arial"/>
                <a:cs typeface="Arial"/>
              </a:rPr>
              <a:t>−</a:t>
            </a:r>
            <a:r>
              <a:rPr sz="600" spc="150" dirty="0">
                <a:solidFill>
                  <a:srgbClr val="3232B2"/>
                </a:solidFill>
                <a:latin typeface="Verdana"/>
                <a:cs typeface="Verdana"/>
              </a:rPr>
              <a:t>&gt;</a:t>
            </a:r>
            <a:r>
              <a:rPr sz="600" spc="-10" dirty="0">
                <a:solidFill>
                  <a:srgbClr val="3232B2"/>
                </a:solidFill>
                <a:latin typeface="Verdana"/>
                <a:cs typeface="Verdana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run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nginx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foreground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65" dirty="0">
                <a:latin typeface="Cambria"/>
                <a:cs typeface="Cambria"/>
              </a:rPr>
              <a:t>CMD</a:t>
            </a:r>
            <a:r>
              <a:rPr sz="600" spc="14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["nginx",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95" dirty="0">
                <a:latin typeface="Cambria"/>
                <a:cs typeface="Cambria"/>
              </a:rPr>
              <a:t>"-g",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"daemon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85" dirty="0">
                <a:latin typeface="Cambria"/>
                <a:cs typeface="Cambria"/>
              </a:rPr>
              <a:t>off;"]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0" y="2322746"/>
            <a:ext cx="2838450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Tell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docker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0" dirty="0">
                <a:solidFill>
                  <a:srgbClr val="3232B2"/>
                </a:solidFill>
                <a:latin typeface="Arial"/>
                <a:cs typeface="Arial"/>
              </a:rPr>
              <a:t>engine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that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there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will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be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somenthing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listening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on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tcp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port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5" dirty="0">
                <a:solidFill>
                  <a:srgbClr val="3232B2"/>
                </a:solidFill>
                <a:latin typeface="Arial"/>
                <a:cs typeface="Arial"/>
              </a:rPr>
              <a:t>80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Cambria"/>
                <a:cs typeface="Cambria"/>
              </a:rPr>
              <a:t>EXPOSE</a:t>
            </a:r>
            <a:r>
              <a:rPr sz="600" spc="80" dirty="0">
                <a:latin typeface="Cambria"/>
                <a:cs typeface="Cambria"/>
              </a:rPr>
              <a:t> </a:t>
            </a:r>
            <a:r>
              <a:rPr sz="600" spc="-25" dirty="0">
                <a:latin typeface="Cambria"/>
                <a:cs typeface="Cambria"/>
              </a:rPr>
              <a:t>80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990" y="261531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7647" y="290954"/>
            <a:ext cx="1513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20" dirty="0">
                <a:solidFill>
                  <a:srgbClr val="3232B2"/>
                </a:solidFill>
                <a:latin typeface="Cambria"/>
                <a:cs typeface="Cambria"/>
              </a:rPr>
              <a:t>Dockerfile</a:t>
            </a:r>
            <a:r>
              <a:rPr sz="1400" spc="18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format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852" y="537678"/>
            <a:ext cx="25368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5" dirty="0">
                <a:solidFill>
                  <a:srgbClr val="3232B2"/>
                </a:solidFill>
                <a:latin typeface="Cambria"/>
                <a:cs typeface="Cambria"/>
                <a:hlinkClick r:id="rId11"/>
              </a:rPr>
              <a:t>https://docs.docker.com/reference/builder/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449" y="1250250"/>
            <a:ext cx="3801745" cy="1224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90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45" dirty="0">
                <a:latin typeface="Tahoma"/>
                <a:cs typeface="Tahoma"/>
              </a:rPr>
              <a:t>comments </a:t>
            </a:r>
            <a:r>
              <a:rPr sz="1100" spc="-10" dirty="0">
                <a:latin typeface="Tahoma"/>
                <a:cs typeface="Tahoma"/>
              </a:rPr>
              <a:t>start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“#”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50" dirty="0">
                <a:latin typeface="Tahoma"/>
                <a:cs typeface="Tahoma"/>
              </a:rPr>
              <a:t>commands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single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line</a:t>
            </a:r>
            <a:endParaRPr sz="1100">
              <a:latin typeface="Tahoma"/>
              <a:cs typeface="Tahoma"/>
            </a:endParaRPr>
          </a:p>
          <a:p>
            <a:pPr marL="176530">
              <a:lnSpc>
                <a:spcPct val="100000"/>
              </a:lnSpc>
              <a:spcBef>
                <a:spcPts val="35"/>
              </a:spcBef>
            </a:pPr>
            <a:r>
              <a:rPr sz="1100" i="1" spc="-40" dirty="0">
                <a:latin typeface="Arial"/>
                <a:cs typeface="Arial"/>
              </a:rPr>
              <a:t>(possibly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continued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with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Cambria"/>
                <a:cs typeface="Cambria"/>
              </a:rPr>
              <a:t>\</a:t>
            </a:r>
            <a:r>
              <a:rPr sz="1100" i="1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Arial"/>
              <a:cs typeface="Arial"/>
            </a:endParaRPr>
          </a:p>
          <a:p>
            <a:pPr marL="1784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dirty="0">
                <a:latin typeface="Tahoma"/>
                <a:cs typeface="Tahoma"/>
              </a:rPr>
              <a:t>first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command </a:t>
            </a:r>
            <a:r>
              <a:rPr sz="1100" spc="-25" dirty="0">
                <a:latin typeface="Tahoma"/>
                <a:cs typeface="Tahoma"/>
              </a:rPr>
              <a:t>must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Cambria"/>
                <a:cs typeface="Cambria"/>
              </a:rPr>
              <a:t>FROM</a:t>
            </a:r>
            <a:endParaRPr sz="1100">
              <a:latin typeface="Cambria"/>
              <a:cs typeface="Cambria"/>
            </a:endParaRPr>
          </a:p>
          <a:p>
            <a:pPr marL="17653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Tahoma"/>
                <a:cs typeface="Tahoma"/>
              </a:rPr>
              <a:t>(indicates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parent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80" dirty="0">
                <a:latin typeface="Cambria"/>
                <a:cs typeface="Cambria"/>
              </a:rPr>
              <a:t>scratch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start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scratch)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392" y="290954"/>
            <a:ext cx="1929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Builder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instructions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(1/3)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3053" y="537678"/>
            <a:ext cx="20821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Instructions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affecting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 image</a:t>
            </a:r>
            <a:r>
              <a:rPr sz="900" spc="-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filesystem</a:t>
            </a:r>
            <a:endParaRPr sz="9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57463" y="672325"/>
          <a:ext cx="3449954" cy="1475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instruction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1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FROM</a:t>
                      </a:r>
                      <a:r>
                        <a:rPr sz="1100" spc="12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image</a:t>
                      </a:r>
                      <a:r>
                        <a:rPr sz="1100" spc="-10" dirty="0">
                          <a:latin typeface="Impact"/>
                          <a:cs typeface="Impact"/>
                        </a:rPr>
                        <a:t>|</a:t>
                      </a:r>
                      <a:r>
                        <a:rPr sz="1100" spc="-10" dirty="0">
                          <a:latin typeface="Cambria"/>
                          <a:cs typeface="Cambria"/>
                        </a:rPr>
                        <a:t>scratch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Tahoma"/>
                          <a:cs typeface="Tahoma"/>
                        </a:rPr>
                        <a:t>base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image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build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COPY</a:t>
                      </a:r>
                      <a:r>
                        <a:rPr sz="1100" spc="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path</a:t>
                      </a:r>
                      <a:r>
                        <a:rPr sz="11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dst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path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context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into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location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dst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3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100" spc="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src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dst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COPY</a:t>
                      </a:r>
                      <a:r>
                        <a:rPr sz="1100" spc="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but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untar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archives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and accepts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http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urls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1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RUN</a:t>
                      </a:r>
                      <a:r>
                        <a:rPr sz="1100" spc="10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command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run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arbitrary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command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inside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96684" y="2372769"/>
            <a:ext cx="3756025" cy="26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950"/>
              </a:lnSpc>
              <a:spcBef>
                <a:spcPts val="95"/>
              </a:spcBef>
            </a:pPr>
            <a:r>
              <a:rPr sz="1000" b="1" dirty="0">
                <a:latin typeface="Gill Sans MT"/>
                <a:cs typeface="Gill Sans MT"/>
              </a:rPr>
              <a:t>Note:</a:t>
            </a:r>
            <a:r>
              <a:rPr sz="1000" b="1" spc="60" dirty="0">
                <a:latin typeface="Gill Sans MT"/>
                <a:cs typeface="Gill Sans MT"/>
              </a:rPr>
              <a:t> </a:t>
            </a:r>
            <a:r>
              <a:rPr sz="1000" spc="-45" dirty="0">
                <a:latin typeface="Tahoma"/>
                <a:cs typeface="Tahoma"/>
              </a:rPr>
              <a:t>commands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be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expressed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as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list</a:t>
            </a:r>
            <a:r>
              <a:rPr sz="1000" spc="-35" dirty="0">
                <a:latin typeface="Tahoma"/>
                <a:cs typeface="Tahoma"/>
              </a:rPr>
              <a:t> (exec)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string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(shell)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95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0" y="25981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923" y="26487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106287"/>
                </a:moveTo>
                <a:lnTo>
                  <a:pt x="0" y="0"/>
                </a:lnTo>
              </a:path>
              <a:path h="425450">
                <a:moveTo>
                  <a:pt x="0" y="212575"/>
                </a:moveTo>
                <a:lnTo>
                  <a:pt x="0" y="106287"/>
                </a:lnTo>
              </a:path>
              <a:path h="425450">
                <a:moveTo>
                  <a:pt x="0" y="318848"/>
                </a:moveTo>
                <a:lnTo>
                  <a:pt x="0" y="212561"/>
                </a:lnTo>
              </a:path>
              <a:path h="425450">
                <a:moveTo>
                  <a:pt x="0" y="425132"/>
                </a:moveTo>
                <a:lnTo>
                  <a:pt x="0" y="31884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6080" y="2648723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4">
                <a:moveTo>
                  <a:pt x="0" y="106287"/>
                </a:moveTo>
                <a:lnTo>
                  <a:pt x="0" y="0"/>
                </a:lnTo>
              </a:path>
              <a:path h="531494">
                <a:moveTo>
                  <a:pt x="0" y="212575"/>
                </a:moveTo>
                <a:lnTo>
                  <a:pt x="0" y="106287"/>
                </a:lnTo>
              </a:path>
              <a:path h="531494">
                <a:moveTo>
                  <a:pt x="0" y="318848"/>
                </a:moveTo>
                <a:lnTo>
                  <a:pt x="0" y="212561"/>
                </a:lnTo>
              </a:path>
              <a:path h="531494">
                <a:moveTo>
                  <a:pt x="0" y="425132"/>
                </a:moveTo>
                <a:lnTo>
                  <a:pt x="0" y="318848"/>
                </a:lnTo>
              </a:path>
              <a:path h="531494">
                <a:moveTo>
                  <a:pt x="0" y="531420"/>
                </a:moveTo>
                <a:lnTo>
                  <a:pt x="0" y="4251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0" y="2619341"/>
            <a:ext cx="1033780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5" dirty="0">
                <a:solidFill>
                  <a:srgbClr val="3232B2"/>
                </a:solidFill>
                <a:latin typeface="Arial"/>
                <a:cs typeface="Arial"/>
              </a:rPr>
              <a:t>exec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0" dirty="0">
                <a:solidFill>
                  <a:srgbClr val="3232B2"/>
                </a:solidFill>
                <a:latin typeface="Arial"/>
                <a:cs typeface="Arial"/>
              </a:rPr>
              <a:t>form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80" dirty="0">
                <a:latin typeface="Cambria"/>
                <a:cs typeface="Cambria"/>
              </a:rPr>
              <a:t>["apt-</a:t>
            </a:r>
            <a:r>
              <a:rPr sz="600" spc="70" dirty="0">
                <a:latin typeface="Cambria"/>
                <a:cs typeface="Cambria"/>
              </a:rPr>
              <a:t>get",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"update"]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1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shell</a:t>
            </a:r>
            <a:r>
              <a:rPr sz="600" i="1" spc="1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0" dirty="0">
                <a:solidFill>
                  <a:srgbClr val="3232B2"/>
                </a:solidFill>
                <a:latin typeface="Arial"/>
                <a:cs typeface="Arial"/>
              </a:rPr>
              <a:t>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1923" y="307385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0" y="3059639"/>
            <a:ext cx="30499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0440" algn="l"/>
              </a:tabLst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4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15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update</a:t>
            </a:r>
            <a:r>
              <a:rPr sz="600" dirty="0">
                <a:latin typeface="Cambria"/>
                <a:cs typeface="Cambria"/>
              </a:rPr>
              <a:t>	</a:t>
            </a: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15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equivalent</a:t>
            </a:r>
            <a:r>
              <a:rPr sz="600" i="1" spc="1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to:</a:t>
            </a:r>
            <a:r>
              <a:rPr sz="600" i="1" spc="17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RUN</a:t>
            </a:r>
            <a:r>
              <a:rPr sz="600" i="1" spc="1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[”/bin/sh”,</a:t>
            </a:r>
            <a:r>
              <a:rPr sz="600" i="1" spc="1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80" dirty="0">
                <a:solidFill>
                  <a:srgbClr val="3232B2"/>
                </a:solidFill>
                <a:latin typeface="Arial"/>
                <a:cs typeface="Arial"/>
              </a:rPr>
              <a:t>”</a:t>
            </a:r>
            <a:r>
              <a:rPr sz="600" spc="80" dirty="0">
                <a:solidFill>
                  <a:srgbClr val="3232B2"/>
                </a:solidFill>
                <a:latin typeface="Arial"/>
                <a:cs typeface="Arial"/>
              </a:rPr>
              <a:t>−</a:t>
            </a:r>
            <a:r>
              <a:rPr sz="600" i="1" spc="80" dirty="0">
                <a:solidFill>
                  <a:srgbClr val="3232B2"/>
                </a:solidFill>
                <a:latin typeface="Arial"/>
                <a:cs typeface="Arial"/>
              </a:rPr>
              <a:t>c”,</a:t>
            </a:r>
            <a:r>
              <a:rPr sz="600" i="1" spc="1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”apt</a:t>
            </a:r>
            <a:r>
              <a:rPr sz="600" dirty="0">
                <a:solidFill>
                  <a:srgbClr val="3232B2"/>
                </a:solidFill>
                <a:latin typeface="Arial"/>
                <a:cs typeface="Arial"/>
              </a:rPr>
              <a:t>−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get</a:t>
            </a:r>
            <a:r>
              <a:rPr sz="600" i="1" spc="16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update”]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990" y="323075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392" y="290954"/>
            <a:ext cx="1929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Builder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instructions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(2/3)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1377" y="538452"/>
            <a:ext cx="247904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Instructions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setting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900" spc="-1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default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container</a:t>
            </a:r>
            <a:r>
              <a:rPr sz="900" spc="-2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config</a:t>
            </a:r>
            <a:r>
              <a:rPr sz="900" spc="-15" baseline="37037" dirty="0">
                <a:solidFill>
                  <a:srgbClr val="3232B2"/>
                </a:solidFill>
                <a:latin typeface="Tahoma"/>
                <a:cs typeface="Tahoma"/>
              </a:rPr>
              <a:t>1</a:t>
            </a:r>
            <a:r>
              <a:rPr lang="en-US" sz="900" spc="-15" baseline="37037" dirty="0">
                <a:solidFill>
                  <a:srgbClr val="3232B2"/>
                </a:solidFill>
                <a:latin typeface="Tahoma"/>
                <a:cs typeface="Tahoma"/>
              </a:rPr>
              <a:t>3</a:t>
            </a:r>
            <a:endParaRPr sz="900" baseline="37037" dirty="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81096"/>
              </p:ext>
            </p:extLst>
          </p:nvPr>
        </p:nvGraphicFramePr>
        <p:xfrm>
          <a:off x="357463" y="709180"/>
          <a:ext cx="3977640" cy="229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instruction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CMD</a:t>
                      </a:r>
                      <a:r>
                        <a:rPr sz="1100" spc="1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command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ENTRYPOINT</a:t>
                      </a:r>
                      <a:r>
                        <a:rPr sz="1100" spc="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command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command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run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inside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container</a:t>
                      </a:r>
                      <a:endParaRPr sz="1100" dirty="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entrypoint</a:t>
                      </a:r>
                      <a:r>
                        <a:rPr sz="1200" spc="-15" baseline="27777" dirty="0">
                          <a:latin typeface="Tahoma"/>
                          <a:cs typeface="Tahoma"/>
                        </a:rPr>
                        <a:t>1</a:t>
                      </a:r>
                      <a:r>
                        <a:rPr lang="en-US" sz="1200" spc="-15" baseline="27777" dirty="0">
                          <a:latin typeface="Tahoma"/>
                          <a:cs typeface="Tahoma"/>
                        </a:rPr>
                        <a:t>4</a:t>
                      </a:r>
                      <a:endParaRPr sz="1200" baseline="27777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USER</a:t>
                      </a:r>
                      <a:r>
                        <a:rPr sz="1100" spc="1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name[</a:t>
                      </a:r>
                      <a:r>
                        <a:rPr sz="1100" spc="-1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group]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WORKDIR</a:t>
                      </a:r>
                      <a:r>
                        <a:rPr sz="1100" spc="10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0" dirty="0">
                          <a:latin typeface="Arial"/>
                          <a:cs typeface="Arial"/>
                        </a:rPr>
                        <a:t>path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ENV</a:t>
                      </a:r>
                      <a:r>
                        <a:rPr sz="1100" spc="1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100" spc="-40" dirty="0">
                          <a:latin typeface="Cambria"/>
                          <a:cs typeface="Cambria"/>
                        </a:rPr>
                        <a:t>="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100" spc="-40" dirty="0">
                          <a:latin typeface="Cambria"/>
                          <a:cs typeface="Cambria"/>
                        </a:rPr>
                        <a:t>"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user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running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command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 marR="793115">
                        <a:lnSpc>
                          <a:spcPct val="102600"/>
                        </a:lnSpc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working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directory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environment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variables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4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STOPSIGNAL</a:t>
                      </a:r>
                      <a:r>
                        <a:rPr sz="1100" spc="7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signal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signal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sent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terminate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the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container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(instead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SIGTERM)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HEALTHCHECK</a:t>
                      </a:r>
                      <a:r>
                        <a:rPr sz="1100" spc="21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18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CMD</a:t>
                      </a:r>
                      <a:r>
                        <a:rPr sz="1100" spc="11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command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test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command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check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45" dirty="0">
                          <a:latin typeface="Tahoma"/>
                          <a:cs typeface="Tahoma"/>
                        </a:rPr>
                        <a:t>whether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container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works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well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EXPOSE</a:t>
                      </a:r>
                      <a:r>
                        <a:rPr sz="1100" spc="6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port.</a:t>
                      </a:r>
                      <a:r>
                        <a:rPr sz="11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3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VOLUME</a:t>
                      </a:r>
                      <a:r>
                        <a:rPr sz="1100" spc="11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path.</a:t>
                      </a:r>
                      <a:r>
                        <a:rPr sz="11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listened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65" dirty="0">
                          <a:latin typeface="Tahoma"/>
                          <a:cs typeface="Tahoma"/>
                        </a:rPr>
                        <a:t>TCP/UDP</a:t>
                      </a:r>
                      <a:r>
                        <a:rPr sz="11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ports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mount-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point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external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volumes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4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LABEL</a:t>
                      </a:r>
                      <a:r>
                        <a:rPr sz="1100" spc="114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100" spc="-40" dirty="0">
                          <a:latin typeface="Cambria"/>
                          <a:cs typeface="Cambria"/>
                        </a:rPr>
                        <a:t>="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100" spc="-40" dirty="0">
                          <a:latin typeface="Cambria"/>
                          <a:cs typeface="Cambria"/>
                        </a:rPr>
                        <a:t>"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i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0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arbitrary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metadata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45576" y="3037695"/>
            <a:ext cx="3253104" cy="302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lang="en-US" sz="900" baseline="37037" dirty="0">
                <a:latin typeface="Tahoma"/>
                <a:cs typeface="Tahoma"/>
              </a:rPr>
              <a:t>13</a:t>
            </a:r>
            <a:r>
              <a:rPr lang="en-US" sz="900" dirty="0">
                <a:latin typeface="Tahoma"/>
                <a:cs typeface="Tahoma"/>
              </a:rPr>
              <a:t>i.e.</a:t>
            </a:r>
            <a:r>
              <a:rPr lang="en-US" sz="900" spc="65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the</a:t>
            </a:r>
            <a:r>
              <a:rPr lang="en-US" sz="900" spc="-20" dirty="0">
                <a:latin typeface="Tahoma"/>
                <a:cs typeface="Tahoma"/>
              </a:rPr>
              <a:t> </a:t>
            </a:r>
            <a:r>
              <a:rPr lang="en-US" sz="900" spc="-10" dirty="0">
                <a:latin typeface="Tahoma"/>
                <a:cs typeface="Tahoma"/>
              </a:rPr>
              <a:t>default</a:t>
            </a:r>
            <a:r>
              <a:rPr lang="en-US" sz="900" spc="-20" dirty="0">
                <a:latin typeface="Tahoma"/>
                <a:cs typeface="Tahoma"/>
              </a:rPr>
              <a:t> </a:t>
            </a:r>
            <a:r>
              <a:rPr lang="en-US" sz="900" spc="-10" dirty="0">
                <a:latin typeface="Tahoma"/>
                <a:cs typeface="Tahoma"/>
              </a:rPr>
              <a:t>configuration</a:t>
            </a:r>
            <a:r>
              <a:rPr lang="en-US" sz="900" spc="-20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of</a:t>
            </a:r>
            <a:r>
              <a:rPr lang="en-US" sz="900" spc="-20" dirty="0">
                <a:latin typeface="Tahoma"/>
                <a:cs typeface="Tahoma"/>
              </a:rPr>
              <a:t> containers </a:t>
            </a:r>
            <a:r>
              <a:rPr lang="en-US" sz="900" spc="-10" dirty="0">
                <a:latin typeface="Tahoma"/>
                <a:cs typeface="Tahoma"/>
              </a:rPr>
              <a:t>running</a:t>
            </a:r>
            <a:r>
              <a:rPr lang="en-US" sz="900" spc="-20" dirty="0">
                <a:latin typeface="Tahoma"/>
                <a:cs typeface="Tahoma"/>
              </a:rPr>
              <a:t> </a:t>
            </a:r>
            <a:r>
              <a:rPr lang="en-US" sz="900" dirty="0">
                <a:latin typeface="Tahoma"/>
                <a:cs typeface="Tahoma"/>
              </a:rPr>
              <a:t>this</a:t>
            </a:r>
            <a:r>
              <a:rPr lang="en-US" sz="900" spc="-20" dirty="0">
                <a:latin typeface="Tahoma"/>
                <a:cs typeface="Tahoma"/>
              </a:rPr>
              <a:t> </a:t>
            </a:r>
            <a:r>
              <a:rPr lang="en-US" sz="900" spc="-10" dirty="0">
                <a:latin typeface="Tahoma"/>
                <a:cs typeface="Tahoma"/>
              </a:rPr>
              <a:t>image</a:t>
            </a:r>
            <a:endParaRPr lang="en-US" sz="9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37037" dirty="0">
                <a:latin typeface="Tahoma"/>
                <a:cs typeface="Tahoma"/>
              </a:rPr>
              <a:t>1</a:t>
            </a:r>
            <a:r>
              <a:rPr lang="en-US" sz="900" baseline="37037" dirty="0">
                <a:latin typeface="Tahoma"/>
                <a:cs typeface="Tahoma"/>
              </a:rPr>
              <a:t>4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006300"/>
                </a:solidFill>
                <a:latin typeface="Cambria"/>
                <a:cs typeface="Cambria"/>
              </a:rPr>
              <a:t>ENTRYPOINT</a:t>
            </a:r>
            <a:r>
              <a:rPr sz="900" spc="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commmand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wraps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50" dirty="0">
                <a:solidFill>
                  <a:srgbClr val="006300"/>
                </a:solidFill>
                <a:latin typeface="Cambria"/>
                <a:cs typeface="Cambria"/>
              </a:rPr>
              <a:t>CMD</a:t>
            </a:r>
            <a:r>
              <a:rPr sz="900" spc="10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command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9392" y="290954"/>
            <a:ext cx="1929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Builder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instructions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(3/3)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9432" y="537678"/>
            <a:ext cx="889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232B2"/>
                </a:solidFill>
                <a:latin typeface="Tahoma"/>
                <a:cs typeface="Tahoma"/>
              </a:rPr>
              <a:t>Extra</a:t>
            </a:r>
            <a:r>
              <a:rPr sz="900" spc="2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232B2"/>
                </a:solidFill>
                <a:latin typeface="Tahoma"/>
                <a:cs typeface="Tahoma"/>
              </a:rPr>
              <a:t>instructions</a:t>
            </a:r>
            <a:endParaRPr sz="9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57463" y="937945"/>
          <a:ext cx="3239134" cy="727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instruction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Gill Sans MT"/>
                          <a:cs typeface="Gill Sans MT"/>
                        </a:rPr>
                        <a:t>description</a:t>
                      </a:r>
                      <a:endParaRPr sz="11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9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ARG</a:t>
                      </a:r>
                      <a:r>
                        <a:rPr sz="1100" spc="4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name[</a:t>
                      </a:r>
                      <a:r>
                        <a:rPr sz="1100" spc="-1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value]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build-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variables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7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100" spc="150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2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BUILD</a:t>
                      </a:r>
                      <a:r>
                        <a:rPr sz="1100" spc="5" dirty="0">
                          <a:solidFill>
                            <a:srgbClr val="0063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instruction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instruction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run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when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building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derived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image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73149" y="1829268"/>
            <a:ext cx="3662679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3830" marR="38100" indent="-139065">
              <a:lnSpc>
                <a:spcPct val="102600"/>
              </a:lnSpc>
              <a:spcBef>
                <a:spcPts val="55"/>
              </a:spcBef>
              <a:buFont typeface="Impact"/>
              <a:buChar char="•"/>
              <a:tabLst>
                <a:tab pos="163830" algn="l"/>
                <a:tab pos="1651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35" dirty="0">
                <a:latin typeface="Tahoma"/>
                <a:cs typeface="Tahoma"/>
              </a:rPr>
              <a:t>build-</a:t>
            </a:r>
            <a:r>
              <a:rPr sz="1100" spc="-10" dirty="0">
                <a:latin typeface="Tahoma"/>
                <a:cs typeface="Tahoma"/>
              </a:rPr>
              <a:t>time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usable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anywhere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Dockerfile (</a:t>
            </a:r>
            <a:r>
              <a:rPr sz="1100" i="1" spc="-10" dirty="0">
                <a:latin typeface="Arial"/>
                <a:cs typeface="Arial"/>
              </a:rPr>
              <a:t>by</a:t>
            </a:r>
            <a:r>
              <a:rPr sz="1100" i="1" spc="-45" dirty="0">
                <a:latin typeface="Arial"/>
                <a:cs typeface="Arial"/>
              </a:rPr>
              <a:t> variable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expansion: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-120" dirty="0">
                <a:latin typeface="Cambria"/>
                <a:cs typeface="Cambria"/>
              </a:rPr>
              <a:t>$VARNAME</a:t>
            </a:r>
            <a:r>
              <a:rPr sz="1100" spc="-120" dirty="0">
                <a:latin typeface="Tahoma"/>
                <a:cs typeface="Tahoma"/>
              </a:rPr>
              <a:t>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tunable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build time: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006300"/>
                </a:solidFill>
                <a:latin typeface="Cambria"/>
                <a:cs typeface="Cambria"/>
              </a:rPr>
              <a:t>build</a:t>
            </a:r>
            <a:r>
              <a:rPr sz="1100" spc="3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114" dirty="0">
                <a:solidFill>
                  <a:srgbClr val="006300"/>
                </a:solidFill>
                <a:latin typeface="Cambria"/>
                <a:cs typeface="Cambria"/>
              </a:rPr>
              <a:t>build-</a:t>
            </a:r>
            <a:r>
              <a:rPr sz="1100" spc="125" dirty="0">
                <a:solidFill>
                  <a:srgbClr val="006300"/>
                </a:solidFill>
                <a:latin typeface="Cambria"/>
                <a:cs typeface="Cambria"/>
              </a:rPr>
              <a:t>arg</a:t>
            </a:r>
            <a:r>
              <a:rPr sz="1100" spc="3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i="1" spc="-65" dirty="0">
                <a:latin typeface="Arial"/>
                <a:cs typeface="Arial"/>
              </a:rPr>
              <a:t>name</a:t>
            </a:r>
            <a:r>
              <a:rPr sz="1100" spc="-65" dirty="0">
                <a:latin typeface="Cambria"/>
                <a:cs typeface="Cambria"/>
              </a:rPr>
              <a:t>=</a:t>
            </a:r>
            <a:r>
              <a:rPr sz="1100" i="1" spc="-65" dirty="0">
                <a:latin typeface="Arial"/>
                <a:cs typeface="Arial"/>
              </a:rPr>
              <a:t>value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20" dirty="0">
                <a:latin typeface="Tahoma"/>
                <a:cs typeface="Tahoma"/>
              </a:rPr>
              <a:t>”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163830" marR="17780" indent="-139065">
              <a:lnSpc>
                <a:spcPct val="102600"/>
              </a:lnSpc>
              <a:spcBef>
                <a:spcPts val="5"/>
              </a:spcBef>
              <a:buFont typeface="Impact"/>
              <a:buChar char="•"/>
              <a:tabLst>
                <a:tab pos="163830" algn="l"/>
                <a:tab pos="1651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25" dirty="0">
                <a:latin typeface="Tahoma"/>
                <a:cs typeface="Tahoma"/>
              </a:rPr>
              <a:t>instructions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prefixed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006300"/>
                </a:solidFill>
                <a:latin typeface="Cambria"/>
                <a:cs typeface="Cambria"/>
              </a:rPr>
              <a:t>ONBUILD</a:t>
            </a:r>
            <a:r>
              <a:rPr sz="1100" spc="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run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build,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execution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triggered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when</a:t>
            </a:r>
            <a:r>
              <a:rPr sz="1100" spc="-30" dirty="0">
                <a:latin typeface="Tahoma"/>
                <a:cs typeface="Tahoma"/>
              </a:rPr>
              <a:t> building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derived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image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995" y="1926361"/>
            <a:ext cx="143093" cy="1244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9190" y="290954"/>
            <a:ext cx="3917315" cy="2489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Builder</a:t>
            </a:r>
            <a:r>
              <a:rPr sz="1400" spc="-7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cache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Each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layer</a:t>
            </a:r>
            <a:r>
              <a:rPr sz="1100" spc="-40" dirty="0">
                <a:latin typeface="Tahoma"/>
                <a:cs typeface="Tahoma"/>
              </a:rPr>
              <a:t> created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builder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fingerprinted according </a:t>
            </a:r>
            <a:r>
              <a:rPr sz="1100" spc="-25" dirty="0">
                <a:latin typeface="Tahoma"/>
                <a:cs typeface="Tahoma"/>
              </a:rPr>
              <a:t>to:</a:t>
            </a:r>
            <a:endParaRPr sz="110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previous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image</a:t>
            </a:r>
            <a:endParaRPr sz="110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command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arguments</a:t>
            </a:r>
            <a:endParaRPr sz="110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content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imported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files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006300"/>
                </a:solidFill>
                <a:latin typeface="Cambria"/>
                <a:cs typeface="Cambria"/>
              </a:rPr>
              <a:t>ADD</a:t>
            </a:r>
            <a:r>
              <a:rPr sz="1100" spc="7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6300"/>
                </a:solidFill>
                <a:latin typeface="Cambria"/>
                <a:cs typeface="Cambria"/>
              </a:rPr>
              <a:t>COPY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6385">
              <a:lnSpc>
                <a:spcPct val="100000"/>
              </a:lnSpc>
              <a:spcBef>
                <a:spcPts val="1010"/>
              </a:spcBef>
            </a:pPr>
            <a:r>
              <a:rPr sz="1100" spc="-95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-95" dirty="0">
                <a:latin typeface="Tahoma"/>
                <a:cs typeface="Tahoma"/>
              </a:rPr>
              <a:t>’s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side-</a:t>
            </a:r>
            <a:r>
              <a:rPr sz="1100" spc="-40" dirty="0">
                <a:latin typeface="Tahoma"/>
                <a:cs typeface="Tahoma"/>
              </a:rPr>
              <a:t>effects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fingerprinted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ahoma"/>
              <a:cs typeface="Tahoma"/>
            </a:endParaRPr>
          </a:p>
          <a:p>
            <a:pPr marL="50800" marR="1778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When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rebuilding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previous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 </a:t>
            </a:r>
            <a:r>
              <a:rPr sz="1100" spc="-35" dirty="0">
                <a:latin typeface="Tahoma"/>
                <a:cs typeface="Tahoma"/>
              </a:rPr>
              <a:t>fingerprint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same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"/>
            <a:ext cx="4607560" cy="450850"/>
            <a:chOff x="0" y="381"/>
            <a:chExt cx="4607560" cy="45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"/>
              <a:ext cx="4607560" cy="45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0650" y="157111"/>
              <a:ext cx="187325" cy="36195"/>
            </a:xfrm>
            <a:custGeom>
              <a:avLst/>
              <a:gdLst/>
              <a:ahLst/>
              <a:cxnLst/>
              <a:rect l="l" t="t" r="r" b="b"/>
              <a:pathLst>
                <a:path w="187325" h="36194">
                  <a:moveTo>
                    <a:pt x="36001" y="18008"/>
                  </a:moveTo>
                  <a:lnTo>
                    <a:pt x="34587" y="10999"/>
                  </a:lnTo>
                  <a:lnTo>
                    <a:pt x="30730" y="5275"/>
                  </a:lnTo>
                  <a:lnTo>
                    <a:pt x="25009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09" y="34589"/>
                  </a:lnTo>
                  <a:lnTo>
                    <a:pt x="30730" y="30730"/>
                  </a:lnTo>
                  <a:lnTo>
                    <a:pt x="34587" y="25010"/>
                  </a:lnTo>
                  <a:lnTo>
                    <a:pt x="36001" y="18008"/>
                  </a:lnTo>
                  <a:close/>
                </a:path>
                <a:path w="187325" h="36194">
                  <a:moveTo>
                    <a:pt x="86409" y="18008"/>
                  </a:moveTo>
                  <a:lnTo>
                    <a:pt x="84994" y="10999"/>
                  </a:lnTo>
                  <a:lnTo>
                    <a:pt x="81135" y="5275"/>
                  </a:lnTo>
                  <a:lnTo>
                    <a:pt x="75413" y="1415"/>
                  </a:lnTo>
                  <a:lnTo>
                    <a:pt x="68406" y="0"/>
                  </a:lnTo>
                  <a:lnTo>
                    <a:pt x="61399" y="1415"/>
                  </a:lnTo>
                  <a:lnTo>
                    <a:pt x="55678" y="5275"/>
                  </a:lnTo>
                  <a:lnTo>
                    <a:pt x="51821" y="10999"/>
                  </a:lnTo>
                  <a:lnTo>
                    <a:pt x="50407" y="18008"/>
                  </a:lnTo>
                  <a:lnTo>
                    <a:pt x="51821" y="25010"/>
                  </a:lnTo>
                  <a:lnTo>
                    <a:pt x="55678" y="30730"/>
                  </a:lnTo>
                  <a:lnTo>
                    <a:pt x="61399" y="34589"/>
                  </a:lnTo>
                  <a:lnTo>
                    <a:pt x="68406" y="36004"/>
                  </a:lnTo>
                  <a:lnTo>
                    <a:pt x="75413" y="34589"/>
                  </a:lnTo>
                  <a:lnTo>
                    <a:pt x="81135" y="30730"/>
                  </a:lnTo>
                  <a:lnTo>
                    <a:pt x="84994" y="25010"/>
                  </a:lnTo>
                  <a:lnTo>
                    <a:pt x="86409" y="18008"/>
                  </a:lnTo>
                  <a:close/>
                </a:path>
                <a:path w="187325" h="36194">
                  <a:moveTo>
                    <a:pt x="136803" y="18008"/>
                  </a:moveTo>
                  <a:lnTo>
                    <a:pt x="135388" y="10999"/>
                  </a:lnTo>
                  <a:lnTo>
                    <a:pt x="131529" y="5275"/>
                  </a:lnTo>
                  <a:lnTo>
                    <a:pt x="125806" y="1415"/>
                  </a:lnTo>
                  <a:lnTo>
                    <a:pt x="118799" y="0"/>
                  </a:lnTo>
                  <a:lnTo>
                    <a:pt x="111793" y="1415"/>
                  </a:lnTo>
                  <a:lnTo>
                    <a:pt x="106072" y="5275"/>
                  </a:lnTo>
                  <a:lnTo>
                    <a:pt x="102215" y="10999"/>
                  </a:lnTo>
                  <a:lnTo>
                    <a:pt x="100801" y="18008"/>
                  </a:lnTo>
                  <a:lnTo>
                    <a:pt x="102215" y="25010"/>
                  </a:lnTo>
                  <a:lnTo>
                    <a:pt x="106072" y="30730"/>
                  </a:lnTo>
                  <a:lnTo>
                    <a:pt x="111793" y="34589"/>
                  </a:lnTo>
                  <a:lnTo>
                    <a:pt x="118799" y="36004"/>
                  </a:lnTo>
                  <a:lnTo>
                    <a:pt x="125806" y="34589"/>
                  </a:lnTo>
                  <a:lnTo>
                    <a:pt x="131529" y="30730"/>
                  </a:lnTo>
                  <a:lnTo>
                    <a:pt x="135388" y="25010"/>
                  </a:lnTo>
                  <a:lnTo>
                    <a:pt x="136803" y="18008"/>
                  </a:lnTo>
                  <a:close/>
                </a:path>
                <a:path w="187325" h="36194">
                  <a:moveTo>
                    <a:pt x="187210" y="18008"/>
                  </a:moveTo>
                  <a:lnTo>
                    <a:pt x="185795" y="10999"/>
                  </a:lnTo>
                  <a:lnTo>
                    <a:pt x="181937" y="5275"/>
                  </a:lnTo>
                  <a:lnTo>
                    <a:pt x="176214" y="1415"/>
                  </a:lnTo>
                  <a:lnTo>
                    <a:pt x="169207" y="0"/>
                  </a:lnTo>
                  <a:lnTo>
                    <a:pt x="162200" y="1415"/>
                  </a:lnTo>
                  <a:lnTo>
                    <a:pt x="156477" y="5275"/>
                  </a:lnTo>
                  <a:lnTo>
                    <a:pt x="152619" y="10999"/>
                  </a:lnTo>
                  <a:lnTo>
                    <a:pt x="151204" y="18008"/>
                  </a:lnTo>
                  <a:lnTo>
                    <a:pt x="152619" y="25010"/>
                  </a:lnTo>
                  <a:lnTo>
                    <a:pt x="156477" y="30730"/>
                  </a:lnTo>
                  <a:lnTo>
                    <a:pt x="162200" y="34589"/>
                  </a:lnTo>
                  <a:lnTo>
                    <a:pt x="169207" y="36004"/>
                  </a:lnTo>
                  <a:lnTo>
                    <a:pt x="176214" y="34589"/>
                  </a:lnTo>
                  <a:lnTo>
                    <a:pt x="181937" y="30730"/>
                  </a:lnTo>
                  <a:lnTo>
                    <a:pt x="185795" y="25010"/>
                  </a:lnTo>
                  <a:lnTo>
                    <a:pt x="187210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247" y="157111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3" y="0"/>
                  </a:move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10" y="34589"/>
                  </a:lnTo>
                  <a:lnTo>
                    <a:pt x="30733" y="30730"/>
                  </a:lnTo>
                  <a:lnTo>
                    <a:pt x="34592" y="25010"/>
                  </a:lnTo>
                  <a:lnTo>
                    <a:pt x="36007" y="18008"/>
                  </a:lnTo>
                  <a:lnTo>
                    <a:pt x="34592" y="10999"/>
                  </a:lnTo>
                  <a:lnTo>
                    <a:pt x="30733" y="5275"/>
                  </a:lnTo>
                  <a:lnTo>
                    <a:pt x="25010" y="1415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247" y="157111"/>
              <a:ext cx="86995" cy="36195"/>
            </a:xfrm>
            <a:custGeom>
              <a:avLst/>
              <a:gdLst/>
              <a:ahLst/>
              <a:cxnLst/>
              <a:rect l="l" t="t" r="r" b="b"/>
              <a:pathLst>
                <a:path w="86995" h="36194">
                  <a:moveTo>
                    <a:pt x="36007" y="18008"/>
                  </a:moveTo>
                  <a:lnTo>
                    <a:pt x="34592" y="10999"/>
                  </a:lnTo>
                  <a:lnTo>
                    <a:pt x="30733" y="5275"/>
                  </a:lnTo>
                  <a:lnTo>
                    <a:pt x="25010" y="1415"/>
                  </a:lnTo>
                  <a:lnTo>
                    <a:pt x="18003" y="0"/>
                  </a:lnTo>
                  <a:lnTo>
                    <a:pt x="10996" y="1415"/>
                  </a:lnTo>
                  <a:lnTo>
                    <a:pt x="5273" y="5275"/>
                  </a:lnTo>
                  <a:lnTo>
                    <a:pt x="1415" y="10999"/>
                  </a:lnTo>
                  <a:lnTo>
                    <a:pt x="0" y="18008"/>
                  </a:lnTo>
                  <a:lnTo>
                    <a:pt x="1415" y="25010"/>
                  </a:lnTo>
                  <a:lnTo>
                    <a:pt x="5273" y="30730"/>
                  </a:lnTo>
                  <a:lnTo>
                    <a:pt x="10996" y="34589"/>
                  </a:lnTo>
                  <a:lnTo>
                    <a:pt x="18003" y="36004"/>
                  </a:lnTo>
                  <a:lnTo>
                    <a:pt x="25010" y="34589"/>
                  </a:lnTo>
                  <a:lnTo>
                    <a:pt x="30733" y="30730"/>
                  </a:lnTo>
                  <a:lnTo>
                    <a:pt x="34592" y="25010"/>
                  </a:lnTo>
                  <a:lnTo>
                    <a:pt x="36007" y="18008"/>
                  </a:lnTo>
                  <a:close/>
                </a:path>
                <a:path w="86995" h="36194">
                  <a:moveTo>
                    <a:pt x="86409" y="18008"/>
                  </a:moveTo>
                  <a:lnTo>
                    <a:pt x="84995" y="10999"/>
                  </a:lnTo>
                  <a:lnTo>
                    <a:pt x="81138" y="5275"/>
                  </a:lnTo>
                  <a:lnTo>
                    <a:pt x="75417" y="1415"/>
                  </a:lnTo>
                  <a:lnTo>
                    <a:pt x="68411" y="0"/>
                  </a:lnTo>
                  <a:lnTo>
                    <a:pt x="61404" y="1415"/>
                  </a:lnTo>
                  <a:lnTo>
                    <a:pt x="55681" y="5275"/>
                  </a:lnTo>
                  <a:lnTo>
                    <a:pt x="51823" y="10999"/>
                  </a:lnTo>
                  <a:lnTo>
                    <a:pt x="50408" y="18008"/>
                  </a:lnTo>
                  <a:lnTo>
                    <a:pt x="51823" y="25010"/>
                  </a:lnTo>
                  <a:lnTo>
                    <a:pt x="55681" y="30730"/>
                  </a:lnTo>
                  <a:lnTo>
                    <a:pt x="61404" y="34589"/>
                  </a:lnTo>
                  <a:lnTo>
                    <a:pt x="68411" y="36004"/>
                  </a:lnTo>
                  <a:lnTo>
                    <a:pt x="75417" y="34589"/>
                  </a:lnTo>
                  <a:lnTo>
                    <a:pt x="81138" y="30730"/>
                  </a:lnTo>
                  <a:lnTo>
                    <a:pt x="84995" y="25010"/>
                  </a:lnTo>
                  <a:lnTo>
                    <a:pt x="86409" y="18008"/>
                  </a:lnTo>
                  <a:close/>
                </a:path>
              </a:pathLst>
            </a:custGeom>
            <a:ln w="5060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3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1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090" y="290954"/>
            <a:ext cx="3936365" cy="27495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9539" algn="ctr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3232B2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practice</a:t>
            </a:r>
            <a:endParaRPr sz="1400" dirty="0">
              <a:latin typeface="Tahoma"/>
              <a:cs typeface="Tahoma"/>
            </a:endParaRPr>
          </a:p>
          <a:p>
            <a:pPr marL="88900" marR="417195">
              <a:lnSpc>
                <a:spcPct val="154000"/>
              </a:lnSpc>
              <a:spcBef>
                <a:spcPts val="360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immutable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snapshot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filesystem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  <a:p>
            <a:pPr marL="367665" indent="-140335">
              <a:lnSpc>
                <a:spcPct val="100000"/>
              </a:lnSpc>
              <a:spcBef>
                <a:spcPts val="855"/>
              </a:spcBef>
              <a:buClr>
                <a:srgbClr val="3232B2"/>
              </a:buClr>
              <a:buFont typeface="Impact"/>
              <a:buChar char="•"/>
              <a:tabLst>
                <a:tab pos="3676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temporary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system</a:t>
            </a:r>
            <a:endParaRPr sz="1100" dirty="0">
              <a:latin typeface="Tahoma"/>
              <a:cs typeface="Tahoma"/>
            </a:endParaRPr>
          </a:p>
          <a:p>
            <a:pPr marL="6419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41985" algn="l"/>
              </a:tabLst>
            </a:pPr>
            <a:r>
              <a:rPr sz="1000" spc="-55" dirty="0">
                <a:latin typeface="Tahoma"/>
                <a:cs typeface="Tahoma"/>
              </a:rPr>
              <a:t>layered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over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an</a:t>
            </a:r>
            <a:r>
              <a:rPr sz="1000" spc="-30" dirty="0">
                <a:latin typeface="Tahoma"/>
                <a:cs typeface="Tahoma"/>
              </a:rPr>
              <a:t> immutable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fs</a:t>
            </a:r>
            <a:r>
              <a:rPr sz="1000" spc="-30" dirty="0">
                <a:latin typeface="Tahoma"/>
                <a:cs typeface="Tahoma"/>
              </a:rPr>
              <a:t> (docker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image)</a:t>
            </a:r>
            <a:endParaRPr sz="1000" dirty="0">
              <a:latin typeface="Tahoma"/>
              <a:cs typeface="Tahoma"/>
            </a:endParaRPr>
          </a:p>
          <a:p>
            <a:pPr marL="641985" lvl="1" indent="-131445">
              <a:lnSpc>
                <a:spcPts val="1195"/>
              </a:lnSpc>
              <a:buClr>
                <a:srgbClr val="3232B2"/>
              </a:buClr>
              <a:buFont typeface="Impact"/>
              <a:buChar char="•"/>
              <a:tabLst>
                <a:tab pos="641985" algn="l"/>
              </a:tabLst>
            </a:pPr>
            <a:r>
              <a:rPr sz="1000" dirty="0">
                <a:latin typeface="Tahoma"/>
                <a:cs typeface="Tahoma"/>
              </a:rPr>
              <a:t>fully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writable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(copy-on-</a:t>
            </a:r>
            <a:r>
              <a:rPr sz="1000" spc="-10" dirty="0">
                <a:latin typeface="Tahoma"/>
                <a:cs typeface="Tahoma"/>
              </a:rPr>
              <a:t>write)</a:t>
            </a:r>
            <a:endParaRPr sz="1000" dirty="0">
              <a:latin typeface="Tahoma"/>
              <a:cs typeface="Tahoma"/>
            </a:endParaRPr>
          </a:p>
          <a:p>
            <a:pPr marL="6419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641985" algn="l"/>
              </a:tabLst>
            </a:pPr>
            <a:r>
              <a:rPr sz="1000" spc="-35" dirty="0">
                <a:latin typeface="Tahoma"/>
                <a:cs typeface="Tahoma"/>
              </a:rPr>
              <a:t>dropped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container’s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life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(unless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006300"/>
                </a:solidFill>
                <a:latin typeface="Cambria"/>
                <a:cs typeface="Cambria"/>
              </a:rPr>
              <a:t>commit</a:t>
            </a:r>
            <a:r>
              <a:rPr sz="1000" spc="6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made)</a:t>
            </a:r>
            <a:endParaRPr sz="1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Tahoma"/>
              <a:cs typeface="Tahoma"/>
            </a:endParaRPr>
          </a:p>
          <a:p>
            <a:pPr marL="3676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676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network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stack</a:t>
            </a:r>
            <a:endParaRPr sz="1100" dirty="0">
              <a:latin typeface="Tahoma"/>
              <a:cs typeface="Tahoma"/>
            </a:endParaRPr>
          </a:p>
          <a:p>
            <a:pPr marL="641985" lvl="1" indent="-131445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41985" algn="l"/>
              </a:tabLst>
            </a:pPr>
            <a:r>
              <a:rPr sz="1000" dirty="0">
                <a:latin typeface="Tahoma"/>
                <a:cs typeface="Tahoma"/>
              </a:rPr>
              <a:t>with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own</a:t>
            </a:r>
            <a:r>
              <a:rPr sz="1000" spc="-30" dirty="0">
                <a:latin typeface="Tahoma"/>
                <a:cs typeface="Tahoma"/>
              </a:rPr>
              <a:t> private </a:t>
            </a:r>
            <a:r>
              <a:rPr sz="1000" spc="-50" dirty="0">
                <a:latin typeface="Tahoma"/>
                <a:cs typeface="Tahoma"/>
              </a:rPr>
              <a:t>address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(by </a:t>
            </a:r>
            <a:r>
              <a:rPr sz="1000" i="1" spc="-10" dirty="0">
                <a:latin typeface="Arial"/>
                <a:cs typeface="Arial"/>
              </a:rPr>
              <a:t>defaut</a:t>
            </a:r>
            <a:r>
              <a:rPr sz="1000" i="1" dirty="0">
                <a:latin typeface="Arial"/>
                <a:cs typeface="Arial"/>
              </a:rPr>
              <a:t> in </a:t>
            </a:r>
            <a:r>
              <a:rPr sz="1000" i="1" spc="-10" dirty="0">
                <a:latin typeface="Arial"/>
                <a:cs typeface="Arial"/>
              </a:rPr>
              <a:t>172.17.x.x)</a:t>
            </a:r>
            <a:endParaRPr sz="1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Arial"/>
              <a:cs typeface="Arial"/>
            </a:endParaRPr>
          </a:p>
          <a:p>
            <a:pPr marL="367665" indent="-1403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36766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group</a:t>
            </a:r>
            <a:endParaRPr sz="1100" dirty="0">
              <a:latin typeface="Tahoma"/>
              <a:cs typeface="Tahoma"/>
            </a:endParaRPr>
          </a:p>
          <a:p>
            <a:pPr marL="641985" lvl="1" indent="-131445">
              <a:lnSpc>
                <a:spcPts val="1200"/>
              </a:lnSpc>
              <a:spcBef>
                <a:spcPts val="170"/>
              </a:spcBef>
              <a:buClr>
                <a:srgbClr val="3232B2"/>
              </a:buClr>
              <a:buFont typeface="Impact"/>
              <a:buChar char="•"/>
              <a:tabLst>
                <a:tab pos="641985" algn="l"/>
              </a:tabLst>
            </a:pPr>
            <a:r>
              <a:rPr sz="1000" spc="-45" dirty="0">
                <a:latin typeface="Tahoma"/>
                <a:cs typeface="Tahoma"/>
              </a:rPr>
              <a:t>one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process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launched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inside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container</a:t>
            </a:r>
            <a:endParaRPr sz="1000" dirty="0">
              <a:latin typeface="Tahoma"/>
              <a:cs typeface="Tahoma"/>
            </a:endParaRPr>
          </a:p>
          <a:p>
            <a:pPr marL="6419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641985" algn="l"/>
              </a:tabLst>
            </a:pPr>
            <a:r>
              <a:rPr sz="1000" dirty="0">
                <a:latin typeface="Tahoma"/>
                <a:cs typeface="Tahoma"/>
              </a:rPr>
              <a:t>all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sub-</a:t>
            </a:r>
            <a:r>
              <a:rPr sz="1000" spc="-55" dirty="0">
                <a:latin typeface="Tahoma"/>
                <a:cs typeface="Tahoma"/>
              </a:rPr>
              <a:t>processes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SIGKILLed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process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exits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3134" y="290954"/>
            <a:ext cx="2461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Good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practices</a:t>
            </a:r>
            <a:r>
              <a:rPr sz="1500" spc="-60" baseline="27777" dirty="0">
                <a:solidFill>
                  <a:srgbClr val="3232B2"/>
                </a:solidFill>
                <a:latin typeface="Tahoma"/>
                <a:cs typeface="Tahoma"/>
              </a:rPr>
              <a:t>15</a:t>
            </a:r>
            <a:r>
              <a:rPr sz="1500" spc="142" baseline="27777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for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files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5239" y="240427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6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0449" y="1051037"/>
            <a:ext cx="380428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90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30" dirty="0">
                <a:latin typeface="Tahoma"/>
                <a:cs typeface="Tahoma"/>
              </a:rPr>
              <a:t> stable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(eg.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85" dirty="0">
                <a:latin typeface="Cambria"/>
                <a:cs typeface="Cambria"/>
              </a:rPr>
              <a:t>debian:jessie</a:t>
            </a:r>
            <a:r>
              <a:rPr sz="1100" spc="8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Impact"/>
              <a:buChar char="•"/>
            </a:pPr>
            <a:endParaRPr sz="11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20" dirty="0">
                <a:latin typeface="Tahoma"/>
                <a:cs typeface="Tahoma"/>
              </a:rPr>
              <a:t>run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app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PID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inside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killable)</a:t>
            </a:r>
            <a:endParaRPr sz="1100">
              <a:latin typeface="Tahoma"/>
              <a:cs typeface="Tahoma"/>
            </a:endParaRPr>
          </a:p>
          <a:p>
            <a:pPr marL="22225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14" dirty="0">
                <a:latin typeface="Impact"/>
                <a:cs typeface="Impact"/>
              </a:rPr>
              <a:t> </a:t>
            </a:r>
            <a:r>
              <a:rPr sz="1100" spc="-10" dirty="0">
                <a:latin typeface="Tahoma"/>
                <a:cs typeface="Tahoma"/>
              </a:rPr>
              <a:t>write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006300"/>
                </a:solidFill>
                <a:latin typeface="Cambria"/>
                <a:cs typeface="Cambria"/>
              </a:rPr>
              <a:t>CMD</a:t>
            </a:r>
            <a:r>
              <a:rPr sz="1100" spc="22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006300"/>
                </a:solidFill>
                <a:latin typeface="Cambria"/>
                <a:cs typeface="Cambria"/>
              </a:rPr>
              <a:t>["app",</a:t>
            </a:r>
            <a:r>
              <a:rPr sz="1100" spc="22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006300"/>
                </a:solidFill>
                <a:latin typeface="Cambria"/>
                <a:cs typeface="Cambria"/>
              </a:rPr>
              <a:t>"arg"]</a:t>
            </a:r>
            <a:r>
              <a:rPr sz="1100" spc="5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instead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006300"/>
                </a:solidFill>
                <a:latin typeface="Cambria"/>
                <a:cs typeface="Cambria"/>
              </a:rPr>
              <a:t>CMD</a:t>
            </a:r>
            <a:r>
              <a:rPr sz="1100" spc="229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app</a:t>
            </a:r>
            <a:r>
              <a:rPr sz="1100" spc="2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6300"/>
                </a:solidFill>
                <a:latin typeface="Cambria"/>
                <a:cs typeface="Cambria"/>
              </a:rPr>
              <a:t>arg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Cambria"/>
              <a:cs typeface="Cambria"/>
            </a:endParaRPr>
          </a:p>
          <a:p>
            <a:pPr marL="176530" marR="17780" indent="-139065">
              <a:lnSpc>
                <a:spcPct val="102600"/>
              </a:lnSpc>
              <a:buFont typeface="Impact"/>
              <a:buChar char="•"/>
              <a:tabLst>
                <a:tab pos="176530" algn="l"/>
                <a:tab pos="17780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45" dirty="0">
                <a:latin typeface="Tahoma"/>
                <a:cs typeface="Tahoma"/>
              </a:rPr>
              <a:t>standardise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config,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30" dirty="0">
                <a:latin typeface="Tahoma"/>
                <a:cs typeface="Tahoma"/>
              </a:rPr>
              <a:t> allow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admin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override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with </a:t>
            </a:r>
            <a:r>
              <a:rPr sz="1100" spc="-50" dirty="0">
                <a:latin typeface="Tahoma"/>
                <a:cs typeface="Tahoma"/>
              </a:rPr>
              <a:t>env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 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additional</a:t>
            </a:r>
            <a:r>
              <a:rPr sz="1100" spc="-30" dirty="0">
                <a:latin typeface="Tahoma"/>
                <a:cs typeface="Tahoma"/>
              </a:rPr>
              <a:t> config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files</a:t>
            </a:r>
            <a:endParaRPr sz="1100">
              <a:latin typeface="Tahoma"/>
              <a:cs typeface="Tahoma"/>
            </a:endParaRPr>
          </a:p>
          <a:p>
            <a:pPr marL="17653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(eg.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006300"/>
                </a:solidFill>
                <a:latin typeface="Cambria"/>
                <a:cs typeface="Cambria"/>
              </a:rPr>
              <a:t>ENV</a:t>
            </a:r>
            <a:r>
              <a:rPr sz="1100" spc="15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90" dirty="0">
                <a:solidFill>
                  <a:srgbClr val="006300"/>
                </a:solidFill>
                <a:latin typeface="Cambria"/>
                <a:cs typeface="Cambria"/>
              </a:rPr>
              <a:t>MYSQL</a:t>
            </a:r>
            <a:r>
              <a:rPr sz="1100" spc="4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solidFill>
                  <a:srgbClr val="006300"/>
                </a:solidFill>
                <a:latin typeface="Cambria"/>
                <a:cs typeface="Cambria"/>
              </a:rPr>
              <a:t>HOST="mysql"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0" y="317059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5576" y="3215605"/>
            <a:ext cx="35661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37037" dirty="0">
                <a:latin typeface="Tahoma"/>
                <a:cs typeface="Tahoma"/>
              </a:rPr>
              <a:t>15</a:t>
            </a:r>
            <a:r>
              <a:rPr sz="600" dirty="0">
                <a:latin typeface="Tahoma"/>
                <a:cs typeface="Tahoma"/>
              </a:rPr>
              <a:t>see</a:t>
            </a:r>
            <a:r>
              <a:rPr sz="600" spc="295" dirty="0">
                <a:latin typeface="Tahoma"/>
                <a:cs typeface="Tahoma"/>
              </a:rPr>
              <a:t>  </a:t>
            </a:r>
            <a:r>
              <a:rPr sz="600" dirty="0">
                <a:latin typeface="Tahoma"/>
                <a:cs typeface="Tahoma"/>
              </a:rPr>
              <a:t>also</a:t>
            </a:r>
            <a:r>
              <a:rPr sz="600" spc="305" dirty="0">
                <a:latin typeface="Tahoma"/>
                <a:cs typeface="Tahoma"/>
              </a:rPr>
              <a:t>  </a:t>
            </a:r>
            <a:r>
              <a:rPr sz="600" dirty="0">
                <a:latin typeface="Cambria"/>
                <a:cs typeface="Cambria"/>
                <a:hlinkClick r:id="rId11"/>
              </a:rPr>
              <a:t>https://docs.docker.com/engine/userguide/eng-</a:t>
            </a:r>
            <a:r>
              <a:rPr sz="600" spc="50" dirty="0">
                <a:latin typeface="Cambria"/>
                <a:cs typeface="Cambria"/>
                <a:hlinkClick r:id="rId11"/>
              </a:rPr>
              <a:t>image/dockerfile_best-</a:t>
            </a:r>
            <a:r>
              <a:rPr sz="600" spc="40" dirty="0">
                <a:latin typeface="Cambria"/>
                <a:cs typeface="Cambria"/>
                <a:hlinkClick r:id="rId11"/>
              </a:rPr>
              <a:t>practices/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858" y="290954"/>
            <a:ext cx="2390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Multi-</a:t>
            </a:r>
            <a:r>
              <a:rPr sz="1400" spc="-25" dirty="0">
                <a:solidFill>
                  <a:srgbClr val="3232B2"/>
                </a:solidFill>
                <a:latin typeface="Tahoma"/>
                <a:cs typeface="Tahoma"/>
              </a:rPr>
              <a:t>stage</a:t>
            </a:r>
            <a:r>
              <a:rPr sz="1400" spc="-7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build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(since</a:t>
            </a:r>
            <a:r>
              <a:rPr sz="1400" spc="-7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v17.05)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0" y="49020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923" y="540816"/>
            <a:ext cx="0" cy="2657475"/>
          </a:xfrm>
          <a:custGeom>
            <a:avLst/>
            <a:gdLst/>
            <a:ahLst/>
            <a:cxnLst/>
            <a:rect l="l" t="t" r="r" b="b"/>
            <a:pathLst>
              <a:path h="2657475">
                <a:moveTo>
                  <a:pt x="0" y="106286"/>
                </a:moveTo>
                <a:lnTo>
                  <a:pt x="0" y="0"/>
                </a:lnTo>
              </a:path>
              <a:path h="2657475">
                <a:moveTo>
                  <a:pt x="0" y="212572"/>
                </a:moveTo>
                <a:lnTo>
                  <a:pt x="0" y="106286"/>
                </a:lnTo>
              </a:path>
              <a:path h="2657475">
                <a:moveTo>
                  <a:pt x="0" y="318846"/>
                </a:moveTo>
                <a:lnTo>
                  <a:pt x="0" y="212559"/>
                </a:lnTo>
              </a:path>
              <a:path h="2657475">
                <a:moveTo>
                  <a:pt x="0" y="425132"/>
                </a:moveTo>
                <a:lnTo>
                  <a:pt x="0" y="318846"/>
                </a:lnTo>
              </a:path>
              <a:path h="2657475">
                <a:moveTo>
                  <a:pt x="0" y="531406"/>
                </a:moveTo>
                <a:lnTo>
                  <a:pt x="0" y="425119"/>
                </a:lnTo>
              </a:path>
              <a:path h="2657475">
                <a:moveTo>
                  <a:pt x="0" y="637692"/>
                </a:moveTo>
                <a:lnTo>
                  <a:pt x="0" y="531406"/>
                </a:lnTo>
              </a:path>
              <a:path h="2657475">
                <a:moveTo>
                  <a:pt x="0" y="743978"/>
                </a:moveTo>
                <a:lnTo>
                  <a:pt x="0" y="637692"/>
                </a:lnTo>
              </a:path>
              <a:path h="2657475">
                <a:moveTo>
                  <a:pt x="0" y="850252"/>
                </a:moveTo>
                <a:lnTo>
                  <a:pt x="0" y="743966"/>
                </a:lnTo>
              </a:path>
              <a:path h="2657475">
                <a:moveTo>
                  <a:pt x="0" y="956538"/>
                </a:moveTo>
                <a:lnTo>
                  <a:pt x="0" y="850252"/>
                </a:lnTo>
              </a:path>
              <a:path h="2657475">
                <a:moveTo>
                  <a:pt x="0" y="1062812"/>
                </a:moveTo>
                <a:lnTo>
                  <a:pt x="0" y="956525"/>
                </a:lnTo>
              </a:path>
              <a:path h="2657475">
                <a:moveTo>
                  <a:pt x="0" y="1169098"/>
                </a:moveTo>
                <a:lnTo>
                  <a:pt x="0" y="1062812"/>
                </a:lnTo>
              </a:path>
              <a:path h="2657475">
                <a:moveTo>
                  <a:pt x="0" y="1275372"/>
                </a:moveTo>
                <a:lnTo>
                  <a:pt x="0" y="1169085"/>
                </a:lnTo>
              </a:path>
              <a:path h="2657475">
                <a:moveTo>
                  <a:pt x="0" y="1381658"/>
                </a:moveTo>
                <a:lnTo>
                  <a:pt x="0" y="1275372"/>
                </a:lnTo>
              </a:path>
              <a:path h="2657475">
                <a:moveTo>
                  <a:pt x="0" y="1487944"/>
                </a:moveTo>
                <a:lnTo>
                  <a:pt x="0" y="1381658"/>
                </a:lnTo>
              </a:path>
              <a:path h="2657475">
                <a:moveTo>
                  <a:pt x="0" y="1594218"/>
                </a:moveTo>
                <a:lnTo>
                  <a:pt x="0" y="1487932"/>
                </a:lnTo>
              </a:path>
              <a:path h="2657475">
                <a:moveTo>
                  <a:pt x="0" y="1700504"/>
                </a:moveTo>
                <a:lnTo>
                  <a:pt x="0" y="1594218"/>
                </a:lnTo>
              </a:path>
              <a:path h="2657475">
                <a:moveTo>
                  <a:pt x="0" y="1806776"/>
                </a:moveTo>
                <a:lnTo>
                  <a:pt x="0" y="1700494"/>
                </a:lnTo>
              </a:path>
              <a:path h="2657475">
                <a:moveTo>
                  <a:pt x="0" y="1913065"/>
                </a:moveTo>
                <a:lnTo>
                  <a:pt x="0" y="1806776"/>
                </a:lnTo>
              </a:path>
              <a:path h="2657475">
                <a:moveTo>
                  <a:pt x="0" y="2019348"/>
                </a:moveTo>
                <a:lnTo>
                  <a:pt x="0" y="1913065"/>
                </a:lnTo>
              </a:path>
              <a:path h="2657475">
                <a:moveTo>
                  <a:pt x="0" y="2125626"/>
                </a:moveTo>
                <a:lnTo>
                  <a:pt x="0" y="2019338"/>
                </a:lnTo>
              </a:path>
              <a:path h="2657475">
                <a:moveTo>
                  <a:pt x="0" y="2231909"/>
                </a:moveTo>
                <a:lnTo>
                  <a:pt x="0" y="2125626"/>
                </a:lnTo>
              </a:path>
              <a:path h="2657475">
                <a:moveTo>
                  <a:pt x="0" y="2338183"/>
                </a:moveTo>
                <a:lnTo>
                  <a:pt x="0" y="2231899"/>
                </a:lnTo>
              </a:path>
              <a:path h="2657475">
                <a:moveTo>
                  <a:pt x="0" y="2444470"/>
                </a:moveTo>
                <a:lnTo>
                  <a:pt x="0" y="2338183"/>
                </a:lnTo>
              </a:path>
              <a:path h="2657475">
                <a:moveTo>
                  <a:pt x="0" y="2550744"/>
                </a:moveTo>
                <a:lnTo>
                  <a:pt x="0" y="2444456"/>
                </a:lnTo>
              </a:path>
              <a:path h="2657475">
                <a:moveTo>
                  <a:pt x="0" y="2657031"/>
                </a:moveTo>
                <a:lnTo>
                  <a:pt x="0" y="2550744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6080" y="540816"/>
            <a:ext cx="0" cy="2657475"/>
          </a:xfrm>
          <a:custGeom>
            <a:avLst/>
            <a:gdLst/>
            <a:ahLst/>
            <a:cxnLst/>
            <a:rect l="l" t="t" r="r" b="b"/>
            <a:pathLst>
              <a:path h="2657475">
                <a:moveTo>
                  <a:pt x="0" y="106286"/>
                </a:moveTo>
                <a:lnTo>
                  <a:pt x="0" y="0"/>
                </a:lnTo>
              </a:path>
              <a:path h="2657475">
                <a:moveTo>
                  <a:pt x="0" y="212572"/>
                </a:moveTo>
                <a:lnTo>
                  <a:pt x="0" y="106286"/>
                </a:lnTo>
              </a:path>
              <a:path h="2657475">
                <a:moveTo>
                  <a:pt x="0" y="318846"/>
                </a:moveTo>
                <a:lnTo>
                  <a:pt x="0" y="212559"/>
                </a:lnTo>
              </a:path>
              <a:path h="2657475">
                <a:moveTo>
                  <a:pt x="0" y="425132"/>
                </a:moveTo>
                <a:lnTo>
                  <a:pt x="0" y="318846"/>
                </a:lnTo>
              </a:path>
              <a:path h="2657475">
                <a:moveTo>
                  <a:pt x="0" y="531406"/>
                </a:moveTo>
                <a:lnTo>
                  <a:pt x="0" y="425119"/>
                </a:lnTo>
              </a:path>
              <a:path h="2657475">
                <a:moveTo>
                  <a:pt x="0" y="637692"/>
                </a:moveTo>
                <a:lnTo>
                  <a:pt x="0" y="531406"/>
                </a:lnTo>
              </a:path>
              <a:path h="2657475">
                <a:moveTo>
                  <a:pt x="0" y="743978"/>
                </a:moveTo>
                <a:lnTo>
                  <a:pt x="0" y="637692"/>
                </a:lnTo>
              </a:path>
              <a:path h="2657475">
                <a:moveTo>
                  <a:pt x="0" y="850252"/>
                </a:moveTo>
                <a:lnTo>
                  <a:pt x="0" y="743966"/>
                </a:lnTo>
              </a:path>
              <a:path h="2657475">
                <a:moveTo>
                  <a:pt x="0" y="956538"/>
                </a:moveTo>
                <a:lnTo>
                  <a:pt x="0" y="850252"/>
                </a:lnTo>
              </a:path>
              <a:path h="2657475">
                <a:moveTo>
                  <a:pt x="0" y="1062812"/>
                </a:moveTo>
                <a:lnTo>
                  <a:pt x="0" y="956525"/>
                </a:lnTo>
              </a:path>
              <a:path h="2657475">
                <a:moveTo>
                  <a:pt x="0" y="1169098"/>
                </a:moveTo>
                <a:lnTo>
                  <a:pt x="0" y="1062812"/>
                </a:lnTo>
              </a:path>
              <a:path h="2657475">
                <a:moveTo>
                  <a:pt x="0" y="1275372"/>
                </a:moveTo>
                <a:lnTo>
                  <a:pt x="0" y="1169085"/>
                </a:lnTo>
              </a:path>
              <a:path h="2657475">
                <a:moveTo>
                  <a:pt x="0" y="1381658"/>
                </a:moveTo>
                <a:lnTo>
                  <a:pt x="0" y="1275372"/>
                </a:lnTo>
              </a:path>
              <a:path h="2657475">
                <a:moveTo>
                  <a:pt x="0" y="1487944"/>
                </a:moveTo>
                <a:lnTo>
                  <a:pt x="0" y="1381658"/>
                </a:lnTo>
              </a:path>
              <a:path h="2657475">
                <a:moveTo>
                  <a:pt x="0" y="1594218"/>
                </a:moveTo>
                <a:lnTo>
                  <a:pt x="0" y="1487932"/>
                </a:lnTo>
              </a:path>
              <a:path h="2657475">
                <a:moveTo>
                  <a:pt x="0" y="1700504"/>
                </a:moveTo>
                <a:lnTo>
                  <a:pt x="0" y="1594218"/>
                </a:lnTo>
              </a:path>
              <a:path h="2657475">
                <a:moveTo>
                  <a:pt x="0" y="1806776"/>
                </a:moveTo>
                <a:lnTo>
                  <a:pt x="0" y="1700494"/>
                </a:lnTo>
              </a:path>
              <a:path h="2657475">
                <a:moveTo>
                  <a:pt x="0" y="1913065"/>
                </a:moveTo>
                <a:lnTo>
                  <a:pt x="0" y="1806776"/>
                </a:lnTo>
              </a:path>
              <a:path h="2657475">
                <a:moveTo>
                  <a:pt x="0" y="2019348"/>
                </a:moveTo>
                <a:lnTo>
                  <a:pt x="0" y="1913065"/>
                </a:lnTo>
              </a:path>
              <a:path h="2657475">
                <a:moveTo>
                  <a:pt x="0" y="2125626"/>
                </a:moveTo>
                <a:lnTo>
                  <a:pt x="0" y="2019338"/>
                </a:lnTo>
              </a:path>
              <a:path h="2657475">
                <a:moveTo>
                  <a:pt x="0" y="2231909"/>
                </a:moveTo>
                <a:lnTo>
                  <a:pt x="0" y="2125626"/>
                </a:lnTo>
              </a:path>
              <a:path h="2657475">
                <a:moveTo>
                  <a:pt x="0" y="2338183"/>
                </a:moveTo>
                <a:lnTo>
                  <a:pt x="0" y="2231899"/>
                </a:lnTo>
              </a:path>
              <a:path h="2657475">
                <a:moveTo>
                  <a:pt x="0" y="2444470"/>
                </a:moveTo>
                <a:lnTo>
                  <a:pt x="0" y="2338183"/>
                </a:lnTo>
              </a:path>
              <a:path h="2657475">
                <a:moveTo>
                  <a:pt x="0" y="2550744"/>
                </a:moveTo>
                <a:lnTo>
                  <a:pt x="0" y="2444456"/>
                </a:lnTo>
              </a:path>
              <a:path h="2657475">
                <a:moveTo>
                  <a:pt x="0" y="2657031"/>
                </a:moveTo>
                <a:lnTo>
                  <a:pt x="0" y="2550744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0" y="511410"/>
            <a:ext cx="2767330" cy="2470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i="1" spc="145" dirty="0">
                <a:solidFill>
                  <a:srgbClr val="3232B2"/>
                </a:solidFill>
                <a:latin typeface="Arial"/>
                <a:cs typeface="Arial"/>
              </a:rPr>
              <a:t>#=======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Stage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1: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build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app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from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30" dirty="0">
                <a:solidFill>
                  <a:srgbClr val="3232B2"/>
                </a:solidFill>
                <a:latin typeface="Arial"/>
                <a:cs typeface="Arial"/>
              </a:rPr>
              <a:t>sources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135" dirty="0">
                <a:solidFill>
                  <a:srgbClr val="3232B2"/>
                </a:solidFill>
                <a:latin typeface="Arial"/>
                <a:cs typeface="Arial"/>
              </a:rPr>
              <a:t>=======#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60" dirty="0">
                <a:latin typeface="Cambria"/>
                <a:cs typeface="Cambria"/>
              </a:rPr>
              <a:t>FROM</a:t>
            </a:r>
            <a:r>
              <a:rPr sz="600" spc="15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debian:stretch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AS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builder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update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0" dirty="0">
                <a:solidFill>
                  <a:srgbClr val="3232B2"/>
                </a:solidFill>
                <a:latin typeface="Arial"/>
                <a:cs typeface="Arial"/>
              </a:rPr>
              <a:t>package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lists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an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build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dependencies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-qqy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update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-qqy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spc="90" dirty="0">
                <a:latin typeface="Cambria"/>
                <a:cs typeface="Cambria"/>
              </a:rPr>
              <a:t>install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gcc</a:t>
            </a:r>
            <a:r>
              <a:rPr sz="600" spc="24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make</a:t>
            </a:r>
            <a:r>
              <a:rPr sz="600" spc="24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libacme-</a:t>
            </a:r>
            <a:r>
              <a:rPr sz="600" spc="-25" dirty="0">
                <a:latin typeface="Cambria"/>
                <a:cs typeface="Cambria"/>
              </a:rPr>
              <a:t>dev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6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6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7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30" dirty="0">
                <a:solidFill>
                  <a:srgbClr val="3232B2"/>
                </a:solidFill>
                <a:latin typeface="Arial"/>
                <a:cs typeface="Arial"/>
              </a:rPr>
              <a:t>sources</a:t>
            </a:r>
            <a:r>
              <a:rPr sz="600" i="1" spc="6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</a:t>
            </a:r>
            <a:r>
              <a:rPr sz="600" i="1" spc="6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/opt/src</a:t>
            </a:r>
            <a:r>
              <a:rPr sz="600" i="1" spc="7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and</a:t>
            </a:r>
            <a:r>
              <a:rPr sz="600" i="1" spc="6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build</a:t>
            </a:r>
            <a:r>
              <a:rPr sz="600" i="1" spc="6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0" dirty="0">
                <a:solidFill>
                  <a:srgbClr val="3232B2"/>
                </a:solidFill>
                <a:latin typeface="Arial"/>
                <a:cs typeface="Arial"/>
              </a:rPr>
              <a:t>them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10" dirty="0">
                <a:latin typeface="Cambria"/>
                <a:cs typeface="Cambria"/>
              </a:rPr>
              <a:t>COPY</a:t>
            </a:r>
            <a:r>
              <a:rPr sz="600" spc="135" dirty="0">
                <a:latin typeface="Cambria"/>
                <a:cs typeface="Cambria"/>
              </a:rPr>
              <a:t> </a:t>
            </a:r>
            <a:r>
              <a:rPr sz="600" spc="190" dirty="0">
                <a:latin typeface="Cambria"/>
                <a:cs typeface="Cambria"/>
              </a:rPr>
              <a:t>.</a:t>
            </a:r>
            <a:r>
              <a:rPr sz="600" spc="13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/opt/src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cd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/opt/src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./configure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make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1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files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tmp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dir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and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make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an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archive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that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we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can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deploy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elsewhere</a:t>
            </a:r>
            <a:endParaRPr sz="600">
              <a:latin typeface="Arial"/>
              <a:cs typeface="Arial"/>
            </a:endParaRPr>
          </a:p>
          <a:p>
            <a:pPr marL="52705" marR="730250" indent="-40640">
              <a:lnSpc>
                <a:spcPct val="116199"/>
              </a:lnSpc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8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cd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/opt/src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make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spc="90" dirty="0">
                <a:latin typeface="Cambria"/>
                <a:cs typeface="Cambria"/>
              </a:rPr>
              <a:t>install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DESTDIR=/tmp/dst</a:t>
            </a:r>
            <a:r>
              <a:rPr sz="600" spc="185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\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cd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/tmp/dst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tar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czvf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/tmp/myapp.tgz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140" dirty="0">
                <a:latin typeface="Cambria"/>
                <a:cs typeface="Cambria"/>
              </a:rPr>
              <a:t>.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i="1" spc="145" dirty="0">
                <a:solidFill>
                  <a:srgbClr val="3232B2"/>
                </a:solidFill>
                <a:latin typeface="Arial"/>
                <a:cs typeface="Arial"/>
              </a:rPr>
              <a:t>#=======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Stage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2: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final</a:t>
            </a:r>
            <a:r>
              <a:rPr sz="600" i="1" spc="2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image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130" dirty="0">
                <a:solidFill>
                  <a:srgbClr val="3232B2"/>
                </a:solidFill>
                <a:latin typeface="Arial"/>
                <a:cs typeface="Arial"/>
              </a:rPr>
              <a:t>================#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60" dirty="0">
                <a:latin typeface="Cambria"/>
                <a:cs typeface="Cambria"/>
              </a:rPr>
              <a:t>FROM</a:t>
            </a:r>
            <a:r>
              <a:rPr sz="600" spc="110" dirty="0">
                <a:latin typeface="Cambria"/>
                <a:cs typeface="Cambria"/>
              </a:rPr>
              <a:t> </a:t>
            </a:r>
            <a:r>
              <a:rPr sz="600" spc="40" dirty="0">
                <a:latin typeface="Cambria"/>
                <a:cs typeface="Cambria"/>
              </a:rPr>
              <a:t>debian:stretch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update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20" dirty="0">
                <a:solidFill>
                  <a:srgbClr val="3232B2"/>
                </a:solidFill>
                <a:latin typeface="Arial"/>
                <a:cs typeface="Arial"/>
              </a:rPr>
              <a:t>package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lists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and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2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runtime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dependencies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-qqy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update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50" dirty="0">
                <a:latin typeface="Cambria"/>
                <a:cs typeface="Cambria"/>
              </a:rPr>
              <a:t>apt-</a:t>
            </a:r>
            <a:r>
              <a:rPr sz="600" spc="60" dirty="0">
                <a:latin typeface="Cambria"/>
                <a:cs typeface="Cambria"/>
              </a:rPr>
              <a:t>get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-qqy</a:t>
            </a:r>
            <a:r>
              <a:rPr sz="600" spc="195" dirty="0">
                <a:latin typeface="Cambria"/>
                <a:cs typeface="Cambria"/>
              </a:rPr>
              <a:t> </a:t>
            </a:r>
            <a:r>
              <a:rPr sz="600" spc="90" dirty="0">
                <a:latin typeface="Cambria"/>
                <a:cs typeface="Cambria"/>
              </a:rPr>
              <a:t>install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libacme1.0</a:t>
            </a:r>
            <a:endParaRPr sz="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600" i="1" spc="185" dirty="0">
                <a:solidFill>
                  <a:srgbClr val="3232B2"/>
                </a:solidFill>
                <a:latin typeface="Arial"/>
                <a:cs typeface="Arial"/>
              </a:rPr>
              <a:t>#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install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sz="600" i="1" spc="4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app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built</a:t>
            </a:r>
            <a:r>
              <a:rPr sz="600" i="1" spc="30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3232B2"/>
                </a:solidFill>
                <a:latin typeface="Arial"/>
                <a:cs typeface="Arial"/>
              </a:rPr>
              <a:t>in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3232B2"/>
                </a:solidFill>
                <a:latin typeface="Arial"/>
                <a:cs typeface="Arial"/>
              </a:rPr>
              <a:t>stage</a:t>
            </a:r>
            <a:r>
              <a:rPr sz="600" i="1" spc="35" dirty="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sz="600" i="1" spc="-50" dirty="0">
                <a:solidFill>
                  <a:srgbClr val="3232B2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2700" marR="1133475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COPY</a:t>
            </a:r>
            <a:r>
              <a:rPr sz="600" spc="38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--from=builder</a:t>
            </a:r>
            <a:r>
              <a:rPr sz="600" spc="39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/tmp/myapp.tgz</a:t>
            </a:r>
            <a:r>
              <a:rPr sz="600" spc="385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/tmp/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45" dirty="0">
                <a:latin typeface="Cambria"/>
                <a:cs typeface="Cambria"/>
              </a:rPr>
              <a:t>RUN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cd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/</a:t>
            </a:r>
            <a:r>
              <a:rPr sz="600" spc="165" dirty="0">
                <a:latin typeface="Cambria"/>
                <a:cs typeface="Cambria"/>
              </a:rPr>
              <a:t> </a:t>
            </a:r>
            <a:r>
              <a:rPr sz="600" spc="-50" dirty="0">
                <a:latin typeface="Cambria"/>
                <a:cs typeface="Cambria"/>
              </a:rPr>
              <a:t>&amp;&amp;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spc="70" dirty="0">
                <a:latin typeface="Cambria"/>
                <a:cs typeface="Cambria"/>
              </a:rPr>
              <a:t>tar</a:t>
            </a:r>
            <a:r>
              <a:rPr sz="600" spc="165" dirty="0">
                <a:latin typeface="Cambria"/>
                <a:cs typeface="Cambria"/>
              </a:rPr>
              <a:t> </a:t>
            </a:r>
            <a:r>
              <a:rPr sz="600" spc="65" dirty="0">
                <a:latin typeface="Cambria"/>
                <a:cs typeface="Cambria"/>
              </a:rPr>
              <a:t>zxf</a:t>
            </a:r>
            <a:r>
              <a:rPr sz="600" spc="16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/tmp/myapp.tgz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0" y="3077339"/>
            <a:ext cx="5499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65" dirty="0">
                <a:latin typeface="Cambria"/>
                <a:cs typeface="Cambria"/>
              </a:rPr>
              <a:t>CMD</a:t>
            </a:r>
            <a:r>
              <a:rPr sz="600" spc="9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["myapp"]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9990" y="324845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6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0" y="817218"/>
            <a:ext cx="1011555" cy="7899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5"/>
              </a:spcBef>
            </a:pPr>
            <a:r>
              <a:rPr sz="2450" dirty="0">
                <a:solidFill>
                  <a:srgbClr val="3232B2"/>
                </a:solidFill>
                <a:latin typeface="Calibri"/>
                <a:cs typeface="Calibri"/>
              </a:rPr>
              <a:t>Part</a:t>
            </a:r>
            <a:r>
              <a:rPr sz="2450" spc="195" dirty="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3232B2"/>
                </a:solidFill>
                <a:latin typeface="Calibri"/>
                <a:cs typeface="Calibri"/>
              </a:rPr>
              <a:t>6. </a:t>
            </a:r>
            <a:r>
              <a:rPr sz="2450" spc="-45" dirty="0">
                <a:solidFill>
                  <a:srgbClr val="3232B2"/>
                </a:solidFill>
                <a:latin typeface="Calibri"/>
                <a:cs typeface="Calibri"/>
              </a:rPr>
              <a:t>Security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449" y="1804162"/>
            <a:ext cx="187515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434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25" dirty="0">
                <a:latin typeface="Tahoma"/>
                <a:cs typeface="Tahoma"/>
              </a:rPr>
              <a:t>host/container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isolation</a:t>
            </a:r>
            <a:endParaRPr sz="11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30" dirty="0">
                <a:latin typeface="Tahoma"/>
                <a:cs typeface="Tahoma"/>
              </a:rPr>
              <a:t>container/container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isolation</a:t>
            </a:r>
            <a:endParaRPr sz="11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security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considerations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190" y="221850"/>
            <a:ext cx="3990340" cy="30346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Security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strategies</a:t>
            </a:r>
            <a:endParaRPr sz="1400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  <a:spcBef>
                <a:spcPts val="380"/>
              </a:spcBef>
            </a:pPr>
            <a:r>
              <a:rPr sz="1100" spc="-25" dirty="0">
                <a:latin typeface="Tahoma"/>
                <a:cs typeface="Tahoma"/>
              </a:rPr>
              <a:t>Docker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really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sandboxed</a:t>
            </a:r>
            <a:r>
              <a:rPr sz="1100" spc="-25" dirty="0">
                <a:latin typeface="Tahoma"/>
                <a:cs typeface="Tahoma"/>
              </a:rPr>
              <a:t> from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host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machine. </a:t>
            </a:r>
            <a:r>
              <a:rPr sz="1100" dirty="0">
                <a:latin typeface="Tahoma"/>
                <a:cs typeface="Tahoma"/>
              </a:rPr>
              <a:t>They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talk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Gill Sans MT"/>
                <a:cs typeface="Gill Sans MT"/>
              </a:rPr>
              <a:t>same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35" dirty="0">
                <a:latin typeface="Gill Sans MT"/>
                <a:cs typeface="Gill Sans MT"/>
              </a:rPr>
              <a:t>kernel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You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35" dirty="0">
                <a:latin typeface="Tahoma"/>
                <a:cs typeface="Tahoma"/>
              </a:rPr>
              <a:t> want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consider </a:t>
            </a:r>
            <a:r>
              <a:rPr sz="1100" spc="-40" dirty="0">
                <a:latin typeface="Tahoma"/>
                <a:cs typeface="Tahoma"/>
              </a:rPr>
              <a:t>strategies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reduce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risks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privilege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escalation.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spc="-10" dirty="0">
                <a:latin typeface="Tahoma"/>
                <a:cs typeface="Tahoma"/>
              </a:rPr>
              <a:t>Container/Host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isolation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20" dirty="0">
                <a:latin typeface="Tahoma"/>
                <a:cs typeface="Tahoma"/>
              </a:rPr>
              <a:t>run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container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10" dirty="0">
                <a:latin typeface="Tahoma"/>
                <a:cs typeface="Tahoma"/>
              </a:rPr>
              <a:t> an </a:t>
            </a:r>
            <a:r>
              <a:rPr sz="1100" spc="-40" dirty="0">
                <a:latin typeface="Tahoma"/>
                <a:cs typeface="Tahoma"/>
              </a:rPr>
              <a:t>ordinary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28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28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-25" dirty="0">
                <a:solidFill>
                  <a:srgbClr val="006300"/>
                </a:solidFill>
                <a:latin typeface="Cambria"/>
                <a:cs typeface="Cambria"/>
              </a:rPr>
              <a:t>u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60" dirty="0">
                <a:latin typeface="Tahoma"/>
                <a:cs typeface="Tahoma"/>
              </a:rPr>
              <a:t>reduce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root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privileges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Arial"/>
                <a:cs typeface="Arial"/>
              </a:rPr>
              <a:t>capabilities,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seccomp,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apparmor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40" dirty="0">
                <a:latin typeface="Tahoma"/>
                <a:cs typeface="Tahoma"/>
              </a:rPr>
              <a:t>configure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namespace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20" dirty="0">
                <a:latin typeface="Tahoma"/>
                <a:cs typeface="Tahoma"/>
              </a:rPr>
              <a:t>run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docker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engine</a:t>
            </a:r>
            <a:r>
              <a:rPr sz="1100" spc="-30" dirty="0">
                <a:latin typeface="Tahoma"/>
                <a:cs typeface="Tahoma"/>
              </a:rPr>
              <a:t> inside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VM</a:t>
            </a: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015"/>
              </a:spcBef>
            </a:pPr>
            <a:r>
              <a:rPr sz="1100" spc="-25" dirty="0">
                <a:latin typeface="Tahoma"/>
                <a:cs typeface="Tahoma"/>
              </a:rPr>
              <a:t>Container/Container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isolation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35" dirty="0">
                <a:latin typeface="Tahoma"/>
                <a:cs typeface="Tahoma"/>
              </a:rPr>
              <a:t>disable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intercontainer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communications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(</a:t>
            </a:r>
            <a:r>
              <a:rPr sz="1100" spc="5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11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114" dirty="0">
                <a:solidFill>
                  <a:srgbClr val="006300"/>
                </a:solidFill>
                <a:latin typeface="Cambria"/>
                <a:cs typeface="Cambria"/>
              </a:rPr>
              <a:t>icc=false</a:t>
            </a:r>
            <a:r>
              <a:rPr sz="1100" spc="114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30" dirty="0">
                <a:latin typeface="Tahoma"/>
                <a:cs typeface="Tahoma"/>
              </a:rPr>
              <a:t>isolate </a:t>
            </a: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networks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190" y="643432"/>
            <a:ext cx="4041140" cy="323850"/>
            <a:chOff x="309190" y="643432"/>
            <a:chExt cx="4041140" cy="323850"/>
          </a:xfrm>
        </p:grpSpPr>
        <p:sp>
          <p:nvSpPr>
            <p:cNvPr id="14" name="object 14"/>
            <p:cNvSpPr/>
            <p:nvPr/>
          </p:nvSpPr>
          <p:spPr>
            <a:xfrm>
              <a:off x="309190" y="64343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8" y="82384"/>
                  </a:lnTo>
                  <a:lnTo>
                    <a:pt x="3989658" y="50800"/>
                  </a:lnTo>
                  <a:lnTo>
                    <a:pt x="3985649" y="31075"/>
                  </a:lnTo>
                  <a:lnTo>
                    <a:pt x="3974735" y="14922"/>
                  </a:lnTo>
                  <a:lnTo>
                    <a:pt x="3958582" y="4008"/>
                  </a:lnTo>
                  <a:lnTo>
                    <a:pt x="39388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990" y="864577"/>
              <a:ext cx="101600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210" y="851281"/>
              <a:ext cx="3939540" cy="1155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7679" y="693801"/>
              <a:ext cx="52070" cy="1714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9190" y="687857"/>
              <a:ext cx="3989704" cy="227965"/>
            </a:xfrm>
            <a:custGeom>
              <a:avLst/>
              <a:gdLst/>
              <a:ahLst/>
              <a:cxnLst/>
              <a:rect l="l" t="t" r="r" b="b"/>
              <a:pathLst>
                <a:path w="3989704" h="227965">
                  <a:moveTo>
                    <a:pt x="3989658" y="0"/>
                  </a:moveTo>
                  <a:lnTo>
                    <a:pt x="0" y="0"/>
                  </a:lnTo>
                  <a:lnTo>
                    <a:pt x="0" y="176720"/>
                  </a:lnTo>
                  <a:lnTo>
                    <a:pt x="4008" y="196445"/>
                  </a:lnTo>
                  <a:lnTo>
                    <a:pt x="14922" y="212598"/>
                  </a:lnTo>
                  <a:lnTo>
                    <a:pt x="31075" y="223512"/>
                  </a:lnTo>
                  <a:lnTo>
                    <a:pt x="50800" y="227520"/>
                  </a:lnTo>
                  <a:lnTo>
                    <a:pt x="3938858" y="227520"/>
                  </a:lnTo>
                  <a:lnTo>
                    <a:pt x="3958582" y="223512"/>
                  </a:lnTo>
                  <a:lnTo>
                    <a:pt x="3974735" y="212598"/>
                  </a:lnTo>
                  <a:lnTo>
                    <a:pt x="3985649" y="196445"/>
                  </a:lnTo>
                  <a:lnTo>
                    <a:pt x="3989658" y="176720"/>
                  </a:lnTo>
                  <a:lnTo>
                    <a:pt x="3989658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98848" y="732091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151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8848" y="7193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98848" y="706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8848" y="693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6490" y="290954"/>
            <a:ext cx="3514725" cy="2732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9615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3232B2"/>
                </a:solidFill>
                <a:latin typeface="Tahoma"/>
                <a:cs typeface="Tahoma"/>
              </a:rPr>
              <a:t>Running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containers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as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normal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user</a:t>
            </a:r>
            <a:endParaRPr sz="14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165"/>
              </a:spcBef>
            </a:pP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1100" spc="36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1100" spc="36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1100" spc="100" dirty="0">
                <a:solidFill>
                  <a:srgbClr val="006300"/>
                </a:solidFill>
                <a:latin typeface="Cambria"/>
                <a:cs typeface="Cambria"/>
              </a:rPr>
              <a:t>u</a:t>
            </a:r>
            <a:r>
              <a:rPr sz="1100" spc="36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i="1" spc="-80" dirty="0">
                <a:latin typeface="Arial"/>
                <a:cs typeface="Arial"/>
              </a:rPr>
              <a:t>USER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...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spc="-40" dirty="0">
                <a:latin typeface="Tahoma"/>
                <a:cs typeface="Tahoma"/>
              </a:rPr>
              <a:t>should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safe, </a:t>
            </a:r>
            <a:r>
              <a:rPr sz="1100" spc="-10" dirty="0">
                <a:latin typeface="Tahoma"/>
                <a:cs typeface="Tahoma"/>
              </a:rPr>
              <a:t>but...</a:t>
            </a:r>
            <a:endParaRPr sz="1100" dirty="0">
              <a:latin typeface="Tahoma"/>
              <a:cs typeface="Tahoma"/>
            </a:endParaRPr>
          </a:p>
          <a:p>
            <a:pPr marL="3422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42265" algn="l"/>
              </a:tabLst>
            </a:pPr>
            <a:r>
              <a:rPr sz="1100" spc="-30" dirty="0">
                <a:latin typeface="Tahoma"/>
                <a:cs typeface="Tahoma"/>
              </a:rPr>
              <a:t>setuid </a:t>
            </a:r>
            <a:r>
              <a:rPr sz="1100" spc="-50" dirty="0">
                <a:latin typeface="Tahoma"/>
                <a:cs typeface="Tahoma"/>
              </a:rPr>
              <a:t>executables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image</a:t>
            </a:r>
            <a:endParaRPr sz="1100" dirty="0">
              <a:latin typeface="Tahoma"/>
              <a:cs typeface="Tahoma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latin typeface="Arial"/>
                <a:cs typeface="Arial"/>
              </a:rPr>
              <a:t>→</a:t>
            </a:r>
            <a:r>
              <a:rPr sz="800" spc="7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should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mount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spc="50" dirty="0">
                <a:latin typeface="Cambria"/>
                <a:cs typeface="Cambria"/>
              </a:rPr>
              <a:t>/var/lib/docker</a:t>
            </a:r>
            <a:r>
              <a:rPr sz="800" spc="125" dirty="0">
                <a:latin typeface="Cambria"/>
                <a:cs typeface="Cambria"/>
              </a:rPr>
              <a:t> </a:t>
            </a:r>
            <a:r>
              <a:rPr sz="800" i="1" dirty="0">
                <a:latin typeface="Arial"/>
                <a:cs typeface="Arial"/>
              </a:rPr>
              <a:t>with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‘</a:t>
            </a:r>
            <a:r>
              <a:rPr sz="800" spc="55" dirty="0">
                <a:latin typeface="Cambria"/>
                <a:cs typeface="Cambria"/>
              </a:rPr>
              <a:t>-</a:t>
            </a:r>
            <a:r>
              <a:rPr sz="800" spc="95" dirty="0">
                <a:latin typeface="Cambria"/>
                <a:cs typeface="Cambria"/>
              </a:rPr>
              <a:t>o</a:t>
            </a:r>
            <a:r>
              <a:rPr sz="800" spc="280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nosuid</a:t>
            </a:r>
            <a:r>
              <a:rPr sz="800" i="1" spc="-10" dirty="0">
                <a:latin typeface="Arial"/>
                <a:cs typeface="Arial"/>
              </a:rPr>
              <a:t>’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800" dirty="0">
              <a:latin typeface="Arial"/>
              <a:cs typeface="Arial"/>
            </a:endParaRPr>
          </a:p>
          <a:p>
            <a:pPr marL="3422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42265" algn="l"/>
              </a:tabLst>
            </a:pPr>
            <a:r>
              <a:rPr sz="1100" spc="-30" dirty="0">
                <a:latin typeface="Tahoma"/>
                <a:cs typeface="Tahoma"/>
              </a:rPr>
              <a:t>setuid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executables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external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volumes</a:t>
            </a:r>
            <a:endParaRPr sz="1100" dirty="0">
              <a:latin typeface="Tahoma"/>
              <a:cs typeface="Tahoma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latin typeface="Arial"/>
                <a:cs typeface="Arial"/>
              </a:rPr>
              <a:t>→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should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mount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all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data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volumes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with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‘</a:t>
            </a:r>
            <a:r>
              <a:rPr sz="800" spc="55" dirty="0">
                <a:latin typeface="Cambria"/>
                <a:cs typeface="Cambria"/>
              </a:rPr>
              <a:t>-</a:t>
            </a:r>
            <a:r>
              <a:rPr sz="800" spc="95" dirty="0">
                <a:latin typeface="Cambria"/>
                <a:cs typeface="Cambria"/>
              </a:rPr>
              <a:t>o</a:t>
            </a:r>
            <a:r>
              <a:rPr sz="800" spc="250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nosuid</a:t>
            </a:r>
            <a:r>
              <a:rPr sz="800" i="1" spc="-10" dirty="0">
                <a:latin typeface="Arial"/>
                <a:cs typeface="Arial"/>
              </a:rPr>
              <a:t>’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800" dirty="0">
              <a:latin typeface="Arial"/>
              <a:cs typeface="Arial"/>
            </a:endParaRPr>
          </a:p>
          <a:p>
            <a:pPr marL="342265" indent="-14033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342265" algn="l"/>
              </a:tabLst>
            </a:pPr>
            <a:r>
              <a:rPr sz="1100" dirty="0">
                <a:latin typeface="Cambria"/>
                <a:cs typeface="Cambria"/>
              </a:rPr>
              <a:t>/etc/passwd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image</a:t>
            </a:r>
            <a:endParaRPr sz="1100" dirty="0">
              <a:latin typeface="Tahoma"/>
              <a:cs typeface="Tahoma"/>
            </a:endParaRPr>
          </a:p>
          <a:p>
            <a:pPr marL="375920">
              <a:lnSpc>
                <a:spcPct val="100000"/>
              </a:lnSpc>
              <a:spcBef>
                <a:spcPts val="335"/>
              </a:spcBef>
            </a:pPr>
            <a:r>
              <a:rPr sz="800" dirty="0">
                <a:latin typeface="Arial"/>
                <a:cs typeface="Arial"/>
              </a:rPr>
              <a:t>→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should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30" dirty="0">
                <a:latin typeface="Arial"/>
                <a:cs typeface="Arial"/>
              </a:rPr>
              <a:t>use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numeric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ids:</a:t>
            </a:r>
            <a:r>
              <a:rPr sz="800" i="1" spc="16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800" spc="2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800" spc="2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spc="50" dirty="0">
                <a:solidFill>
                  <a:srgbClr val="006300"/>
                </a:solidFill>
                <a:latin typeface="Cambria"/>
                <a:cs typeface="Cambria"/>
              </a:rPr>
              <a:t>-</a:t>
            </a:r>
            <a:r>
              <a:rPr sz="800" spc="85" dirty="0">
                <a:solidFill>
                  <a:srgbClr val="006300"/>
                </a:solidFill>
                <a:latin typeface="Cambria"/>
                <a:cs typeface="Cambria"/>
              </a:rPr>
              <a:t>u</a:t>
            </a:r>
            <a:r>
              <a:rPr sz="800" spc="2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i="1" spc="-10" dirty="0">
                <a:latin typeface="Arial"/>
                <a:cs typeface="Arial"/>
              </a:rPr>
              <a:t>UID:GID)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0" dirty="0">
                <a:latin typeface="Tahoma"/>
                <a:cs typeface="Tahoma"/>
              </a:rPr>
              <a:t> easily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enforceable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provider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malicious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749" y="179211"/>
            <a:ext cx="3448050" cy="81724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922019">
              <a:lnSpc>
                <a:spcPct val="100000"/>
              </a:lnSpc>
              <a:spcBef>
                <a:spcPts val="1015"/>
              </a:spcBef>
            </a:pP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Reduced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root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capabilities</a:t>
            </a:r>
            <a:endParaRPr sz="140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spcBef>
                <a:spcPts val="665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45" dirty="0">
                <a:latin typeface="Tahoma"/>
                <a:cs typeface="Tahoma"/>
              </a:rPr>
              <a:t>kernel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capabilities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supported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v1.2</a:t>
            </a:r>
            <a:endParaRPr sz="1100">
              <a:latin typeface="Tahoma"/>
              <a:cs typeface="Tahoma"/>
            </a:endParaRPr>
          </a:p>
          <a:p>
            <a:pPr marL="19113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191135" algn="l"/>
              </a:tabLst>
            </a:pPr>
            <a:r>
              <a:rPr sz="1100" spc="-35" dirty="0">
                <a:latin typeface="Tahoma"/>
                <a:cs typeface="Tahoma"/>
              </a:rPr>
              <a:t>containers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limited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14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capabilities</a:t>
            </a:r>
            <a:r>
              <a:rPr sz="1200" spc="-15" baseline="27777" dirty="0">
                <a:latin typeface="Tahoma"/>
                <a:cs typeface="Tahoma"/>
              </a:rPr>
              <a:t>16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8322" y="10770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7346" y="10770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0779" y="119722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6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0779" y="131743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6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4591" y="131743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5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779" y="1437627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6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0300" y="965645"/>
            <a:ext cx="855980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205104">
              <a:lnSpc>
                <a:spcPts val="950"/>
              </a:lnSpc>
              <a:spcBef>
                <a:spcPts val="135"/>
              </a:spcBef>
            </a:pPr>
            <a:r>
              <a:rPr sz="800" spc="-20" dirty="0">
                <a:latin typeface="Cambria"/>
                <a:cs typeface="Cambria"/>
              </a:rPr>
              <a:t>AUDIT</a:t>
            </a:r>
            <a:r>
              <a:rPr sz="800" spc="65" dirty="0">
                <a:latin typeface="Cambria"/>
                <a:cs typeface="Cambria"/>
              </a:rPr>
              <a:t> </a:t>
            </a:r>
            <a:r>
              <a:rPr sz="800" spc="-20" dirty="0">
                <a:latin typeface="Cambria"/>
                <a:cs typeface="Cambria"/>
              </a:rPr>
              <a:t>WRITE</a:t>
            </a:r>
            <a:r>
              <a:rPr sz="800" spc="500" dirty="0">
                <a:latin typeface="Cambria"/>
                <a:cs typeface="Cambria"/>
              </a:rPr>
              <a:t> </a:t>
            </a:r>
            <a:r>
              <a:rPr sz="800" spc="-40" dirty="0">
                <a:latin typeface="Cambria"/>
                <a:cs typeface="Cambria"/>
              </a:rPr>
              <a:t>DAC</a:t>
            </a:r>
            <a:r>
              <a:rPr sz="800" spc="35" dirty="0">
                <a:latin typeface="Cambria"/>
                <a:cs typeface="Cambria"/>
              </a:rPr>
              <a:t> </a:t>
            </a:r>
            <a:r>
              <a:rPr sz="800" spc="-55" dirty="0">
                <a:latin typeface="Cambria"/>
                <a:cs typeface="Cambria"/>
              </a:rPr>
              <a:t>OVERRIDE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sz="800" spc="-45" dirty="0">
                <a:latin typeface="Cambria"/>
                <a:cs typeface="Cambria"/>
              </a:rPr>
              <a:t>NET</a:t>
            </a:r>
            <a:r>
              <a:rPr sz="800" spc="45" dirty="0">
                <a:latin typeface="Cambria"/>
                <a:cs typeface="Cambria"/>
              </a:rPr>
              <a:t> </a:t>
            </a:r>
            <a:r>
              <a:rPr sz="800" spc="-20" dirty="0">
                <a:latin typeface="Cambria"/>
                <a:cs typeface="Cambria"/>
              </a:rPr>
              <a:t>BIND</a:t>
            </a:r>
            <a:r>
              <a:rPr sz="800" spc="50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SERVICE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latin typeface="Cambria"/>
                <a:cs typeface="Cambria"/>
              </a:rPr>
              <a:t>SYS</a:t>
            </a:r>
            <a:r>
              <a:rPr sz="800" spc="114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CHROOT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2166" y="965643"/>
            <a:ext cx="347980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70" dirty="0">
                <a:latin typeface="Cambria"/>
                <a:cs typeface="Cambria"/>
              </a:rPr>
              <a:t>CHOWN</a:t>
            </a:r>
            <a:r>
              <a:rPr sz="800" spc="500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FSETID</a:t>
            </a:r>
            <a:r>
              <a:rPr sz="800" spc="500" dirty="0">
                <a:latin typeface="Cambria"/>
                <a:cs typeface="Cambria"/>
              </a:rPr>
              <a:t> </a:t>
            </a:r>
            <a:r>
              <a:rPr sz="800" spc="-125" dirty="0">
                <a:latin typeface="Cambria"/>
                <a:cs typeface="Cambria"/>
              </a:rPr>
              <a:t>FOWNER</a:t>
            </a:r>
            <a:r>
              <a:rPr sz="800" spc="500" dirty="0">
                <a:latin typeface="Cambria"/>
                <a:cs typeface="Cambria"/>
              </a:rPr>
              <a:t> </a:t>
            </a:r>
            <a:r>
              <a:rPr sz="800" spc="-50" dirty="0">
                <a:latin typeface="Cambria"/>
                <a:cs typeface="Cambria"/>
              </a:rPr>
              <a:t>MKNOD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6429" y="965643"/>
            <a:ext cx="930275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540385" algn="l"/>
              </a:tabLst>
            </a:pPr>
            <a:r>
              <a:rPr sz="800" spc="-75" dirty="0">
                <a:latin typeface="Cambria"/>
                <a:cs typeface="Cambria"/>
              </a:rPr>
              <a:t>NET</a:t>
            </a:r>
            <a:r>
              <a:rPr sz="800" spc="130" dirty="0">
                <a:latin typeface="Cambria"/>
                <a:cs typeface="Cambria"/>
              </a:rPr>
              <a:t> </a:t>
            </a:r>
            <a:r>
              <a:rPr sz="800" spc="-160" dirty="0">
                <a:latin typeface="Cambria"/>
                <a:cs typeface="Cambria"/>
              </a:rPr>
              <a:t>RAW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175" dirty="0">
                <a:latin typeface="Cambria"/>
                <a:cs typeface="Cambria"/>
              </a:rPr>
              <a:t> </a:t>
            </a:r>
            <a:r>
              <a:rPr sz="800" spc="-40" dirty="0">
                <a:latin typeface="Cambria"/>
                <a:cs typeface="Cambria"/>
              </a:rPr>
              <a:t>SETPCAP</a:t>
            </a:r>
            <a:r>
              <a:rPr sz="800" spc="-20" dirty="0">
                <a:latin typeface="Cambria"/>
                <a:cs typeface="Cambria"/>
              </a:rPr>
              <a:t> SETGID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15" dirty="0">
                <a:latin typeface="Cambria"/>
                <a:cs typeface="Cambria"/>
              </a:rPr>
              <a:t>KILL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800" spc="-20" dirty="0">
                <a:latin typeface="Cambria"/>
                <a:cs typeface="Cambria"/>
              </a:rPr>
              <a:t>SETUID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10"/>
              </a:lnSpc>
            </a:pPr>
            <a:r>
              <a:rPr sz="800" spc="-10" dirty="0">
                <a:latin typeface="Cambria"/>
                <a:cs typeface="Cambria"/>
              </a:rPr>
              <a:t>SETFCAP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449" y="1428024"/>
            <a:ext cx="364871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40335">
              <a:lnSpc>
                <a:spcPct val="100000"/>
              </a:lnSpc>
              <a:spcBef>
                <a:spcPts val="434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35" dirty="0">
                <a:latin typeface="Tahoma"/>
                <a:cs typeface="Tahoma"/>
              </a:rPr>
              <a:t>add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additional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capabilities:</a:t>
            </a:r>
            <a:r>
              <a:rPr sz="1100" spc="240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800" spc="3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800" spc="335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800" spc="50" dirty="0">
                <a:solidFill>
                  <a:srgbClr val="006300"/>
                </a:solidFill>
                <a:latin typeface="Cambria"/>
                <a:cs typeface="Cambria"/>
              </a:rPr>
              <a:t>cap-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add=</a:t>
            </a:r>
            <a:r>
              <a:rPr sz="800" i="1" dirty="0">
                <a:latin typeface="Arial"/>
                <a:cs typeface="Arial"/>
              </a:rPr>
              <a:t>XXXXX</a:t>
            </a:r>
            <a:r>
              <a:rPr sz="800" i="1" spc="125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...</a:t>
            </a:r>
            <a:endParaRPr sz="800">
              <a:latin typeface="Tahoma"/>
              <a:cs typeface="Tahoma"/>
            </a:endParaRPr>
          </a:p>
          <a:p>
            <a:pPr marL="178435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178435" algn="l"/>
              </a:tabLst>
            </a:pPr>
            <a:r>
              <a:rPr sz="1100" spc="-40" dirty="0">
                <a:latin typeface="Tahoma"/>
                <a:cs typeface="Tahoma"/>
              </a:rPr>
              <a:t>drop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unnecessary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capabilities: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docker</a:t>
            </a:r>
            <a:r>
              <a:rPr sz="800" spc="3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run</a:t>
            </a:r>
            <a:r>
              <a:rPr sz="800" spc="35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800" spc="50" dirty="0">
                <a:solidFill>
                  <a:srgbClr val="006300"/>
                </a:solidFill>
                <a:latin typeface="Cambria"/>
                <a:cs typeface="Cambria"/>
              </a:rPr>
              <a:t>cap-</a:t>
            </a:r>
            <a:r>
              <a:rPr sz="800" dirty="0">
                <a:solidFill>
                  <a:srgbClr val="006300"/>
                </a:solidFill>
                <a:latin typeface="Cambria"/>
                <a:cs typeface="Cambria"/>
              </a:rPr>
              <a:t>drop=</a:t>
            </a:r>
            <a:r>
              <a:rPr sz="800" i="1" dirty="0">
                <a:latin typeface="Arial"/>
                <a:cs typeface="Arial"/>
              </a:rPr>
              <a:t>XXXXX</a:t>
            </a:r>
            <a:r>
              <a:rPr sz="800" i="1" spc="135" dirty="0">
                <a:latin typeface="Arial"/>
                <a:cs typeface="Arial"/>
              </a:rPr>
              <a:t> </a:t>
            </a:r>
            <a:r>
              <a:rPr sz="800" spc="-25" dirty="0">
                <a:latin typeface="Tahoma"/>
                <a:cs typeface="Tahoma"/>
              </a:rPr>
              <a:t>...</a:t>
            </a:r>
            <a:endParaRPr sz="800">
              <a:latin typeface="Tahoma"/>
              <a:cs typeface="Tahoma"/>
            </a:endParaRPr>
          </a:p>
          <a:p>
            <a:pPr marL="22225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Impact"/>
                <a:cs typeface="Impact"/>
              </a:rPr>
              <a:t>→</a:t>
            </a:r>
            <a:r>
              <a:rPr sz="1100" spc="130" dirty="0">
                <a:latin typeface="Impact"/>
                <a:cs typeface="Impact"/>
              </a:rPr>
              <a:t> </a:t>
            </a:r>
            <a:r>
              <a:rPr sz="1100" spc="-40" dirty="0">
                <a:latin typeface="Tahoma"/>
                <a:cs typeface="Tahoma"/>
              </a:rPr>
              <a:t>should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100" spc="95" dirty="0">
                <a:solidFill>
                  <a:srgbClr val="006300"/>
                </a:solidFill>
                <a:latin typeface="Cambria"/>
                <a:cs typeface="Cambria"/>
              </a:rPr>
              <a:t>cap-drop=all</a:t>
            </a:r>
            <a:r>
              <a:rPr sz="1100" spc="70" dirty="0">
                <a:solidFill>
                  <a:srgbClr val="006300"/>
                </a:solidFill>
                <a:latin typeface="Cambria"/>
                <a:cs typeface="Cambria"/>
              </a:rPr>
              <a:t> </a:t>
            </a:r>
            <a:r>
              <a:rPr sz="1100" spc="-20" dirty="0">
                <a:latin typeface="Tahoma"/>
                <a:cs typeface="Tahoma"/>
              </a:rPr>
              <a:t>for </a:t>
            </a:r>
            <a:r>
              <a:rPr sz="1100" spc="-25" dirty="0">
                <a:latin typeface="Tahoma"/>
                <a:cs typeface="Tahoma"/>
              </a:rPr>
              <a:t>most </a:t>
            </a:r>
            <a:r>
              <a:rPr sz="1100" spc="-10" dirty="0">
                <a:latin typeface="Tahoma"/>
                <a:cs typeface="Tahoma"/>
              </a:rPr>
              <a:t>containers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995" y="213420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923" y="2184819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5"/>
                </a:moveTo>
                <a:lnTo>
                  <a:pt x="0" y="0"/>
                </a:lnTo>
              </a:path>
              <a:path h="850264">
                <a:moveTo>
                  <a:pt x="0" y="212557"/>
                </a:moveTo>
                <a:lnTo>
                  <a:pt x="0" y="106269"/>
                </a:lnTo>
              </a:path>
              <a:path h="850264">
                <a:moveTo>
                  <a:pt x="0" y="318846"/>
                </a:moveTo>
                <a:lnTo>
                  <a:pt x="0" y="212557"/>
                </a:lnTo>
              </a:path>
              <a:path h="850264">
                <a:moveTo>
                  <a:pt x="0" y="425119"/>
                </a:moveTo>
                <a:lnTo>
                  <a:pt x="0" y="318830"/>
                </a:lnTo>
              </a:path>
              <a:path h="850264">
                <a:moveTo>
                  <a:pt x="0" y="531402"/>
                </a:moveTo>
                <a:lnTo>
                  <a:pt x="0" y="425119"/>
                </a:lnTo>
              </a:path>
              <a:path h="850264">
                <a:moveTo>
                  <a:pt x="0" y="637689"/>
                </a:moveTo>
                <a:lnTo>
                  <a:pt x="0" y="531402"/>
                </a:lnTo>
              </a:path>
              <a:path h="850264">
                <a:moveTo>
                  <a:pt x="0" y="743963"/>
                </a:moveTo>
                <a:lnTo>
                  <a:pt x="0" y="637675"/>
                </a:lnTo>
              </a:path>
              <a:path h="850264">
                <a:moveTo>
                  <a:pt x="0" y="850252"/>
                </a:moveTo>
                <a:lnTo>
                  <a:pt x="0" y="74396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6080" y="2184819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5"/>
                </a:moveTo>
                <a:lnTo>
                  <a:pt x="0" y="0"/>
                </a:lnTo>
              </a:path>
              <a:path h="850264">
                <a:moveTo>
                  <a:pt x="0" y="212557"/>
                </a:moveTo>
                <a:lnTo>
                  <a:pt x="0" y="106269"/>
                </a:lnTo>
              </a:path>
              <a:path h="850264">
                <a:moveTo>
                  <a:pt x="0" y="318846"/>
                </a:moveTo>
                <a:lnTo>
                  <a:pt x="0" y="212557"/>
                </a:lnTo>
              </a:path>
              <a:path h="850264">
                <a:moveTo>
                  <a:pt x="0" y="425119"/>
                </a:moveTo>
                <a:lnTo>
                  <a:pt x="0" y="318830"/>
                </a:lnTo>
              </a:path>
              <a:path h="850264">
                <a:moveTo>
                  <a:pt x="0" y="531402"/>
                </a:moveTo>
                <a:lnTo>
                  <a:pt x="0" y="425119"/>
                </a:lnTo>
              </a:path>
              <a:path h="850264">
                <a:moveTo>
                  <a:pt x="0" y="637689"/>
                </a:moveTo>
                <a:lnTo>
                  <a:pt x="0" y="531402"/>
                </a:lnTo>
              </a:path>
              <a:path h="850264">
                <a:moveTo>
                  <a:pt x="0" y="743963"/>
                </a:moveTo>
                <a:lnTo>
                  <a:pt x="0" y="637675"/>
                </a:lnTo>
              </a:path>
              <a:path h="850264">
                <a:moveTo>
                  <a:pt x="0" y="850252"/>
                </a:moveTo>
                <a:lnTo>
                  <a:pt x="0" y="74396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5" y="2155413"/>
            <a:ext cx="2416810" cy="4508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6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endParaRPr sz="600">
              <a:latin typeface="Cambria"/>
              <a:cs typeface="Cambria"/>
            </a:endParaRPr>
          </a:p>
          <a:p>
            <a:pPr marL="12700" marR="5080">
              <a:lnSpc>
                <a:spcPct val="116199"/>
              </a:lnSpc>
            </a:pPr>
            <a:r>
              <a:rPr sz="600" spc="-10" dirty="0">
                <a:latin typeface="Cambria"/>
                <a:cs typeface="Cambria"/>
              </a:rPr>
              <a:t>root@04223cbb1334:/#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ip</a:t>
            </a:r>
            <a:r>
              <a:rPr sz="600" spc="3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addr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replace</a:t>
            </a:r>
            <a:r>
              <a:rPr sz="600" spc="31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172.17.0.42/16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dev</a:t>
            </a:r>
            <a:r>
              <a:rPr sz="600" spc="31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eth0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35" dirty="0">
                <a:latin typeface="Cambria"/>
                <a:cs typeface="Cambria"/>
              </a:rPr>
              <a:t>RTNETLINK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answers: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Operation</a:t>
            </a:r>
            <a:r>
              <a:rPr sz="600" spc="30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not</a:t>
            </a:r>
            <a:r>
              <a:rPr sz="600" spc="3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permitted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root@04223cbb1334:/#</a:t>
            </a:r>
            <a:r>
              <a:rPr sz="600" spc="25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exit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5" y="2686816"/>
            <a:ext cx="2416810" cy="34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9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05" dirty="0">
                <a:solidFill>
                  <a:srgbClr val="3232B2"/>
                </a:solidFill>
                <a:latin typeface="Cambria"/>
                <a:cs typeface="Cambria"/>
              </a:rPr>
              <a:t>t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12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110" dirty="0">
                <a:solidFill>
                  <a:srgbClr val="3232B2"/>
                </a:solidFill>
                <a:latin typeface="Cambria"/>
                <a:cs typeface="Cambria"/>
              </a:rPr>
              <a:t>i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--cap-add</a:t>
            </a:r>
            <a:r>
              <a:rPr sz="600" b="1" spc="19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55" dirty="0">
                <a:solidFill>
                  <a:srgbClr val="3232B2"/>
                </a:solidFill>
                <a:latin typeface="Cambria"/>
                <a:cs typeface="Cambria"/>
              </a:rPr>
              <a:t>NET_ADMIN</a:t>
            </a:r>
            <a:r>
              <a:rPr sz="600" b="1" spc="18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50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root@9bf2a570a6a6:/#</a:t>
            </a:r>
            <a:r>
              <a:rPr sz="600" spc="254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ip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addr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replace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172.17.0.42/16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10" dirty="0">
                <a:latin typeface="Cambria"/>
                <a:cs typeface="Cambria"/>
              </a:rPr>
              <a:t>dev</a:t>
            </a:r>
            <a:r>
              <a:rPr sz="600" spc="26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eth0</a:t>
            </a:r>
            <a:r>
              <a:rPr sz="600" spc="500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root@9bf2a570a6a6:/#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995" y="308567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5" y="317058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5576" y="3177647"/>
            <a:ext cx="3339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37037" dirty="0">
                <a:latin typeface="Tahoma"/>
                <a:cs typeface="Tahoma"/>
              </a:rPr>
              <a:t>16</a:t>
            </a:r>
            <a:r>
              <a:rPr sz="900" spc="-10" dirty="0">
                <a:latin typeface="Tahoma"/>
                <a:cs typeface="Tahoma"/>
              </a:rPr>
              <a:t>over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38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capabilities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defined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5" dirty="0">
                <a:latin typeface="Tahoma"/>
                <a:cs typeface="Tahoma"/>
              </a:rPr>
              <a:t> kernel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(man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7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capabilities)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7111" y="290954"/>
            <a:ext cx="1853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Reduced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232B2"/>
                </a:solidFill>
                <a:latin typeface="Tahoma"/>
                <a:cs typeface="Tahoma"/>
              </a:rPr>
              <a:t>syscall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whitelist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284" y="556409"/>
            <a:ext cx="3859529" cy="1303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34"/>
              </a:spcBef>
            </a:pPr>
            <a:r>
              <a:rPr sz="1100" spc="-60" dirty="0">
                <a:latin typeface="Tahoma"/>
                <a:cs typeface="Tahoma"/>
              </a:rPr>
              <a:t>seccomp-</a:t>
            </a:r>
            <a:r>
              <a:rPr sz="1100" spc="-20" dirty="0">
                <a:latin typeface="Tahoma"/>
                <a:cs typeface="Tahoma"/>
              </a:rPr>
              <a:t>bpf</a:t>
            </a:r>
            <a:r>
              <a:rPr sz="1100" dirty="0">
                <a:latin typeface="Tahoma"/>
                <a:cs typeface="Tahoma"/>
              </a:rPr>
              <a:t> ==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fine-</a:t>
            </a:r>
            <a:r>
              <a:rPr sz="1100" spc="-40" dirty="0">
                <a:latin typeface="Tahoma"/>
                <a:cs typeface="Tahoma"/>
              </a:rPr>
              <a:t>grained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acces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control</a:t>
            </a:r>
            <a:r>
              <a:rPr sz="1100" dirty="0">
                <a:latin typeface="Tahoma"/>
                <a:cs typeface="Tahoma"/>
              </a:rPr>
              <a:t> 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kernel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syscalls</a:t>
            </a:r>
            <a:endParaRPr sz="1100" dirty="0">
              <a:latin typeface="Tahoma"/>
              <a:cs typeface="Tahoma"/>
            </a:endParaRPr>
          </a:p>
          <a:p>
            <a:pPr marL="367030" indent="-140335">
              <a:lnSpc>
                <a:spcPct val="100000"/>
              </a:lnSpc>
              <a:spcBef>
                <a:spcPts val="334"/>
              </a:spcBef>
              <a:buClr>
                <a:srgbClr val="3232B2"/>
              </a:buClr>
              <a:buFont typeface="Impact"/>
              <a:buChar char="•"/>
              <a:tabLst>
                <a:tab pos="367030" algn="l"/>
              </a:tabLst>
            </a:pPr>
            <a:r>
              <a:rPr sz="1100" spc="-50" dirty="0">
                <a:latin typeface="Tahoma"/>
                <a:cs typeface="Tahoma"/>
              </a:rPr>
              <a:t>enabled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since</a:t>
            </a:r>
            <a:r>
              <a:rPr sz="1100" spc="-40" dirty="0">
                <a:latin typeface="Tahoma"/>
                <a:cs typeface="Tahoma"/>
              </a:rPr>
              <a:t> docker </a:t>
            </a:r>
            <a:r>
              <a:rPr sz="1100" spc="-10" dirty="0">
                <a:latin typeface="Tahoma"/>
                <a:cs typeface="Tahoma"/>
              </a:rPr>
              <a:t>v1.10</a:t>
            </a:r>
            <a:endParaRPr sz="1100" dirty="0">
              <a:latin typeface="Tahoma"/>
              <a:cs typeface="Tahoma"/>
            </a:endParaRPr>
          </a:p>
          <a:p>
            <a:pPr marL="367030" indent="-140335">
              <a:lnSpc>
                <a:spcPct val="100000"/>
              </a:lnSpc>
              <a:spcBef>
                <a:spcPts val="330"/>
              </a:spcBef>
              <a:buClr>
                <a:srgbClr val="3232B2"/>
              </a:buClr>
              <a:buFont typeface="Impact"/>
              <a:buChar char="•"/>
              <a:tabLst>
                <a:tab pos="367030" algn="l"/>
              </a:tabLst>
            </a:pPr>
            <a:r>
              <a:rPr sz="1100" spc="-25" dirty="0">
                <a:latin typeface="Tahoma"/>
                <a:cs typeface="Tahoma"/>
              </a:rPr>
              <a:t>default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built-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profile</a:t>
            </a:r>
            <a:r>
              <a:rPr sz="1200" spc="-37" baseline="27777" dirty="0">
                <a:latin typeface="Tahoma"/>
                <a:cs typeface="Tahoma"/>
              </a:rPr>
              <a:t>17</a:t>
            </a:r>
            <a:r>
              <a:rPr sz="1200" spc="187" baseline="27777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whitelists</a:t>
            </a:r>
            <a:r>
              <a:rPr sz="1100" spc="-20" dirty="0">
                <a:latin typeface="Tahoma"/>
                <a:cs typeface="Tahoma"/>
              </a:rPr>
              <a:t> only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harmless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syscalls</a:t>
            </a:r>
            <a:r>
              <a:rPr sz="1200" spc="-15" baseline="27777" dirty="0">
                <a:latin typeface="Tahoma"/>
                <a:cs typeface="Tahoma"/>
              </a:rPr>
              <a:t>18</a:t>
            </a:r>
            <a:endParaRPr sz="1200" baseline="27777" dirty="0">
              <a:latin typeface="Tahoma"/>
              <a:cs typeface="Tahoma"/>
            </a:endParaRPr>
          </a:p>
          <a:p>
            <a:pPr marL="367030" indent="-140335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367030" algn="l"/>
              </a:tabLst>
            </a:pPr>
            <a:r>
              <a:rPr sz="1100" spc="-30" dirty="0">
                <a:latin typeface="Tahoma"/>
                <a:cs typeface="Tahoma"/>
              </a:rPr>
              <a:t>alternative</a:t>
            </a:r>
            <a:r>
              <a:rPr sz="1100" spc="-10" dirty="0">
                <a:latin typeface="Tahoma"/>
                <a:cs typeface="Tahoma"/>
              </a:rPr>
              <a:t> configs:</a:t>
            </a:r>
            <a:endParaRPr sz="1100" dirty="0">
              <a:latin typeface="Tahoma"/>
              <a:cs typeface="Tahoma"/>
            </a:endParaRPr>
          </a:p>
          <a:p>
            <a:pPr marL="641350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41350" algn="l"/>
              </a:tabLst>
            </a:pPr>
            <a:r>
              <a:rPr sz="1000" spc="-30" dirty="0">
                <a:latin typeface="Tahoma"/>
                <a:cs typeface="Tahoma"/>
              </a:rPr>
              <a:t>disable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seccomp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006300"/>
                </a:solidFill>
                <a:latin typeface="Cambria"/>
                <a:cs typeface="Cambria"/>
              </a:rPr>
              <a:t>--</a:t>
            </a:r>
            <a:r>
              <a:rPr sz="1000" spc="50" dirty="0">
                <a:solidFill>
                  <a:srgbClr val="006300"/>
                </a:solidFill>
                <a:latin typeface="Cambria"/>
                <a:cs typeface="Cambria"/>
              </a:rPr>
              <a:t>security-opt=seccomp:unconfined</a:t>
            </a:r>
            <a:r>
              <a:rPr sz="1000" spc="50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 marL="641350" lvl="1" indent="-131445">
              <a:lnSpc>
                <a:spcPts val="1115"/>
              </a:lnSpc>
              <a:buClr>
                <a:srgbClr val="3232B2"/>
              </a:buClr>
              <a:buFont typeface="Impact"/>
              <a:buChar char="•"/>
              <a:tabLst>
                <a:tab pos="641350" algn="l"/>
              </a:tabLst>
            </a:pPr>
            <a:r>
              <a:rPr sz="1000" spc="-35" dirty="0">
                <a:latin typeface="Tahoma"/>
                <a:cs typeface="Tahoma"/>
              </a:rPr>
              <a:t>provide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customised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profile </a:t>
            </a:r>
            <a:r>
              <a:rPr sz="1000" spc="-35" dirty="0">
                <a:latin typeface="Tahoma"/>
                <a:cs typeface="Tahoma"/>
              </a:rPr>
              <a:t>(derived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from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default</a:t>
            </a:r>
            <a:r>
              <a:rPr sz="1050" spc="-15" baseline="27777" dirty="0">
                <a:latin typeface="Tahoma"/>
                <a:cs typeface="Tahoma"/>
              </a:rPr>
              <a:t>19</a:t>
            </a:r>
            <a:r>
              <a:rPr sz="1000" spc="-10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 marL="38100">
              <a:lnSpc>
                <a:spcPts val="1120"/>
              </a:lnSpc>
            </a:pPr>
            <a:endParaRPr sz="1000" dirty="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5" y="181930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923" y="1869909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106286"/>
                </a:moveTo>
                <a:lnTo>
                  <a:pt x="0" y="0"/>
                </a:lnTo>
              </a:path>
              <a:path h="744219">
                <a:moveTo>
                  <a:pt x="0" y="212572"/>
                </a:moveTo>
                <a:lnTo>
                  <a:pt x="0" y="106286"/>
                </a:lnTo>
              </a:path>
              <a:path h="744219">
                <a:moveTo>
                  <a:pt x="0" y="318850"/>
                </a:moveTo>
                <a:lnTo>
                  <a:pt x="0" y="212559"/>
                </a:lnTo>
              </a:path>
              <a:path h="744219">
                <a:moveTo>
                  <a:pt x="0" y="425132"/>
                </a:moveTo>
                <a:lnTo>
                  <a:pt x="0" y="318850"/>
                </a:lnTo>
              </a:path>
              <a:path h="744219">
                <a:moveTo>
                  <a:pt x="0" y="531406"/>
                </a:moveTo>
                <a:lnTo>
                  <a:pt x="0" y="425122"/>
                </a:lnTo>
              </a:path>
              <a:path h="744219">
                <a:moveTo>
                  <a:pt x="0" y="637693"/>
                </a:moveTo>
                <a:lnTo>
                  <a:pt x="0" y="531406"/>
                </a:lnTo>
              </a:path>
              <a:path h="744219">
                <a:moveTo>
                  <a:pt x="0" y="743967"/>
                </a:moveTo>
                <a:lnTo>
                  <a:pt x="0" y="637679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6080" y="1869909"/>
            <a:ext cx="0" cy="850265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106286"/>
                </a:moveTo>
                <a:lnTo>
                  <a:pt x="0" y="0"/>
                </a:lnTo>
              </a:path>
              <a:path h="850264">
                <a:moveTo>
                  <a:pt x="0" y="212572"/>
                </a:moveTo>
                <a:lnTo>
                  <a:pt x="0" y="106286"/>
                </a:lnTo>
              </a:path>
              <a:path h="850264">
                <a:moveTo>
                  <a:pt x="0" y="318850"/>
                </a:moveTo>
                <a:lnTo>
                  <a:pt x="0" y="212559"/>
                </a:lnTo>
              </a:path>
              <a:path h="850264">
                <a:moveTo>
                  <a:pt x="0" y="425132"/>
                </a:moveTo>
                <a:lnTo>
                  <a:pt x="0" y="318850"/>
                </a:lnTo>
              </a:path>
              <a:path h="850264">
                <a:moveTo>
                  <a:pt x="0" y="531406"/>
                </a:moveTo>
                <a:lnTo>
                  <a:pt x="0" y="425122"/>
                </a:lnTo>
              </a:path>
              <a:path h="850264">
                <a:moveTo>
                  <a:pt x="0" y="637693"/>
                </a:moveTo>
                <a:lnTo>
                  <a:pt x="0" y="531406"/>
                </a:lnTo>
              </a:path>
              <a:path h="850264">
                <a:moveTo>
                  <a:pt x="0" y="743967"/>
                </a:moveTo>
                <a:lnTo>
                  <a:pt x="0" y="637679"/>
                </a:lnTo>
              </a:path>
              <a:path h="850264">
                <a:moveTo>
                  <a:pt x="0" y="850254"/>
                </a:moveTo>
                <a:lnTo>
                  <a:pt x="0" y="74396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5" y="1840503"/>
            <a:ext cx="3851910" cy="7696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r>
              <a:rPr sz="600" b="1" spc="17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6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5" dirty="0">
                <a:solidFill>
                  <a:srgbClr val="3232B2"/>
                </a:solidFill>
                <a:latin typeface="Cambria"/>
                <a:cs typeface="Cambria"/>
              </a:rPr>
              <a:t>s</a:t>
            </a:r>
            <a:r>
              <a:rPr sz="600" b="1" spc="17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2016-01-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01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latin typeface="Cambria"/>
                <a:cs typeface="Cambria"/>
              </a:rPr>
              <a:t>date: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set</a:t>
            </a:r>
            <a:r>
              <a:rPr sz="600" spc="2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date: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Operation</a:t>
            </a:r>
            <a:r>
              <a:rPr sz="600" spc="27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not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permitted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--cap-add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sys_time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6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5" dirty="0">
                <a:solidFill>
                  <a:srgbClr val="3232B2"/>
                </a:solidFill>
                <a:latin typeface="Cambria"/>
                <a:cs typeface="Cambria"/>
              </a:rPr>
              <a:t>s</a:t>
            </a:r>
            <a:r>
              <a:rPr sz="600" b="1" spc="21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2016-01-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01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5" dirty="0">
                <a:latin typeface="Cambria"/>
                <a:cs typeface="Cambria"/>
              </a:rPr>
              <a:t>date: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set</a:t>
            </a:r>
            <a:r>
              <a:rPr sz="600" spc="2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date: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Operation</a:t>
            </a:r>
            <a:r>
              <a:rPr sz="600" spc="27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not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permitted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29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--security-opt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seccomp:unconfined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6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5" dirty="0">
                <a:solidFill>
                  <a:srgbClr val="3232B2"/>
                </a:solidFill>
                <a:latin typeface="Cambria"/>
                <a:cs typeface="Cambria"/>
              </a:rPr>
              <a:t>s</a:t>
            </a:r>
            <a:r>
              <a:rPr sz="600" b="1" spc="235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2016-01-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01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5" dirty="0">
                <a:latin typeface="Cambria"/>
                <a:cs typeface="Cambria"/>
              </a:rPr>
              <a:t>date: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cannot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60" dirty="0">
                <a:latin typeface="Cambria"/>
                <a:cs typeface="Cambria"/>
              </a:rPr>
              <a:t>set</a:t>
            </a:r>
            <a:r>
              <a:rPr sz="600" spc="270" dirty="0">
                <a:latin typeface="Cambria"/>
                <a:cs typeface="Cambria"/>
              </a:rPr>
              <a:t> </a:t>
            </a:r>
            <a:r>
              <a:rPr sz="600" spc="55" dirty="0">
                <a:latin typeface="Cambria"/>
                <a:cs typeface="Cambria"/>
              </a:rPr>
              <a:t>date: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Operation</a:t>
            </a:r>
            <a:r>
              <a:rPr sz="600" spc="27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not</a:t>
            </a:r>
            <a:r>
              <a:rPr sz="600" spc="265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permitted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$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docker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run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--rm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--cap-add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sys_time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--security-opt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seccomp:unconfined</a:t>
            </a:r>
            <a:r>
              <a:rPr sz="600" b="1" spc="250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debian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dirty="0">
                <a:solidFill>
                  <a:srgbClr val="3232B2"/>
                </a:solidFill>
                <a:latin typeface="Cambria"/>
                <a:cs typeface="Cambria"/>
              </a:rPr>
              <a:t>date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60" dirty="0">
                <a:solidFill>
                  <a:srgbClr val="3232B2"/>
                </a:solidFill>
                <a:latin typeface="Cambria"/>
                <a:cs typeface="Cambria"/>
              </a:rPr>
              <a:t>-</a:t>
            </a:r>
            <a:r>
              <a:rPr sz="600" b="1" spc="85" dirty="0">
                <a:solidFill>
                  <a:srgbClr val="3232B2"/>
                </a:solidFill>
                <a:latin typeface="Cambria"/>
                <a:cs typeface="Cambria"/>
              </a:rPr>
              <a:t>s</a:t>
            </a:r>
            <a:r>
              <a:rPr sz="600" b="1" spc="254" dirty="0">
                <a:solidFill>
                  <a:srgbClr val="3232B2"/>
                </a:solidFill>
                <a:latin typeface="Cambria"/>
                <a:cs typeface="Cambria"/>
              </a:rPr>
              <a:t> </a:t>
            </a:r>
            <a:r>
              <a:rPr sz="600" b="1" spc="-10" dirty="0">
                <a:solidFill>
                  <a:srgbClr val="3232B2"/>
                </a:solidFill>
                <a:latin typeface="Cambria"/>
                <a:cs typeface="Cambria"/>
              </a:rPr>
              <a:t>2016-01-</a:t>
            </a:r>
            <a:r>
              <a:rPr sz="600" b="1" spc="-25" dirty="0">
                <a:solidFill>
                  <a:srgbClr val="3232B2"/>
                </a:solidFill>
                <a:latin typeface="Cambria"/>
                <a:cs typeface="Cambria"/>
              </a:rPr>
              <a:t>01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923" y="261387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5" y="2599660"/>
            <a:ext cx="1141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5" dirty="0">
                <a:latin typeface="Cambria"/>
                <a:cs typeface="Cambria"/>
              </a:rPr>
              <a:t>Fri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Jan</a:t>
            </a:r>
            <a:r>
              <a:rPr sz="600" spc="210" dirty="0">
                <a:latin typeface="Cambria"/>
                <a:cs typeface="Cambria"/>
              </a:rPr>
              <a:t>  </a:t>
            </a:r>
            <a:r>
              <a:rPr sz="600" dirty="0">
                <a:latin typeface="Cambria"/>
                <a:cs typeface="Cambria"/>
              </a:rPr>
              <a:t>1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00:00:00</a:t>
            </a:r>
            <a:r>
              <a:rPr sz="600" spc="204" dirty="0">
                <a:latin typeface="Cambria"/>
                <a:cs typeface="Cambria"/>
              </a:rPr>
              <a:t> </a:t>
            </a:r>
            <a:r>
              <a:rPr sz="600" spc="-10" dirty="0">
                <a:latin typeface="Cambria"/>
                <a:cs typeface="Cambria"/>
              </a:rPr>
              <a:t>UTC</a:t>
            </a:r>
            <a:r>
              <a:rPr sz="600" spc="200" dirty="0">
                <a:latin typeface="Cambria"/>
                <a:cs typeface="Cambria"/>
              </a:rPr>
              <a:t> </a:t>
            </a:r>
            <a:r>
              <a:rPr sz="600" spc="-20" dirty="0">
                <a:latin typeface="Cambria"/>
                <a:cs typeface="Cambria"/>
              </a:rPr>
              <a:t>2016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995" y="277077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95" y="292107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5576" y="2932417"/>
            <a:ext cx="3458210" cy="4000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900" spc="-15" baseline="37037" dirty="0">
                <a:latin typeface="Tahoma"/>
                <a:cs typeface="Tahoma"/>
              </a:rPr>
              <a:t>17</a:t>
            </a:r>
            <a:r>
              <a:rPr sz="600" spc="-10" dirty="0">
                <a:latin typeface="Cambria"/>
                <a:cs typeface="Cambria"/>
                <a:hlinkClick r:id="rId11"/>
              </a:rPr>
              <a:t>https://docs.docker.com/engine/security/seccomp/</a:t>
            </a:r>
            <a:endParaRPr sz="600">
              <a:latin typeface="Cambria"/>
              <a:cs typeface="Cambria"/>
            </a:endParaRPr>
          </a:p>
          <a:p>
            <a:pPr marL="38100" marR="30480">
              <a:lnSpc>
                <a:spcPct val="136400"/>
              </a:lnSpc>
            </a:pPr>
            <a:r>
              <a:rPr sz="900" baseline="37037" dirty="0">
                <a:latin typeface="Tahoma"/>
                <a:cs typeface="Tahoma"/>
              </a:rPr>
              <a:t>18</a:t>
            </a:r>
            <a:r>
              <a:rPr sz="600" dirty="0">
                <a:latin typeface="Tahoma"/>
                <a:cs typeface="Tahoma"/>
              </a:rPr>
              <a:t>harmful</a:t>
            </a:r>
            <a:r>
              <a:rPr sz="600" spc="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means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everything</a:t>
            </a:r>
            <a:r>
              <a:rPr sz="600" spc="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that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deals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with</a:t>
            </a:r>
            <a:r>
              <a:rPr sz="600" spc="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administration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(eg:</a:t>
            </a:r>
            <a:r>
              <a:rPr sz="600" spc="7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set</a:t>
            </a:r>
            <a:r>
              <a:rPr sz="600" spc="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time)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or</a:t>
            </a:r>
            <a:r>
              <a:rPr sz="600" spc="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debugging</a:t>
            </a:r>
            <a:r>
              <a:rPr sz="600" spc="1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(eg:</a:t>
            </a:r>
            <a:r>
              <a:rPr sz="600" spc="7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ptrace)</a:t>
            </a:r>
            <a:r>
              <a:rPr sz="600" spc="500" dirty="0">
                <a:latin typeface="Tahoma"/>
                <a:cs typeface="Tahoma"/>
              </a:rPr>
              <a:t> </a:t>
            </a:r>
            <a:r>
              <a:rPr sz="900" spc="-15" baseline="37037" dirty="0">
                <a:latin typeface="Tahoma"/>
                <a:cs typeface="Tahoma"/>
              </a:rPr>
              <a:t>19</a:t>
            </a:r>
            <a:r>
              <a:rPr sz="600" spc="-10" dirty="0">
                <a:latin typeface="Cambria"/>
                <a:cs typeface="Cambria"/>
                <a:hlinkClick r:id="rId12"/>
              </a:rPr>
              <a:t>https://github.com/moby/moby/blob/master/profiles/seccomp/default.json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9482" y="25303"/>
            <a:ext cx="378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2254" y="25303"/>
            <a:ext cx="245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190" y="290954"/>
            <a:ext cx="3985895" cy="2695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User</a:t>
            </a:r>
            <a:r>
              <a:rPr sz="1400" spc="-8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232B2"/>
                </a:solidFill>
                <a:latin typeface="Tahoma"/>
                <a:cs typeface="Tahoma"/>
              </a:rPr>
              <a:t>namespaces</a:t>
            </a:r>
            <a:endParaRPr sz="14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650"/>
              </a:spcBef>
            </a:pP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40" dirty="0">
                <a:latin typeface="Tahoma"/>
                <a:cs typeface="Tahoma"/>
              </a:rPr>
              <a:t>docker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v1.10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enabled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default</a:t>
            </a:r>
            <a:endParaRPr sz="1100" dirty="0">
              <a:latin typeface="Tahoma"/>
              <a:cs typeface="Tahoma"/>
            </a:endParaRPr>
          </a:p>
          <a:p>
            <a:pPr marL="327660" marR="262255" indent="-139065">
              <a:lnSpc>
                <a:spcPct val="102600"/>
              </a:lnSpc>
              <a:spcBef>
                <a:spcPts val="975"/>
              </a:spcBef>
              <a:buFont typeface="Impact"/>
              <a:buChar char="•"/>
              <a:tabLst>
                <a:tab pos="327660" algn="l"/>
                <a:tab pos="328930" algn="l"/>
              </a:tabLst>
            </a:pPr>
            <a:r>
              <a:rPr sz="1650" baseline="5050" dirty="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Tahoma"/>
                <a:cs typeface="Tahoma"/>
              </a:rPr>
              <a:t>UIDs/GIDs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inside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containers </a:t>
            </a:r>
            <a:r>
              <a:rPr sz="1100" spc="-55" dirty="0">
                <a:latin typeface="Tahoma"/>
                <a:cs typeface="Tahoma"/>
              </a:rPr>
              <a:t>mapped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another </a:t>
            </a:r>
            <a:r>
              <a:rPr sz="1100" spc="-60" dirty="0">
                <a:latin typeface="Tahoma"/>
                <a:cs typeface="Tahoma"/>
              </a:rPr>
              <a:t>range </a:t>
            </a:r>
            <a:r>
              <a:rPr sz="1100" spc="-35" dirty="0">
                <a:latin typeface="Tahoma"/>
                <a:cs typeface="Tahoma"/>
              </a:rPr>
              <a:t>outside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container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123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40" dirty="0">
                <a:latin typeface="Tahoma"/>
                <a:cs typeface="Tahoma"/>
              </a:rPr>
              <a:t>useful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for:</a:t>
            </a:r>
            <a:endParaRPr sz="1100" dirty="0">
              <a:latin typeface="Tahoma"/>
              <a:cs typeface="Tahoma"/>
            </a:endParaRPr>
          </a:p>
          <a:p>
            <a:pPr marL="603250" marR="84455" lvl="1" indent="-131445">
              <a:lnSpc>
                <a:spcPct val="1000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04520" algn="l"/>
              </a:tabLst>
            </a:pPr>
            <a:r>
              <a:rPr sz="1000" spc="-40" dirty="0">
                <a:latin typeface="Tahoma"/>
                <a:cs typeface="Tahoma"/>
              </a:rPr>
              <a:t>preventing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fs-</a:t>
            </a:r>
            <a:r>
              <a:rPr sz="1000" spc="-60" dirty="0">
                <a:latin typeface="Tahoma"/>
                <a:cs typeface="Tahoma"/>
              </a:rPr>
              <a:t>based</a:t>
            </a:r>
            <a:r>
              <a:rPr sz="1000" spc="-20" dirty="0">
                <a:latin typeface="Tahoma"/>
                <a:cs typeface="Tahoma"/>
              </a:rPr>
              <a:t> attacks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(eg: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root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user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inside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the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container 	</a:t>
            </a:r>
            <a:r>
              <a:rPr sz="1000" i="1" spc="-45" dirty="0">
                <a:latin typeface="Arial"/>
                <a:cs typeface="Arial"/>
              </a:rPr>
              <a:t>creates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setuid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executable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in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an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external</a:t>
            </a:r>
            <a:r>
              <a:rPr sz="1000" i="1" spc="-10" dirty="0">
                <a:latin typeface="Arial"/>
                <a:cs typeface="Arial"/>
              </a:rPr>
              <a:t> volume)</a:t>
            </a:r>
            <a:endParaRPr sz="1000" dirty="0">
              <a:latin typeface="Arial"/>
              <a:cs typeface="Arial"/>
            </a:endParaRPr>
          </a:p>
          <a:p>
            <a:pPr marL="603250" marR="55880" lvl="1" indent="-131445">
              <a:lnSpc>
                <a:spcPts val="1200"/>
              </a:lnSpc>
              <a:spcBef>
                <a:spcPts val="30"/>
              </a:spcBef>
              <a:buClr>
                <a:srgbClr val="3232B2"/>
              </a:buClr>
              <a:buFont typeface="Impact"/>
              <a:buChar char="•"/>
              <a:tabLst>
                <a:tab pos="604520" algn="l"/>
              </a:tabLst>
            </a:pPr>
            <a:r>
              <a:rPr sz="1000" spc="-20" dirty="0">
                <a:latin typeface="Tahoma"/>
                <a:cs typeface="Tahoma"/>
              </a:rPr>
              <a:t>isolating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docker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users</a:t>
            </a:r>
            <a:r>
              <a:rPr sz="1000" spc="-20" dirty="0">
                <a:latin typeface="Tahoma"/>
                <a:cs typeface="Tahoma"/>
              </a:rPr>
              <a:t> from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each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other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-20" dirty="0">
                <a:latin typeface="Arial"/>
                <a:cs typeface="Arial"/>
              </a:rPr>
              <a:t>(one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docker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daemon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for 	</a:t>
            </a:r>
            <a:r>
              <a:rPr sz="1000" i="1" spc="-60" dirty="0">
                <a:latin typeface="Arial"/>
                <a:cs typeface="Arial"/>
              </a:rPr>
              <a:t>each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user,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with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uids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remapped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to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different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ranges)</a:t>
            </a:r>
            <a:endParaRPr sz="1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232B2"/>
              </a:buClr>
              <a:buFont typeface="Impact"/>
              <a:buChar char="•"/>
            </a:pPr>
            <a:endParaRPr sz="1000" dirty="0">
              <a:latin typeface="Arial"/>
              <a:cs typeface="Arial"/>
            </a:endParaRPr>
          </a:p>
          <a:p>
            <a:pPr marL="329565" indent="-1403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dirty="0">
                <a:latin typeface="Tahoma"/>
                <a:cs typeface="Tahoma"/>
              </a:rPr>
              <a:t>limits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v1.10)</a:t>
            </a:r>
            <a:endParaRPr sz="1100" dirty="0">
              <a:latin typeface="Tahoma"/>
              <a:cs typeface="Tahoma"/>
            </a:endParaRPr>
          </a:p>
          <a:p>
            <a:pPr marL="603885" lvl="1" indent="-131445">
              <a:lnSpc>
                <a:spcPts val="1200"/>
              </a:lnSpc>
              <a:spcBef>
                <a:spcPts val="175"/>
              </a:spcBef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spc="-20" dirty="0">
                <a:latin typeface="Tahoma"/>
                <a:cs typeface="Tahoma"/>
              </a:rPr>
              <a:t>global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config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only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(daemon </a:t>
            </a:r>
            <a:r>
              <a:rPr sz="1000" spc="-10" dirty="0">
                <a:latin typeface="Tahoma"/>
                <a:cs typeface="Tahoma"/>
              </a:rPr>
              <a:t>scope)</a:t>
            </a:r>
            <a:endParaRPr sz="1000" dirty="0">
              <a:latin typeface="Tahoma"/>
              <a:cs typeface="Tahoma"/>
            </a:endParaRPr>
          </a:p>
          <a:p>
            <a:pPr marL="603885" lvl="1" indent="-131445">
              <a:lnSpc>
                <a:spcPts val="1200"/>
              </a:lnSpc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spc="-55" dirty="0">
                <a:latin typeface="Tahoma"/>
                <a:cs typeface="Tahoma"/>
              </a:rPr>
              <a:t>coarse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mapping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only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(hardcoded </a:t>
            </a:r>
            <a:r>
              <a:rPr sz="1000" spc="-40" dirty="0">
                <a:latin typeface="Tahoma"/>
                <a:cs typeface="Tahoma"/>
              </a:rPr>
              <a:t>range: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0..65535)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3463" y="25303"/>
            <a:ext cx="2946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29482" y="25303"/>
            <a:ext cx="688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2720" y="96210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0" y="290954"/>
            <a:ext cx="3913504" cy="2599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97585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is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not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sandbox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400">
              <a:latin typeface="Tahoma"/>
              <a:cs typeface="Tahoma"/>
            </a:endParaRPr>
          </a:p>
          <a:p>
            <a:pPr marL="12700" marR="127000" indent="-635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Even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capabilities+seccomp+user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90" dirty="0">
                <a:latin typeface="Arial"/>
                <a:cs typeface="Arial"/>
              </a:rPr>
              <a:t>namespaces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enabled,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you </a:t>
            </a:r>
            <a:r>
              <a:rPr sz="1100" spc="-50" dirty="0">
                <a:latin typeface="Tahoma"/>
                <a:cs typeface="Tahoma"/>
              </a:rPr>
              <a:t>may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still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vulnerable,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because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kernel’s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attack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surface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big</a:t>
            </a:r>
            <a:endParaRPr sz="1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1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100" b="1" spc="-20" dirty="0">
                <a:latin typeface="Gill Sans MT"/>
                <a:cs typeface="Gill Sans MT"/>
                <a:hlinkClick r:id="rId11"/>
              </a:rPr>
              <a:t>CVE-2019-5736</a:t>
            </a:r>
            <a:endParaRPr sz="1100">
              <a:latin typeface="Gill Sans MT"/>
              <a:cs typeface="Gill Sans MT"/>
            </a:endParaRPr>
          </a:p>
          <a:p>
            <a:pPr marL="12700" marR="5080" algn="just">
              <a:lnSpc>
                <a:spcPts val="1350"/>
              </a:lnSpc>
              <a:spcBef>
                <a:spcPts val="55"/>
              </a:spcBef>
            </a:pPr>
            <a:r>
              <a:rPr sz="800" i="1" dirty="0">
                <a:latin typeface="Arial"/>
                <a:cs typeface="Arial"/>
              </a:rPr>
              <a:t>runc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through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1.0-</a:t>
            </a:r>
            <a:r>
              <a:rPr sz="800" i="1" dirty="0">
                <a:latin typeface="Arial"/>
                <a:cs typeface="Arial"/>
              </a:rPr>
              <a:t>rc6,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as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used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in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Docker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before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18.09.2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and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other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products,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allows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attackers</a:t>
            </a:r>
            <a:r>
              <a:rPr sz="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overwrite</a:t>
            </a:r>
            <a:r>
              <a:rPr sz="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host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runc</a:t>
            </a:r>
            <a:r>
              <a:rPr sz="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(and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FF0000"/>
                </a:solidFill>
                <a:latin typeface="Arial"/>
                <a:cs typeface="Arial"/>
              </a:rPr>
              <a:t>consequently</a:t>
            </a:r>
            <a:r>
              <a:rPr sz="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obtain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host</a:t>
            </a:r>
            <a:r>
              <a:rPr sz="8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30" dirty="0">
                <a:solidFill>
                  <a:srgbClr val="FF0000"/>
                </a:solidFill>
                <a:latin typeface="Arial"/>
                <a:cs typeface="Arial"/>
              </a:rPr>
              <a:t>access)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20" dirty="0">
                <a:latin typeface="Gill Sans MT"/>
                <a:cs typeface="Gill Sans MT"/>
                <a:hlinkClick r:id="rId12"/>
              </a:rPr>
              <a:t>CVE-2018-</a:t>
            </a:r>
            <a:r>
              <a:rPr sz="1100" b="1" spc="-10" dirty="0">
                <a:latin typeface="Gill Sans MT"/>
                <a:cs typeface="Gill Sans MT"/>
                <a:hlinkClick r:id="rId12"/>
              </a:rPr>
              <a:t>15664</a:t>
            </a:r>
            <a:endParaRPr sz="1100">
              <a:latin typeface="Gill Sans MT"/>
              <a:cs typeface="Gill Sans MT"/>
            </a:endParaRPr>
          </a:p>
          <a:p>
            <a:pPr marL="12700" marR="5080" algn="just">
              <a:lnSpc>
                <a:spcPts val="1350"/>
              </a:lnSpc>
              <a:spcBef>
                <a:spcPts val="55"/>
              </a:spcBef>
            </a:pPr>
            <a:r>
              <a:rPr sz="800" i="1" dirty="0">
                <a:latin typeface="Arial"/>
                <a:cs typeface="Arial"/>
              </a:rPr>
              <a:t>In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Docker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through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18.06.1-</a:t>
            </a:r>
            <a:r>
              <a:rPr sz="800" i="1" spc="-20" dirty="0">
                <a:latin typeface="Arial"/>
                <a:cs typeface="Arial"/>
              </a:rPr>
              <a:t>ce-</a:t>
            </a:r>
            <a:r>
              <a:rPr sz="800" i="1" dirty="0">
                <a:latin typeface="Arial"/>
                <a:cs typeface="Arial"/>
              </a:rPr>
              <a:t>rc2,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the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API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endpoints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behind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the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’docker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cp’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command are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vulnerable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to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symlink-</a:t>
            </a:r>
            <a:r>
              <a:rPr sz="800" i="1" spc="-10" dirty="0">
                <a:latin typeface="Arial"/>
                <a:cs typeface="Arial"/>
              </a:rPr>
              <a:t>exchange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attack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with</a:t>
            </a:r>
            <a:r>
              <a:rPr sz="800" i="1" spc="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Directory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Traversal,</a:t>
            </a:r>
            <a:r>
              <a:rPr sz="800" i="1" spc="45" dirty="0"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giving</a:t>
            </a:r>
            <a:r>
              <a:rPr sz="8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attackers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arbitrary</a:t>
            </a:r>
            <a:r>
              <a:rPr sz="800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read-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r>
              <a:rPr sz="8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45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8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800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8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host</a:t>
            </a:r>
            <a:r>
              <a:rPr sz="8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filesystem</a:t>
            </a:r>
            <a:r>
              <a:rPr sz="800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8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sz="8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privileges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25303"/>
            <a:ext cx="186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2" action="ppaction://hlinksldjump"/>
              </a:rPr>
              <a:t>Intro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476" y="157111"/>
            <a:ext cx="792480" cy="36195"/>
          </a:xfrm>
          <a:custGeom>
            <a:avLst/>
            <a:gdLst/>
            <a:ahLst/>
            <a:cxnLst/>
            <a:rect l="l" t="t" r="r" b="b"/>
            <a:pathLst>
              <a:path w="792480" h="36194">
                <a:moveTo>
                  <a:pt x="36000" y="18008"/>
                </a:moveTo>
                <a:lnTo>
                  <a:pt x="34585" y="10999"/>
                </a:lnTo>
                <a:lnTo>
                  <a:pt x="30727" y="5275"/>
                </a:lnTo>
                <a:lnTo>
                  <a:pt x="25005" y="1415"/>
                </a:lnTo>
                <a:lnTo>
                  <a:pt x="17998" y="0"/>
                </a:lnTo>
                <a:lnTo>
                  <a:pt x="10991" y="1415"/>
                </a:lnTo>
                <a:lnTo>
                  <a:pt x="5270" y="5275"/>
                </a:lnTo>
                <a:lnTo>
                  <a:pt x="1414" y="10999"/>
                </a:lnTo>
                <a:lnTo>
                  <a:pt x="0" y="18008"/>
                </a:lnTo>
                <a:lnTo>
                  <a:pt x="1414" y="25010"/>
                </a:lnTo>
                <a:lnTo>
                  <a:pt x="5270" y="30730"/>
                </a:lnTo>
                <a:lnTo>
                  <a:pt x="10991" y="34589"/>
                </a:lnTo>
                <a:lnTo>
                  <a:pt x="17998" y="36004"/>
                </a:lnTo>
                <a:lnTo>
                  <a:pt x="25005" y="34589"/>
                </a:lnTo>
                <a:lnTo>
                  <a:pt x="30727" y="30730"/>
                </a:lnTo>
                <a:lnTo>
                  <a:pt x="34585" y="25010"/>
                </a:lnTo>
                <a:lnTo>
                  <a:pt x="36000" y="18008"/>
                </a:lnTo>
                <a:close/>
              </a:path>
              <a:path w="792480" h="36194">
                <a:moveTo>
                  <a:pt x="86409" y="18008"/>
                </a:moveTo>
                <a:lnTo>
                  <a:pt x="84994" y="10999"/>
                </a:lnTo>
                <a:lnTo>
                  <a:pt x="81135" y="5275"/>
                </a:lnTo>
                <a:lnTo>
                  <a:pt x="75413" y="1415"/>
                </a:lnTo>
                <a:lnTo>
                  <a:pt x="68406" y="0"/>
                </a:lnTo>
                <a:lnTo>
                  <a:pt x="61398" y="1415"/>
                </a:lnTo>
                <a:lnTo>
                  <a:pt x="55676" y="5275"/>
                </a:lnTo>
                <a:lnTo>
                  <a:pt x="51817" y="10999"/>
                </a:lnTo>
                <a:lnTo>
                  <a:pt x="50402" y="18008"/>
                </a:lnTo>
                <a:lnTo>
                  <a:pt x="51817" y="25010"/>
                </a:lnTo>
                <a:lnTo>
                  <a:pt x="55676" y="30730"/>
                </a:lnTo>
                <a:lnTo>
                  <a:pt x="61398" y="34589"/>
                </a:lnTo>
                <a:lnTo>
                  <a:pt x="68406" y="36004"/>
                </a:lnTo>
                <a:lnTo>
                  <a:pt x="75413" y="34589"/>
                </a:lnTo>
                <a:lnTo>
                  <a:pt x="81135" y="30730"/>
                </a:lnTo>
                <a:lnTo>
                  <a:pt x="84994" y="25010"/>
                </a:lnTo>
                <a:lnTo>
                  <a:pt x="86409" y="18008"/>
                </a:lnTo>
                <a:close/>
              </a:path>
              <a:path w="792480" h="36194">
                <a:moveTo>
                  <a:pt x="136801" y="18008"/>
                </a:moveTo>
                <a:lnTo>
                  <a:pt x="135387" y="10999"/>
                </a:lnTo>
                <a:lnTo>
                  <a:pt x="131528" y="5275"/>
                </a:lnTo>
                <a:lnTo>
                  <a:pt x="125806" y="1415"/>
                </a:lnTo>
                <a:lnTo>
                  <a:pt x="118799" y="0"/>
                </a:lnTo>
                <a:lnTo>
                  <a:pt x="111792" y="1415"/>
                </a:lnTo>
                <a:lnTo>
                  <a:pt x="106071" y="5275"/>
                </a:lnTo>
                <a:lnTo>
                  <a:pt x="102215" y="10999"/>
                </a:lnTo>
                <a:lnTo>
                  <a:pt x="100801" y="18008"/>
                </a:lnTo>
                <a:lnTo>
                  <a:pt x="102215" y="25010"/>
                </a:lnTo>
                <a:lnTo>
                  <a:pt x="106071" y="30730"/>
                </a:lnTo>
                <a:lnTo>
                  <a:pt x="111792" y="34589"/>
                </a:lnTo>
                <a:lnTo>
                  <a:pt x="118799" y="36004"/>
                </a:lnTo>
                <a:lnTo>
                  <a:pt x="125806" y="34589"/>
                </a:lnTo>
                <a:lnTo>
                  <a:pt x="131528" y="30730"/>
                </a:lnTo>
                <a:lnTo>
                  <a:pt x="135387" y="25010"/>
                </a:lnTo>
                <a:lnTo>
                  <a:pt x="136801" y="18008"/>
                </a:lnTo>
                <a:close/>
              </a:path>
              <a:path w="792480" h="36194">
                <a:moveTo>
                  <a:pt x="187205" y="18008"/>
                </a:moveTo>
                <a:lnTo>
                  <a:pt x="185791" y="10999"/>
                </a:lnTo>
                <a:lnTo>
                  <a:pt x="181934" y="5275"/>
                </a:lnTo>
                <a:lnTo>
                  <a:pt x="176213" y="1415"/>
                </a:lnTo>
                <a:lnTo>
                  <a:pt x="169207" y="0"/>
                </a:lnTo>
                <a:lnTo>
                  <a:pt x="162200" y="1415"/>
                </a:lnTo>
                <a:lnTo>
                  <a:pt x="156477" y="5275"/>
                </a:lnTo>
                <a:lnTo>
                  <a:pt x="152618" y="10999"/>
                </a:lnTo>
                <a:lnTo>
                  <a:pt x="151203" y="18008"/>
                </a:lnTo>
                <a:lnTo>
                  <a:pt x="152618" y="25010"/>
                </a:lnTo>
                <a:lnTo>
                  <a:pt x="156477" y="30730"/>
                </a:lnTo>
                <a:lnTo>
                  <a:pt x="162200" y="34589"/>
                </a:lnTo>
                <a:lnTo>
                  <a:pt x="169207" y="36004"/>
                </a:lnTo>
                <a:lnTo>
                  <a:pt x="176213" y="34589"/>
                </a:lnTo>
                <a:lnTo>
                  <a:pt x="181934" y="30730"/>
                </a:lnTo>
                <a:lnTo>
                  <a:pt x="185791" y="25010"/>
                </a:lnTo>
                <a:lnTo>
                  <a:pt x="187205" y="18008"/>
                </a:lnTo>
                <a:close/>
              </a:path>
              <a:path w="792480" h="36194">
                <a:moveTo>
                  <a:pt x="237599" y="18008"/>
                </a:moveTo>
                <a:lnTo>
                  <a:pt x="236184" y="10999"/>
                </a:lnTo>
                <a:lnTo>
                  <a:pt x="232328" y="5275"/>
                </a:lnTo>
                <a:lnTo>
                  <a:pt x="226607" y="1415"/>
                </a:lnTo>
                <a:lnTo>
                  <a:pt x="219600" y="0"/>
                </a:lnTo>
                <a:lnTo>
                  <a:pt x="212593" y="1415"/>
                </a:lnTo>
                <a:lnTo>
                  <a:pt x="206870" y="5275"/>
                </a:lnTo>
                <a:lnTo>
                  <a:pt x="203012" y="10999"/>
                </a:lnTo>
                <a:lnTo>
                  <a:pt x="201597" y="18008"/>
                </a:lnTo>
                <a:lnTo>
                  <a:pt x="203012" y="25010"/>
                </a:lnTo>
                <a:lnTo>
                  <a:pt x="206870" y="30730"/>
                </a:lnTo>
                <a:lnTo>
                  <a:pt x="212593" y="34589"/>
                </a:lnTo>
                <a:lnTo>
                  <a:pt x="219600" y="36004"/>
                </a:lnTo>
                <a:lnTo>
                  <a:pt x="226607" y="34589"/>
                </a:lnTo>
                <a:lnTo>
                  <a:pt x="232328" y="30730"/>
                </a:lnTo>
                <a:lnTo>
                  <a:pt x="236184" y="25010"/>
                </a:lnTo>
                <a:lnTo>
                  <a:pt x="237599" y="18008"/>
                </a:lnTo>
                <a:close/>
              </a:path>
              <a:path w="792480" h="36194">
                <a:moveTo>
                  <a:pt x="288006" y="18008"/>
                </a:moveTo>
                <a:lnTo>
                  <a:pt x="286592" y="10999"/>
                </a:lnTo>
                <a:lnTo>
                  <a:pt x="282735" y="5275"/>
                </a:lnTo>
                <a:lnTo>
                  <a:pt x="277012" y="1415"/>
                </a:lnTo>
                <a:lnTo>
                  <a:pt x="270003" y="0"/>
                </a:lnTo>
                <a:lnTo>
                  <a:pt x="262996" y="1415"/>
                </a:lnTo>
                <a:lnTo>
                  <a:pt x="257275" y="5275"/>
                </a:lnTo>
                <a:lnTo>
                  <a:pt x="253419" y="10999"/>
                </a:lnTo>
                <a:lnTo>
                  <a:pt x="252004" y="18008"/>
                </a:lnTo>
                <a:lnTo>
                  <a:pt x="253419" y="25010"/>
                </a:lnTo>
                <a:lnTo>
                  <a:pt x="257275" y="30730"/>
                </a:lnTo>
                <a:lnTo>
                  <a:pt x="262996" y="34589"/>
                </a:lnTo>
                <a:lnTo>
                  <a:pt x="270003" y="36004"/>
                </a:lnTo>
                <a:lnTo>
                  <a:pt x="277012" y="34589"/>
                </a:lnTo>
                <a:lnTo>
                  <a:pt x="282735" y="30730"/>
                </a:lnTo>
                <a:lnTo>
                  <a:pt x="286592" y="25010"/>
                </a:lnTo>
                <a:lnTo>
                  <a:pt x="288006" y="18008"/>
                </a:lnTo>
                <a:close/>
              </a:path>
              <a:path w="792480" h="36194">
                <a:moveTo>
                  <a:pt x="338400" y="18008"/>
                </a:moveTo>
                <a:lnTo>
                  <a:pt x="336986" y="10999"/>
                </a:lnTo>
                <a:lnTo>
                  <a:pt x="333129" y="5275"/>
                </a:lnTo>
                <a:lnTo>
                  <a:pt x="327408" y="1415"/>
                </a:lnTo>
                <a:lnTo>
                  <a:pt x="320401" y="0"/>
                </a:lnTo>
                <a:lnTo>
                  <a:pt x="313394" y="1415"/>
                </a:lnTo>
                <a:lnTo>
                  <a:pt x="307672" y="5275"/>
                </a:lnTo>
                <a:lnTo>
                  <a:pt x="303813" y="10999"/>
                </a:lnTo>
                <a:lnTo>
                  <a:pt x="302398" y="18008"/>
                </a:lnTo>
                <a:lnTo>
                  <a:pt x="303813" y="25010"/>
                </a:lnTo>
                <a:lnTo>
                  <a:pt x="307672" y="30730"/>
                </a:lnTo>
                <a:lnTo>
                  <a:pt x="313394" y="34589"/>
                </a:lnTo>
                <a:lnTo>
                  <a:pt x="320401" y="36004"/>
                </a:lnTo>
                <a:lnTo>
                  <a:pt x="327408" y="34589"/>
                </a:lnTo>
                <a:lnTo>
                  <a:pt x="333129" y="30730"/>
                </a:lnTo>
                <a:lnTo>
                  <a:pt x="336986" y="25010"/>
                </a:lnTo>
                <a:lnTo>
                  <a:pt x="338400" y="18008"/>
                </a:lnTo>
                <a:close/>
              </a:path>
              <a:path w="792480" h="36194">
                <a:moveTo>
                  <a:pt x="388807" y="18008"/>
                </a:moveTo>
                <a:lnTo>
                  <a:pt x="387392" y="10999"/>
                </a:lnTo>
                <a:lnTo>
                  <a:pt x="383534" y="5275"/>
                </a:lnTo>
                <a:lnTo>
                  <a:pt x="377811" y="1415"/>
                </a:lnTo>
                <a:lnTo>
                  <a:pt x="370804" y="0"/>
                </a:lnTo>
                <a:lnTo>
                  <a:pt x="363798" y="1415"/>
                </a:lnTo>
                <a:lnTo>
                  <a:pt x="358077" y="5275"/>
                </a:lnTo>
                <a:lnTo>
                  <a:pt x="354220" y="10999"/>
                </a:lnTo>
                <a:lnTo>
                  <a:pt x="352806" y="18008"/>
                </a:lnTo>
                <a:lnTo>
                  <a:pt x="354220" y="25010"/>
                </a:lnTo>
                <a:lnTo>
                  <a:pt x="358077" y="30730"/>
                </a:lnTo>
                <a:lnTo>
                  <a:pt x="363798" y="34589"/>
                </a:lnTo>
                <a:lnTo>
                  <a:pt x="370804" y="36004"/>
                </a:lnTo>
                <a:lnTo>
                  <a:pt x="377811" y="34589"/>
                </a:lnTo>
                <a:lnTo>
                  <a:pt x="383534" y="30730"/>
                </a:lnTo>
                <a:lnTo>
                  <a:pt x="387392" y="25010"/>
                </a:lnTo>
                <a:lnTo>
                  <a:pt x="388807" y="18008"/>
                </a:lnTo>
                <a:close/>
              </a:path>
              <a:path w="792480" h="36194">
                <a:moveTo>
                  <a:pt x="439201" y="18008"/>
                </a:moveTo>
                <a:lnTo>
                  <a:pt x="437786" y="10999"/>
                </a:lnTo>
                <a:lnTo>
                  <a:pt x="433927" y="5275"/>
                </a:lnTo>
                <a:lnTo>
                  <a:pt x="428205" y="1415"/>
                </a:lnTo>
                <a:lnTo>
                  <a:pt x="421198" y="0"/>
                </a:lnTo>
                <a:lnTo>
                  <a:pt x="414191" y="1415"/>
                </a:lnTo>
                <a:lnTo>
                  <a:pt x="408470" y="5275"/>
                </a:lnTo>
                <a:lnTo>
                  <a:pt x="404613" y="10999"/>
                </a:lnTo>
                <a:lnTo>
                  <a:pt x="403199" y="18008"/>
                </a:lnTo>
                <a:lnTo>
                  <a:pt x="404613" y="25010"/>
                </a:lnTo>
                <a:lnTo>
                  <a:pt x="408470" y="30730"/>
                </a:lnTo>
                <a:lnTo>
                  <a:pt x="414191" y="34589"/>
                </a:lnTo>
                <a:lnTo>
                  <a:pt x="421198" y="36004"/>
                </a:lnTo>
                <a:lnTo>
                  <a:pt x="428205" y="34589"/>
                </a:lnTo>
                <a:lnTo>
                  <a:pt x="433927" y="30730"/>
                </a:lnTo>
                <a:lnTo>
                  <a:pt x="437786" y="25010"/>
                </a:lnTo>
                <a:lnTo>
                  <a:pt x="439201" y="18008"/>
                </a:lnTo>
                <a:close/>
              </a:path>
              <a:path w="792480" h="36194">
                <a:moveTo>
                  <a:pt x="489609" y="18008"/>
                </a:moveTo>
                <a:lnTo>
                  <a:pt x="488194" y="10999"/>
                </a:lnTo>
                <a:lnTo>
                  <a:pt x="484335" y="5275"/>
                </a:lnTo>
                <a:lnTo>
                  <a:pt x="478613" y="1415"/>
                </a:lnTo>
                <a:lnTo>
                  <a:pt x="471605" y="0"/>
                </a:lnTo>
                <a:lnTo>
                  <a:pt x="464598" y="1415"/>
                </a:lnTo>
                <a:lnTo>
                  <a:pt x="458876" y="5275"/>
                </a:lnTo>
                <a:lnTo>
                  <a:pt x="455018" y="10999"/>
                </a:lnTo>
                <a:lnTo>
                  <a:pt x="453603" y="18008"/>
                </a:lnTo>
                <a:lnTo>
                  <a:pt x="455018" y="25010"/>
                </a:lnTo>
                <a:lnTo>
                  <a:pt x="458876" y="30730"/>
                </a:lnTo>
                <a:lnTo>
                  <a:pt x="464598" y="34589"/>
                </a:lnTo>
                <a:lnTo>
                  <a:pt x="471605" y="36004"/>
                </a:lnTo>
                <a:lnTo>
                  <a:pt x="478613" y="34589"/>
                </a:lnTo>
                <a:lnTo>
                  <a:pt x="484335" y="30730"/>
                </a:lnTo>
                <a:lnTo>
                  <a:pt x="488194" y="25010"/>
                </a:lnTo>
                <a:lnTo>
                  <a:pt x="489609" y="18008"/>
                </a:lnTo>
                <a:close/>
              </a:path>
              <a:path w="792480" h="36194">
                <a:moveTo>
                  <a:pt x="540002" y="18008"/>
                </a:moveTo>
                <a:lnTo>
                  <a:pt x="538587" y="10999"/>
                </a:lnTo>
                <a:lnTo>
                  <a:pt x="534729" y="5275"/>
                </a:lnTo>
                <a:lnTo>
                  <a:pt x="529006" y="1415"/>
                </a:lnTo>
                <a:lnTo>
                  <a:pt x="521999" y="0"/>
                </a:lnTo>
                <a:lnTo>
                  <a:pt x="514992" y="1415"/>
                </a:lnTo>
                <a:lnTo>
                  <a:pt x="509269" y="5275"/>
                </a:lnTo>
                <a:lnTo>
                  <a:pt x="505410" y="10999"/>
                </a:lnTo>
                <a:lnTo>
                  <a:pt x="503995" y="18008"/>
                </a:lnTo>
                <a:lnTo>
                  <a:pt x="505410" y="25010"/>
                </a:lnTo>
                <a:lnTo>
                  <a:pt x="509269" y="30730"/>
                </a:lnTo>
                <a:lnTo>
                  <a:pt x="514992" y="34589"/>
                </a:lnTo>
                <a:lnTo>
                  <a:pt x="521999" y="36004"/>
                </a:lnTo>
                <a:lnTo>
                  <a:pt x="529006" y="34589"/>
                </a:lnTo>
                <a:lnTo>
                  <a:pt x="534729" y="30730"/>
                </a:lnTo>
                <a:lnTo>
                  <a:pt x="538587" y="25010"/>
                </a:lnTo>
                <a:lnTo>
                  <a:pt x="540002" y="18008"/>
                </a:lnTo>
                <a:close/>
              </a:path>
              <a:path w="792480" h="36194">
                <a:moveTo>
                  <a:pt x="590396" y="18008"/>
                </a:moveTo>
                <a:lnTo>
                  <a:pt x="588981" y="10999"/>
                </a:lnTo>
                <a:lnTo>
                  <a:pt x="585122" y="5275"/>
                </a:lnTo>
                <a:lnTo>
                  <a:pt x="579399" y="1415"/>
                </a:lnTo>
                <a:lnTo>
                  <a:pt x="572392" y="0"/>
                </a:lnTo>
                <a:lnTo>
                  <a:pt x="565386" y="1415"/>
                </a:lnTo>
                <a:lnTo>
                  <a:pt x="559665" y="5275"/>
                </a:lnTo>
                <a:lnTo>
                  <a:pt x="555808" y="10999"/>
                </a:lnTo>
                <a:lnTo>
                  <a:pt x="554394" y="18008"/>
                </a:lnTo>
                <a:lnTo>
                  <a:pt x="555808" y="25010"/>
                </a:lnTo>
                <a:lnTo>
                  <a:pt x="559665" y="30730"/>
                </a:lnTo>
                <a:lnTo>
                  <a:pt x="565386" y="34589"/>
                </a:lnTo>
                <a:lnTo>
                  <a:pt x="572392" y="36004"/>
                </a:lnTo>
                <a:lnTo>
                  <a:pt x="579399" y="34589"/>
                </a:lnTo>
                <a:lnTo>
                  <a:pt x="585122" y="30730"/>
                </a:lnTo>
                <a:lnTo>
                  <a:pt x="588981" y="25010"/>
                </a:lnTo>
                <a:lnTo>
                  <a:pt x="590396" y="18008"/>
                </a:lnTo>
                <a:close/>
              </a:path>
              <a:path w="792480" h="36194">
                <a:moveTo>
                  <a:pt x="640798" y="18008"/>
                </a:moveTo>
                <a:lnTo>
                  <a:pt x="639384" y="10999"/>
                </a:lnTo>
                <a:lnTo>
                  <a:pt x="635527" y="5275"/>
                </a:lnTo>
                <a:lnTo>
                  <a:pt x="629806" y="1415"/>
                </a:lnTo>
                <a:lnTo>
                  <a:pt x="622800" y="0"/>
                </a:lnTo>
                <a:lnTo>
                  <a:pt x="615793" y="1415"/>
                </a:lnTo>
                <a:lnTo>
                  <a:pt x="610070" y="5275"/>
                </a:lnTo>
                <a:lnTo>
                  <a:pt x="606211" y="10999"/>
                </a:lnTo>
                <a:lnTo>
                  <a:pt x="604796" y="18008"/>
                </a:lnTo>
                <a:lnTo>
                  <a:pt x="606211" y="25010"/>
                </a:lnTo>
                <a:lnTo>
                  <a:pt x="610070" y="30730"/>
                </a:lnTo>
                <a:lnTo>
                  <a:pt x="615793" y="34589"/>
                </a:lnTo>
                <a:lnTo>
                  <a:pt x="622800" y="36004"/>
                </a:lnTo>
                <a:lnTo>
                  <a:pt x="629806" y="34589"/>
                </a:lnTo>
                <a:lnTo>
                  <a:pt x="635527" y="30730"/>
                </a:lnTo>
                <a:lnTo>
                  <a:pt x="639384" y="25010"/>
                </a:lnTo>
                <a:lnTo>
                  <a:pt x="640798" y="18008"/>
                </a:lnTo>
                <a:close/>
              </a:path>
              <a:path w="792480" h="36194">
                <a:moveTo>
                  <a:pt x="691192" y="18008"/>
                </a:moveTo>
                <a:lnTo>
                  <a:pt x="689778" y="10999"/>
                </a:lnTo>
                <a:lnTo>
                  <a:pt x="685921" y="5275"/>
                </a:lnTo>
                <a:lnTo>
                  <a:pt x="680200" y="1415"/>
                </a:lnTo>
                <a:lnTo>
                  <a:pt x="673193" y="0"/>
                </a:lnTo>
                <a:lnTo>
                  <a:pt x="666186" y="1415"/>
                </a:lnTo>
                <a:lnTo>
                  <a:pt x="660464" y="5275"/>
                </a:lnTo>
                <a:lnTo>
                  <a:pt x="656605" y="10999"/>
                </a:lnTo>
                <a:lnTo>
                  <a:pt x="655190" y="18008"/>
                </a:lnTo>
                <a:lnTo>
                  <a:pt x="656605" y="25010"/>
                </a:lnTo>
                <a:lnTo>
                  <a:pt x="660464" y="30730"/>
                </a:lnTo>
                <a:lnTo>
                  <a:pt x="666186" y="34589"/>
                </a:lnTo>
                <a:lnTo>
                  <a:pt x="673193" y="36004"/>
                </a:lnTo>
                <a:lnTo>
                  <a:pt x="680200" y="34589"/>
                </a:lnTo>
                <a:lnTo>
                  <a:pt x="685921" y="30730"/>
                </a:lnTo>
                <a:lnTo>
                  <a:pt x="689778" y="25010"/>
                </a:lnTo>
                <a:lnTo>
                  <a:pt x="691192" y="18008"/>
                </a:lnTo>
                <a:close/>
              </a:path>
              <a:path w="792480" h="36194">
                <a:moveTo>
                  <a:pt x="741600" y="18008"/>
                </a:moveTo>
                <a:lnTo>
                  <a:pt x="740184" y="10999"/>
                </a:lnTo>
                <a:lnTo>
                  <a:pt x="736326" y="5275"/>
                </a:lnTo>
                <a:lnTo>
                  <a:pt x="730603" y="1415"/>
                </a:lnTo>
                <a:lnTo>
                  <a:pt x="723596" y="0"/>
                </a:lnTo>
                <a:lnTo>
                  <a:pt x="716590" y="1415"/>
                </a:lnTo>
                <a:lnTo>
                  <a:pt x="710869" y="5275"/>
                </a:lnTo>
                <a:lnTo>
                  <a:pt x="707012" y="10999"/>
                </a:lnTo>
                <a:lnTo>
                  <a:pt x="705598" y="18008"/>
                </a:lnTo>
                <a:lnTo>
                  <a:pt x="707012" y="25010"/>
                </a:lnTo>
                <a:lnTo>
                  <a:pt x="710869" y="30730"/>
                </a:lnTo>
                <a:lnTo>
                  <a:pt x="716590" y="34589"/>
                </a:lnTo>
                <a:lnTo>
                  <a:pt x="723596" y="36004"/>
                </a:lnTo>
                <a:lnTo>
                  <a:pt x="730603" y="34589"/>
                </a:lnTo>
                <a:lnTo>
                  <a:pt x="736326" y="30730"/>
                </a:lnTo>
                <a:lnTo>
                  <a:pt x="740184" y="25010"/>
                </a:lnTo>
                <a:lnTo>
                  <a:pt x="741600" y="18008"/>
                </a:lnTo>
                <a:close/>
              </a:path>
              <a:path w="792480" h="36194">
                <a:moveTo>
                  <a:pt x="791993" y="18008"/>
                </a:moveTo>
                <a:lnTo>
                  <a:pt x="790579" y="10999"/>
                </a:lnTo>
                <a:lnTo>
                  <a:pt x="786722" y="5275"/>
                </a:lnTo>
                <a:lnTo>
                  <a:pt x="781001" y="1415"/>
                </a:lnTo>
                <a:lnTo>
                  <a:pt x="773995" y="0"/>
                </a:lnTo>
                <a:lnTo>
                  <a:pt x="766985" y="1415"/>
                </a:lnTo>
                <a:lnTo>
                  <a:pt x="761263" y="5275"/>
                </a:lnTo>
                <a:lnTo>
                  <a:pt x="757405" y="10999"/>
                </a:lnTo>
                <a:lnTo>
                  <a:pt x="755991" y="18008"/>
                </a:lnTo>
                <a:lnTo>
                  <a:pt x="757405" y="25010"/>
                </a:lnTo>
                <a:lnTo>
                  <a:pt x="761263" y="30730"/>
                </a:lnTo>
                <a:lnTo>
                  <a:pt x="766985" y="34589"/>
                </a:lnTo>
                <a:lnTo>
                  <a:pt x="773995" y="36004"/>
                </a:lnTo>
                <a:lnTo>
                  <a:pt x="781001" y="34589"/>
                </a:lnTo>
                <a:lnTo>
                  <a:pt x="786722" y="30730"/>
                </a:lnTo>
                <a:lnTo>
                  <a:pt x="790579" y="25010"/>
                </a:lnTo>
                <a:lnTo>
                  <a:pt x="791993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26" y="25303"/>
            <a:ext cx="3822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3" action="ppaction://hlinksldjump"/>
              </a:rPr>
              <a:t>Containers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994" y="2530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8C8CAC"/>
                </a:solidFill>
                <a:latin typeface="Tahoma"/>
                <a:cs typeface="Tahoma"/>
                <a:hlinkClick r:id="rId4" action="ppaction://hlinksldjump"/>
              </a:rPr>
              <a:t>I/O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019" y="25303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8C8CAC"/>
                </a:solidFill>
                <a:latin typeface="Tahoma"/>
                <a:cs typeface="Tahoma"/>
                <a:hlinkClick r:id="rId5" action="ppaction://hlinksldjump"/>
              </a:rPr>
              <a:t>Images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5813" y="154581"/>
            <a:ext cx="2468352" cy="410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7038" y="25303"/>
            <a:ext cx="2647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7" action="ppaction://hlinksldjump"/>
              </a:rPr>
              <a:t>Builder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7604" y="157111"/>
            <a:ext cx="338455" cy="36195"/>
          </a:xfrm>
          <a:custGeom>
            <a:avLst/>
            <a:gdLst/>
            <a:ahLst/>
            <a:cxnLst/>
            <a:rect l="l" t="t" r="r" b="b"/>
            <a:pathLst>
              <a:path w="338454" h="36194">
                <a:moveTo>
                  <a:pt x="36004" y="18008"/>
                </a:moveTo>
                <a:lnTo>
                  <a:pt x="34589" y="10999"/>
                </a:lnTo>
                <a:lnTo>
                  <a:pt x="30729" y="5275"/>
                </a:lnTo>
                <a:lnTo>
                  <a:pt x="25004" y="1415"/>
                </a:lnTo>
                <a:lnTo>
                  <a:pt x="17995" y="0"/>
                </a:lnTo>
                <a:lnTo>
                  <a:pt x="10988" y="1415"/>
                </a:lnTo>
                <a:lnTo>
                  <a:pt x="5268" y="5275"/>
                </a:lnTo>
                <a:lnTo>
                  <a:pt x="1413" y="10999"/>
                </a:lnTo>
                <a:lnTo>
                  <a:pt x="0" y="18008"/>
                </a:lnTo>
                <a:lnTo>
                  <a:pt x="1413" y="25010"/>
                </a:lnTo>
                <a:lnTo>
                  <a:pt x="5268" y="30730"/>
                </a:lnTo>
                <a:lnTo>
                  <a:pt x="10988" y="34589"/>
                </a:lnTo>
                <a:lnTo>
                  <a:pt x="17995" y="36004"/>
                </a:lnTo>
                <a:lnTo>
                  <a:pt x="25004" y="34589"/>
                </a:lnTo>
                <a:lnTo>
                  <a:pt x="30729" y="30730"/>
                </a:lnTo>
                <a:lnTo>
                  <a:pt x="34589" y="25010"/>
                </a:lnTo>
                <a:lnTo>
                  <a:pt x="36004" y="18008"/>
                </a:lnTo>
                <a:close/>
              </a:path>
              <a:path w="338454" h="36194">
                <a:moveTo>
                  <a:pt x="86398" y="18008"/>
                </a:moveTo>
                <a:lnTo>
                  <a:pt x="84982" y="10999"/>
                </a:lnTo>
                <a:lnTo>
                  <a:pt x="81122" y="5275"/>
                </a:lnTo>
                <a:lnTo>
                  <a:pt x="75398" y="1415"/>
                </a:lnTo>
                <a:lnTo>
                  <a:pt x="68389" y="0"/>
                </a:lnTo>
                <a:lnTo>
                  <a:pt x="61382" y="1415"/>
                </a:lnTo>
                <a:lnTo>
                  <a:pt x="55662" y="5275"/>
                </a:lnTo>
                <a:lnTo>
                  <a:pt x="51807" y="10999"/>
                </a:lnTo>
                <a:lnTo>
                  <a:pt x="50393" y="18008"/>
                </a:lnTo>
                <a:lnTo>
                  <a:pt x="51807" y="25010"/>
                </a:lnTo>
                <a:lnTo>
                  <a:pt x="55662" y="30730"/>
                </a:lnTo>
                <a:lnTo>
                  <a:pt x="61382" y="34589"/>
                </a:lnTo>
                <a:lnTo>
                  <a:pt x="68389" y="36004"/>
                </a:lnTo>
                <a:lnTo>
                  <a:pt x="75398" y="34589"/>
                </a:lnTo>
                <a:lnTo>
                  <a:pt x="81122" y="30730"/>
                </a:lnTo>
                <a:lnTo>
                  <a:pt x="84982" y="25010"/>
                </a:lnTo>
                <a:lnTo>
                  <a:pt x="86398" y="18008"/>
                </a:lnTo>
                <a:close/>
              </a:path>
              <a:path w="338454" h="36194">
                <a:moveTo>
                  <a:pt x="136804" y="18008"/>
                </a:moveTo>
                <a:lnTo>
                  <a:pt x="135388" y="10999"/>
                </a:lnTo>
                <a:lnTo>
                  <a:pt x="131529" y="5275"/>
                </a:lnTo>
                <a:lnTo>
                  <a:pt x="125804" y="1415"/>
                </a:lnTo>
                <a:lnTo>
                  <a:pt x="118795" y="0"/>
                </a:lnTo>
                <a:lnTo>
                  <a:pt x="111788" y="1415"/>
                </a:lnTo>
                <a:lnTo>
                  <a:pt x="106068" y="5275"/>
                </a:lnTo>
                <a:lnTo>
                  <a:pt x="102213" y="10999"/>
                </a:lnTo>
                <a:lnTo>
                  <a:pt x="100799" y="18008"/>
                </a:lnTo>
                <a:lnTo>
                  <a:pt x="102213" y="25010"/>
                </a:lnTo>
                <a:lnTo>
                  <a:pt x="106068" y="30730"/>
                </a:lnTo>
                <a:lnTo>
                  <a:pt x="111788" y="34589"/>
                </a:lnTo>
                <a:lnTo>
                  <a:pt x="118795" y="36004"/>
                </a:lnTo>
                <a:lnTo>
                  <a:pt x="125804" y="34589"/>
                </a:lnTo>
                <a:lnTo>
                  <a:pt x="131529" y="30730"/>
                </a:lnTo>
                <a:lnTo>
                  <a:pt x="135388" y="25010"/>
                </a:lnTo>
                <a:lnTo>
                  <a:pt x="136804" y="18008"/>
                </a:lnTo>
                <a:close/>
              </a:path>
              <a:path w="338454" h="36194">
                <a:moveTo>
                  <a:pt x="187198" y="18008"/>
                </a:moveTo>
                <a:lnTo>
                  <a:pt x="185782" y="10999"/>
                </a:lnTo>
                <a:lnTo>
                  <a:pt x="181922" y="5275"/>
                </a:lnTo>
                <a:lnTo>
                  <a:pt x="176198" y="1415"/>
                </a:lnTo>
                <a:lnTo>
                  <a:pt x="169189" y="0"/>
                </a:lnTo>
                <a:lnTo>
                  <a:pt x="162182" y="1415"/>
                </a:lnTo>
                <a:lnTo>
                  <a:pt x="156462" y="5275"/>
                </a:lnTo>
                <a:lnTo>
                  <a:pt x="152606" y="10999"/>
                </a:lnTo>
                <a:lnTo>
                  <a:pt x="151193" y="18008"/>
                </a:lnTo>
                <a:lnTo>
                  <a:pt x="152606" y="25010"/>
                </a:lnTo>
                <a:lnTo>
                  <a:pt x="156462" y="30730"/>
                </a:lnTo>
                <a:lnTo>
                  <a:pt x="162182" y="34589"/>
                </a:lnTo>
                <a:lnTo>
                  <a:pt x="169189" y="36004"/>
                </a:lnTo>
                <a:lnTo>
                  <a:pt x="176198" y="34589"/>
                </a:lnTo>
                <a:lnTo>
                  <a:pt x="181922" y="30730"/>
                </a:lnTo>
                <a:lnTo>
                  <a:pt x="185782" y="25010"/>
                </a:lnTo>
                <a:lnTo>
                  <a:pt x="187198" y="18008"/>
                </a:lnTo>
                <a:close/>
              </a:path>
              <a:path w="338454" h="36194">
                <a:moveTo>
                  <a:pt x="237604" y="18008"/>
                </a:moveTo>
                <a:lnTo>
                  <a:pt x="236188" y="10999"/>
                </a:lnTo>
                <a:lnTo>
                  <a:pt x="232329" y="5275"/>
                </a:lnTo>
                <a:lnTo>
                  <a:pt x="226604" y="1415"/>
                </a:lnTo>
                <a:lnTo>
                  <a:pt x="219595" y="0"/>
                </a:lnTo>
                <a:lnTo>
                  <a:pt x="212594" y="1415"/>
                </a:lnTo>
                <a:lnTo>
                  <a:pt x="206873" y="5275"/>
                </a:lnTo>
                <a:lnTo>
                  <a:pt x="203015" y="10999"/>
                </a:lnTo>
                <a:lnTo>
                  <a:pt x="201599" y="18008"/>
                </a:lnTo>
                <a:lnTo>
                  <a:pt x="203015" y="25010"/>
                </a:lnTo>
                <a:lnTo>
                  <a:pt x="206873" y="30730"/>
                </a:lnTo>
                <a:lnTo>
                  <a:pt x="212594" y="34589"/>
                </a:lnTo>
                <a:lnTo>
                  <a:pt x="219595" y="36004"/>
                </a:lnTo>
                <a:lnTo>
                  <a:pt x="226604" y="34589"/>
                </a:lnTo>
                <a:lnTo>
                  <a:pt x="232329" y="30730"/>
                </a:lnTo>
                <a:lnTo>
                  <a:pt x="236188" y="25010"/>
                </a:lnTo>
                <a:lnTo>
                  <a:pt x="237604" y="18008"/>
                </a:lnTo>
                <a:close/>
              </a:path>
              <a:path w="338454" h="36194">
                <a:moveTo>
                  <a:pt x="287985" y="18008"/>
                </a:moveTo>
                <a:lnTo>
                  <a:pt x="286571" y="10999"/>
                </a:lnTo>
                <a:lnTo>
                  <a:pt x="282716" y="5275"/>
                </a:lnTo>
                <a:lnTo>
                  <a:pt x="276996" y="1415"/>
                </a:lnTo>
                <a:lnTo>
                  <a:pt x="269989" y="0"/>
                </a:lnTo>
                <a:lnTo>
                  <a:pt x="262982" y="1415"/>
                </a:lnTo>
                <a:lnTo>
                  <a:pt x="257262" y="5275"/>
                </a:lnTo>
                <a:lnTo>
                  <a:pt x="253406" y="10999"/>
                </a:lnTo>
                <a:lnTo>
                  <a:pt x="251993" y="18008"/>
                </a:lnTo>
                <a:lnTo>
                  <a:pt x="253406" y="25010"/>
                </a:lnTo>
                <a:lnTo>
                  <a:pt x="257262" y="30730"/>
                </a:lnTo>
                <a:lnTo>
                  <a:pt x="262982" y="34589"/>
                </a:lnTo>
                <a:lnTo>
                  <a:pt x="269989" y="36004"/>
                </a:lnTo>
                <a:lnTo>
                  <a:pt x="276996" y="34589"/>
                </a:lnTo>
                <a:lnTo>
                  <a:pt x="282716" y="30730"/>
                </a:lnTo>
                <a:lnTo>
                  <a:pt x="286571" y="25010"/>
                </a:lnTo>
                <a:lnTo>
                  <a:pt x="287985" y="18008"/>
                </a:lnTo>
                <a:close/>
              </a:path>
              <a:path w="338454" h="36194">
                <a:moveTo>
                  <a:pt x="338404" y="18008"/>
                </a:moveTo>
                <a:lnTo>
                  <a:pt x="336988" y="10999"/>
                </a:lnTo>
                <a:lnTo>
                  <a:pt x="333128" y="5275"/>
                </a:lnTo>
                <a:lnTo>
                  <a:pt x="327404" y="1415"/>
                </a:lnTo>
                <a:lnTo>
                  <a:pt x="320395" y="0"/>
                </a:lnTo>
                <a:lnTo>
                  <a:pt x="313388" y="1415"/>
                </a:lnTo>
                <a:lnTo>
                  <a:pt x="307668" y="5275"/>
                </a:lnTo>
                <a:lnTo>
                  <a:pt x="303813" y="10999"/>
                </a:lnTo>
                <a:lnTo>
                  <a:pt x="302399" y="18008"/>
                </a:lnTo>
                <a:lnTo>
                  <a:pt x="303813" y="25010"/>
                </a:lnTo>
                <a:lnTo>
                  <a:pt x="307668" y="30730"/>
                </a:lnTo>
                <a:lnTo>
                  <a:pt x="313388" y="34589"/>
                </a:lnTo>
                <a:lnTo>
                  <a:pt x="320395" y="36004"/>
                </a:lnTo>
                <a:lnTo>
                  <a:pt x="327404" y="34589"/>
                </a:lnTo>
                <a:lnTo>
                  <a:pt x="333128" y="30730"/>
                </a:lnTo>
                <a:lnTo>
                  <a:pt x="336988" y="25010"/>
                </a:lnTo>
                <a:lnTo>
                  <a:pt x="338404" y="18008"/>
                </a:lnTo>
                <a:close/>
              </a:path>
            </a:pathLst>
          </a:custGeom>
          <a:ln w="5060">
            <a:solidFill>
              <a:srgbClr val="8C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23463" y="25303"/>
            <a:ext cx="11944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159" algn="l"/>
              </a:tabLst>
            </a:pPr>
            <a:r>
              <a:rPr sz="600" spc="-10" dirty="0">
                <a:solidFill>
                  <a:srgbClr val="191959"/>
                </a:solidFill>
                <a:latin typeface="Tahoma"/>
                <a:cs typeface="Tahoma"/>
                <a:hlinkClick r:id="rId8" action="ppaction://hlinksldjump"/>
              </a:rPr>
              <a:t>Security</a:t>
            </a:r>
            <a:r>
              <a:rPr sz="600" dirty="0">
                <a:solidFill>
                  <a:srgbClr val="191959"/>
                </a:solidFill>
                <a:latin typeface="Tahoma"/>
                <a:cs typeface="Tahoma"/>
              </a:rPr>
              <a:t>	</a:t>
            </a:r>
            <a:r>
              <a:rPr sz="600" dirty="0">
                <a:solidFill>
                  <a:srgbClr val="8C8CAC"/>
                </a:solidFill>
                <a:latin typeface="Tahoma"/>
                <a:cs typeface="Tahoma"/>
                <a:hlinkClick r:id="rId9" action="ppaction://hlinksldjump"/>
              </a:rPr>
              <a:t>Ecosystem</a:t>
            </a:r>
            <a:r>
              <a:rPr sz="600" spc="165" dirty="0">
                <a:solidFill>
                  <a:srgbClr val="8C8CAC"/>
                </a:solidFill>
                <a:latin typeface="Tahoma"/>
                <a:cs typeface="Tahoma"/>
              </a:rPr>
              <a:t>  </a:t>
            </a:r>
            <a:r>
              <a:rPr sz="600" spc="-10" dirty="0">
                <a:solidFill>
                  <a:srgbClr val="8C8CAC"/>
                </a:solidFill>
                <a:latin typeface="Tahoma"/>
                <a:cs typeface="Tahoma"/>
                <a:hlinkClick r:id="rId10" action="ppaction://hlinksldjump"/>
              </a:rPr>
              <a:t>Future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190" y="290954"/>
            <a:ext cx="3913504" cy="25419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Run</a:t>
            </a:r>
            <a:r>
              <a:rPr sz="1400" spc="-7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232B2"/>
                </a:solidFill>
                <a:latin typeface="Tahoma"/>
                <a:cs typeface="Tahoma"/>
              </a:rPr>
              <a:t>docker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232B2"/>
                </a:solidFill>
                <a:latin typeface="Tahoma"/>
                <a:cs typeface="Tahoma"/>
              </a:rPr>
              <a:t>engine</a:t>
            </a:r>
            <a:r>
              <a:rPr sz="1400" spc="-5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232B2"/>
                </a:solidFill>
                <a:latin typeface="Tahoma"/>
                <a:cs typeface="Tahoma"/>
              </a:rPr>
              <a:t>inside</a:t>
            </a:r>
            <a:r>
              <a:rPr sz="1400" spc="-65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232B2"/>
                </a:solidFill>
                <a:latin typeface="Tahoma"/>
                <a:cs typeface="Tahoma"/>
              </a:rPr>
              <a:t>a</a:t>
            </a:r>
            <a:r>
              <a:rPr sz="1400" spc="-60" dirty="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3232B2"/>
                </a:solidFill>
                <a:latin typeface="Tahoma"/>
                <a:cs typeface="Tahoma"/>
              </a:rPr>
              <a:t>VM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400" dirty="0">
              <a:latin typeface="Tahoma"/>
              <a:cs typeface="Tahoma"/>
            </a:endParaRPr>
          </a:p>
          <a:p>
            <a:pPr marL="50800" marR="43180">
              <a:lnSpc>
                <a:spcPct val="102600"/>
              </a:lnSpc>
            </a:pPr>
            <a:r>
              <a:rPr sz="1100" spc="-40" dirty="0">
                <a:latin typeface="Tahoma"/>
                <a:cs typeface="Tahoma"/>
              </a:rPr>
              <a:t>Hypervisors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smaller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attack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surface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much </a:t>
            </a:r>
            <a:r>
              <a:rPr sz="1100" spc="-2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mature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containers.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Gill Sans MT"/>
                <a:cs typeface="Gill Sans MT"/>
              </a:rPr>
              <a:t>Use</a:t>
            </a:r>
            <a:r>
              <a:rPr sz="1100" b="1" spc="30" dirty="0">
                <a:latin typeface="Gill Sans MT"/>
                <a:cs typeface="Gill Sans MT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a</a:t>
            </a:r>
            <a:r>
              <a:rPr sz="1100" b="1" spc="35" dirty="0">
                <a:latin typeface="Gill Sans MT"/>
                <a:cs typeface="Gill Sans MT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VM</a:t>
            </a:r>
            <a:r>
              <a:rPr sz="1100" b="1" spc="30" dirty="0">
                <a:latin typeface="Gill Sans MT"/>
                <a:cs typeface="Gill Sans MT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if</a:t>
            </a:r>
            <a:r>
              <a:rPr sz="1100" b="1" spc="35" dirty="0">
                <a:latin typeface="Gill Sans MT"/>
                <a:cs typeface="Gill Sans MT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you</a:t>
            </a:r>
            <a:r>
              <a:rPr sz="1100" b="1" spc="35" dirty="0">
                <a:latin typeface="Gill Sans MT"/>
                <a:cs typeface="Gill Sans MT"/>
              </a:rPr>
              <a:t> </a:t>
            </a:r>
            <a:r>
              <a:rPr sz="1100" b="1" spc="-10" dirty="0">
                <a:latin typeface="Gill Sans MT"/>
                <a:cs typeface="Gill Sans MT"/>
              </a:rPr>
              <a:t>need</a:t>
            </a:r>
            <a:r>
              <a:rPr sz="1100" b="1" spc="30" dirty="0">
                <a:latin typeface="Gill Sans MT"/>
                <a:cs typeface="Gill Sans MT"/>
              </a:rPr>
              <a:t> </a:t>
            </a:r>
            <a:r>
              <a:rPr sz="1100" b="1" dirty="0">
                <a:latin typeface="Gill Sans MT"/>
                <a:cs typeface="Gill Sans MT"/>
              </a:rPr>
              <a:t>good</a:t>
            </a:r>
            <a:r>
              <a:rPr sz="1100" b="1" spc="35" dirty="0">
                <a:latin typeface="Gill Sans MT"/>
                <a:cs typeface="Gill Sans MT"/>
              </a:rPr>
              <a:t> </a:t>
            </a:r>
            <a:r>
              <a:rPr sz="1100" b="1" spc="-10" dirty="0">
                <a:latin typeface="Gill Sans MT"/>
                <a:cs typeface="Gill Sans MT"/>
              </a:rPr>
              <a:t>isolation!</a:t>
            </a:r>
            <a:endParaRPr sz="1100" dirty="0">
              <a:latin typeface="Gill Sans MT"/>
              <a:cs typeface="Gill Sans MT"/>
            </a:endParaRPr>
          </a:p>
          <a:p>
            <a:pPr marL="329565" indent="-140335">
              <a:lnSpc>
                <a:spcPct val="100000"/>
              </a:lnSpc>
              <a:spcBef>
                <a:spcPts val="1010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30" dirty="0">
                <a:latin typeface="Tahoma"/>
                <a:cs typeface="Tahoma"/>
              </a:rPr>
              <a:t>either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manually-</a:t>
            </a:r>
            <a:r>
              <a:rPr sz="1100" spc="-30" dirty="0">
                <a:latin typeface="Tahoma"/>
                <a:cs typeface="Tahoma"/>
              </a:rPr>
              <a:t>administrated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VMs</a:t>
            </a:r>
            <a:endParaRPr sz="1100" dirty="0">
              <a:latin typeface="Tahoma"/>
              <a:cs typeface="Tahoma"/>
            </a:endParaRPr>
          </a:p>
          <a:p>
            <a:pPr marL="329565" indent="-140335">
              <a:lnSpc>
                <a:spcPct val="100000"/>
              </a:lnSpc>
              <a:spcBef>
                <a:spcPts val="335"/>
              </a:spcBef>
              <a:buClr>
                <a:srgbClr val="3232B2"/>
              </a:buClr>
              <a:buFont typeface="Impact"/>
              <a:buChar char="•"/>
              <a:tabLst>
                <a:tab pos="329565" algn="l"/>
              </a:tabLst>
            </a:pPr>
            <a:r>
              <a:rPr sz="1100" spc="-30" dirty="0">
                <a:latin typeface="Tahoma"/>
                <a:cs typeface="Tahoma"/>
              </a:rPr>
              <a:t>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transparently-</a:t>
            </a:r>
            <a:r>
              <a:rPr sz="1100" spc="-40" dirty="0">
                <a:latin typeface="Tahoma"/>
                <a:cs typeface="Tahoma"/>
              </a:rPr>
              <a:t>launched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VMs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B2"/>
              </a:buClr>
              <a:buFont typeface="Impact"/>
              <a:buChar char="•"/>
            </a:pPr>
            <a:endParaRPr sz="1100" dirty="0">
              <a:latin typeface="Tahoma"/>
              <a:cs typeface="Tahoma"/>
            </a:endParaRPr>
          </a:p>
          <a:p>
            <a:pPr marL="603885" lvl="1" indent="-131445">
              <a:lnSpc>
                <a:spcPct val="100000"/>
              </a:lnSpc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dirty="0">
                <a:latin typeface="Tahoma"/>
                <a:cs typeface="Tahoma"/>
              </a:rPr>
              <a:t>on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per-</a:t>
            </a:r>
            <a:r>
              <a:rPr sz="1000" spc="-40" dirty="0">
                <a:latin typeface="Tahoma"/>
                <a:cs typeface="Tahoma"/>
              </a:rPr>
              <a:t>engine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basis</a:t>
            </a:r>
            <a:r>
              <a:rPr sz="1000" spc="-30" dirty="0">
                <a:latin typeface="Tahoma"/>
                <a:cs typeface="Tahoma"/>
              </a:rPr>
              <a:t> (docker </a:t>
            </a:r>
            <a:r>
              <a:rPr sz="1000" spc="-45" dirty="0">
                <a:latin typeface="Tahoma"/>
                <a:cs typeface="Tahoma"/>
              </a:rPr>
              <a:t>daemon</a:t>
            </a:r>
            <a:r>
              <a:rPr sz="1000" spc="-30" dirty="0">
                <a:latin typeface="Tahoma"/>
                <a:cs typeface="Tahoma"/>
              </a:rPr>
              <a:t> inside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VM)</a:t>
            </a:r>
            <a:endParaRPr sz="1000" dirty="0">
              <a:latin typeface="Tahoma"/>
              <a:cs typeface="Tahoma"/>
            </a:endParaRPr>
          </a:p>
          <a:p>
            <a:pPr marL="604520">
              <a:lnSpc>
                <a:spcPct val="100000"/>
              </a:lnSpc>
              <a:spcBef>
                <a:spcPts val="200"/>
              </a:spcBef>
            </a:pPr>
            <a:r>
              <a:rPr sz="800" b="1" spc="-20" dirty="0">
                <a:latin typeface="Gill Sans MT"/>
                <a:cs typeface="Gill Sans MT"/>
              </a:rPr>
              <a:t>docker</a:t>
            </a:r>
            <a:r>
              <a:rPr sz="800" b="1" spc="475" dirty="0">
                <a:latin typeface="Gill Sans MT"/>
                <a:cs typeface="Gill Sans MT"/>
              </a:rPr>
              <a:t> </a:t>
            </a:r>
            <a:r>
              <a:rPr sz="800" b="1" spc="-20" dirty="0">
                <a:latin typeface="Gill Sans MT"/>
                <a:cs typeface="Gill Sans MT"/>
              </a:rPr>
              <a:t>machine</a:t>
            </a:r>
            <a:r>
              <a:rPr sz="800" spc="-20" dirty="0">
                <a:latin typeface="Tahoma"/>
                <a:cs typeface="Tahoma"/>
              </a:rPr>
              <a:t>:</a:t>
            </a:r>
            <a:r>
              <a:rPr sz="800" spc="195" dirty="0">
                <a:latin typeface="Tahoma"/>
                <a:cs typeface="Tahoma"/>
              </a:rPr>
              <a:t>  </a:t>
            </a:r>
            <a:r>
              <a:rPr sz="800" spc="-10" dirty="0">
                <a:latin typeface="Cambria"/>
                <a:cs typeface="Cambria"/>
                <a:hlinkClick r:id="rId11"/>
              </a:rPr>
              <a:t>https://docs.docker.com/machine/overview/</a:t>
            </a:r>
            <a:endParaRPr sz="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 dirty="0">
              <a:latin typeface="Cambria"/>
              <a:cs typeface="Cambria"/>
            </a:endParaRPr>
          </a:p>
          <a:p>
            <a:pPr marL="603885" lvl="1" indent="-131445">
              <a:lnSpc>
                <a:spcPts val="1175"/>
              </a:lnSpc>
              <a:buClr>
                <a:srgbClr val="3232B2"/>
              </a:buClr>
              <a:buFont typeface="Impact"/>
              <a:buChar char="•"/>
              <a:tabLst>
                <a:tab pos="603885" algn="l"/>
              </a:tabLst>
            </a:pPr>
            <a:r>
              <a:rPr sz="1000" dirty="0">
                <a:latin typeface="Tahoma"/>
                <a:cs typeface="Tahoma"/>
              </a:rPr>
              <a:t>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per-</a:t>
            </a:r>
            <a:r>
              <a:rPr sz="1000" spc="-30" dirty="0">
                <a:latin typeface="Tahoma"/>
                <a:cs typeface="Tahoma"/>
              </a:rPr>
              <a:t>container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basis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(each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container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separate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VM)</a:t>
            </a:r>
            <a:endParaRPr sz="1000" dirty="0">
              <a:latin typeface="Tahoma"/>
              <a:cs typeface="Tahoma"/>
            </a:endParaRPr>
          </a:p>
          <a:p>
            <a:pPr marL="604520">
              <a:lnSpc>
                <a:spcPts val="925"/>
              </a:lnSpc>
            </a:pPr>
            <a:r>
              <a:rPr sz="800" b="1" dirty="0">
                <a:latin typeface="Gill Sans MT"/>
                <a:cs typeface="Gill Sans MT"/>
              </a:rPr>
              <a:t>kata</a:t>
            </a:r>
            <a:r>
              <a:rPr sz="800" b="1" spc="40" dirty="0">
                <a:latin typeface="Gill Sans MT"/>
                <a:cs typeface="Gill Sans MT"/>
              </a:rPr>
              <a:t> </a:t>
            </a:r>
            <a:r>
              <a:rPr sz="800" b="1" spc="-20" dirty="0">
                <a:latin typeface="Gill Sans MT"/>
                <a:cs typeface="Gill Sans MT"/>
              </a:rPr>
              <a:t>containers</a:t>
            </a:r>
            <a:r>
              <a:rPr sz="800" spc="-20" dirty="0">
                <a:latin typeface="Tahoma"/>
                <a:cs typeface="Tahoma"/>
              </a:rPr>
              <a:t>:</a:t>
            </a:r>
            <a:r>
              <a:rPr sz="800" spc="85" dirty="0">
                <a:latin typeface="Tahoma"/>
                <a:cs typeface="Tahoma"/>
              </a:rPr>
              <a:t> </a:t>
            </a:r>
            <a:r>
              <a:rPr sz="800" spc="60" dirty="0">
                <a:latin typeface="Cambria"/>
                <a:cs typeface="Cambria"/>
                <a:hlinkClick r:id="rId12"/>
              </a:rPr>
              <a:t>https://katacontainers.io/</a:t>
            </a:r>
            <a:endParaRPr sz="800" dirty="0">
              <a:latin typeface="Cambria"/>
              <a:cs typeface="Cambria"/>
            </a:endParaRPr>
          </a:p>
          <a:p>
            <a:pPr marL="604520">
              <a:lnSpc>
                <a:spcPts val="955"/>
              </a:lnSpc>
            </a:pPr>
            <a:r>
              <a:rPr sz="800" b="1" spc="-10" dirty="0">
                <a:latin typeface="Gill Sans MT"/>
                <a:cs typeface="Gill Sans MT"/>
              </a:rPr>
              <a:t>runv</a:t>
            </a:r>
            <a:r>
              <a:rPr sz="800" spc="-10" dirty="0">
                <a:latin typeface="Tahoma"/>
                <a:cs typeface="Tahoma"/>
              </a:rPr>
              <a:t>:</a:t>
            </a:r>
            <a:r>
              <a:rPr sz="800" spc="165" dirty="0">
                <a:latin typeface="Tahoma"/>
                <a:cs typeface="Tahoma"/>
              </a:rPr>
              <a:t>  </a:t>
            </a:r>
            <a:r>
              <a:rPr sz="800" spc="-10" dirty="0">
                <a:latin typeface="Cambria"/>
                <a:cs typeface="Cambria"/>
                <a:hlinkClick r:id="rId13"/>
              </a:rPr>
              <a:t>https://github.com/hyperhq/runv</a:t>
            </a:r>
            <a:endParaRPr sz="800" dirty="0">
              <a:latin typeface="Cambria"/>
              <a:cs typeface="Cambria"/>
            </a:endParaRPr>
          </a:p>
          <a:p>
            <a:pPr marL="604520">
              <a:lnSpc>
                <a:spcPct val="100000"/>
              </a:lnSpc>
              <a:spcBef>
                <a:spcPts val="235"/>
              </a:spcBef>
            </a:pPr>
            <a:r>
              <a:rPr sz="800" b="1" spc="-20" dirty="0">
                <a:latin typeface="Gill Sans MT"/>
                <a:cs typeface="Gill Sans MT"/>
              </a:rPr>
              <a:t>gvisor</a:t>
            </a:r>
            <a:r>
              <a:rPr sz="800" spc="-20" dirty="0">
                <a:latin typeface="Tahoma"/>
                <a:cs typeface="Tahoma"/>
              </a:rPr>
              <a:t>: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40" dirty="0">
                <a:latin typeface="Cambria"/>
                <a:cs typeface="Cambria"/>
                <a:hlinkClick r:id="rId14"/>
              </a:rPr>
              <a:t>https://github.com/google/gvisor</a:t>
            </a:r>
            <a:endParaRPr sz="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9475</Words>
  <Application>Microsoft Office PowerPoint</Application>
  <PresentationFormat>מותאם אישית</PresentationFormat>
  <Paragraphs>2114</Paragraphs>
  <Slides>118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118</vt:i4>
      </vt:variant>
    </vt:vector>
  </HeadingPairs>
  <TitlesOfParts>
    <vt:vector size="136" baseType="lpstr">
      <vt:lpstr>-apple-system</vt:lpstr>
      <vt:lpstr>Arial</vt:lpstr>
      <vt:lpstr>Arial Rounded MT Bold</vt:lpstr>
      <vt:lpstr>Calibri</vt:lpstr>
      <vt:lpstr>Cambria</vt:lpstr>
      <vt:lpstr>Gill Sans MT</vt:lpstr>
      <vt:lpstr>Impact</vt:lpstr>
      <vt:lpstr>inherit</vt:lpstr>
      <vt:lpstr>Lucida Sans Unicode</vt:lpstr>
      <vt:lpstr>Segoe UI Symbol</vt:lpstr>
      <vt:lpstr>Söhne Mono</vt:lpstr>
      <vt:lpstr>source-code-pro</vt:lpstr>
      <vt:lpstr>source-serif-pro</vt:lpstr>
      <vt:lpstr>Tahoma</vt:lpstr>
      <vt:lpstr>Tamoha</vt:lpstr>
      <vt:lpstr>Times New Roman</vt:lpstr>
      <vt:lpstr>Verdana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GPU Access</vt:lpstr>
      <vt:lpstr>Nvidia SMI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Tutorial (handout) </dc:title>
  <dc:subject>docker</dc:subject>
  <dc:creator>Anthony Baire</dc:creator>
  <cp:keywords>docker tutorial formation rennes</cp:keywords>
  <cp:lastModifiedBy>Noam Miron</cp:lastModifiedBy>
  <cp:revision>36</cp:revision>
  <dcterms:created xsi:type="dcterms:W3CDTF">2024-02-07T12:10:35Z</dcterms:created>
  <dcterms:modified xsi:type="dcterms:W3CDTF">2024-02-14T11:24:15Z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2024-02-07T00:00:00Z</vt:filetime>
  </property>
  <property fmtid="{D5CDD505-2E9C-101B-9397-08002B2CF9AE}" pid="5" name="Producer">
    <vt:lpwstr>GPL Ghostscript 9.20</vt:lpwstr>
  </property>
</Properties>
</file>