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89" r:id="rId6"/>
    <p:sldId id="384" r:id="rId7"/>
    <p:sldId id="317" r:id="rId8"/>
    <p:sldId id="277" r:id="rId9"/>
    <p:sldId id="278" r:id="rId10"/>
    <p:sldId id="279" r:id="rId11"/>
    <p:sldId id="268" r:id="rId12"/>
    <p:sldId id="272" r:id="rId13"/>
    <p:sldId id="270" r:id="rId14"/>
    <p:sldId id="281" r:id="rId15"/>
    <p:sldId id="321" r:id="rId16"/>
    <p:sldId id="3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8" autoAdjust="0"/>
    <p:restoredTop sz="93725" autoAdjust="0"/>
  </p:normalViewPr>
  <p:slideViewPr>
    <p:cSldViewPr snapToGrid="0">
      <p:cViewPr varScale="1">
        <p:scale>
          <a:sx n="82" d="100"/>
          <a:sy n="82" d="100"/>
        </p:scale>
        <p:origin x="629"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3/15/2023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3/15/2023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9</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Heap API and Logic</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4" y="3624684"/>
            <a:ext cx="3565524" cy="1731963"/>
          </a:xfrm>
        </p:spPr>
        <p:txBody>
          <a:bodyPr>
            <a:normAutofit/>
          </a:bodyPr>
          <a:lstStyle/>
          <a:p>
            <a:r>
              <a:rPr lang="en-US" dirty="0"/>
              <a:t>Noam Ben Simon</a:t>
            </a:r>
          </a:p>
          <a:p>
            <a:r>
              <a:rPr lang="en-US" dirty="0"/>
              <a:t>Daniel Lipshitz</a:t>
            </a:r>
          </a:p>
          <a:p>
            <a:r>
              <a:rPr lang="en-US" dirty="0"/>
              <a:t>Max Franklin</a:t>
            </a:r>
          </a:p>
        </p:txBody>
      </p:sp>
    </p:spTree>
    <p:extLst>
      <p:ext uri="{BB962C8B-B14F-4D97-AF65-F5344CB8AC3E}">
        <p14:creationId xmlns:p14="http://schemas.microsoft.com/office/powerpoint/2010/main" val="7528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par>
                                <p:cTn id="12" presetID="22" presetClass="entr" presetSubtype="4"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down)">
                                      <p:cBhvr>
                                        <p:cTn id="14" dur="500"/>
                                        <p:tgtEl>
                                          <p:spTgt spid="3">
                                            <p:txEl>
                                              <p:pRg st="1" end="1"/>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1420547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52156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Goals</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Insertion Implementation</a:t>
            </a:r>
          </a:p>
          <a:p>
            <a:r>
              <a:rPr lang="en-US" dirty="0"/>
              <a:t>Remove Implementation</a:t>
            </a:r>
          </a:p>
          <a:p>
            <a:r>
              <a:rPr lang="en-US" dirty="0"/>
              <a:t>Maintaining the “Heap Property”</a:t>
            </a:r>
          </a:p>
          <a:p>
            <a:r>
              <a:rPr lang="en-US" dirty="0"/>
              <a:t>Keep O(Log n) Time Complexity</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Insertion and Removal</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6807041" y="4943524"/>
            <a:ext cx="2616877" cy="440239"/>
          </a:xfrm>
          <a:noFill/>
        </p:spPr>
        <p:txBody>
          <a:bodyPr>
            <a:normAutofit/>
          </a:bodyPr>
          <a:lstStyle/>
          <a:p>
            <a:pPr marL="0" indent="0">
              <a:buNone/>
            </a:pPr>
            <a:r>
              <a:rPr lang="en-US" dirty="0"/>
              <a:t>Our Implementations:</a:t>
            </a:r>
          </a:p>
        </p:txBody>
      </p:sp>
    </p:spTree>
    <p:extLst>
      <p:ext uri="{BB962C8B-B14F-4D97-AF65-F5344CB8AC3E}">
        <p14:creationId xmlns:p14="http://schemas.microsoft.com/office/powerpoint/2010/main" val="21588865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heel(1)">
                                      <p:cBhvr>
                                        <p:cTn id="7" dur="2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928825"/>
          </a:xfrm>
        </p:spPr>
        <p:txBody>
          <a:bodyPr vert="horz" wrap="square" lIns="0" tIns="0" rIns="0" bIns="0" rtlCol="0" anchor="b" anchorCtr="0">
            <a:normAutofit fontScale="90000"/>
          </a:bodyPr>
          <a:lstStyle/>
          <a:p>
            <a:pPr>
              <a:lnSpc>
                <a:spcPct val="100000"/>
              </a:lnSpc>
            </a:pPr>
            <a:r>
              <a:rPr lang="en-US" sz="6400" kern="1200" dirty="0">
                <a:solidFill>
                  <a:schemeClr val="tx1"/>
                </a:solidFill>
                <a:latin typeface="+mj-lt"/>
                <a:ea typeface="+mj-ea"/>
                <a:cs typeface="+mj-cs"/>
              </a:rPr>
              <a:t>Insertion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856792"/>
            <a:ext cx="5437187" cy="4236034"/>
          </a:xfrm>
        </p:spPr>
        <p:txBody>
          <a:bodyPr vert="horz" wrap="square" lIns="0" tIns="0" rIns="0" bIns="0" rtlCol="0">
            <a:normAutofit/>
          </a:bodyPr>
          <a:lstStyle/>
          <a:p>
            <a:pPr marL="0" indent="0">
              <a:lnSpc>
                <a:spcPct val="100000"/>
              </a:lnSpc>
              <a:buNone/>
            </a:pPr>
            <a:r>
              <a:rPr lang="en-US" dirty="0"/>
              <a:t>Cases:</a:t>
            </a:r>
          </a:p>
          <a:p>
            <a:pPr marL="457200" indent="-457200">
              <a:lnSpc>
                <a:spcPct val="100000"/>
              </a:lnSpc>
              <a:buAutoNum type="arabicPeriod"/>
            </a:pPr>
            <a:r>
              <a:rPr lang="en-US" dirty="0"/>
              <a:t>If there is only a root</a:t>
            </a:r>
          </a:p>
          <a:p>
            <a:pPr marL="914400" lvl="1" indent="-457200">
              <a:lnSpc>
                <a:spcPct val="100000"/>
              </a:lnSpc>
              <a:buAutoNum type="arabicPeriod"/>
            </a:pPr>
            <a:r>
              <a:rPr lang="en-US" dirty="0"/>
              <a:t>Compare element to root, and adjust accordingly</a:t>
            </a:r>
          </a:p>
          <a:p>
            <a:pPr marL="457200" indent="-457200">
              <a:lnSpc>
                <a:spcPct val="100000"/>
              </a:lnSpc>
              <a:buAutoNum type="arabicPeriod"/>
            </a:pPr>
            <a:r>
              <a:rPr lang="en-US" dirty="0"/>
              <a:t>More than one element</a:t>
            </a:r>
          </a:p>
          <a:p>
            <a:pPr marL="914400" lvl="1" indent="-457200">
              <a:lnSpc>
                <a:spcPct val="100000"/>
              </a:lnSpc>
              <a:buAutoNum type="arabicPeriod"/>
            </a:pPr>
            <a:r>
              <a:rPr lang="en-US" dirty="0"/>
              <a:t>Begin at root, and continue as long as the node you’re inserting is less than the </a:t>
            </a:r>
            <a:r>
              <a:rPr lang="en-US"/>
              <a:t>node you’re looking at.</a:t>
            </a:r>
            <a:endParaRPr lang="en-US" dirty="0"/>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297987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262463006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{4103693C-CE54-41EA-BB62-0214C68E1AF5}tf33713516_win32</Template>
  <TotalTime>8</TotalTime>
  <Words>698</Words>
  <Application>Microsoft Office PowerPoint</Application>
  <PresentationFormat>Widescreen</PresentationFormat>
  <Paragraphs>142</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Symbol</vt:lpstr>
      <vt:lpstr>Walbaum Display</vt:lpstr>
      <vt:lpstr>3DFloatVTI</vt:lpstr>
      <vt:lpstr>Heap API and Logic</vt:lpstr>
      <vt:lpstr>Goals</vt:lpstr>
      <vt:lpstr>Insertion and Removal</vt:lpstr>
      <vt:lpstr>Insertion</vt:lpstr>
      <vt:lpstr>Chart</vt:lpstr>
      <vt:lpstr>Table</vt:lpstr>
      <vt:lpstr>The way to get started is to quit talking and begin doing.</vt:lpstr>
      <vt:lpstr>Team</vt:lpstr>
      <vt:lpstr>Timeline</vt:lpstr>
      <vt:lpstr>Content </vt:lpstr>
      <vt:lpstr>Content 2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Heap API and Logic</dc:title>
  <dc:creator>Noam Ben Simon [student]</dc:creator>
  <cp:lastModifiedBy>Noam Ben Simon [student]</cp:lastModifiedBy>
  <cp:revision>2</cp:revision>
  <dcterms:created xsi:type="dcterms:W3CDTF">2023-03-15T22:22:51Z</dcterms:created>
  <dcterms:modified xsi:type="dcterms:W3CDTF">2023-03-15T22:31:43Z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