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spc="-60" dirty="0"/>
              <a:t>Deep learning-based search engine for biomedical</a:t>
            </a:r>
            <a:br>
              <a:rPr lang="en-US" sz="3300" b="1" spc="-60" dirty="0"/>
            </a:br>
            <a:r>
              <a:rPr lang="en-US" sz="3300" b="1" spc="-60" dirty="0"/>
              <a:t>images using convolutional neural networks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3066585"/>
            <a:ext cx="8983489" cy="302331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u="sng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Elevating query mismatch issue by improving search engine querying.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Innovation</a:t>
            </a:r>
            <a:r>
              <a:rPr lang="en-US" sz="2000" dirty="0">
                <a:solidFill>
                  <a:schemeClr val="tx1"/>
                </a:solidFill>
              </a:rPr>
              <a:t>: Construct vector space based on image features derived from a CNN.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What did they do?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Acquired feature vectors with CNN to each class and image.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vector space to perform similarity measurement between input vector and class vectors to determine input label.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similarity measurement between input vector and dataset vectors to determine retrieved image index.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7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b="1" spc="-60" dirty="0"/>
              <a:t>LILE: Look In-Depth before Looking Elsewhere – A Dual</a:t>
            </a:r>
            <a:br>
              <a:rPr lang="en-US" sz="3300" b="1" spc="-60" dirty="0"/>
            </a:br>
            <a:r>
              <a:rPr lang="en-US" sz="3300" b="1" spc="-60" dirty="0"/>
              <a:t>Attention Network using Transformers for Cross-Modal</a:t>
            </a:r>
            <a:br>
              <a:rPr lang="en-US" sz="3300" b="1" spc="-60" dirty="0"/>
            </a:br>
            <a:r>
              <a:rPr lang="en-US" sz="3300" b="1" spc="-60" dirty="0"/>
              <a:t>Information Retrieval in Histopathology Archives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018" y="3429000"/>
            <a:ext cx="9305224" cy="348722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Improving image retrieval in heath care systems.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Innovation</a:t>
            </a:r>
            <a:r>
              <a:rPr lang="en-US" sz="2000" dirty="0">
                <a:solidFill>
                  <a:schemeClr val="tx1"/>
                </a:solidFill>
              </a:rPr>
              <a:t>: Iterative Architecture to represent different modalities in the same latent space.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What did they do?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Added another modality (text) to capture related information to data.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Added self attention layers as an additional loss term.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Created feature representation from input images (VIT) and text (ROBERTA).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Self attention layers to extract most significant features of each modality.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Cross attention module to refine representation with regards to second modality.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structure&#10;&#10;Description automatically generated">
            <a:extLst>
              <a:ext uri="{FF2B5EF4-FFF2-40B4-BE49-F238E27FC236}">
                <a16:creationId xmlns:a16="http://schemas.microsoft.com/office/drawing/2014/main" id="{F5A3D4C4-4A05-B23D-BA6A-5D1F80C5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06" y="2416774"/>
            <a:ext cx="9305225" cy="37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8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spc="-60" dirty="0"/>
              <a:t>Deep learning-based search engine for biomedical</a:t>
            </a:r>
            <a:br>
              <a:rPr lang="en-US" sz="3300" b="1" spc="-60" dirty="0"/>
            </a:br>
            <a:r>
              <a:rPr lang="en-US" sz="3300" b="1" spc="-60" dirty="0"/>
              <a:t>images using convolutional neural networks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3066585"/>
            <a:ext cx="8983489" cy="302331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u="sng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Elevating query mismatch issue by improving search engine querying.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Innovation</a:t>
            </a:r>
            <a:r>
              <a:rPr lang="en-US" sz="2000" dirty="0">
                <a:solidFill>
                  <a:schemeClr val="tx1"/>
                </a:solidFill>
              </a:rPr>
              <a:t>: Construct vector space based on image features derived from a CNN.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What did they do?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Acquired feature vectors with CNN to each class and image.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vector space to perform similarity measurement between input vector and class vectors to determine input label.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similarity measurement between input vector and dataset vectors to determine retrieved image index.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3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spc="-60" dirty="0"/>
              <a:t>Deep learning-based search engine for biomedical</a:t>
            </a:r>
            <a:br>
              <a:rPr lang="en-US" sz="3300" b="1" spc="-60" dirty="0"/>
            </a:br>
            <a:r>
              <a:rPr lang="en-US" sz="3300" b="1" spc="-60" dirty="0"/>
              <a:t>images using convolutional neural networks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3066585"/>
            <a:ext cx="8983489" cy="302331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u="sng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Elevating query mismatch issue by improving search engine querying.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Innovation</a:t>
            </a:r>
            <a:r>
              <a:rPr lang="en-US" sz="2000" dirty="0">
                <a:solidFill>
                  <a:schemeClr val="tx1"/>
                </a:solidFill>
              </a:rPr>
              <a:t>: Construct vector space based on image features </a:t>
            </a:r>
            <a:r>
              <a:rPr lang="en-US" sz="2000" dirty="0" err="1">
                <a:solidFill>
                  <a:schemeClr val="tx1"/>
                </a:solidFill>
              </a:rPr>
              <a:t>derieved</a:t>
            </a:r>
            <a:r>
              <a:rPr lang="en-US" sz="2000" dirty="0">
                <a:solidFill>
                  <a:schemeClr val="tx1"/>
                </a:solidFill>
              </a:rPr>
              <a:t> from a CNN.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What did they do?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Acquired feature vectors with CNN to each class and image.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vector space to perform </a:t>
            </a:r>
            <a:r>
              <a:rPr lang="en-US" sz="2000" dirty="0" err="1">
                <a:solidFill>
                  <a:schemeClr val="tx1"/>
                </a:solidFill>
              </a:rPr>
              <a:t>simillarity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measurment</a:t>
            </a:r>
            <a:r>
              <a:rPr lang="en-US" sz="2000" dirty="0">
                <a:solidFill>
                  <a:schemeClr val="tx1"/>
                </a:solidFill>
              </a:rPr>
              <a:t> between input vector and class vectors to determine input label.</a:t>
            </a:r>
          </a:p>
          <a:p>
            <a:pPr marL="342900"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</a:t>
            </a:r>
            <a:r>
              <a:rPr lang="en-US" sz="2000" dirty="0" err="1">
                <a:solidFill>
                  <a:schemeClr val="tx1"/>
                </a:solidFill>
              </a:rPr>
              <a:t>simillarity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simillarity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measurment</a:t>
            </a:r>
            <a:r>
              <a:rPr lang="en-US" sz="2000" dirty="0">
                <a:solidFill>
                  <a:schemeClr val="tx1"/>
                </a:solidFill>
              </a:rPr>
              <a:t> between input vector and dataset vectors to determine </a:t>
            </a:r>
            <a:r>
              <a:rPr lang="en-US" sz="2000" dirty="0" err="1">
                <a:solidFill>
                  <a:schemeClr val="tx1"/>
                </a:solidFill>
              </a:rPr>
              <a:t>retrived</a:t>
            </a:r>
            <a:r>
              <a:rPr lang="en-US" sz="2000" dirty="0">
                <a:solidFill>
                  <a:schemeClr val="tx1"/>
                </a:solidFill>
              </a:rPr>
              <a:t> image index.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1017FFEA-158D-41DA-0B9F-45D2AC85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58" y="2526525"/>
            <a:ext cx="9043762" cy="35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6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021B1-F83A-905F-B0BF-03361B20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600" b="1" spc="-60" dirty="0"/>
              <a:t>Deep learning-based search engine for biomedical</a:t>
            </a:r>
            <a:br>
              <a:rPr lang="en-US" sz="3600" b="1" spc="-60" dirty="0"/>
            </a:br>
            <a:r>
              <a:rPr lang="en-US" sz="3600" b="1" spc="-60" dirty="0"/>
              <a:t>images using convolutional neural networks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E2D5-8EE9-8579-041B-866F94C3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dirty="0">
                <a:solidFill>
                  <a:schemeClr val="tx1"/>
                </a:solidFill>
              </a:rPr>
              <a:t>Results:</a:t>
            </a:r>
          </a:p>
          <a:p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5" name="Picture 4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B47F3C73-98FC-9965-138B-D133C00D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2521008"/>
            <a:ext cx="6216073" cy="35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0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spc="-60" dirty="0"/>
              <a:t>Text-guided visual representation learning for</a:t>
            </a:r>
            <a:br>
              <a:rPr lang="en-US" sz="3300" b="1" spc="-60" dirty="0"/>
            </a:br>
            <a:r>
              <a:rPr lang="en-US" sz="3300" b="1" spc="-60" dirty="0"/>
              <a:t>medical image retrieval systems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3066585"/>
            <a:ext cx="8983489" cy="302331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Improving image retrieval in heath care systems.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Innovation</a:t>
            </a:r>
            <a:r>
              <a:rPr lang="en-US" sz="2000" dirty="0">
                <a:solidFill>
                  <a:schemeClr val="tx1"/>
                </a:solidFill>
              </a:rPr>
              <a:t>: Used “dormant” data from medical resources to improve image representation.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What did they do?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Adopted textual data to convey additional semantic information on images.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CLIP architecture with modified pretrained in-domain image encoder (Clinical BERT).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Training phase included contrastive learning between images and their captions.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4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spc="-60" dirty="0"/>
              <a:t>Text-guided visual representation learning for</a:t>
            </a:r>
            <a:br>
              <a:rPr lang="en-US" sz="3300" b="1" spc="-60" dirty="0"/>
            </a:br>
            <a:r>
              <a:rPr lang="en-US" sz="3300" b="1" spc="-60" dirty="0"/>
              <a:t>medical image retrieval systems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3066585"/>
            <a:ext cx="8983489" cy="302331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Improving image retrieval in heath care systems.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Innovation</a:t>
            </a:r>
            <a:r>
              <a:rPr lang="en-US" sz="2000" dirty="0">
                <a:solidFill>
                  <a:schemeClr val="tx1"/>
                </a:solidFill>
              </a:rPr>
              <a:t>: Used “dormant” data from medical resources to improve image representation.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What did they do?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Adopted textual data to convey additional semantic information on images.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Used CLIP architecture with modified pretrained in-domain image encoder (Clinical BERT).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Training phase included contrastive learning between images and their captions.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diagram of a complex&#10;&#10;Description automatically generated with medium confidence">
            <a:extLst>
              <a:ext uri="{FF2B5EF4-FFF2-40B4-BE49-F238E27FC236}">
                <a16:creationId xmlns:a16="http://schemas.microsoft.com/office/drawing/2014/main" id="{8DD359E1-77E3-250D-7B5E-8DEFAB3F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94" y="2423017"/>
            <a:ext cx="8983489" cy="38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spc="-60" dirty="0"/>
              <a:t>Text-guided visual representation learning for</a:t>
            </a:r>
            <a:br>
              <a:rPr lang="en-US" sz="3300" b="1" spc="-60" dirty="0"/>
            </a:br>
            <a:r>
              <a:rPr lang="en-US" sz="3300" b="1" spc="-60" dirty="0"/>
              <a:t>medical image retrieval systems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3066585"/>
            <a:ext cx="8983489" cy="3023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Results</a:t>
            </a:r>
            <a:r>
              <a:rPr lang="en-US" sz="2000" dirty="0">
                <a:solidFill>
                  <a:schemeClr val="tx1"/>
                </a:solidFill>
              </a:rPr>
              <a:t> :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Authors created a custom data set from ROCO –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Mapped images to labels by mapping CUI to </a:t>
            </a:r>
            <a:r>
              <a:rPr lang="en-US" sz="2000" dirty="0" err="1">
                <a:solidFill>
                  <a:schemeClr val="tx1"/>
                </a:solidFill>
              </a:rPr>
              <a:t>SemTypes</a:t>
            </a:r>
            <a:r>
              <a:rPr lang="en-US" sz="2000" dirty="0">
                <a:solidFill>
                  <a:schemeClr val="tx1"/>
                </a:solidFill>
              </a:rPr>
              <a:t> in UMLS library.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Created a custom data set by using only images with </a:t>
            </a:r>
            <a:r>
              <a:rPr lang="en-US" sz="2000" dirty="0" err="1">
                <a:solidFill>
                  <a:schemeClr val="tx1"/>
                </a:solidFill>
              </a:rPr>
              <a:t>SemTypes</a:t>
            </a:r>
            <a:r>
              <a:rPr lang="en-US" sz="2000" dirty="0">
                <a:solidFill>
                  <a:schemeClr val="tx1"/>
                </a:solidFill>
              </a:rPr>
              <a:t> “Diagnostic procedure”, “Body part, Organ”.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Retrieval evaluation data set with an expert annotations from Doctors.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Precision @ K (number of images).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5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spc="-60" dirty="0"/>
              <a:t>Text-guided visual representation learning for</a:t>
            </a:r>
            <a:br>
              <a:rPr lang="en-US" sz="3300" b="1" spc="-60" dirty="0"/>
            </a:br>
            <a:r>
              <a:rPr lang="en-US" sz="3300" b="1" spc="-60" dirty="0"/>
              <a:t>medical image retrieval systems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753" y="3066585"/>
            <a:ext cx="8983489" cy="3023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Results</a:t>
            </a:r>
            <a:r>
              <a:rPr lang="en-US" sz="2000" dirty="0">
                <a:solidFill>
                  <a:schemeClr val="tx1"/>
                </a:solidFill>
              </a:rPr>
              <a:t> :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Authors created a custom data set –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Mapped images to labels by mapping CUI to </a:t>
            </a:r>
            <a:r>
              <a:rPr lang="en-US" sz="2000" dirty="0" err="1">
                <a:solidFill>
                  <a:schemeClr val="tx1"/>
                </a:solidFill>
              </a:rPr>
              <a:t>SemTypes</a:t>
            </a:r>
            <a:r>
              <a:rPr lang="en-US" sz="2000" dirty="0">
                <a:solidFill>
                  <a:schemeClr val="tx1"/>
                </a:solidFill>
              </a:rPr>
              <a:t> in UMLS library.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Created a custom data set by using only images with </a:t>
            </a:r>
            <a:r>
              <a:rPr lang="en-US" sz="2000" dirty="0" err="1">
                <a:solidFill>
                  <a:schemeClr val="tx1"/>
                </a:solidFill>
              </a:rPr>
              <a:t>SemTypes</a:t>
            </a:r>
            <a:r>
              <a:rPr lang="en-US" sz="2000" dirty="0">
                <a:solidFill>
                  <a:schemeClr val="tx1"/>
                </a:solidFill>
              </a:rPr>
              <a:t> “Diagnostic procedure”, “Body part, Organ”.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Retrieval evaluation data set with an expert annotations from Doctors.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Precision @ K (number of images).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6ED87F5-5B19-90FC-6DB6-FB724DC9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19" y="2484276"/>
            <a:ext cx="9444958" cy="36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68E8-1AB2-0882-8629-6C51715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b="1" spc="-60" dirty="0"/>
              <a:t>LILE: Look In-Depth before Looking Elsewhere – A Dual</a:t>
            </a:r>
            <a:br>
              <a:rPr lang="en-US" sz="3300" b="1" spc="-60" dirty="0"/>
            </a:br>
            <a:r>
              <a:rPr lang="en-US" sz="3300" b="1" spc="-60" dirty="0"/>
              <a:t>Attention Network using Transformers for Cross-Modal</a:t>
            </a:r>
            <a:br>
              <a:rPr lang="en-US" sz="3300" b="1" spc="-60" dirty="0"/>
            </a:br>
            <a:r>
              <a:rPr lang="en-US" sz="3300" b="1" spc="-60" dirty="0"/>
              <a:t>Information Retrieval in Histopathology Archives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C460-838A-073C-84C2-6838AF9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9018" y="3429000"/>
            <a:ext cx="9305224" cy="348722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Goal</a:t>
            </a:r>
            <a:r>
              <a:rPr lang="en-US" sz="2000" dirty="0">
                <a:solidFill>
                  <a:schemeClr val="tx1"/>
                </a:solidFill>
              </a:rPr>
              <a:t>: Improving image retrieval in heath care systems.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Innovation</a:t>
            </a:r>
            <a:r>
              <a:rPr lang="en-US" sz="2000" dirty="0">
                <a:solidFill>
                  <a:schemeClr val="tx1"/>
                </a:solidFill>
              </a:rPr>
              <a:t>: Iterative Architecture to represent different modalities in the same latent space.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u="sng" dirty="0">
                <a:solidFill>
                  <a:schemeClr val="tx1"/>
                </a:solidFill>
              </a:rPr>
              <a:t>What did they do?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Added another modality (text) to capture related information to data. 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Added self attention layers as an additional loss term.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Created feature representation from input images (VIT) and text (ROBERTA).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>
                <a:solidFill>
                  <a:schemeClr val="tx1"/>
                </a:solidFill>
              </a:rPr>
              <a:t>Self attention layers to extract most significant features of each modality.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/>
                </a:solidFill>
              </a:rPr>
              <a:t>Cross attention module to refine representation with regards to second modality.</a:t>
            </a: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spcBef>
                <a:spcPts val="1200"/>
              </a:spcBef>
              <a:buFont typeface="Wingdings 2" pitchFamily="18" charset="2"/>
              <a:buChar char="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954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10682</TotalTime>
  <Words>830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Frame</vt:lpstr>
      <vt:lpstr>Deep learning-based search engine for biomedical images using convolutional neural networks</vt:lpstr>
      <vt:lpstr>Deep learning-based search engine for biomedical images using convolutional neural networks</vt:lpstr>
      <vt:lpstr>Deep learning-based search engine for biomedical images using convolutional neural networks</vt:lpstr>
      <vt:lpstr>Deep learning-based search engine for biomedical images using convolutional neural networks</vt:lpstr>
      <vt:lpstr>Text-guided visual representation learning for medical image retrieval systems</vt:lpstr>
      <vt:lpstr>Text-guided visual representation learning for medical image retrieval systems</vt:lpstr>
      <vt:lpstr>Text-guided visual representation learning for medical image retrieval systems</vt:lpstr>
      <vt:lpstr>Text-guided visual representation learning for medical image retrieval systems</vt:lpstr>
      <vt:lpstr>LILE: Look In-Depth before Looking Elsewhere – A Dual Attention Network using Transformers for Cross-Modal Information Retrieval in Histopathology Archives</vt:lpstr>
      <vt:lpstr>LILE: Look In-Depth before Looking Elsewhere – A Dual Attention Network using Transformers for Cross-Modal Information Retrieval in Histopathology Archives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search engine for biomedical images using convolutional neural networks</dc:title>
  <dc:creator>Noam Delbari</dc:creator>
  <cp:lastModifiedBy>Noam Delbari</cp:lastModifiedBy>
  <cp:revision>2</cp:revision>
  <dcterms:created xsi:type="dcterms:W3CDTF">2023-12-30T09:34:48Z</dcterms:created>
  <dcterms:modified xsi:type="dcterms:W3CDTF">2024-04-08T07:48:26Z</dcterms:modified>
</cp:coreProperties>
</file>