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b5c2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b5c2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8b5c25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8b5c25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8b5c25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8b5c25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8c11f4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8c11f4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Classes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43" y="0"/>
            <a:ext cx="65017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699775"/>
            <a:ext cx="47625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613" y="173275"/>
            <a:ext cx="62007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00" y="152400"/>
            <a:ext cx="75821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300163"/>
            <a:ext cx="56483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