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72ac65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72ac65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a72ac65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a72ac65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a72ac65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a72ac65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a72ac65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a72ac65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a72ac655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a72ac65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DataFrame Storage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Pickle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Pros: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Can save almost every Python object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Easy to use (?)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w"/>
              <a:t>Cons: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Very slow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Takes a lot of storage space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Have issues between different Python versions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738" y="1197613"/>
            <a:ext cx="6466525" cy="27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CSV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Pros: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You can view it with excel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iw"/>
              <a:t>Cons: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Very slow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Takes a lot of storage space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Sometimes doesn’t play well with Unicode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xslx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Pros: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You can view it with excel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Cons: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Very slow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Takes a lot of storage space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Sometimes doesn’t play well with Unicode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Can mess up floats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hdf5(h5) / Parquet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Pros: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Open Standard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Cross Language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Fast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Doesn’t take a lot of storage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