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8ad86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8ad86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8ad868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8ad868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8ad8688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8ad8688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d8ad8688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d8ad8688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8ad8688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d8ad8688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8ad8688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d8ad8688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Static Typing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Static Typing vs Dynamic Typing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When types are checked: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Static typing is checked before running the code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Dynamic typing is checked while running the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63" y="152400"/>
            <a:ext cx="757527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688" y="152400"/>
            <a:ext cx="64766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1900"/>
            <a:ext cx="8839201" cy="1839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Types Examples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3" y="1441575"/>
            <a:ext cx="73056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Python 2</a:t>
            </a:r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00" y="1809163"/>
            <a:ext cx="42957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