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CUpY</a:t>
            </a:r>
            <a:r>
              <a:rPr lang="en-US" dirty="0" smtClean="0"/>
              <a:t> VS. NUMPY VS. HPAT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HPAT -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user knows the loop </a:t>
            </a:r>
            <a:r>
              <a:rPr lang="en-US" dirty="0"/>
              <a:t>can be </a:t>
            </a:r>
            <a:r>
              <a:rPr lang="en-US" dirty="0" smtClean="0"/>
              <a:t>parallelized, just switch to </a:t>
            </a:r>
            <a:r>
              <a:rPr lang="en-US" dirty="0" err="1" smtClean="0"/>
              <a:t>hpat.prange</a:t>
            </a:r>
            <a:r>
              <a:rPr lang="en-US" dirty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65" y="3039269"/>
            <a:ext cx="43053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GPU? Move to </a:t>
            </a:r>
            <a:r>
              <a:rPr lang="en-US" dirty="0" err="1" smtClean="0"/>
              <a:t>cupy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cupy</a:t>
            </a:r>
            <a:r>
              <a:rPr lang="en-US" dirty="0" smtClean="0"/>
              <a:t> as np</a:t>
            </a:r>
          </a:p>
          <a:p>
            <a:r>
              <a:rPr lang="en-US" dirty="0" smtClean="0"/>
              <a:t>Have small programs with supported operations? Use </a:t>
            </a:r>
            <a:r>
              <a:rPr lang="en-US" dirty="0" err="1" smtClean="0"/>
              <a:t>hpat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Just add @</a:t>
            </a:r>
            <a:r>
              <a:rPr lang="en-US" dirty="0" err="1" smtClean="0"/>
              <a:t>hpat.jit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numpy</a:t>
            </a:r>
            <a:r>
              <a:rPr lang="en-US" dirty="0" smtClean="0"/>
              <a:t> alike, only over GPU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CUPY (</a:t>
            </a:r>
            <a:r>
              <a:rPr lang="en-US" dirty="0" err="1"/>
              <a:t>Cuda</a:t>
            </a:r>
            <a:r>
              <a:rPr lang="en-US" dirty="0"/>
              <a:t> </a:t>
            </a:r>
            <a:r>
              <a:rPr lang="en-US" dirty="0" smtClean="0"/>
              <a:t>python)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282" y="4850971"/>
            <a:ext cx="3924300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59" y="4870021"/>
            <a:ext cx="3952875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812" y="3365932"/>
            <a:ext cx="3438525" cy="638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812" y="2870054"/>
            <a:ext cx="23050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2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CUPY </a:t>
            </a:r>
            <a:r>
              <a:rPr lang="en-US" dirty="0"/>
              <a:t>- converting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532" y="2557554"/>
            <a:ext cx="5364270" cy="300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CUPY - generic </a:t>
            </a:r>
            <a:r>
              <a:rPr lang="en-US" dirty="0" smtClean="0"/>
              <a:t>writing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25" y="3172858"/>
            <a:ext cx="8048382" cy="9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CUPY -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48" y="2448719"/>
            <a:ext cx="77057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CUPY -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upy</a:t>
            </a:r>
            <a:r>
              <a:rPr lang="en-US" dirty="0" smtClean="0"/>
              <a:t> re-implemented most of </a:t>
            </a:r>
            <a:r>
              <a:rPr lang="en-US" dirty="0" err="1" smtClean="0"/>
              <a:t>numpy’s</a:t>
            </a:r>
            <a:r>
              <a:rPr lang="en-US" dirty="0" smtClean="0"/>
              <a:t> functions (~90%)</a:t>
            </a:r>
          </a:p>
          <a:p>
            <a:r>
              <a:rPr lang="en-US" dirty="0" smtClean="0"/>
              <a:t>Important functions not yet re-implemented:</a:t>
            </a:r>
          </a:p>
          <a:p>
            <a:pPr lvl="1"/>
            <a:r>
              <a:rPr lang="en-US" dirty="0" smtClean="0"/>
              <a:t>histogram</a:t>
            </a:r>
            <a:endParaRPr lang="en-US" dirty="0"/>
          </a:p>
          <a:p>
            <a:pPr lvl="1"/>
            <a:r>
              <a:rPr lang="en-US" dirty="0" err="1" smtClean="0"/>
              <a:t>isin</a:t>
            </a:r>
            <a:endParaRPr lang="en-US" dirty="0"/>
          </a:p>
          <a:p>
            <a:pPr lvl="1"/>
            <a:r>
              <a:rPr lang="en-US" dirty="0" smtClean="0"/>
              <a:t>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to decorators: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Adding it makes the ‘.</a:t>
            </a:r>
            <a:r>
              <a:rPr lang="en-US" dirty="0" err="1" smtClean="0"/>
              <a:t>py</a:t>
            </a:r>
            <a:r>
              <a:rPr lang="en-US" dirty="0" smtClean="0"/>
              <a:t>’ file become parallel (over CPU):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83" y="2877464"/>
            <a:ext cx="160020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36" y="4020344"/>
            <a:ext cx="43719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6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HPAT -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data-parallel </a:t>
            </a:r>
            <a:r>
              <a:rPr lang="en-US" dirty="0" err="1"/>
              <a:t>numpy</a:t>
            </a:r>
            <a:r>
              <a:rPr lang="en-US" dirty="0"/>
              <a:t> operators that </a:t>
            </a:r>
            <a:r>
              <a:rPr lang="en-US" dirty="0" err="1" smtClean="0"/>
              <a:t>hpat</a:t>
            </a:r>
            <a:r>
              <a:rPr lang="en-US" dirty="0" smtClean="0"/>
              <a:t> </a:t>
            </a:r>
            <a:r>
              <a:rPr lang="en-US" dirty="0"/>
              <a:t>can optimize and parallelize:</a:t>
            </a:r>
          </a:p>
          <a:p>
            <a:pPr lvl="1"/>
            <a:r>
              <a:rPr lang="en-US" altLang="en-US" dirty="0"/>
              <a:t>element-wise operations</a:t>
            </a:r>
          </a:p>
          <a:p>
            <a:pPr lvl="1"/>
            <a:r>
              <a:rPr lang="en-US" altLang="en-US" dirty="0"/>
              <a:t>reduction functions (sum, min, max …)</a:t>
            </a:r>
          </a:p>
          <a:p>
            <a:pPr lvl="1"/>
            <a:r>
              <a:rPr lang="en-US" altLang="en-US" dirty="0"/>
              <a:t>array creation (zeros, ones, </a:t>
            </a:r>
            <a:r>
              <a:rPr lang="en-US" altLang="en-US" dirty="0" err="1"/>
              <a:t>linspace</a:t>
            </a:r>
            <a:r>
              <a:rPr lang="en-US" altLang="en-US" dirty="0"/>
              <a:t> …)</a:t>
            </a:r>
          </a:p>
          <a:p>
            <a:pPr lvl="1"/>
            <a:r>
              <a:rPr lang="en-US" altLang="en-US" dirty="0"/>
              <a:t>Random number generator</a:t>
            </a:r>
          </a:p>
          <a:p>
            <a:pPr lvl="1"/>
            <a:r>
              <a:rPr lang="en-US" altLang="en-US" dirty="0"/>
              <a:t>dot function between a matrix and a vector, or two vectors.</a:t>
            </a:r>
          </a:p>
          <a:p>
            <a:pPr lvl="1"/>
            <a:r>
              <a:rPr lang="en-US" altLang="en-US" dirty="0"/>
              <a:t>array comprehensions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6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HPAT -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data-parallel </a:t>
            </a:r>
            <a:r>
              <a:rPr lang="en-US" sz="2600" dirty="0" err="1"/>
              <a:t>numpy</a:t>
            </a:r>
            <a:r>
              <a:rPr lang="en-US" sz="2600" dirty="0"/>
              <a:t> operators that HPAT can optimize and parallelize: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 err="1"/>
              <a:t>Dataframe</a:t>
            </a:r>
            <a:r>
              <a:rPr lang="en-US" altLang="en-US" sz="2200" dirty="0"/>
              <a:t> creation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/>
              <a:t>Accessing columns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900" dirty="0" err="1"/>
              <a:t>df</a:t>
            </a:r>
            <a:r>
              <a:rPr lang="en-US" altLang="en-US" sz="1900" dirty="0"/>
              <a:t>['A']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/>
              <a:t>Filtering data frames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900" dirty="0" err="1"/>
              <a:t>df</a:t>
            </a:r>
            <a:r>
              <a:rPr lang="en-US" altLang="en-US" sz="1900" dirty="0"/>
              <a:t>[</a:t>
            </a:r>
            <a:r>
              <a:rPr lang="en-US" altLang="en-US" sz="1900" dirty="0" err="1"/>
              <a:t>df</a:t>
            </a:r>
            <a:r>
              <a:rPr lang="en-US" altLang="en-US" sz="1900" dirty="0"/>
              <a:t>[‘A’] &gt; 0.5]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/>
              <a:t>Rolling window and shift operations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900" dirty="0" err="1"/>
              <a:t>df</a:t>
            </a:r>
            <a:r>
              <a:rPr lang="en-US" altLang="en-US" sz="1900" dirty="0"/>
              <a:t>.[‘A’].rolling(window=5).mean()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900" dirty="0" err="1"/>
              <a:t>Df</a:t>
            </a:r>
            <a:r>
              <a:rPr lang="en-US" altLang="en-US" sz="1900" dirty="0"/>
              <a:t>[‘A’].shift(1)</a:t>
            </a:r>
          </a:p>
        </p:txBody>
      </p:sp>
    </p:spTree>
    <p:extLst>
      <p:ext uri="{BB962C8B-B14F-4D97-AF65-F5344CB8AC3E}">
        <p14:creationId xmlns:p14="http://schemas.microsoft.com/office/powerpoint/2010/main" val="19207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81</TotalTime>
  <Words>163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CUpY VS. NUMPY VS. HPAT</vt:lpstr>
      <vt:lpstr>CUPY (Cuda python)</vt:lpstr>
      <vt:lpstr>CUPY - converting</vt:lpstr>
      <vt:lpstr>CUPY - generic writing</vt:lpstr>
      <vt:lpstr>CUPY - DIFFERENCES</vt:lpstr>
      <vt:lpstr>CUPY - DIFFERENCES</vt:lpstr>
      <vt:lpstr>HPAT</vt:lpstr>
      <vt:lpstr>HPAT - numpy</vt:lpstr>
      <vt:lpstr>HPAT - pandas</vt:lpstr>
      <vt:lpstr>HPAT - loops</vt:lpstr>
      <vt:lpstr>conclusions</vt:lpstr>
    </vt:vector>
  </TitlesOfParts>
  <Company>eBay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CUpY VS. NUMPY VS. HPAT</dc:title>
  <dc:creator>אוריאל זינגר</dc:creator>
  <cp:lastModifiedBy>אוריאל זינגר</cp:lastModifiedBy>
  <cp:revision>10</cp:revision>
  <dcterms:created xsi:type="dcterms:W3CDTF">2018-07-16T14:42:43Z</dcterms:created>
  <dcterms:modified xsi:type="dcterms:W3CDTF">2018-07-16T16:05:05Z</dcterms:modified>
</cp:coreProperties>
</file>