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src/quickstart/cythonize.html" TargetMode="External"/><Relationship Id="rId7" Type="http://schemas.openxmlformats.org/officeDocument/2006/relationships/hyperlink" Target="http://www.python.org/about/" TargetMode="External"/><Relationship Id="rId2" Type="http://schemas.openxmlformats.org/officeDocument/2006/relationships/hyperlink" Target="http://docs.cython.org/src/tutorial/extern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umpy.scipy.org/" TargetMode="External"/><Relationship Id="rId5" Type="http://schemas.openxmlformats.org/officeDocument/2006/relationships/hyperlink" Target="http://docs.cython.org/src/userguide/memoryviews.html" TargetMode="External"/><Relationship Id="rId4" Type="http://schemas.openxmlformats.org/officeDocument/2006/relationships/hyperlink" Target="http://docs.cython.org/src/userguide/debuggin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ython.readthedocs.io/en/latest/src/userguide/source_files_and_compil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687E-01E5-4F98-8B91-600B2366A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259A-3704-4559-ADE2-777850AF1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93B7-B5FF-4BC3-81A6-5F150A4C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0DDE-6967-4F0E-9BD0-FEB7F367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 is compiled direct to </a:t>
            </a:r>
            <a:r>
              <a:rPr lang="en-US" b="1" dirty="0"/>
              <a:t>machine code </a:t>
            </a:r>
            <a:r>
              <a:rPr lang="en-US" dirty="0"/>
              <a:t>which is executed directly by the CPU. C is therefore normally a lot faster than an equivalent Python program.</a:t>
            </a:r>
          </a:p>
          <a:p>
            <a:r>
              <a:rPr lang="en-US" dirty="0"/>
              <a:t>Python is </a:t>
            </a:r>
            <a:r>
              <a:rPr lang="en-US" b="1" dirty="0"/>
              <a:t>interpreted language </a:t>
            </a:r>
            <a:r>
              <a:rPr lang="en-US" dirty="0"/>
              <a:t>that isn't already in "machine code" prior to runtime. Unlike </a:t>
            </a:r>
            <a:r>
              <a:rPr lang="en-US" b="1" dirty="0"/>
              <a:t>compiled languages</a:t>
            </a:r>
            <a:r>
              <a:rPr lang="en-US" dirty="0"/>
              <a:t> , an interpreted language's translation doesn't happen beforehand. Translation occurs at the same time as the program is being executed.</a:t>
            </a:r>
          </a:p>
          <a:p>
            <a:r>
              <a:rPr lang="en-US" dirty="0" err="1"/>
              <a:t>Cython</a:t>
            </a:r>
            <a:r>
              <a:rPr lang="en-US" dirty="0"/>
              <a:t> is a </a:t>
            </a:r>
            <a:r>
              <a:rPr lang="en-US" b="1" dirty="0"/>
              <a:t>Python compile</a:t>
            </a:r>
            <a:r>
              <a:rPr lang="en-US" dirty="0"/>
              <a:t>r. </a:t>
            </a:r>
            <a:r>
              <a:rPr lang="en-US" dirty="0" err="1"/>
              <a:t>Cython</a:t>
            </a:r>
            <a:r>
              <a:rPr lang="en-US" dirty="0"/>
              <a:t> combines the ease of Python and the speed of native code</a:t>
            </a:r>
          </a:p>
          <a:p>
            <a:r>
              <a:rPr lang="en-US" dirty="0"/>
              <a:t>This means that it can compile normal Python code without changes.</a:t>
            </a:r>
          </a:p>
          <a:p>
            <a:r>
              <a:rPr lang="en-US" dirty="0"/>
              <a:t>It makes writing </a:t>
            </a:r>
            <a:r>
              <a:rPr lang="en-US" b="1" dirty="0"/>
              <a:t>C extensions </a:t>
            </a:r>
            <a:r>
              <a:rPr lang="en-US" dirty="0"/>
              <a:t>for Python as easy as Python itself. </a:t>
            </a:r>
          </a:p>
        </p:txBody>
      </p:sp>
    </p:spTree>
    <p:extLst>
      <p:ext uri="{BB962C8B-B14F-4D97-AF65-F5344CB8AC3E}">
        <p14:creationId xmlns:p14="http://schemas.microsoft.com/office/powerpoint/2010/main" val="332533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93B7-B5FF-4BC3-81A6-5F150A4C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0DDE-6967-4F0E-9BD0-FEB7F367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Cython</a:t>
            </a:r>
            <a:r>
              <a:rPr lang="en-US" b="1" dirty="0"/>
              <a:t> let us:</a:t>
            </a:r>
          </a:p>
          <a:p>
            <a:pPr fontAlgn="base"/>
            <a:r>
              <a:rPr lang="en-US" dirty="0"/>
              <a:t>Write Python code that </a:t>
            </a:r>
            <a:r>
              <a:rPr lang="en-US" dirty="0">
                <a:hlinkClick r:id="rId2"/>
              </a:rPr>
              <a:t>calls back and forth</a:t>
            </a:r>
            <a:r>
              <a:rPr lang="en-US" dirty="0"/>
              <a:t> from and to C or C++ code natively at any point.</a:t>
            </a:r>
          </a:p>
          <a:p>
            <a:pPr fontAlgn="base"/>
            <a:r>
              <a:rPr lang="en-US" dirty="0"/>
              <a:t>Easily tune readable Python code into plain C performance by </a:t>
            </a:r>
            <a:r>
              <a:rPr lang="en-US" dirty="0">
                <a:hlinkClick r:id="rId3"/>
              </a:rPr>
              <a:t>adding static type declarations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Use </a:t>
            </a:r>
            <a:r>
              <a:rPr lang="en-US" dirty="0">
                <a:hlinkClick r:id="rId4"/>
              </a:rPr>
              <a:t>combined source code level debugging</a:t>
            </a:r>
            <a:r>
              <a:rPr lang="en-US" dirty="0"/>
              <a:t> to find bugs in your Python, </a:t>
            </a:r>
            <a:r>
              <a:rPr lang="en-US" dirty="0" err="1"/>
              <a:t>Cython</a:t>
            </a:r>
            <a:r>
              <a:rPr lang="en-US" dirty="0"/>
              <a:t> and C code.</a:t>
            </a:r>
          </a:p>
          <a:p>
            <a:pPr fontAlgn="base"/>
            <a:r>
              <a:rPr lang="en-US" dirty="0">
                <a:hlinkClick r:id="rId5"/>
              </a:rPr>
              <a:t>Interact efficiently</a:t>
            </a:r>
            <a:r>
              <a:rPr lang="en-US" dirty="0"/>
              <a:t> with large data sets, e.g. using multi-dimensional </a:t>
            </a:r>
            <a:r>
              <a:rPr lang="en-US" dirty="0">
                <a:hlinkClick r:id="rId6"/>
              </a:rPr>
              <a:t>NumPy</a:t>
            </a:r>
            <a:r>
              <a:rPr lang="en-US" dirty="0"/>
              <a:t> arrays.</a:t>
            </a:r>
          </a:p>
          <a:p>
            <a:pPr fontAlgn="base"/>
            <a:r>
              <a:rPr lang="en-US" dirty="0"/>
              <a:t>Quickly build your applications within the large, mature and widely used </a:t>
            </a:r>
            <a:r>
              <a:rPr lang="en-US" dirty="0" err="1">
                <a:hlinkClick r:id="rId7"/>
              </a:rPr>
              <a:t>CPython</a:t>
            </a:r>
            <a:r>
              <a:rPr lang="en-US" dirty="0">
                <a:hlinkClick r:id="rId7"/>
              </a:rPr>
              <a:t> ecosystem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Integrate natively with existing code and data from legacy, low-level or high-performance libraries and applications.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That means a developer can begin with an </a:t>
            </a:r>
            <a:r>
              <a:rPr lang="en-US" b="1" i="1" dirty="0"/>
              <a:t>existing</a:t>
            </a:r>
            <a:r>
              <a:rPr lang="en-US" b="1" dirty="0"/>
              <a:t> Python application, and speed it up by making spot changes to the code</a:t>
            </a:r>
          </a:p>
        </p:txBody>
      </p:sp>
    </p:spTree>
    <p:extLst>
      <p:ext uri="{BB962C8B-B14F-4D97-AF65-F5344CB8AC3E}">
        <p14:creationId xmlns:p14="http://schemas.microsoft.com/office/powerpoint/2010/main" val="18966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93B7-B5FF-4BC3-81A6-5F150A4C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0DDE-6967-4F0E-9BD0-FEB7F367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fontAlgn="base"/>
            <a:r>
              <a:rPr lang="en-US" dirty="0"/>
              <a:t>It is often helpful to add </a:t>
            </a:r>
            <a:r>
              <a:rPr lang="en-US" b="1" dirty="0"/>
              <a:t>static type declarations</a:t>
            </a:r>
            <a:r>
              <a:rPr lang="en-US" dirty="0"/>
              <a:t>, as they will allow </a:t>
            </a:r>
            <a:r>
              <a:rPr lang="en-US" dirty="0" err="1"/>
              <a:t>Cython</a:t>
            </a:r>
            <a:r>
              <a:rPr lang="en-US" dirty="0"/>
              <a:t> to step out of the dynamic nature of the Python code and generate simpler and faster C code - sometimes faster by orders of magnitude.</a:t>
            </a:r>
          </a:p>
          <a:p>
            <a:pPr fontAlgn="base"/>
            <a:r>
              <a:rPr lang="en-US">
                <a:hlinkClick r:id="rId2"/>
              </a:rPr>
              <a:t>http://cython.readthedocs.io/en/latest/src/userguide/source_files_and_compilation.html</a:t>
            </a:r>
            <a:endParaRPr lang="en-US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242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1067</TotalTime>
  <Words>109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Cython Magic</vt:lpstr>
      <vt:lpstr>Intro</vt:lpstr>
      <vt:lpstr>Intro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Magic</dc:title>
  <dc:creator>moran beladev</dc:creator>
  <cp:lastModifiedBy>moran beladev</cp:lastModifiedBy>
  <cp:revision>7</cp:revision>
  <dcterms:created xsi:type="dcterms:W3CDTF">2018-07-17T19:42:44Z</dcterms:created>
  <dcterms:modified xsi:type="dcterms:W3CDTF">2018-07-18T13:31:56Z</dcterms:modified>
</cp:coreProperties>
</file>