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e160a413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e160a413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e160a4135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e160a413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e160a4135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e160a413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e160a413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e160a413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e160a4135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e160a4135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e160a4135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e160a4135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e160a413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e160a413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e160a413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e160a413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160a413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160a413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e160a413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e160a413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e160a413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e160a413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e160a413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e160a413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e160a413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e160a413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e160a413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e160a413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Generators,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Itertools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and Decorators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8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combinations (with replacement)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57794" l="25379" r="42897" t="34490"/>
          <a:stretch/>
        </p:blipFill>
        <p:spPr>
          <a:xfrm>
            <a:off x="2478875" y="1082850"/>
            <a:ext cx="418624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 rotWithShape="1">
          <a:blip r:embed="rId4">
            <a:alphaModFix/>
          </a:blip>
          <a:srcRect b="39523" l="25505" r="42770" t="31606"/>
          <a:stretch/>
        </p:blipFill>
        <p:spPr>
          <a:xfrm>
            <a:off x="2478873" y="2112291"/>
            <a:ext cx="4186248" cy="2142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product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43488" l="25788" r="42892" t="31857"/>
          <a:stretch/>
        </p:blipFill>
        <p:spPr>
          <a:xfrm>
            <a:off x="1748375" y="1321488"/>
            <a:ext cx="5647248" cy="250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permutations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28115" l="25712" r="42969" t="39335"/>
          <a:stretch/>
        </p:blipFill>
        <p:spPr>
          <a:xfrm>
            <a:off x="2231775" y="1492650"/>
            <a:ext cx="4680451" cy="27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Decorators</a:t>
            </a:r>
            <a:endParaRPr/>
          </a:p>
        </p:txBody>
      </p:sp>
      <p:sp>
        <p:nvSpPr>
          <p:cNvPr id="146" name="Google Shape;146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Decorators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31442" l="39501" r="24971" t="38224"/>
          <a:stretch/>
        </p:blipFill>
        <p:spPr>
          <a:xfrm>
            <a:off x="1605275" y="1435888"/>
            <a:ext cx="5933448" cy="28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Decorators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10166" l="34327" r="12228" t="48420"/>
          <a:stretch/>
        </p:blipFill>
        <p:spPr>
          <a:xfrm>
            <a:off x="1678513" y="1599525"/>
            <a:ext cx="5786976" cy="2522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7"/>
          <p:cNvCxnSpPr/>
          <p:nvPr/>
        </p:nvCxnSpPr>
        <p:spPr>
          <a:xfrm>
            <a:off x="1750330" y="2859024"/>
            <a:ext cx="7218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Generators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Generators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iw"/>
              <a:t>Iterator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iw"/>
              <a:t>Generator: Generate an </a:t>
            </a:r>
            <a:r>
              <a:rPr b="1" lang="iw"/>
              <a:t>Iterator</a:t>
            </a:r>
            <a:endParaRPr b="1"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71468" l="18619" r="71018" t="15512"/>
          <a:stretch/>
        </p:blipFill>
        <p:spPr>
          <a:xfrm>
            <a:off x="2912125" y="1017725"/>
            <a:ext cx="1709750" cy="12083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40964" l="18433" r="66140" t="35542"/>
          <a:stretch/>
        </p:blipFill>
        <p:spPr>
          <a:xfrm>
            <a:off x="5599425" y="709525"/>
            <a:ext cx="2130077" cy="18247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Generators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Magic word: </a:t>
            </a:r>
            <a:r>
              <a:rPr b="1" lang="iw" sz="2400"/>
              <a:t>yield</a:t>
            </a:r>
            <a:endParaRPr b="1" sz="2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function + yield = generator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w" sz="1800"/>
              <a:t>cons: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Infinite Iterator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Low Memory cost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Organized</a:t>
            </a:r>
            <a:endParaRPr/>
          </a:p>
          <a:p>
            <a:pPr indent="0" lvl="0" marL="9144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62744" l="26254" r="61903" t="27421"/>
          <a:stretch/>
        </p:blipFill>
        <p:spPr>
          <a:xfrm>
            <a:off x="3016075" y="3966438"/>
            <a:ext cx="1913026" cy="893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6"/>
          <p:cNvCxnSpPr/>
          <p:nvPr/>
        </p:nvCxnSpPr>
        <p:spPr>
          <a:xfrm>
            <a:off x="3782825" y="4623450"/>
            <a:ext cx="726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38089" l="25942" r="54679" t="27282"/>
          <a:stretch/>
        </p:blipFill>
        <p:spPr>
          <a:xfrm>
            <a:off x="4509425" y="356200"/>
            <a:ext cx="2942174" cy="295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Generators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Send value to the iterator:</a:t>
            </a:r>
            <a:endParaRPr/>
          </a:p>
        </p:txBody>
      </p:sp>
      <p:cxnSp>
        <p:nvCxnSpPr>
          <p:cNvPr id="84" name="Google Shape;84;p17"/>
          <p:cNvCxnSpPr/>
          <p:nvPr/>
        </p:nvCxnSpPr>
        <p:spPr>
          <a:xfrm>
            <a:off x="4431100" y="2614500"/>
            <a:ext cx="1638600" cy="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7"/>
          <p:cNvCxnSpPr/>
          <p:nvPr/>
        </p:nvCxnSpPr>
        <p:spPr>
          <a:xfrm flipH="1" rot="10800000">
            <a:off x="2999150" y="3925225"/>
            <a:ext cx="1866600" cy="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7"/>
          <p:cNvCxnSpPr/>
          <p:nvPr/>
        </p:nvCxnSpPr>
        <p:spPr>
          <a:xfrm flipH="1" rot="10800000">
            <a:off x="3711550" y="4295675"/>
            <a:ext cx="2557500" cy="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61968" l="26773" r="46660" t="20024"/>
          <a:stretch/>
        </p:blipFill>
        <p:spPr>
          <a:xfrm>
            <a:off x="3243130" y="1648663"/>
            <a:ext cx="3494352" cy="1332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7"/>
          <p:cNvCxnSpPr/>
          <p:nvPr/>
        </p:nvCxnSpPr>
        <p:spPr>
          <a:xfrm flipH="1" rot="10800000">
            <a:off x="4345600" y="2614500"/>
            <a:ext cx="1866600" cy="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27947" l="26976" r="35394" t="53909"/>
          <a:stretch/>
        </p:blipFill>
        <p:spPr>
          <a:xfrm>
            <a:off x="2429250" y="3234225"/>
            <a:ext cx="5122099" cy="1389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7"/>
          <p:cNvCxnSpPr/>
          <p:nvPr/>
        </p:nvCxnSpPr>
        <p:spPr>
          <a:xfrm flipH="1" rot="10800000">
            <a:off x="2913675" y="4025050"/>
            <a:ext cx="2244000" cy="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7"/>
          <p:cNvCxnSpPr/>
          <p:nvPr/>
        </p:nvCxnSpPr>
        <p:spPr>
          <a:xfrm flipH="1" rot="10800000">
            <a:off x="3825525" y="4502350"/>
            <a:ext cx="3013500" cy="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Iter tools</a:t>
            </a:r>
            <a:endParaRPr/>
          </a:p>
        </p:txBody>
      </p:sp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/>
              <a:t>Python module to create iterators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Cycle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26453" l="25634" r="60498" t="41414"/>
          <a:stretch/>
        </p:blipFill>
        <p:spPr>
          <a:xfrm>
            <a:off x="3474113" y="1429738"/>
            <a:ext cx="2195774" cy="286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accumulate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51937" l="25634" r="42968" t="40860"/>
          <a:stretch/>
        </p:blipFill>
        <p:spPr>
          <a:xfrm>
            <a:off x="1839075" y="1339300"/>
            <a:ext cx="5465851" cy="7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33383" l="25446" r="42922" t="58721"/>
          <a:stretch/>
        </p:blipFill>
        <p:spPr>
          <a:xfrm>
            <a:off x="1839075" y="2671500"/>
            <a:ext cx="5465851" cy="767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8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combinations (with replacement)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57794" l="25379" r="42897" t="34490"/>
          <a:stretch/>
        </p:blipFill>
        <p:spPr>
          <a:xfrm>
            <a:off x="2478875" y="1082850"/>
            <a:ext cx="418624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4">
            <a:alphaModFix/>
          </a:blip>
          <a:srcRect b="39523" l="25505" r="42770" t="31606"/>
          <a:stretch/>
        </p:blipFill>
        <p:spPr>
          <a:xfrm>
            <a:off x="2478873" y="2112291"/>
            <a:ext cx="4186248" cy="2142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