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75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2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7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93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86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03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00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4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02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C1542-95E9-4136-BBEA-E7CE62891663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C5E17-CCC1-4E6F-9E3D-C208684929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8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1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r" defTabSz="71990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11177DA-0100-9930-399F-3D39CEB0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" y="37780"/>
            <a:ext cx="7123751" cy="7123751"/>
          </a:xfrm>
          <a:prstGeom prst="ellipse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8872472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מותאם אישית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נועם אדרי</cp:lastModifiedBy>
  <cp:revision>2</cp:revision>
  <dcterms:created xsi:type="dcterms:W3CDTF">2025-02-12T11:24:10Z</dcterms:created>
  <dcterms:modified xsi:type="dcterms:W3CDTF">2025-02-12T11:55:07Z</dcterms:modified>
</cp:coreProperties>
</file>