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4CC036-5DC8-37FF-0CD3-EB90148A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2907CEF-D78B-E018-5762-6904528A3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64F4C8A1-8BFD-6A18-D649-1AA333C3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7E2394-1794-7699-FE51-0DF4F0B9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389C60E-31A1-4C32-B786-579245808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51735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6C348A-F345-4999-DA7B-97658807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A5C825F-8F21-B479-5547-82C9F90D1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AE6BC0D-5DB2-F121-942C-A04C9711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A99D550-5A50-5FFC-6621-41AE0D981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DB88820-502A-41E7-E59F-7FAF3FCB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2703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164F99B-D7DE-555F-4A0C-E0380185F5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7E29108-482C-6A7A-C65C-8B1BF4BB50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111D25F-EB81-641B-28DC-B82D4BF50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797E304-6AEA-036C-567E-0322CFBE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41350B0-6CE0-EABC-DDDE-7FFCECF1B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51028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BA5E8A0-A2D6-05DA-93B6-8BA48C1A9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17E3A38-CD58-819C-943B-71E590F78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5FD453-28AA-B43C-59BD-169E10E74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740A45C-9788-31A1-377F-32EE84FA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ABD6AC9-1AB7-0B4D-A662-BF4D72AA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30060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5727B7-44EC-B8E1-CA78-7B184AAD9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18E8291-DE7D-9D96-D111-A99E79CE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7AE905D-46FE-0B3F-8550-E84E27C4F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3C0100A-2A97-3920-1F4C-51B489E91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5675381-E71C-5DD6-8E7C-D1BE82179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7436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47DC82-0D9C-AFF6-722C-97F9C2C41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B515792-9462-A0C1-FF16-5F49A8753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15E27679-98E2-EC8E-211C-AB6F554000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A1E3DFAA-C895-2162-9E5D-6DF68DFF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FC17A12-BAE8-6510-50E3-81DFF67B5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92C9F36-9A52-1CDF-733D-559EDCEF3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7708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E9C7619-F544-DEDE-198B-C9F01635A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F94504C-29C2-30B4-CFD6-6D0E056B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C783D76-01CF-A388-DE23-6C48DF30D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6ED35DAA-34A5-C170-DB38-C27CDF4AD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A76DD57-410B-7459-53AD-A0B5561B1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D834BDC5-16E4-8A46-53C4-489E2723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87A9CBE4-7AE8-C85E-4F12-BE4583DA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151787D8-1476-B8FE-8F75-B03B30F0E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834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70720D9-094F-909A-5DC0-4E9D6B4C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13F834E1-D3FA-E2F2-7B32-53F5A3B2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4740CB52-69EE-B414-67CB-983572F50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EE953589-738A-0ECE-7D1C-7948370F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3227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E864DE16-D242-EF04-B1CE-935CB544E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6456F36-2AFB-53D9-FD0B-940AE4BB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F600C88-BF2A-4FD0-6DBB-415D3600F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9259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DCA8EE6-2074-2163-3A44-95CA41559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B27FBA-85BC-DE3E-00AB-F109DF25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A18E001-E72F-B2B8-F312-F54336F78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D80B9A5-5146-FA13-2D20-3077013D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9F9CDAF-2141-1ECB-2C38-CDC19548A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4A9C5F6-3D43-6C9B-30C8-6CFC8226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17402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469D71-7765-8ABD-B6C4-2A1F4B116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1E2DE50-B19C-1698-508F-9600F8292E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A40DA592-1F5B-245B-388C-706872807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DB12AA7-5D12-D9B2-7681-AE71D5C50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325164-1BCB-37EC-A063-8D9FAFD79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C882FDB-D398-C5EA-2F00-2D39A395A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198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1138C87-02B0-6CE1-C0F1-6926AF0A8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6102A89-9038-77EE-0EA2-3DE2F3EF1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71E8E7-62F4-2F51-6FD0-C18C8655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A4E79-BE57-45DC-BCC8-E7F7EB958D06}" type="datetimeFigureOut">
              <a:rPr lang="he-IL" smtClean="0"/>
              <a:t>י"ז/חשון/תשפ"ה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6135A8-58C0-96A4-F84A-D0B326B30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7D48895-5CD2-64DC-EE61-18CB3CF4AD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B921FE-451D-47D2-AE69-8F96E73498E5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8625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ECD59BBD-534D-1232-67C5-71778C3A17FB}"/>
              </a:ext>
            </a:extLst>
          </p:cNvPr>
          <p:cNvGrpSpPr/>
          <p:nvPr/>
        </p:nvGrpSpPr>
        <p:grpSpPr>
          <a:xfrm>
            <a:off x="1017147" y="316598"/>
            <a:ext cx="9143266" cy="5411920"/>
            <a:chOff x="361827" y="1215758"/>
            <a:chExt cx="9143266" cy="5411920"/>
          </a:xfrm>
        </p:grpSpPr>
        <p:sp>
          <p:nvSpPr>
            <p:cNvPr id="4" name="מלבן 3">
              <a:extLst>
                <a:ext uri="{FF2B5EF4-FFF2-40B4-BE49-F238E27FC236}">
                  <a16:creationId xmlns:a16="http://schemas.microsoft.com/office/drawing/2014/main" id="{C72152A3-6DAE-5073-8D29-5766E0C2B943}"/>
                </a:ext>
              </a:extLst>
            </p:cNvPr>
            <p:cNvSpPr/>
            <p:nvPr/>
          </p:nvSpPr>
          <p:spPr>
            <a:xfrm>
              <a:off x="361827" y="3956992"/>
              <a:ext cx="957662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בודק אם זה </a:t>
              </a:r>
              <a:r>
                <a:rPr lang="he-IL" dirty="0" err="1"/>
                <a:t>בקאש</a:t>
              </a:r>
              <a:endParaRPr lang="he-IL" dirty="0"/>
            </a:p>
          </p:txBody>
        </p:sp>
        <p:sp>
          <p:nvSpPr>
            <p:cNvPr id="5" name="מלבן 4">
              <a:extLst>
                <a:ext uri="{FF2B5EF4-FFF2-40B4-BE49-F238E27FC236}">
                  <a16:creationId xmlns:a16="http://schemas.microsoft.com/office/drawing/2014/main" id="{D1CBB4D5-253F-8B84-9BD9-5E7FE57DD6A4}"/>
                </a:ext>
              </a:extLst>
            </p:cNvPr>
            <p:cNvSpPr/>
            <p:nvPr/>
          </p:nvSpPr>
          <p:spPr>
            <a:xfrm>
              <a:off x="1249680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מחלץ את האינדקס שלו </a:t>
              </a:r>
              <a:r>
                <a:rPr lang="he-IL" dirty="0" err="1"/>
                <a:t>מהקאש</a:t>
              </a:r>
              <a:r>
                <a:rPr lang="he-IL" dirty="0"/>
                <a:t> ומחזיר את האיבר</a:t>
              </a:r>
            </a:p>
          </p:txBody>
        </p:sp>
        <p:cxnSp>
          <p:nvCxnSpPr>
            <p:cNvPr id="7" name="מחבר חץ ישר 6">
              <a:extLst>
                <a:ext uri="{FF2B5EF4-FFF2-40B4-BE49-F238E27FC236}">
                  <a16:creationId xmlns:a16="http://schemas.microsoft.com/office/drawing/2014/main" id="{0049EA62-9BB6-76F3-358B-BB388AB3D054}"/>
                </a:ext>
              </a:extLst>
            </p:cNvPr>
            <p:cNvCxnSpPr>
              <a:cxnSpLocks/>
              <a:stCxn id="4" idx="3"/>
              <a:endCxn id="5" idx="2"/>
            </p:cNvCxnSpPr>
            <p:nvPr/>
          </p:nvCxnSpPr>
          <p:spPr>
            <a:xfrm flipV="1">
              <a:off x="1319489" y="3064223"/>
              <a:ext cx="585511" cy="18170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מלבן 7">
              <a:extLst>
                <a:ext uri="{FF2B5EF4-FFF2-40B4-BE49-F238E27FC236}">
                  <a16:creationId xmlns:a16="http://schemas.microsoft.com/office/drawing/2014/main" id="{77D6FE4D-DA01-9799-F79E-E6BEC236B3B1}"/>
                </a:ext>
              </a:extLst>
            </p:cNvPr>
            <p:cNvSpPr/>
            <p:nvPr/>
          </p:nvSpPr>
          <p:spPr>
            <a:xfrm>
              <a:off x="2011680" y="3956993"/>
              <a:ext cx="1460583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פונה לאבא עם הבקשה</a:t>
              </a:r>
            </a:p>
            <a:p>
              <a:pPr algn="ctr"/>
              <a:endParaRPr lang="he-IL" dirty="0"/>
            </a:p>
            <a:p>
              <a:pPr algn="ctr"/>
              <a:r>
                <a:rPr lang="he-IL" dirty="0"/>
                <a:t>האם האבא החזיר תשובה סופית</a:t>
              </a:r>
            </a:p>
          </p:txBody>
        </p:sp>
        <p:cxnSp>
          <p:nvCxnSpPr>
            <p:cNvPr id="9" name="מחבר חץ ישר 8">
              <a:extLst>
                <a:ext uri="{FF2B5EF4-FFF2-40B4-BE49-F238E27FC236}">
                  <a16:creationId xmlns:a16="http://schemas.microsoft.com/office/drawing/2014/main" id="{C4253B0D-4B08-F787-0002-29D3FE2CDAB6}"/>
                </a:ext>
              </a:extLst>
            </p:cNvPr>
            <p:cNvCxnSpPr>
              <a:cxnSpLocks/>
              <a:stCxn id="4" idx="3"/>
              <a:endCxn id="8" idx="1"/>
            </p:cNvCxnSpPr>
            <p:nvPr/>
          </p:nvCxnSpPr>
          <p:spPr>
            <a:xfrm>
              <a:off x="1319489" y="4881225"/>
              <a:ext cx="69219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תיבת טקסט 19">
              <a:extLst>
                <a:ext uri="{FF2B5EF4-FFF2-40B4-BE49-F238E27FC236}">
                  <a16:creationId xmlns:a16="http://schemas.microsoft.com/office/drawing/2014/main" id="{CE6AD01A-22A2-DE74-3600-3EF3A0686505}"/>
                </a:ext>
              </a:extLst>
            </p:cNvPr>
            <p:cNvSpPr txBox="1"/>
            <p:nvPr/>
          </p:nvSpPr>
          <p:spPr>
            <a:xfrm>
              <a:off x="988633" y="3329448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21" name="תיבת טקסט 20">
              <a:extLst>
                <a:ext uri="{FF2B5EF4-FFF2-40B4-BE49-F238E27FC236}">
                  <a16:creationId xmlns:a16="http://schemas.microsoft.com/office/drawing/2014/main" id="{C12A27EE-3E47-A3BD-0745-D5502BD10657}"/>
                </a:ext>
              </a:extLst>
            </p:cNvPr>
            <p:cNvSpPr txBox="1"/>
            <p:nvPr/>
          </p:nvSpPr>
          <p:spPr>
            <a:xfrm>
              <a:off x="1074420" y="4891925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sp>
          <p:nvSpPr>
            <p:cNvPr id="24" name="מלבן 23">
              <a:extLst>
                <a:ext uri="{FF2B5EF4-FFF2-40B4-BE49-F238E27FC236}">
                  <a16:creationId xmlns:a16="http://schemas.microsoft.com/office/drawing/2014/main" id="{1FCDE819-1E87-27EE-E315-5B36CF166CDD}"/>
                </a:ext>
              </a:extLst>
            </p:cNvPr>
            <p:cNvSpPr/>
            <p:nvPr/>
          </p:nvSpPr>
          <p:spPr>
            <a:xfrm>
              <a:off x="3707253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מוסיף </a:t>
              </a:r>
              <a:r>
                <a:rPr lang="he-IL" dirty="0" err="1"/>
                <a:t>לקאש</a:t>
              </a:r>
              <a:r>
                <a:rPr lang="he-IL" dirty="0"/>
                <a:t> ומחזיר את האיבר</a:t>
              </a:r>
            </a:p>
          </p:txBody>
        </p:sp>
        <p:cxnSp>
          <p:nvCxnSpPr>
            <p:cNvPr id="25" name="מחבר חץ ישר 24">
              <a:extLst>
                <a:ext uri="{FF2B5EF4-FFF2-40B4-BE49-F238E27FC236}">
                  <a16:creationId xmlns:a16="http://schemas.microsoft.com/office/drawing/2014/main" id="{AA4E330F-9915-B127-22FF-A0D2F538892A}"/>
                </a:ext>
              </a:extLst>
            </p:cNvPr>
            <p:cNvCxnSpPr>
              <a:cxnSpLocks/>
              <a:stCxn id="8" idx="3"/>
              <a:endCxn id="24" idx="2"/>
            </p:cNvCxnSpPr>
            <p:nvPr/>
          </p:nvCxnSpPr>
          <p:spPr>
            <a:xfrm flipV="1">
              <a:off x="3472263" y="3064223"/>
              <a:ext cx="890310" cy="1817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מלבן 25">
              <a:extLst>
                <a:ext uri="{FF2B5EF4-FFF2-40B4-BE49-F238E27FC236}">
                  <a16:creationId xmlns:a16="http://schemas.microsoft.com/office/drawing/2014/main" id="{9DB30B08-291E-F80F-E269-740EEDDC9E46}"/>
                </a:ext>
              </a:extLst>
            </p:cNvPr>
            <p:cNvSpPr/>
            <p:nvPr/>
          </p:nvSpPr>
          <p:spPr>
            <a:xfrm>
              <a:off x="4469253" y="3956993"/>
              <a:ext cx="1460583" cy="184846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האם הוא החזיר תשובה חלקית (האיש קשר הבא בתור)</a:t>
              </a:r>
            </a:p>
          </p:txBody>
        </p:sp>
        <p:cxnSp>
          <p:nvCxnSpPr>
            <p:cNvPr id="27" name="מחבר חץ ישר 26">
              <a:extLst>
                <a:ext uri="{FF2B5EF4-FFF2-40B4-BE49-F238E27FC236}">
                  <a16:creationId xmlns:a16="http://schemas.microsoft.com/office/drawing/2014/main" id="{20C405BB-3E75-0E98-EE0A-FBD330298A9C}"/>
                </a:ext>
              </a:extLst>
            </p:cNvPr>
            <p:cNvCxnSpPr>
              <a:cxnSpLocks/>
              <a:stCxn id="8" idx="3"/>
              <a:endCxn id="26" idx="1"/>
            </p:cNvCxnSpPr>
            <p:nvPr/>
          </p:nvCxnSpPr>
          <p:spPr>
            <a:xfrm>
              <a:off x="3472263" y="4881226"/>
              <a:ext cx="99699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94CF4B2C-AB12-B8A9-90DA-D99B82ADB52C}"/>
                </a:ext>
              </a:extLst>
            </p:cNvPr>
            <p:cNvSpPr txBox="1"/>
            <p:nvPr/>
          </p:nvSpPr>
          <p:spPr>
            <a:xfrm>
              <a:off x="3365583" y="3329448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29" name="תיבת טקסט 28">
              <a:extLst>
                <a:ext uri="{FF2B5EF4-FFF2-40B4-BE49-F238E27FC236}">
                  <a16:creationId xmlns:a16="http://schemas.microsoft.com/office/drawing/2014/main" id="{A631BDD3-7F4D-1DD7-49CB-FF8E925BF32C}"/>
                </a:ext>
              </a:extLst>
            </p:cNvPr>
            <p:cNvSpPr txBox="1"/>
            <p:nvPr/>
          </p:nvSpPr>
          <p:spPr>
            <a:xfrm>
              <a:off x="3430476" y="484288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sp>
          <p:nvSpPr>
            <p:cNvPr id="35" name="מלבן 34">
              <a:extLst>
                <a:ext uri="{FF2B5EF4-FFF2-40B4-BE49-F238E27FC236}">
                  <a16:creationId xmlns:a16="http://schemas.microsoft.com/office/drawing/2014/main" id="{383561E1-61E5-E350-E314-FFA15CA0A4F9}"/>
                </a:ext>
              </a:extLst>
            </p:cNvPr>
            <p:cNvSpPr/>
            <p:nvPr/>
          </p:nvSpPr>
          <p:spPr>
            <a:xfrm>
              <a:off x="6178839" y="1215758"/>
              <a:ext cx="1310640" cy="1848465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מחזירים שהכתובת לא קיימת</a:t>
              </a:r>
            </a:p>
          </p:txBody>
        </p:sp>
        <p:cxnSp>
          <p:nvCxnSpPr>
            <p:cNvPr id="36" name="מחבר חץ ישר 35">
              <a:extLst>
                <a:ext uri="{FF2B5EF4-FFF2-40B4-BE49-F238E27FC236}">
                  <a16:creationId xmlns:a16="http://schemas.microsoft.com/office/drawing/2014/main" id="{64B6DA5B-6F18-5FBD-0728-2E5DEA26BAE9}"/>
                </a:ext>
              </a:extLst>
            </p:cNvPr>
            <p:cNvCxnSpPr>
              <a:cxnSpLocks/>
              <a:endCxn id="35" idx="2"/>
            </p:cNvCxnSpPr>
            <p:nvPr/>
          </p:nvCxnSpPr>
          <p:spPr>
            <a:xfrm flipV="1">
              <a:off x="5943849" y="3064223"/>
              <a:ext cx="890310" cy="1817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מלבן 36">
              <a:extLst>
                <a:ext uri="{FF2B5EF4-FFF2-40B4-BE49-F238E27FC236}">
                  <a16:creationId xmlns:a16="http://schemas.microsoft.com/office/drawing/2014/main" id="{AB847905-C5BF-EF63-A97E-C7F9385ED16C}"/>
                </a:ext>
              </a:extLst>
            </p:cNvPr>
            <p:cNvSpPr/>
            <p:nvPr/>
          </p:nvSpPr>
          <p:spPr>
            <a:xfrm>
              <a:off x="6940839" y="3956993"/>
              <a:ext cx="1460583" cy="207804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he-IL" dirty="0"/>
                <a:t>פונה לאיש קשר הבא עם הבקשה</a:t>
              </a:r>
            </a:p>
            <a:p>
              <a:pPr algn="ctr"/>
              <a:endParaRPr lang="he-IL" dirty="0"/>
            </a:p>
            <a:p>
              <a:pPr algn="ctr"/>
              <a:r>
                <a:rPr lang="he-IL" dirty="0"/>
                <a:t>האם האיש קשר החזיר תשובה סופית</a:t>
              </a:r>
            </a:p>
          </p:txBody>
        </p:sp>
        <p:cxnSp>
          <p:nvCxnSpPr>
            <p:cNvPr id="38" name="מחבר חץ ישר 37">
              <a:extLst>
                <a:ext uri="{FF2B5EF4-FFF2-40B4-BE49-F238E27FC236}">
                  <a16:creationId xmlns:a16="http://schemas.microsoft.com/office/drawing/2014/main" id="{BBFE7DC1-A3A3-BF70-2EC7-1F5368FA1688}"/>
                </a:ext>
              </a:extLst>
            </p:cNvPr>
            <p:cNvCxnSpPr>
              <a:cxnSpLocks/>
              <a:endCxn id="37" idx="1"/>
            </p:cNvCxnSpPr>
            <p:nvPr/>
          </p:nvCxnSpPr>
          <p:spPr>
            <a:xfrm>
              <a:off x="5943849" y="4881226"/>
              <a:ext cx="996990" cy="11479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תיבת טקסט 38">
              <a:extLst>
                <a:ext uri="{FF2B5EF4-FFF2-40B4-BE49-F238E27FC236}">
                  <a16:creationId xmlns:a16="http://schemas.microsoft.com/office/drawing/2014/main" id="{CCF06693-385F-B027-E52A-880B697C6F21}"/>
                </a:ext>
              </a:extLst>
            </p:cNvPr>
            <p:cNvSpPr txBox="1"/>
            <p:nvPr/>
          </p:nvSpPr>
          <p:spPr>
            <a:xfrm>
              <a:off x="5825613" y="4891925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כן</a:t>
              </a:r>
            </a:p>
          </p:txBody>
        </p:sp>
        <p:sp>
          <p:nvSpPr>
            <p:cNvPr id="40" name="תיבת טקסט 39">
              <a:extLst>
                <a:ext uri="{FF2B5EF4-FFF2-40B4-BE49-F238E27FC236}">
                  <a16:creationId xmlns:a16="http://schemas.microsoft.com/office/drawing/2014/main" id="{7A187374-9F89-209C-3673-2A769F9D338C}"/>
                </a:ext>
              </a:extLst>
            </p:cNvPr>
            <p:cNvSpPr txBox="1"/>
            <p:nvPr/>
          </p:nvSpPr>
          <p:spPr>
            <a:xfrm>
              <a:off x="5797839" y="3397552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לא</a:t>
              </a:r>
            </a:p>
          </p:txBody>
        </p:sp>
        <p:cxnSp>
          <p:nvCxnSpPr>
            <p:cNvPr id="44" name="מחבר: מעוקל 43">
              <a:extLst>
                <a:ext uri="{FF2B5EF4-FFF2-40B4-BE49-F238E27FC236}">
                  <a16:creationId xmlns:a16="http://schemas.microsoft.com/office/drawing/2014/main" id="{E4F63090-4985-3845-EFD5-D2DDCBE66FA3}"/>
                </a:ext>
              </a:extLst>
            </p:cNvPr>
            <p:cNvCxnSpPr>
              <a:cxnSpLocks/>
              <a:stCxn id="37" idx="3"/>
              <a:endCxn id="24" idx="0"/>
            </p:cNvCxnSpPr>
            <p:nvPr/>
          </p:nvCxnSpPr>
          <p:spPr>
            <a:xfrm flipH="1" flipV="1">
              <a:off x="4362573" y="1215758"/>
              <a:ext cx="4038849" cy="3780259"/>
            </a:xfrm>
            <a:prstGeom prst="curvedConnector4">
              <a:avLst>
                <a:gd name="adj1" fmla="val -13961"/>
                <a:gd name="adj2" fmla="val 10645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47CE2F32-80BE-4817-B5FA-9489BE2F1145}"/>
                </a:ext>
              </a:extLst>
            </p:cNvPr>
            <p:cNvSpPr txBox="1"/>
            <p:nvPr/>
          </p:nvSpPr>
          <p:spPr>
            <a:xfrm>
              <a:off x="8374999" y="1225360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00FF00"/>
                  </a:highlight>
                </a:rPr>
                <a:t>כן</a:t>
              </a:r>
            </a:p>
          </p:txBody>
        </p: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E79474B1-D7AA-4993-6E44-AB85F9EDE9EC}"/>
                </a:ext>
              </a:extLst>
            </p:cNvPr>
            <p:cNvSpPr txBox="1"/>
            <p:nvPr/>
          </p:nvSpPr>
          <p:spPr>
            <a:xfrm>
              <a:off x="7671130" y="6258346"/>
              <a:ext cx="762000" cy="369332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he-IL" dirty="0">
                  <a:highlight>
                    <a:srgbClr val="FFFF00"/>
                  </a:highlight>
                </a:rPr>
                <a:t>לא</a:t>
              </a:r>
            </a:p>
          </p:txBody>
        </p:sp>
        <p:cxnSp>
          <p:nvCxnSpPr>
            <p:cNvPr id="52" name="מחבר: מעוקל 51">
              <a:extLst>
                <a:ext uri="{FF2B5EF4-FFF2-40B4-BE49-F238E27FC236}">
                  <a16:creationId xmlns:a16="http://schemas.microsoft.com/office/drawing/2014/main" id="{228A2C71-FF7D-7C48-6863-51AC7532E566}"/>
                </a:ext>
              </a:extLst>
            </p:cNvPr>
            <p:cNvCxnSpPr>
              <a:cxnSpLocks/>
              <a:stCxn id="37" idx="2"/>
              <a:endCxn id="69" idx="0"/>
            </p:cNvCxnSpPr>
            <p:nvPr/>
          </p:nvCxnSpPr>
          <p:spPr>
            <a:xfrm rot="16200000" flipH="1">
              <a:off x="8315054" y="5391117"/>
              <a:ext cx="546116" cy="1833962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מלבן 60">
            <a:extLst>
              <a:ext uri="{FF2B5EF4-FFF2-40B4-BE49-F238E27FC236}">
                <a16:creationId xmlns:a16="http://schemas.microsoft.com/office/drawing/2014/main" id="{D1EEE090-0B24-3294-94A8-58D13F1C9C4B}"/>
              </a:ext>
            </a:extLst>
          </p:cNvPr>
          <p:cNvSpPr/>
          <p:nvPr/>
        </p:nvSpPr>
        <p:spPr>
          <a:xfrm>
            <a:off x="1671238" y="5799067"/>
            <a:ext cx="1833962" cy="8159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יש </a:t>
            </a:r>
            <a:r>
              <a:rPr lang="he-IL" dirty="0" err="1"/>
              <a:t>בקאש</a:t>
            </a:r>
            <a:r>
              <a:rPr lang="he-IL" dirty="0"/>
              <a:t> רק את </a:t>
            </a:r>
            <a:r>
              <a:rPr lang="he-IL" dirty="0" err="1"/>
              <a:t>ההבא</a:t>
            </a:r>
            <a:r>
              <a:rPr lang="he-IL" dirty="0"/>
              <a:t> בתור</a:t>
            </a:r>
          </a:p>
        </p:txBody>
      </p:sp>
      <p:cxnSp>
        <p:nvCxnSpPr>
          <p:cNvPr id="62" name="מחבר חץ ישר 61">
            <a:extLst>
              <a:ext uri="{FF2B5EF4-FFF2-40B4-BE49-F238E27FC236}">
                <a16:creationId xmlns:a16="http://schemas.microsoft.com/office/drawing/2014/main" id="{7C6115A3-01E4-1571-20CC-7D160130762E}"/>
              </a:ext>
            </a:extLst>
          </p:cNvPr>
          <p:cNvCxnSpPr>
            <a:cxnSpLocks/>
            <a:stCxn id="4" idx="3"/>
            <a:endCxn id="61" idx="0"/>
          </p:cNvCxnSpPr>
          <p:nvPr/>
        </p:nvCxnSpPr>
        <p:spPr>
          <a:xfrm>
            <a:off x="1974809" y="3982065"/>
            <a:ext cx="613410" cy="1817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תיבת טקסט 64">
            <a:extLst>
              <a:ext uri="{FF2B5EF4-FFF2-40B4-BE49-F238E27FC236}">
                <a16:creationId xmlns:a16="http://schemas.microsoft.com/office/drawing/2014/main" id="{0A405C02-5A27-ECB7-55A7-0882EF4A5AE4}"/>
              </a:ext>
            </a:extLst>
          </p:cNvPr>
          <p:cNvSpPr txBox="1"/>
          <p:nvPr/>
        </p:nvSpPr>
        <p:spPr>
          <a:xfrm>
            <a:off x="1344806" y="5112364"/>
            <a:ext cx="104394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>
                <a:highlight>
                  <a:srgbClr val="00FFFF"/>
                </a:highlight>
              </a:rPr>
              <a:t>באמצע</a:t>
            </a:r>
          </a:p>
        </p:txBody>
      </p:sp>
      <p:cxnSp>
        <p:nvCxnSpPr>
          <p:cNvPr id="66" name="מחבר: מעוקל 65">
            <a:extLst>
              <a:ext uri="{FF2B5EF4-FFF2-40B4-BE49-F238E27FC236}">
                <a16:creationId xmlns:a16="http://schemas.microsoft.com/office/drawing/2014/main" id="{697B8524-32F3-F34F-3613-DF01D85B7958}"/>
              </a:ext>
            </a:extLst>
          </p:cNvPr>
          <p:cNvCxnSpPr>
            <a:cxnSpLocks/>
            <a:stCxn id="61" idx="3"/>
            <a:endCxn id="37" idx="2"/>
          </p:cNvCxnSpPr>
          <p:nvPr/>
        </p:nvCxnSpPr>
        <p:spPr>
          <a:xfrm flipV="1">
            <a:off x="3505200" y="5135880"/>
            <a:ext cx="4821251" cy="107116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מלבן 68">
            <a:extLst>
              <a:ext uri="{FF2B5EF4-FFF2-40B4-BE49-F238E27FC236}">
                <a16:creationId xmlns:a16="http://schemas.microsoft.com/office/drawing/2014/main" id="{A33E579A-8940-8A34-1D54-131B5520BE89}"/>
              </a:ext>
            </a:extLst>
          </p:cNvPr>
          <p:cNvSpPr/>
          <p:nvPr/>
        </p:nvSpPr>
        <p:spPr>
          <a:xfrm>
            <a:off x="9243432" y="5681996"/>
            <a:ext cx="1833962" cy="81594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he-IL" dirty="0"/>
              <a:t>מוסיף אותו </a:t>
            </a:r>
            <a:r>
              <a:rPr lang="he-IL" dirty="0" err="1"/>
              <a:t>לקאש</a:t>
            </a:r>
            <a:r>
              <a:rPr lang="he-IL" dirty="0"/>
              <a:t> וממשיך</a:t>
            </a:r>
          </a:p>
        </p:txBody>
      </p:sp>
      <p:cxnSp>
        <p:nvCxnSpPr>
          <p:cNvPr id="71" name="מחבר: מעוקל 70">
            <a:extLst>
              <a:ext uri="{FF2B5EF4-FFF2-40B4-BE49-F238E27FC236}">
                <a16:creationId xmlns:a16="http://schemas.microsoft.com/office/drawing/2014/main" id="{A31CC692-44D7-AF16-F01F-7E6854524C0C}"/>
              </a:ext>
            </a:extLst>
          </p:cNvPr>
          <p:cNvCxnSpPr>
            <a:cxnSpLocks/>
            <a:stCxn id="69" idx="0"/>
            <a:endCxn id="37" idx="3"/>
          </p:cNvCxnSpPr>
          <p:nvPr/>
        </p:nvCxnSpPr>
        <p:spPr>
          <a:xfrm rot="16200000" flipV="1">
            <a:off x="8816009" y="4337591"/>
            <a:ext cx="1585139" cy="1103671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1425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מסך רחב</PresentationFormat>
  <Paragraphs>22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נועם ליבוביץ</dc:creator>
  <cp:lastModifiedBy>נועם ליבוביץ</cp:lastModifiedBy>
  <cp:revision>1</cp:revision>
  <dcterms:created xsi:type="dcterms:W3CDTF">2024-11-18T20:31:55Z</dcterms:created>
  <dcterms:modified xsi:type="dcterms:W3CDTF">2024-11-18T20:32:15Z</dcterms:modified>
</cp:coreProperties>
</file>