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969C5-1F15-4295-88FA-413B1D0F027D}" v="204" dt="2024-11-25T12:57:4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נועם ליבוביץ" userId="4c2341a7ea8aa887" providerId="LiveId" clId="{3D0969C5-1F15-4295-88FA-413B1D0F027D}"/>
    <pc:docChg chg="undo custSel addSld modSld">
      <pc:chgData name="נועם ליבוביץ" userId="4c2341a7ea8aa887" providerId="LiveId" clId="{3D0969C5-1F15-4295-88FA-413B1D0F027D}" dt="2024-11-25T12:57:59.714" v="482" actId="478"/>
      <pc:docMkLst>
        <pc:docMk/>
      </pc:docMkLst>
      <pc:sldChg chg="addSp modSp mod">
        <pc:chgData name="נועם ליבוביץ" userId="4c2341a7ea8aa887" providerId="LiveId" clId="{3D0969C5-1F15-4295-88FA-413B1D0F027D}" dt="2024-11-25T12:33:30.815" v="48" actId="20577"/>
        <pc:sldMkLst>
          <pc:docMk/>
          <pc:sldMk cId="309714252" sldId="256"/>
        </pc:sldMkLst>
        <pc:spChg chg="add mod">
          <ac:chgData name="נועם ליבוביץ" userId="4c2341a7ea8aa887" providerId="LiveId" clId="{3D0969C5-1F15-4295-88FA-413B1D0F027D}" dt="2024-11-25T12:32:49.383" v="34" actId="1076"/>
          <ac:spMkLst>
            <pc:docMk/>
            <pc:sldMk cId="309714252" sldId="256"/>
            <ac:spMk id="2" creationId="{D34DC808-7425-641D-B465-D5CB92E92707}"/>
          </ac:spMkLst>
        </pc:spChg>
        <pc:spChg chg="mod">
          <ac:chgData name="נועם ליבוביץ" userId="4c2341a7ea8aa887" providerId="LiveId" clId="{3D0969C5-1F15-4295-88FA-413B1D0F027D}" dt="2024-11-25T12:33:30.815" v="48" actId="20577"/>
          <ac:spMkLst>
            <pc:docMk/>
            <pc:sldMk cId="309714252" sldId="256"/>
            <ac:spMk id="8" creationId="{77D6FE4D-DA01-9799-F79E-E6BEC236B3B1}"/>
          </ac:spMkLst>
        </pc:spChg>
        <pc:cxnChg chg="add mod">
          <ac:chgData name="נועם ליבוביץ" userId="4c2341a7ea8aa887" providerId="LiveId" clId="{3D0969C5-1F15-4295-88FA-413B1D0F027D}" dt="2024-11-25T12:32:49.383" v="34" actId="1076"/>
          <ac:cxnSpMkLst>
            <pc:docMk/>
            <pc:sldMk cId="309714252" sldId="256"/>
            <ac:cxnSpMk id="3" creationId="{0D533966-E6F2-5542-BEBD-F2556A28A671}"/>
          </ac:cxnSpMkLst>
        </pc:cxnChg>
      </pc:sldChg>
      <pc:sldChg chg="addSp delSp modSp new mod">
        <pc:chgData name="נועם ליבוביץ" userId="4c2341a7ea8aa887" providerId="LiveId" clId="{3D0969C5-1F15-4295-88FA-413B1D0F027D}" dt="2024-11-25T12:37:11.050" v="113" actId="13822"/>
        <pc:sldMkLst>
          <pc:docMk/>
          <pc:sldMk cId="546072099" sldId="257"/>
        </pc:sldMkLst>
        <pc:spChg chg="del">
          <ac:chgData name="נועם ליבוביץ" userId="4c2341a7ea8aa887" providerId="LiveId" clId="{3D0969C5-1F15-4295-88FA-413B1D0F027D}" dt="2024-11-25T12:35:37.377" v="50" actId="478"/>
          <ac:spMkLst>
            <pc:docMk/>
            <pc:sldMk cId="546072099" sldId="257"/>
            <ac:spMk id="2" creationId="{7E8E86FA-C6A6-AC4F-6256-7B3D8CB4E0C6}"/>
          </ac:spMkLst>
        </pc:spChg>
        <pc:spChg chg="del">
          <ac:chgData name="נועם ליבוביץ" userId="4c2341a7ea8aa887" providerId="LiveId" clId="{3D0969C5-1F15-4295-88FA-413B1D0F027D}" dt="2024-11-25T12:35:37.377" v="50" actId="478"/>
          <ac:spMkLst>
            <pc:docMk/>
            <pc:sldMk cId="546072099" sldId="257"/>
            <ac:spMk id="3" creationId="{9B45AE72-F458-DD69-15B7-D90D4427A6D3}"/>
          </ac:spMkLst>
        </pc:spChg>
        <pc:spChg chg="add mod">
          <ac:chgData name="נועם ליבוביץ" userId="4c2341a7ea8aa887" providerId="LiveId" clId="{3D0969C5-1F15-4295-88FA-413B1D0F027D}" dt="2024-11-25T12:35:43.576" v="60" actId="1076"/>
          <ac:spMkLst>
            <pc:docMk/>
            <pc:sldMk cId="546072099" sldId="257"/>
            <ac:spMk id="4" creationId="{164E5F31-98C1-9C69-69F7-A0BB59A7A943}"/>
          </ac:spMkLst>
        </pc:spChg>
        <pc:spChg chg="add mod">
          <ac:chgData name="נועם ליבוביץ" userId="4c2341a7ea8aa887" providerId="LiveId" clId="{3D0969C5-1F15-4295-88FA-413B1D0F027D}" dt="2024-11-25T12:35:50.618" v="71" actId="13822"/>
          <ac:spMkLst>
            <pc:docMk/>
            <pc:sldMk cId="546072099" sldId="257"/>
            <ac:spMk id="5" creationId="{24ED442B-1DA6-B283-6695-D9AF02F7286C}"/>
          </ac:spMkLst>
        </pc:spChg>
        <pc:spChg chg="add mod">
          <ac:chgData name="נועם ליבוביץ" userId="4c2341a7ea8aa887" providerId="LiveId" clId="{3D0969C5-1F15-4295-88FA-413B1D0F027D}" dt="2024-11-25T12:36:04.446" v="84"/>
          <ac:spMkLst>
            <pc:docMk/>
            <pc:sldMk cId="546072099" sldId="257"/>
            <ac:spMk id="6" creationId="{10BAE424-709F-3FFF-983A-920B53EAA544}"/>
          </ac:spMkLst>
        </pc:spChg>
        <pc:spChg chg="add mod">
          <ac:chgData name="נועם ליבוביץ" userId="4c2341a7ea8aa887" providerId="LiveId" clId="{3D0969C5-1F15-4295-88FA-413B1D0F027D}" dt="2024-11-25T12:36:01.021" v="82" actId="20577"/>
          <ac:spMkLst>
            <pc:docMk/>
            <pc:sldMk cId="546072099" sldId="257"/>
            <ac:spMk id="7" creationId="{24AF0CB8-ED91-CB73-11ED-532B851DD8D6}"/>
          </ac:spMkLst>
        </pc:spChg>
        <pc:spChg chg="add mod">
          <ac:chgData name="נועם ליבוביץ" userId="4c2341a7ea8aa887" providerId="LiveId" clId="{3D0969C5-1F15-4295-88FA-413B1D0F027D}" dt="2024-11-25T12:36:03.398" v="83"/>
          <ac:spMkLst>
            <pc:docMk/>
            <pc:sldMk cId="546072099" sldId="257"/>
            <ac:spMk id="8" creationId="{621B158F-0369-19CD-0DCB-CD901A9116CF}"/>
          </ac:spMkLst>
        </pc:spChg>
        <pc:picChg chg="add del mod">
          <ac:chgData name="נועם ליבוביץ" userId="4c2341a7ea8aa887" providerId="LiveId" clId="{3D0969C5-1F15-4295-88FA-413B1D0F027D}" dt="2024-11-25T12:36:08.729" v="86" actId="34307"/>
          <ac:picMkLst>
            <pc:docMk/>
            <pc:sldMk cId="546072099" sldId="257"/>
            <ac:picMk id="9" creationId="{17884F6F-793C-44F2-B068-5948102076FF}"/>
          </ac:picMkLst>
        </pc:picChg>
        <pc:cxnChg chg="add del mod">
          <ac:chgData name="נועם ליבוביץ" userId="4c2341a7ea8aa887" providerId="LiveId" clId="{3D0969C5-1F15-4295-88FA-413B1D0F027D}" dt="2024-11-25T12:36:27.788" v="89" actId="478"/>
          <ac:cxnSpMkLst>
            <pc:docMk/>
            <pc:sldMk cId="546072099" sldId="257"/>
            <ac:cxnSpMk id="11" creationId="{9945BA0C-5781-4A20-1A90-273DB7CB330D}"/>
          </ac:cxnSpMkLst>
        </pc:cxnChg>
        <pc:cxnChg chg="add mod">
          <ac:chgData name="נועם ליבוביץ" userId="4c2341a7ea8aa887" providerId="LiveId" clId="{3D0969C5-1F15-4295-88FA-413B1D0F027D}" dt="2024-11-25T12:37:11.050" v="113" actId="13822"/>
          <ac:cxnSpMkLst>
            <pc:docMk/>
            <pc:sldMk cId="546072099" sldId="257"/>
            <ac:cxnSpMk id="13" creationId="{9E7BA48D-7063-DFF7-01FD-FD4BC7392F39}"/>
          </ac:cxnSpMkLst>
        </pc:cxnChg>
        <pc:cxnChg chg="add mod">
          <ac:chgData name="נועם ליבוביץ" userId="4c2341a7ea8aa887" providerId="LiveId" clId="{3D0969C5-1F15-4295-88FA-413B1D0F027D}" dt="2024-11-25T12:36:32.550" v="92" actId="14100"/>
          <ac:cxnSpMkLst>
            <pc:docMk/>
            <pc:sldMk cId="546072099" sldId="257"/>
            <ac:cxnSpMk id="14" creationId="{8ADE21A8-FE87-448E-BE3C-454AE7E7B8D7}"/>
          </ac:cxnSpMkLst>
        </pc:cxnChg>
        <pc:cxnChg chg="add">
          <ac:chgData name="נועם ליבוביץ" userId="4c2341a7ea8aa887" providerId="LiveId" clId="{3D0969C5-1F15-4295-88FA-413B1D0F027D}" dt="2024-11-25T12:36:40.056" v="93" actId="11529"/>
          <ac:cxnSpMkLst>
            <pc:docMk/>
            <pc:sldMk cId="546072099" sldId="257"/>
            <ac:cxnSpMk id="18" creationId="{5AC2F060-E5FC-E432-3023-3C2EDC0AB6AC}"/>
          </ac:cxnSpMkLst>
        </pc:cxnChg>
        <pc:cxnChg chg="add mod">
          <ac:chgData name="נועם ליבוביץ" userId="4c2341a7ea8aa887" providerId="LiveId" clId="{3D0969C5-1F15-4295-88FA-413B1D0F027D}" dt="2024-11-25T12:36:44.570" v="96" actId="14100"/>
          <ac:cxnSpMkLst>
            <pc:docMk/>
            <pc:sldMk cId="546072099" sldId="257"/>
            <ac:cxnSpMk id="19" creationId="{11B79FED-619B-09F8-2E46-B84D19B39396}"/>
          </ac:cxnSpMkLst>
        </pc:cxnChg>
        <pc:cxnChg chg="add mod">
          <ac:chgData name="נועם ליבוביץ" userId="4c2341a7ea8aa887" providerId="LiveId" clId="{3D0969C5-1F15-4295-88FA-413B1D0F027D}" dt="2024-11-25T12:36:52.452" v="100" actId="14100"/>
          <ac:cxnSpMkLst>
            <pc:docMk/>
            <pc:sldMk cId="546072099" sldId="257"/>
            <ac:cxnSpMk id="22" creationId="{054C4C0D-7B95-65FF-0E3D-F5AD780F49ED}"/>
          </ac:cxnSpMkLst>
        </pc:cxnChg>
        <pc:cxnChg chg="add mod">
          <ac:chgData name="נועם ליבוביץ" userId="4c2341a7ea8aa887" providerId="LiveId" clId="{3D0969C5-1F15-4295-88FA-413B1D0F027D}" dt="2024-11-25T12:36:57.359" v="103" actId="14100"/>
          <ac:cxnSpMkLst>
            <pc:docMk/>
            <pc:sldMk cId="546072099" sldId="257"/>
            <ac:cxnSpMk id="25" creationId="{2C4025E6-5058-C305-08B1-3576DB444E4E}"/>
          </ac:cxnSpMkLst>
        </pc:cxnChg>
        <pc:cxnChg chg="add mod">
          <ac:chgData name="נועם ליבוביץ" userId="4c2341a7ea8aa887" providerId="LiveId" clId="{3D0969C5-1F15-4295-88FA-413B1D0F027D}" dt="2024-11-25T12:37:04.358" v="108" actId="14100"/>
          <ac:cxnSpMkLst>
            <pc:docMk/>
            <pc:sldMk cId="546072099" sldId="257"/>
            <ac:cxnSpMk id="28" creationId="{A8FF76D7-A2DD-3532-BB78-7B85A52AADC6}"/>
          </ac:cxnSpMkLst>
        </pc:cxnChg>
        <pc:cxnChg chg="add mod">
          <ac:chgData name="נועם ליבוביץ" userId="4c2341a7ea8aa887" providerId="LiveId" clId="{3D0969C5-1F15-4295-88FA-413B1D0F027D}" dt="2024-11-25T12:37:09.068" v="112" actId="13822"/>
          <ac:cxnSpMkLst>
            <pc:docMk/>
            <pc:sldMk cId="546072099" sldId="257"/>
            <ac:cxnSpMk id="31" creationId="{8C206C99-3726-E16D-6DC7-FC6187B1A5DF}"/>
          </ac:cxnSpMkLst>
        </pc:cxnChg>
      </pc:sldChg>
      <pc:sldChg chg="addSp delSp modSp new mod">
        <pc:chgData name="נועם ליבוביץ" userId="4c2341a7ea8aa887" providerId="LiveId" clId="{3D0969C5-1F15-4295-88FA-413B1D0F027D}" dt="2024-11-25T12:57:59.714" v="482" actId="478"/>
        <pc:sldMkLst>
          <pc:docMk/>
          <pc:sldMk cId="3331921883" sldId="258"/>
        </pc:sldMkLst>
        <pc:spChg chg="del">
          <ac:chgData name="נועם ליבוביץ" userId="4c2341a7ea8aa887" providerId="LiveId" clId="{3D0969C5-1F15-4295-88FA-413B1D0F027D}" dt="2024-11-25T12:49:20.252" v="115" actId="478"/>
          <ac:spMkLst>
            <pc:docMk/>
            <pc:sldMk cId="3331921883" sldId="258"/>
            <ac:spMk id="2" creationId="{6BDC634C-50DB-B8F5-D79E-D869BBD6D2D0}"/>
          </ac:spMkLst>
        </pc:spChg>
        <pc:spChg chg="del">
          <ac:chgData name="נועם ליבוביץ" userId="4c2341a7ea8aa887" providerId="LiveId" clId="{3D0969C5-1F15-4295-88FA-413B1D0F027D}" dt="2024-11-25T12:49:20.252" v="115" actId="478"/>
          <ac:spMkLst>
            <pc:docMk/>
            <pc:sldMk cId="3331921883" sldId="258"/>
            <ac:spMk id="3" creationId="{1EEF7A24-330F-F8B7-8190-3C94F078A41F}"/>
          </ac:spMkLst>
        </pc:spChg>
        <pc:grpChg chg="del mod">
          <ac:chgData name="נועם ליבוביץ" userId="4c2341a7ea8aa887" providerId="LiveId" clId="{3D0969C5-1F15-4295-88FA-413B1D0F027D}" dt="2024-11-25T12:51:33.336" v="200"/>
          <ac:grpSpMkLst>
            <pc:docMk/>
            <pc:sldMk cId="3331921883" sldId="258"/>
            <ac:grpSpMk id="14" creationId="{A18F9ED7-9C09-BBF4-BEEC-66893221F3C6}"/>
          </ac:grpSpMkLst>
        </pc:grpChg>
        <pc:grpChg chg="del mod">
          <ac:chgData name="נועם ליבוביץ" userId="4c2341a7ea8aa887" providerId="LiveId" clId="{3D0969C5-1F15-4295-88FA-413B1D0F027D}" dt="2024-11-25T12:50:18.492" v="166"/>
          <ac:grpSpMkLst>
            <pc:docMk/>
            <pc:sldMk cId="3331921883" sldId="258"/>
            <ac:grpSpMk id="18" creationId="{129E8D78-FC76-3190-9CA4-0B382CDD9169}"/>
          </ac:grpSpMkLst>
        </pc:grpChg>
        <pc:grpChg chg="del mod">
          <ac:chgData name="נועם ליבוביץ" userId="4c2341a7ea8aa887" providerId="LiveId" clId="{3D0969C5-1F15-4295-88FA-413B1D0F027D}" dt="2024-11-25T12:50:18.492" v="166"/>
          <ac:grpSpMkLst>
            <pc:docMk/>
            <pc:sldMk cId="3331921883" sldId="258"/>
            <ac:grpSpMk id="21" creationId="{717CEEF2-4F41-C93C-515F-7B2704E7BC52}"/>
          </ac:grpSpMkLst>
        </pc:grpChg>
        <pc:grpChg chg="del mod">
          <ac:chgData name="נועם ליבוביץ" userId="4c2341a7ea8aa887" providerId="LiveId" clId="{3D0969C5-1F15-4295-88FA-413B1D0F027D}" dt="2024-11-25T12:50:18.492" v="166"/>
          <ac:grpSpMkLst>
            <pc:docMk/>
            <pc:sldMk cId="3331921883" sldId="258"/>
            <ac:grpSpMk id="24" creationId="{4BE43162-6AE7-B278-C85F-F3AC7E0A84F8}"/>
          </ac:grpSpMkLst>
        </pc:grpChg>
        <pc:grpChg chg="del mod">
          <ac:chgData name="נועם ליבוביץ" userId="4c2341a7ea8aa887" providerId="LiveId" clId="{3D0969C5-1F15-4295-88FA-413B1D0F027D}" dt="2024-11-25T12:50:14.746" v="161"/>
          <ac:grpSpMkLst>
            <pc:docMk/>
            <pc:sldMk cId="3331921883" sldId="258"/>
            <ac:grpSpMk id="37" creationId="{C51BFD8E-AE63-63DB-103C-E33467BBD361}"/>
          </ac:grpSpMkLst>
        </pc:grpChg>
        <pc:grpChg chg="del mod">
          <ac:chgData name="נועם ליבוביץ" userId="4c2341a7ea8aa887" providerId="LiveId" clId="{3D0969C5-1F15-4295-88FA-413B1D0F027D}" dt="2024-11-25T12:50:59.634" v="181"/>
          <ac:grpSpMkLst>
            <pc:docMk/>
            <pc:sldMk cId="3331921883" sldId="258"/>
            <ac:grpSpMk id="41" creationId="{E2908CB9-3F0E-EFB2-1F5E-D98813E3E68C}"/>
          </ac:grpSpMkLst>
        </pc:grpChg>
        <pc:grpChg chg="del mod">
          <ac:chgData name="נועם ליבוביץ" userId="4c2341a7ea8aa887" providerId="LiveId" clId="{3D0969C5-1F15-4295-88FA-413B1D0F027D}" dt="2024-11-25T12:51:42.472" v="222"/>
          <ac:grpSpMkLst>
            <pc:docMk/>
            <pc:sldMk cId="3331921883" sldId="258"/>
            <ac:grpSpMk id="48" creationId="{4789E65B-4D11-C6EA-83F8-742C9E802188}"/>
          </ac:grpSpMkLst>
        </pc:grpChg>
        <pc:grpChg chg="del mod">
          <ac:chgData name="נועם ליבוביץ" userId="4c2341a7ea8aa887" providerId="LiveId" clId="{3D0969C5-1F15-4295-88FA-413B1D0F027D}" dt="2024-11-25T12:50:56.174" v="178"/>
          <ac:grpSpMkLst>
            <pc:docMk/>
            <pc:sldMk cId="3331921883" sldId="258"/>
            <ac:grpSpMk id="51" creationId="{44756636-045D-6A8B-3CE9-3CED97BB87DB}"/>
          </ac:grpSpMkLst>
        </pc:grpChg>
        <pc:grpChg chg="del mod">
          <ac:chgData name="נועם ליבוביץ" userId="4c2341a7ea8aa887" providerId="LiveId" clId="{3D0969C5-1F15-4295-88FA-413B1D0F027D}" dt="2024-11-25T12:51:40.731" v="217"/>
          <ac:grpSpMkLst>
            <pc:docMk/>
            <pc:sldMk cId="3331921883" sldId="258"/>
            <ac:grpSpMk id="53" creationId="{99A4C869-6438-8CF1-91C9-783D41370201}"/>
          </ac:grpSpMkLst>
        </pc:grpChg>
        <pc:grpChg chg="del mod">
          <ac:chgData name="נועם ליבוביץ" userId="4c2341a7ea8aa887" providerId="LiveId" clId="{3D0969C5-1F15-4295-88FA-413B1D0F027D}" dt="2024-11-25T12:51:23.634" v="190"/>
          <ac:grpSpMkLst>
            <pc:docMk/>
            <pc:sldMk cId="3331921883" sldId="258"/>
            <ac:grpSpMk id="58" creationId="{81B97C5F-4EC4-F84A-3060-566C28AD4728}"/>
          </ac:grpSpMkLst>
        </pc:grpChg>
        <pc:grpChg chg="del mod">
          <ac:chgData name="נועם ליבוביץ" userId="4c2341a7ea8aa887" providerId="LiveId" clId="{3D0969C5-1F15-4295-88FA-413B1D0F027D}" dt="2024-11-25T12:51:37.680" v="208"/>
          <ac:grpSpMkLst>
            <pc:docMk/>
            <pc:sldMk cId="3331921883" sldId="258"/>
            <ac:grpSpMk id="67" creationId="{271AE69D-7AB8-6864-6BCC-1CA5529E1B7B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75" creationId="{3D9B258B-8EC5-B33A-E48B-4BC4AB986B17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86" creationId="{CEF44D74-0F7F-F520-846A-87E3267035F8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98" creationId="{81369CB1-D3D2-A090-8B74-0884FE41FB3F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99" creationId="{B544BF53-D6B6-BEFD-5107-3A03070D14AC}"/>
          </ac:grpSpMkLst>
        </pc:grpChg>
        <pc:grpChg chg="del mod">
          <ac:chgData name="נועם ליבוביץ" userId="4c2341a7ea8aa887" providerId="LiveId" clId="{3D0969C5-1F15-4295-88FA-413B1D0F027D}" dt="2024-11-25T12:52:35.593" v="265"/>
          <ac:grpSpMkLst>
            <pc:docMk/>
            <pc:sldMk cId="3331921883" sldId="258"/>
            <ac:grpSpMk id="112" creationId="{BADDC7D2-0855-0AEA-448B-5E9D115ADF4F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113" creationId="{A0AE007F-0CCA-04C4-A4F3-B25F27C69676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118" creationId="{807A7F47-BD81-074D-B71A-47947517A4D9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125" creationId="{7F2A7044-9B3C-C9C8-CD92-0BFDCA0B3138}"/>
          </ac:grpSpMkLst>
        </pc:grpChg>
        <pc:grpChg chg="del mod">
          <ac:chgData name="נועם ליבוביץ" userId="4c2341a7ea8aa887" providerId="LiveId" clId="{3D0969C5-1F15-4295-88FA-413B1D0F027D}" dt="2024-11-25T12:52:58.089" v="281"/>
          <ac:grpSpMkLst>
            <pc:docMk/>
            <pc:sldMk cId="3331921883" sldId="258"/>
            <ac:grpSpMk id="131" creationId="{F8529417-AA89-C5C5-D96C-6173F810E6CB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133" creationId="{1D314BDB-C509-922D-D776-74385711563E}"/>
          </ac:grpSpMkLst>
        </pc:grpChg>
        <pc:grpChg chg="del mod">
          <ac:chgData name="נועם ליבוביץ" userId="4c2341a7ea8aa887" providerId="LiveId" clId="{3D0969C5-1F15-4295-88FA-413B1D0F027D}" dt="2024-11-25T12:53:04.793" v="290"/>
          <ac:grpSpMkLst>
            <pc:docMk/>
            <pc:sldMk cId="3331921883" sldId="258"/>
            <ac:grpSpMk id="139" creationId="{B8A4174F-30CD-C301-98A5-F700FAD75537}"/>
          </ac:grpSpMkLst>
        </pc:grpChg>
        <pc:grpChg chg="del mod">
          <ac:chgData name="נועם ליבוביץ" userId="4c2341a7ea8aa887" providerId="LiveId" clId="{3D0969C5-1F15-4295-88FA-413B1D0F027D}" dt="2024-11-25T12:53:55.260" v="295"/>
          <ac:grpSpMkLst>
            <pc:docMk/>
            <pc:sldMk cId="3331921883" sldId="258"/>
            <ac:grpSpMk id="142" creationId="{0085606C-DFCA-8617-68A2-E27B608CA515}"/>
          </ac:grpSpMkLst>
        </pc:grpChg>
        <pc:grpChg chg="del mod">
          <ac:chgData name="נועם ליבוביץ" userId="4c2341a7ea8aa887" providerId="LiveId" clId="{3D0969C5-1F15-4295-88FA-413B1D0F027D}" dt="2024-11-25T12:53:59.309" v="297"/>
          <ac:grpSpMkLst>
            <pc:docMk/>
            <pc:sldMk cId="3331921883" sldId="258"/>
            <ac:grpSpMk id="144" creationId="{4ECA5032-F73B-7CC0-1509-CB81EC74BBD8}"/>
          </ac:grpSpMkLst>
        </pc:grpChg>
        <pc:grpChg chg="del mod">
          <ac:chgData name="נועם ליבוביץ" userId="4c2341a7ea8aa887" providerId="LiveId" clId="{3D0969C5-1F15-4295-88FA-413B1D0F027D}" dt="2024-11-25T12:57:49.266" v="450"/>
          <ac:grpSpMkLst>
            <pc:docMk/>
            <pc:sldMk cId="3331921883" sldId="258"/>
            <ac:grpSpMk id="146" creationId="{D8580B00-4DCA-7EE6-DEBE-4BA255A7C1C7}"/>
          </ac:grpSpMkLst>
        </pc:grpChg>
        <pc:grpChg chg="mod">
          <ac:chgData name="נועם ליבוביץ" userId="4c2341a7ea8aa887" providerId="LiveId" clId="{3D0969C5-1F15-4295-88FA-413B1D0F027D}" dt="2024-11-25T12:54:05.898" v="301"/>
          <ac:grpSpMkLst>
            <pc:docMk/>
            <pc:sldMk cId="3331921883" sldId="258"/>
            <ac:grpSpMk id="148" creationId="{C3E78B9F-95BF-65E9-2DFC-CC1AD73BE7B9}"/>
          </ac:grpSpMkLst>
        </pc:grpChg>
        <pc:grpChg chg="mod">
          <ac:chgData name="נועם ליבוביץ" userId="4c2341a7ea8aa887" providerId="LiveId" clId="{3D0969C5-1F15-4295-88FA-413B1D0F027D}" dt="2024-11-25T12:54:30.825" v="307"/>
          <ac:grpSpMkLst>
            <pc:docMk/>
            <pc:sldMk cId="3331921883" sldId="258"/>
            <ac:grpSpMk id="152" creationId="{B60C570A-4E14-A04C-56F7-3C7503A63DFE}"/>
          </ac:grpSpMkLst>
        </pc:grpChg>
        <pc:grpChg chg="del mod">
          <ac:chgData name="נועם ליבוביץ" userId="4c2341a7ea8aa887" providerId="LiveId" clId="{3D0969C5-1F15-4295-88FA-413B1D0F027D}" dt="2024-11-25T12:57:49.267" v="457"/>
          <ac:grpSpMkLst>
            <pc:docMk/>
            <pc:sldMk cId="3331921883" sldId="258"/>
            <ac:grpSpMk id="162" creationId="{76A124FE-AD1B-0736-C1BF-F4242124284A}"/>
          </ac:grpSpMkLst>
        </pc:grpChg>
        <pc:grpChg chg="del mod">
          <ac:chgData name="נועם ליבוביץ" userId="4c2341a7ea8aa887" providerId="LiveId" clId="{3D0969C5-1F15-4295-88FA-413B1D0F027D}" dt="2024-11-25T12:55:33.376" v="339"/>
          <ac:grpSpMkLst>
            <pc:docMk/>
            <pc:sldMk cId="3331921883" sldId="258"/>
            <ac:grpSpMk id="167" creationId="{58EBC458-E9C3-364D-7730-949B72528A45}"/>
          </ac:grpSpMkLst>
        </pc:grpChg>
        <pc:grpChg chg="del mod">
          <ac:chgData name="נועם ליבוביץ" userId="4c2341a7ea8aa887" providerId="LiveId" clId="{3D0969C5-1F15-4295-88FA-413B1D0F027D}" dt="2024-11-25T12:57:49.268" v="465"/>
          <ac:grpSpMkLst>
            <pc:docMk/>
            <pc:sldMk cId="3331921883" sldId="258"/>
            <ac:grpSpMk id="177" creationId="{8D8154C9-66D6-AE0A-34E6-B7F733DB86C7}"/>
          </ac:grpSpMkLst>
        </pc:grpChg>
        <pc:grpChg chg="del mod">
          <ac:chgData name="נועם ליבוביץ" userId="4c2341a7ea8aa887" providerId="LiveId" clId="{3D0969C5-1F15-4295-88FA-413B1D0F027D}" dt="2024-11-25T12:55:41.571" v="342"/>
          <ac:grpSpMkLst>
            <pc:docMk/>
            <pc:sldMk cId="3331921883" sldId="258"/>
            <ac:grpSpMk id="178" creationId="{F3E4A859-F50D-F28A-4BDE-1B24C40341E8}"/>
          </ac:grpSpMkLst>
        </pc:grpChg>
        <pc:grpChg chg="del mod">
          <ac:chgData name="נועם ליבוביץ" userId="4c2341a7ea8aa887" providerId="LiveId" clId="{3D0969C5-1F15-4295-88FA-413B1D0F027D}" dt="2024-11-25T12:57:49.263" v="430"/>
          <ac:grpSpMkLst>
            <pc:docMk/>
            <pc:sldMk cId="3331921883" sldId="258"/>
            <ac:grpSpMk id="181" creationId="{5ED94BA7-C43D-F297-554B-56693D4C5785}"/>
          </ac:grpSpMkLst>
        </pc:grpChg>
        <pc:grpChg chg="del mod">
          <ac:chgData name="נועם ליבוביץ" userId="4c2341a7ea8aa887" providerId="LiveId" clId="{3D0969C5-1F15-4295-88FA-413B1D0F027D}" dt="2024-11-25T12:57:49.268" v="462"/>
          <ac:grpSpMkLst>
            <pc:docMk/>
            <pc:sldMk cId="3331921883" sldId="258"/>
            <ac:grpSpMk id="192" creationId="{CF749E13-0C9B-D16E-6C29-AD1E8D5F92C0}"/>
          </ac:grpSpMkLst>
        </pc:grpChg>
        <pc:picChg chg="add del mod">
          <ac:chgData name="נועם ליבוביץ" userId="4c2341a7ea8aa887" providerId="LiveId" clId="{3D0969C5-1F15-4295-88FA-413B1D0F027D}" dt="2024-11-25T12:57:59.714" v="482" actId="478"/>
          <ac:picMkLst>
            <pc:docMk/>
            <pc:sldMk cId="3331921883" sldId="258"/>
            <ac:picMk id="5" creationId="{A4AEEEAC-C79B-7C70-2E58-4640EB8AFB94}"/>
          </ac:picMkLst>
        </pc:picChg>
        <pc:inkChg chg="add del mod">
          <ac:chgData name="נועם ליבוביץ" userId="4c2341a7ea8aa887" providerId="LiveId" clId="{3D0969C5-1F15-4295-88FA-413B1D0F027D}" dt="2024-11-25T12:57:49.262" v="420"/>
          <ac:inkMkLst>
            <pc:docMk/>
            <pc:sldMk cId="3331921883" sldId="258"/>
            <ac:inkMk id="6" creationId="{AB60A4C6-C7EE-3E4F-B2D1-47BAE1CE233C}"/>
          </ac:inkMkLst>
        </pc:inkChg>
        <pc:inkChg chg="add del mod">
          <ac:chgData name="נועם ליבוביץ" userId="4c2341a7ea8aa887" providerId="LiveId" clId="{3D0969C5-1F15-4295-88FA-413B1D0F027D}" dt="2024-11-25T12:57:49.266" v="449"/>
          <ac:inkMkLst>
            <pc:docMk/>
            <pc:sldMk cId="3331921883" sldId="258"/>
            <ac:inkMk id="7" creationId="{BDC63225-689E-F85A-B40E-D5964E887A21}"/>
          </ac:inkMkLst>
        </pc:inkChg>
        <pc:inkChg chg="add del mod">
          <ac:chgData name="נועם ליבוביץ" userId="4c2341a7ea8aa887" providerId="LiveId" clId="{3D0969C5-1F15-4295-88FA-413B1D0F027D}" dt="2024-11-25T12:57:49.270" v="470"/>
          <ac:inkMkLst>
            <pc:docMk/>
            <pc:sldMk cId="3331921883" sldId="258"/>
            <ac:inkMk id="8" creationId="{B499D45E-5ED7-8AD0-0C58-A9C55989877B}"/>
          </ac:inkMkLst>
        </pc:inkChg>
        <pc:inkChg chg="add del mod">
          <ac:chgData name="נועם ליבוביץ" userId="4c2341a7ea8aa887" providerId="LiveId" clId="{3D0969C5-1F15-4295-88FA-413B1D0F027D}" dt="2024-11-25T12:57:49.258" v="389"/>
          <ac:inkMkLst>
            <pc:docMk/>
            <pc:sldMk cId="3331921883" sldId="258"/>
            <ac:inkMk id="9" creationId="{1351C92A-9F15-57F4-89B7-6F3374BB4C48}"/>
          </ac:inkMkLst>
        </pc:inkChg>
        <pc:inkChg chg="add del mod">
          <ac:chgData name="נועם ליבוביץ" userId="4c2341a7ea8aa887" providerId="LiveId" clId="{3D0969C5-1F15-4295-88FA-413B1D0F027D}" dt="2024-11-25T12:57:49.255" v="368"/>
          <ac:inkMkLst>
            <pc:docMk/>
            <pc:sldMk cId="3331921883" sldId="258"/>
            <ac:inkMk id="10" creationId="{34FB4B6B-3158-0E81-4D13-8B032CF41FC9}"/>
          </ac:inkMkLst>
        </pc:inkChg>
        <pc:inkChg chg="add del mod">
          <ac:chgData name="נועם ליבוביץ" userId="4c2341a7ea8aa887" providerId="LiveId" clId="{3D0969C5-1F15-4295-88FA-413B1D0F027D}" dt="2024-11-25T12:57:49.257" v="385"/>
          <ac:inkMkLst>
            <pc:docMk/>
            <pc:sldMk cId="3331921883" sldId="258"/>
            <ac:inkMk id="11" creationId="{4BDDD1DE-E6D4-1C09-9EDF-A91CCDC06B2F}"/>
          </ac:inkMkLst>
        </pc:inkChg>
        <pc:inkChg chg="add del mod">
          <ac:chgData name="נועם ליבוביץ" userId="4c2341a7ea8aa887" providerId="LiveId" clId="{3D0969C5-1F15-4295-88FA-413B1D0F027D}" dt="2024-11-25T12:57:49.267" v="453"/>
          <ac:inkMkLst>
            <pc:docMk/>
            <pc:sldMk cId="3331921883" sldId="258"/>
            <ac:inkMk id="12" creationId="{90A778A1-6BF2-24C2-F805-1FAA00A378EF}"/>
          </ac:inkMkLst>
        </pc:inkChg>
        <pc:inkChg chg="add del mod">
          <ac:chgData name="נועם ליבוביץ" userId="4c2341a7ea8aa887" providerId="LiveId" clId="{3D0969C5-1F15-4295-88FA-413B1D0F027D}" dt="2024-11-25T12:57:49.262" v="419"/>
          <ac:inkMkLst>
            <pc:docMk/>
            <pc:sldMk cId="3331921883" sldId="258"/>
            <ac:inkMk id="13" creationId="{7B0F1EFE-A565-2821-D3FF-BEFF6FA2C87F}"/>
          </ac:inkMkLst>
        </pc:inkChg>
        <pc:inkChg chg="add del mod">
          <ac:chgData name="נועם ליבוביץ" userId="4c2341a7ea8aa887" providerId="LiveId" clId="{3D0969C5-1F15-4295-88FA-413B1D0F027D}" dt="2024-11-25T12:51:40.731" v="218"/>
          <ac:inkMkLst>
            <pc:docMk/>
            <pc:sldMk cId="3331921883" sldId="258"/>
            <ac:inkMk id="15" creationId="{619FFD6A-DD62-F1FC-A4C1-A469FF2D22BD}"/>
          </ac:inkMkLst>
        </pc:inkChg>
        <pc:inkChg chg="add del mod">
          <ac:chgData name="נועם ליבוביץ" userId="4c2341a7ea8aa887" providerId="LiveId" clId="{3D0969C5-1F15-4295-88FA-413B1D0F027D}" dt="2024-11-25T12:51:40.730" v="211"/>
          <ac:inkMkLst>
            <pc:docMk/>
            <pc:sldMk cId="3331921883" sldId="258"/>
            <ac:inkMk id="16" creationId="{B8A7B92A-FF90-7F34-CA87-387AFDF1319C}"/>
          </ac:inkMkLst>
        </pc:inkChg>
        <pc:inkChg chg="add del mod">
          <ac:chgData name="נועם ליבוביץ" userId="4c2341a7ea8aa887" providerId="LiveId" clId="{3D0969C5-1F15-4295-88FA-413B1D0F027D}" dt="2024-11-25T12:51:40.730" v="214"/>
          <ac:inkMkLst>
            <pc:docMk/>
            <pc:sldMk cId="3331921883" sldId="258"/>
            <ac:inkMk id="17" creationId="{BE015FE7-3280-C6CD-A1CE-4E85C09FB1D9}"/>
          </ac:inkMkLst>
        </pc:inkChg>
        <pc:inkChg chg="add del mod">
          <ac:chgData name="נועם ליבוביץ" userId="4c2341a7ea8aa887" providerId="LiveId" clId="{3D0969C5-1F15-4295-88FA-413B1D0F027D}" dt="2024-11-25T12:51:40.731" v="217"/>
          <ac:inkMkLst>
            <pc:docMk/>
            <pc:sldMk cId="3331921883" sldId="258"/>
            <ac:inkMk id="19" creationId="{CDC51339-DB22-B55C-7A09-084DBB441C0E}"/>
          </ac:inkMkLst>
        </pc:inkChg>
        <pc:inkChg chg="add del mod">
          <ac:chgData name="נועם ליבוביץ" userId="4c2341a7ea8aa887" providerId="LiveId" clId="{3D0969C5-1F15-4295-88FA-413B1D0F027D}" dt="2024-11-25T12:51:40.731" v="215"/>
          <ac:inkMkLst>
            <pc:docMk/>
            <pc:sldMk cId="3331921883" sldId="258"/>
            <ac:inkMk id="20" creationId="{DF398272-7C9E-88FD-3DCD-01417038C03A}"/>
          </ac:inkMkLst>
        </pc:inkChg>
        <pc:inkChg chg="add del mod">
          <ac:chgData name="נועם ליבוביץ" userId="4c2341a7ea8aa887" providerId="LiveId" clId="{3D0969C5-1F15-4295-88FA-413B1D0F027D}" dt="2024-11-25T12:51:40.730" v="213"/>
          <ac:inkMkLst>
            <pc:docMk/>
            <pc:sldMk cId="3331921883" sldId="258"/>
            <ac:inkMk id="22" creationId="{F9014435-B897-C5E9-B825-5A7B7F76D382}"/>
          </ac:inkMkLst>
        </pc:inkChg>
        <pc:inkChg chg="add del mod">
          <ac:chgData name="נועם ליבוביץ" userId="4c2341a7ea8aa887" providerId="LiveId" clId="{3D0969C5-1F15-4295-88FA-413B1D0F027D}" dt="2024-11-25T12:51:40.730" v="212"/>
          <ac:inkMkLst>
            <pc:docMk/>
            <pc:sldMk cId="3331921883" sldId="258"/>
            <ac:inkMk id="23" creationId="{6B9D9985-0CD4-CCB0-CFB8-B95629565CEC}"/>
          </ac:inkMkLst>
        </pc:inkChg>
        <pc:inkChg chg="add del mod">
          <ac:chgData name="נועם ליבוביץ" userId="4c2341a7ea8aa887" providerId="LiveId" clId="{3D0969C5-1F15-4295-88FA-413B1D0F027D}" dt="2024-11-25T12:50:14.746" v="160"/>
          <ac:inkMkLst>
            <pc:docMk/>
            <pc:sldMk cId="3331921883" sldId="258"/>
            <ac:inkMk id="25" creationId="{98A2EC04-5514-B51E-B5F7-89DE21260C39}"/>
          </ac:inkMkLst>
        </pc:inkChg>
        <pc:inkChg chg="add del mod">
          <ac:chgData name="נועם ליבוביץ" userId="4c2341a7ea8aa887" providerId="LiveId" clId="{3D0969C5-1F15-4295-88FA-413B1D0F027D}" dt="2024-11-25T12:50:14.746" v="159"/>
          <ac:inkMkLst>
            <pc:docMk/>
            <pc:sldMk cId="3331921883" sldId="258"/>
            <ac:inkMk id="26" creationId="{090E91AD-2EAD-AFE0-CFB4-D63813B22B01}"/>
          </ac:inkMkLst>
        </pc:inkChg>
        <pc:inkChg chg="add del mod">
          <ac:chgData name="נועם ליבוביץ" userId="4c2341a7ea8aa887" providerId="LiveId" clId="{3D0969C5-1F15-4295-88FA-413B1D0F027D}" dt="2024-11-25T12:50:14.744" v="152"/>
          <ac:inkMkLst>
            <pc:docMk/>
            <pc:sldMk cId="3331921883" sldId="258"/>
            <ac:inkMk id="27" creationId="{65D7BBCC-9211-15E8-EB3F-21A533DC1BF7}"/>
          </ac:inkMkLst>
        </pc:inkChg>
        <pc:inkChg chg="add del mod">
          <ac:chgData name="נועם ליבוביץ" userId="4c2341a7ea8aa887" providerId="LiveId" clId="{3D0969C5-1F15-4295-88FA-413B1D0F027D}" dt="2024-11-25T12:50:14.745" v="155"/>
          <ac:inkMkLst>
            <pc:docMk/>
            <pc:sldMk cId="3331921883" sldId="258"/>
            <ac:inkMk id="28" creationId="{894F4E37-F9AC-58B3-D63D-175BA596A850}"/>
          </ac:inkMkLst>
        </pc:inkChg>
        <pc:inkChg chg="add del mod">
          <ac:chgData name="נועם ליבוביץ" userId="4c2341a7ea8aa887" providerId="LiveId" clId="{3D0969C5-1F15-4295-88FA-413B1D0F027D}" dt="2024-11-25T12:50:14.746" v="161"/>
          <ac:inkMkLst>
            <pc:docMk/>
            <pc:sldMk cId="3331921883" sldId="258"/>
            <ac:inkMk id="29" creationId="{3F5814CF-DBB3-224E-0DFE-1BFEE4840DAD}"/>
          </ac:inkMkLst>
        </pc:inkChg>
        <pc:inkChg chg="add del mod">
          <ac:chgData name="נועם ליבוביץ" userId="4c2341a7ea8aa887" providerId="LiveId" clId="{3D0969C5-1F15-4295-88FA-413B1D0F027D}" dt="2024-11-25T12:50:14.746" v="156"/>
          <ac:inkMkLst>
            <pc:docMk/>
            <pc:sldMk cId="3331921883" sldId="258"/>
            <ac:inkMk id="30" creationId="{52FF8063-CB7A-E20F-ED24-3881D3827532}"/>
          </ac:inkMkLst>
        </pc:inkChg>
        <pc:inkChg chg="add del mod">
          <ac:chgData name="נועם ליבוביץ" userId="4c2341a7ea8aa887" providerId="LiveId" clId="{3D0969C5-1F15-4295-88FA-413B1D0F027D}" dt="2024-11-25T12:50:14.744" v="151"/>
          <ac:inkMkLst>
            <pc:docMk/>
            <pc:sldMk cId="3331921883" sldId="258"/>
            <ac:inkMk id="31" creationId="{F43A6E95-2060-18DA-93C1-68D91919CF86}"/>
          </ac:inkMkLst>
        </pc:inkChg>
        <pc:inkChg chg="add del mod">
          <ac:chgData name="נועם ליבוביץ" userId="4c2341a7ea8aa887" providerId="LiveId" clId="{3D0969C5-1F15-4295-88FA-413B1D0F027D}" dt="2024-11-25T12:50:14.745" v="154"/>
          <ac:inkMkLst>
            <pc:docMk/>
            <pc:sldMk cId="3331921883" sldId="258"/>
            <ac:inkMk id="32" creationId="{E931ED0C-7539-60FD-9936-8C51ED632FD1}"/>
          </ac:inkMkLst>
        </pc:inkChg>
        <pc:inkChg chg="add del mod">
          <ac:chgData name="נועם ליבוביץ" userId="4c2341a7ea8aa887" providerId="LiveId" clId="{3D0969C5-1F15-4295-88FA-413B1D0F027D}" dt="2024-11-25T12:50:14.746" v="162"/>
          <ac:inkMkLst>
            <pc:docMk/>
            <pc:sldMk cId="3331921883" sldId="258"/>
            <ac:inkMk id="33" creationId="{5A5FFE12-8FEF-F5F0-E9F0-FF580BF87ADE}"/>
          </ac:inkMkLst>
        </pc:inkChg>
        <pc:inkChg chg="add del mod">
          <ac:chgData name="נועם ליבוביץ" userId="4c2341a7ea8aa887" providerId="LiveId" clId="{3D0969C5-1F15-4295-88FA-413B1D0F027D}" dt="2024-11-25T12:50:14.746" v="157"/>
          <ac:inkMkLst>
            <pc:docMk/>
            <pc:sldMk cId="3331921883" sldId="258"/>
            <ac:inkMk id="34" creationId="{D7183F74-76B1-0AE9-FB27-CD1BEBC29F26}"/>
          </ac:inkMkLst>
        </pc:inkChg>
        <pc:inkChg chg="add del mod">
          <ac:chgData name="נועם ליבוביץ" userId="4c2341a7ea8aa887" providerId="LiveId" clId="{3D0969C5-1F15-4295-88FA-413B1D0F027D}" dt="2024-11-25T12:50:14.746" v="158"/>
          <ac:inkMkLst>
            <pc:docMk/>
            <pc:sldMk cId="3331921883" sldId="258"/>
            <ac:inkMk id="35" creationId="{713674B2-007C-AFD0-30CB-9585BC64288B}"/>
          </ac:inkMkLst>
        </pc:inkChg>
        <pc:inkChg chg="add del mod">
          <ac:chgData name="נועם ליבוביץ" userId="4c2341a7ea8aa887" providerId="LiveId" clId="{3D0969C5-1F15-4295-88FA-413B1D0F027D}" dt="2024-11-25T12:50:14.745" v="153"/>
          <ac:inkMkLst>
            <pc:docMk/>
            <pc:sldMk cId="3331921883" sldId="258"/>
            <ac:inkMk id="36" creationId="{82BF6BD9-F9E1-0BE3-2235-DCADCCE32EBD}"/>
          </ac:inkMkLst>
        </pc:inkChg>
        <pc:inkChg chg="add del mod">
          <ac:chgData name="נועם ליבוביץ" userId="4c2341a7ea8aa887" providerId="LiveId" clId="{3D0969C5-1F15-4295-88FA-413B1D0F027D}" dt="2024-11-25T12:51:40.730" v="210"/>
          <ac:inkMkLst>
            <pc:docMk/>
            <pc:sldMk cId="3331921883" sldId="258"/>
            <ac:inkMk id="38" creationId="{AF2EBDA6-44AA-6CAD-24C2-E48AA33B08B3}"/>
          </ac:inkMkLst>
        </pc:inkChg>
        <pc:inkChg chg="add del mod">
          <ac:chgData name="נועם ליבוביץ" userId="4c2341a7ea8aa887" providerId="LiveId" clId="{3D0969C5-1F15-4295-88FA-413B1D0F027D}" dt="2024-11-25T12:51:40.731" v="216"/>
          <ac:inkMkLst>
            <pc:docMk/>
            <pc:sldMk cId="3331921883" sldId="258"/>
            <ac:inkMk id="39" creationId="{D57D7039-3FEA-CB87-45D9-38A943A32DD2}"/>
          </ac:inkMkLst>
        </pc:inkChg>
        <pc:inkChg chg="add del mod">
          <ac:chgData name="נועם ליבוביץ" userId="4c2341a7ea8aa887" providerId="LiveId" clId="{3D0969C5-1F15-4295-88FA-413B1D0F027D}" dt="2024-11-25T12:51:40.730" v="209"/>
          <ac:inkMkLst>
            <pc:docMk/>
            <pc:sldMk cId="3331921883" sldId="258"/>
            <ac:inkMk id="40" creationId="{D0B3316D-E550-B430-7041-9BB021414675}"/>
          </ac:inkMkLst>
        </pc:inkChg>
        <pc:inkChg chg="add del">
          <ac:chgData name="נועם ליבוביץ" userId="4c2341a7ea8aa887" providerId="LiveId" clId="{3D0969C5-1F15-4295-88FA-413B1D0F027D}" dt="2024-11-25T12:50:40.205" v="168"/>
          <ac:inkMkLst>
            <pc:docMk/>
            <pc:sldMk cId="3331921883" sldId="258"/>
            <ac:inkMk id="42" creationId="{DE56C7DD-900C-3E0A-4833-B1FFC92F16CE}"/>
          </ac:inkMkLst>
        </pc:inkChg>
        <pc:inkChg chg="add del mod">
          <ac:chgData name="נועם ליבוביץ" userId="4c2341a7ea8aa887" providerId="LiveId" clId="{3D0969C5-1F15-4295-88FA-413B1D0F027D}" dt="2024-11-25T12:51:42.472" v="221"/>
          <ac:inkMkLst>
            <pc:docMk/>
            <pc:sldMk cId="3331921883" sldId="258"/>
            <ac:inkMk id="43" creationId="{838A5B72-9CE3-6548-ED71-3E7BE8B2D584}"/>
          </ac:inkMkLst>
        </pc:inkChg>
        <pc:inkChg chg="add del mod">
          <ac:chgData name="נועם ליבוביץ" userId="4c2341a7ea8aa887" providerId="LiveId" clId="{3D0969C5-1F15-4295-88FA-413B1D0F027D}" dt="2024-11-25T12:51:42.472" v="223"/>
          <ac:inkMkLst>
            <pc:docMk/>
            <pc:sldMk cId="3331921883" sldId="258"/>
            <ac:inkMk id="44" creationId="{0076B748-0663-3296-1A92-861564B2EBE3}"/>
          </ac:inkMkLst>
        </pc:inkChg>
        <pc:inkChg chg="add del mod">
          <ac:chgData name="נועם ליבוביץ" userId="4c2341a7ea8aa887" providerId="LiveId" clId="{3D0969C5-1F15-4295-88FA-413B1D0F027D}" dt="2024-11-25T12:51:42.472" v="222"/>
          <ac:inkMkLst>
            <pc:docMk/>
            <pc:sldMk cId="3331921883" sldId="258"/>
            <ac:inkMk id="45" creationId="{006F9BDC-CF85-9ED0-8572-4B498EFAFE0B}"/>
          </ac:inkMkLst>
        </pc:inkChg>
        <pc:inkChg chg="add del mod">
          <ac:chgData name="נועם ליבוביץ" userId="4c2341a7ea8aa887" providerId="LiveId" clId="{3D0969C5-1F15-4295-88FA-413B1D0F027D}" dt="2024-11-25T12:51:42.472" v="220"/>
          <ac:inkMkLst>
            <pc:docMk/>
            <pc:sldMk cId="3331921883" sldId="258"/>
            <ac:inkMk id="46" creationId="{EB5BE49A-8643-D669-D773-57F8E25905CD}"/>
          </ac:inkMkLst>
        </pc:inkChg>
        <pc:inkChg chg="add del mod">
          <ac:chgData name="נועם ליבוביץ" userId="4c2341a7ea8aa887" providerId="LiveId" clId="{3D0969C5-1F15-4295-88FA-413B1D0F027D}" dt="2024-11-25T12:51:42.471" v="219"/>
          <ac:inkMkLst>
            <pc:docMk/>
            <pc:sldMk cId="3331921883" sldId="258"/>
            <ac:inkMk id="47" creationId="{C01ECBA4-34A0-62D8-EA56-E79369F555C4}"/>
          </ac:inkMkLst>
        </pc:inkChg>
        <pc:inkChg chg="add del mod">
          <ac:chgData name="נועם ליבוביץ" userId="4c2341a7ea8aa887" providerId="LiveId" clId="{3D0969C5-1F15-4295-88FA-413B1D0F027D}" dt="2024-11-25T12:50:56.174" v="178"/>
          <ac:inkMkLst>
            <pc:docMk/>
            <pc:sldMk cId="3331921883" sldId="258"/>
            <ac:inkMk id="49" creationId="{306F4284-3EC2-5DB8-505B-2531A21F076B}"/>
          </ac:inkMkLst>
        </pc:inkChg>
        <pc:inkChg chg="add del mod">
          <ac:chgData name="נועם ליבוביץ" userId="4c2341a7ea8aa887" providerId="LiveId" clId="{3D0969C5-1F15-4295-88FA-413B1D0F027D}" dt="2024-11-25T12:50:56.174" v="179"/>
          <ac:inkMkLst>
            <pc:docMk/>
            <pc:sldMk cId="3331921883" sldId="258"/>
            <ac:inkMk id="50" creationId="{846F5E84-F210-690B-8A4D-1026DA94A881}"/>
          </ac:inkMkLst>
        </pc:inkChg>
        <pc:inkChg chg="add del mod">
          <ac:chgData name="נועם ליבוביץ" userId="4c2341a7ea8aa887" providerId="LiveId" clId="{3D0969C5-1F15-4295-88FA-413B1D0F027D}" dt="2024-11-25T12:51:04.241" v="182"/>
          <ac:inkMkLst>
            <pc:docMk/>
            <pc:sldMk cId="3331921883" sldId="258"/>
            <ac:inkMk id="52" creationId="{840F1F01-4D01-BFDB-3B6F-285C2067DC01}"/>
          </ac:inkMkLst>
        </pc:inkChg>
        <pc:inkChg chg="add del">
          <ac:chgData name="נועם ליבוביץ" userId="4c2341a7ea8aa887" providerId="LiveId" clId="{3D0969C5-1F15-4295-88FA-413B1D0F027D}" dt="2024-11-25T12:51:22.875" v="188"/>
          <ac:inkMkLst>
            <pc:docMk/>
            <pc:sldMk cId="3331921883" sldId="258"/>
            <ac:inkMk id="54" creationId="{E49E45B9-3F82-60FC-8E0B-0FE49084092C}"/>
          </ac:inkMkLst>
        </pc:inkChg>
        <pc:inkChg chg="add del mod">
          <ac:chgData name="נועם ליבוביץ" userId="4c2341a7ea8aa887" providerId="LiveId" clId="{3D0969C5-1F15-4295-88FA-413B1D0F027D}" dt="2024-11-25T12:51:23.634" v="190"/>
          <ac:inkMkLst>
            <pc:docMk/>
            <pc:sldMk cId="3331921883" sldId="258"/>
            <ac:inkMk id="55" creationId="{6AD0048F-A7AA-C235-9B71-5BC1A8BD1CC3}"/>
          </ac:inkMkLst>
        </pc:inkChg>
        <pc:inkChg chg="add del mod">
          <ac:chgData name="נועם ליבוביץ" userId="4c2341a7ea8aa887" providerId="LiveId" clId="{3D0969C5-1F15-4295-88FA-413B1D0F027D}" dt="2024-11-25T12:51:23.634" v="191"/>
          <ac:inkMkLst>
            <pc:docMk/>
            <pc:sldMk cId="3331921883" sldId="258"/>
            <ac:inkMk id="56" creationId="{AAD0C9CF-42F9-3570-8AEF-6B8D28D1F2B6}"/>
          </ac:inkMkLst>
        </pc:inkChg>
        <pc:inkChg chg="add del mod">
          <ac:chgData name="נועם ליבוביץ" userId="4c2341a7ea8aa887" providerId="LiveId" clId="{3D0969C5-1F15-4295-88FA-413B1D0F027D}" dt="2024-11-25T12:51:23.633" v="189"/>
          <ac:inkMkLst>
            <pc:docMk/>
            <pc:sldMk cId="3331921883" sldId="258"/>
            <ac:inkMk id="57" creationId="{40952631-50B6-803A-372D-1E65D9243E3B}"/>
          </ac:inkMkLst>
        </pc:inkChg>
        <pc:inkChg chg="add del mod">
          <ac:chgData name="נועם ליבוביץ" userId="4c2341a7ea8aa887" providerId="LiveId" clId="{3D0969C5-1F15-4295-88FA-413B1D0F027D}" dt="2024-11-25T12:57:49.261" v="411"/>
          <ac:inkMkLst>
            <pc:docMk/>
            <pc:sldMk cId="3331921883" sldId="258"/>
            <ac:inkMk id="59" creationId="{55A7E824-7C43-ABB4-DD55-4E1E6D13210F}"/>
          </ac:inkMkLst>
        </pc:inkChg>
        <pc:inkChg chg="add del mod">
          <ac:chgData name="נועם ליבוביץ" userId="4c2341a7ea8aa887" providerId="LiveId" clId="{3D0969C5-1F15-4295-88FA-413B1D0F027D}" dt="2024-11-25T12:57:49.265" v="445"/>
          <ac:inkMkLst>
            <pc:docMk/>
            <pc:sldMk cId="3331921883" sldId="258"/>
            <ac:inkMk id="60" creationId="{91924F34-261E-ECCA-5C65-B6DD505CF31F}"/>
          </ac:inkMkLst>
        </pc:inkChg>
        <pc:inkChg chg="add del mod">
          <ac:chgData name="נועם ליבוביץ" userId="4c2341a7ea8aa887" providerId="LiveId" clId="{3D0969C5-1F15-4295-88FA-413B1D0F027D}" dt="2024-11-25T12:57:49.270" v="475"/>
          <ac:inkMkLst>
            <pc:docMk/>
            <pc:sldMk cId="3331921883" sldId="258"/>
            <ac:inkMk id="61" creationId="{BAB378C7-852B-6ACA-5E24-B99FC4C920EC}"/>
          </ac:inkMkLst>
        </pc:inkChg>
        <pc:inkChg chg="add del mod">
          <ac:chgData name="נועם ליבוביץ" userId="4c2341a7ea8aa887" providerId="LiveId" clId="{3D0969C5-1F15-4295-88FA-413B1D0F027D}" dt="2024-11-25T12:57:49.258" v="390"/>
          <ac:inkMkLst>
            <pc:docMk/>
            <pc:sldMk cId="3331921883" sldId="258"/>
            <ac:inkMk id="62" creationId="{B4D9DFC9-6B0E-F240-5624-DBA2F7E29DD9}"/>
          </ac:inkMkLst>
        </pc:inkChg>
        <pc:inkChg chg="add del mod">
          <ac:chgData name="נועם ליבוביץ" userId="4c2341a7ea8aa887" providerId="LiveId" clId="{3D0969C5-1F15-4295-88FA-413B1D0F027D}" dt="2024-11-25T12:57:49.268" v="469"/>
          <ac:inkMkLst>
            <pc:docMk/>
            <pc:sldMk cId="3331921883" sldId="258"/>
            <ac:inkMk id="63" creationId="{3E7849CF-9306-D2CD-2BEF-CAA63189FBC8}"/>
          </ac:inkMkLst>
        </pc:inkChg>
        <pc:inkChg chg="add del mod">
          <ac:chgData name="נועם ליבוביץ" userId="4c2341a7ea8aa887" providerId="LiveId" clId="{3D0969C5-1F15-4295-88FA-413B1D0F027D}" dt="2024-11-25T12:57:49.263" v="428"/>
          <ac:inkMkLst>
            <pc:docMk/>
            <pc:sldMk cId="3331921883" sldId="258"/>
            <ac:inkMk id="64" creationId="{4F2400A4-D38D-2D16-BC36-5B0BDF198351}"/>
          </ac:inkMkLst>
        </pc:inkChg>
        <pc:inkChg chg="add del mod">
          <ac:chgData name="נועם ליבוביץ" userId="4c2341a7ea8aa887" providerId="LiveId" clId="{3D0969C5-1F15-4295-88FA-413B1D0F027D}" dt="2024-11-25T12:57:49.264" v="437"/>
          <ac:inkMkLst>
            <pc:docMk/>
            <pc:sldMk cId="3331921883" sldId="258"/>
            <ac:inkMk id="65" creationId="{4C3D38BB-B99E-B615-72CA-D9B8E0DC6911}"/>
          </ac:inkMkLst>
        </pc:inkChg>
        <pc:inkChg chg="add del mod">
          <ac:chgData name="נועם ליבוביץ" userId="4c2341a7ea8aa887" providerId="LiveId" clId="{3D0969C5-1F15-4295-88FA-413B1D0F027D}" dt="2024-11-25T12:57:49.266" v="451"/>
          <ac:inkMkLst>
            <pc:docMk/>
            <pc:sldMk cId="3331921883" sldId="258"/>
            <ac:inkMk id="66" creationId="{B0E96A57-614B-7A04-ED31-5AD8549DFCC9}"/>
          </ac:inkMkLst>
        </pc:inkChg>
        <pc:inkChg chg="add del mod">
          <ac:chgData name="נועם ליבוביץ" userId="4c2341a7ea8aa887" providerId="LiveId" clId="{3D0969C5-1F15-4295-88FA-413B1D0F027D}" dt="2024-11-25T12:57:49.258" v="388"/>
          <ac:inkMkLst>
            <pc:docMk/>
            <pc:sldMk cId="3331921883" sldId="258"/>
            <ac:inkMk id="68" creationId="{4DF1DA03-2608-E429-ADE1-26AFCCE3D834}"/>
          </ac:inkMkLst>
        </pc:inkChg>
        <pc:inkChg chg="add del mod">
          <ac:chgData name="נועם ליבוביץ" userId="4c2341a7ea8aa887" providerId="LiveId" clId="{3D0969C5-1F15-4295-88FA-413B1D0F027D}" dt="2024-11-25T12:57:49.262" v="417"/>
          <ac:inkMkLst>
            <pc:docMk/>
            <pc:sldMk cId="3331921883" sldId="258"/>
            <ac:inkMk id="69" creationId="{65E91830-9D8F-70F5-75C6-38FD9DE41BA2}"/>
          </ac:inkMkLst>
        </pc:inkChg>
        <pc:inkChg chg="add del mod">
          <ac:chgData name="נועם ליבוביץ" userId="4c2341a7ea8aa887" providerId="LiveId" clId="{3D0969C5-1F15-4295-88FA-413B1D0F027D}" dt="2024-11-25T12:57:49.259" v="399"/>
          <ac:inkMkLst>
            <pc:docMk/>
            <pc:sldMk cId="3331921883" sldId="258"/>
            <ac:inkMk id="70" creationId="{533E8EED-6E8C-6198-9C70-5D44DBF47AD1}"/>
          </ac:inkMkLst>
        </pc:inkChg>
        <pc:inkChg chg="add del mod">
          <ac:chgData name="נועם ליבוביץ" userId="4c2341a7ea8aa887" providerId="LiveId" clId="{3D0969C5-1F15-4295-88FA-413B1D0F027D}" dt="2024-11-25T12:57:49.256" v="375"/>
          <ac:inkMkLst>
            <pc:docMk/>
            <pc:sldMk cId="3331921883" sldId="258"/>
            <ac:inkMk id="71" creationId="{76EFA5E4-DB2B-3155-8647-D8752C7B54DD}"/>
          </ac:inkMkLst>
        </pc:inkChg>
        <pc:inkChg chg="add del mod">
          <ac:chgData name="נועם ליבוביץ" userId="4c2341a7ea8aa887" providerId="LiveId" clId="{3D0969C5-1F15-4295-88FA-413B1D0F027D}" dt="2024-11-25T12:57:49.259" v="396"/>
          <ac:inkMkLst>
            <pc:docMk/>
            <pc:sldMk cId="3331921883" sldId="258"/>
            <ac:inkMk id="72" creationId="{BF2A5B7D-5FC8-B03F-A4D3-F0DBBC4BA740}"/>
          </ac:inkMkLst>
        </pc:inkChg>
        <pc:inkChg chg="add del mod">
          <ac:chgData name="נועם ליבוביץ" userId="4c2341a7ea8aa887" providerId="LiveId" clId="{3D0969C5-1F15-4295-88FA-413B1D0F027D}" dt="2024-11-25T12:57:49.270" v="472"/>
          <ac:inkMkLst>
            <pc:docMk/>
            <pc:sldMk cId="3331921883" sldId="258"/>
            <ac:inkMk id="73" creationId="{273D559F-EFAC-EBE1-BAD0-48CCA6107957}"/>
          </ac:inkMkLst>
        </pc:inkChg>
        <pc:inkChg chg="add del mod">
          <ac:chgData name="נועם ליבוביץ" userId="4c2341a7ea8aa887" providerId="LiveId" clId="{3D0969C5-1F15-4295-88FA-413B1D0F027D}" dt="2024-11-25T12:57:49.264" v="434"/>
          <ac:inkMkLst>
            <pc:docMk/>
            <pc:sldMk cId="3331921883" sldId="258"/>
            <ac:inkMk id="74" creationId="{F20966BA-0443-63DE-A789-AE32C34561D0}"/>
          </ac:inkMkLst>
        </pc:inkChg>
        <pc:inkChg chg="add del">
          <ac:chgData name="נועם ליבוביץ" userId="4c2341a7ea8aa887" providerId="LiveId" clId="{3D0969C5-1F15-4295-88FA-413B1D0F027D}" dt="2024-11-25T12:51:53.732" v="225"/>
          <ac:inkMkLst>
            <pc:docMk/>
            <pc:sldMk cId="3331921883" sldId="258"/>
            <ac:inkMk id="76" creationId="{C577B3CC-24BF-FABD-4B43-43C1FD609DBC}"/>
          </ac:inkMkLst>
        </pc:inkChg>
        <pc:inkChg chg="add del">
          <ac:chgData name="נועם ליבוביץ" userId="4c2341a7ea8aa887" providerId="LiveId" clId="{3D0969C5-1F15-4295-88FA-413B1D0F027D}" dt="2024-11-25T12:53:45.730" v="293"/>
          <ac:inkMkLst>
            <pc:docMk/>
            <pc:sldMk cId="3331921883" sldId="258"/>
            <ac:inkMk id="77" creationId="{F0455DDA-F70D-929E-AC1D-73DF144ACDCB}"/>
          </ac:inkMkLst>
        </pc:inkChg>
        <pc:inkChg chg="add del mod">
          <ac:chgData name="נועם ליבוביץ" userId="4c2341a7ea8aa887" providerId="LiveId" clId="{3D0969C5-1F15-4295-88FA-413B1D0F027D}" dt="2024-11-25T12:57:49.265" v="444"/>
          <ac:inkMkLst>
            <pc:docMk/>
            <pc:sldMk cId="3331921883" sldId="258"/>
            <ac:inkMk id="78" creationId="{523990BC-BF52-E111-2971-DFCDFB24DA4B}"/>
          </ac:inkMkLst>
        </pc:inkChg>
        <pc:inkChg chg="add del mod">
          <ac:chgData name="נועם ליבוביץ" userId="4c2341a7ea8aa887" providerId="LiveId" clId="{3D0969C5-1F15-4295-88FA-413B1D0F027D}" dt="2024-11-25T12:57:49.266" v="450"/>
          <ac:inkMkLst>
            <pc:docMk/>
            <pc:sldMk cId="3331921883" sldId="258"/>
            <ac:inkMk id="79" creationId="{D696E960-6684-EAB4-B258-36AA3D8A295F}"/>
          </ac:inkMkLst>
        </pc:inkChg>
        <pc:inkChg chg="add del mod">
          <ac:chgData name="נועם ליבוביץ" userId="4c2341a7ea8aa887" providerId="LiveId" clId="{3D0969C5-1F15-4295-88FA-413B1D0F027D}" dt="2024-11-25T12:57:49.256" v="378"/>
          <ac:inkMkLst>
            <pc:docMk/>
            <pc:sldMk cId="3331921883" sldId="258"/>
            <ac:inkMk id="80" creationId="{CF248742-DC1B-5972-E15B-A3DB511763AD}"/>
          </ac:inkMkLst>
        </pc:inkChg>
        <pc:inkChg chg="add del mod">
          <ac:chgData name="נועם ליבוביץ" userId="4c2341a7ea8aa887" providerId="LiveId" clId="{3D0969C5-1F15-4295-88FA-413B1D0F027D}" dt="2024-11-25T12:57:49.258" v="387"/>
          <ac:inkMkLst>
            <pc:docMk/>
            <pc:sldMk cId="3331921883" sldId="258"/>
            <ac:inkMk id="81" creationId="{7F54191C-5C2C-218F-CF6E-2F47BAF97441}"/>
          </ac:inkMkLst>
        </pc:inkChg>
        <pc:inkChg chg="add del mod">
          <ac:chgData name="נועם ליבוביץ" userId="4c2341a7ea8aa887" providerId="LiveId" clId="{3D0969C5-1F15-4295-88FA-413B1D0F027D}" dt="2024-11-25T12:57:49.263" v="429"/>
          <ac:inkMkLst>
            <pc:docMk/>
            <pc:sldMk cId="3331921883" sldId="258"/>
            <ac:inkMk id="82" creationId="{1E6E4E5B-0B68-B06F-7C5A-B583266262B8}"/>
          </ac:inkMkLst>
        </pc:inkChg>
        <pc:inkChg chg="add del mod">
          <ac:chgData name="נועם ליבוביץ" userId="4c2341a7ea8aa887" providerId="LiveId" clId="{3D0969C5-1F15-4295-88FA-413B1D0F027D}" dt="2024-11-25T12:57:49.257" v="382"/>
          <ac:inkMkLst>
            <pc:docMk/>
            <pc:sldMk cId="3331921883" sldId="258"/>
            <ac:inkMk id="83" creationId="{0F3F5C1B-E941-2C08-5005-67D5F3CCF35E}"/>
          </ac:inkMkLst>
        </pc:inkChg>
        <pc:inkChg chg="add del mod">
          <ac:chgData name="נועם ליבוביץ" userId="4c2341a7ea8aa887" providerId="LiveId" clId="{3D0969C5-1F15-4295-88FA-413B1D0F027D}" dt="2024-11-25T12:57:49.260" v="407"/>
          <ac:inkMkLst>
            <pc:docMk/>
            <pc:sldMk cId="3331921883" sldId="258"/>
            <ac:inkMk id="84" creationId="{3D53864C-FC38-E00F-B358-3FF64A840C2A}"/>
          </ac:inkMkLst>
        </pc:inkChg>
        <pc:inkChg chg="add del mod">
          <ac:chgData name="נועם ליבוביץ" userId="4c2341a7ea8aa887" providerId="LiveId" clId="{3D0969C5-1F15-4295-88FA-413B1D0F027D}" dt="2024-11-25T12:57:49.260" v="404"/>
          <ac:inkMkLst>
            <pc:docMk/>
            <pc:sldMk cId="3331921883" sldId="258"/>
            <ac:inkMk id="85" creationId="{AC16D839-D6F7-FE12-E399-82498944B367}"/>
          </ac:inkMkLst>
        </pc:inkChg>
        <pc:inkChg chg="add del mod">
          <ac:chgData name="נועם ליבוביץ" userId="4c2341a7ea8aa887" providerId="LiveId" clId="{3D0969C5-1F15-4295-88FA-413B1D0F027D}" dt="2024-11-25T12:57:49.268" v="459"/>
          <ac:inkMkLst>
            <pc:docMk/>
            <pc:sldMk cId="3331921883" sldId="258"/>
            <ac:inkMk id="87" creationId="{61134B5C-080F-8DAB-8BEA-5D466D57D829}"/>
          </ac:inkMkLst>
        </pc:inkChg>
        <pc:inkChg chg="add del mod">
          <ac:chgData name="נועם ליבוביץ" userId="4c2341a7ea8aa887" providerId="LiveId" clId="{3D0969C5-1F15-4295-88FA-413B1D0F027D}" dt="2024-11-25T12:57:49.264" v="438"/>
          <ac:inkMkLst>
            <pc:docMk/>
            <pc:sldMk cId="3331921883" sldId="258"/>
            <ac:inkMk id="88" creationId="{8FE49A0B-BCAA-A3AB-9F79-0277FD569CBD}"/>
          </ac:inkMkLst>
        </pc:inkChg>
        <pc:inkChg chg="add del mod">
          <ac:chgData name="נועם ליבוביץ" userId="4c2341a7ea8aa887" providerId="LiveId" clId="{3D0969C5-1F15-4295-88FA-413B1D0F027D}" dt="2024-11-25T12:57:49.254" v="367"/>
          <ac:inkMkLst>
            <pc:docMk/>
            <pc:sldMk cId="3331921883" sldId="258"/>
            <ac:inkMk id="89" creationId="{8B7EAB06-5CDF-0809-6DAC-82E96AA609B1}"/>
          </ac:inkMkLst>
        </pc:inkChg>
        <pc:inkChg chg="add del mod">
          <ac:chgData name="נועם ליבוביץ" userId="4c2341a7ea8aa887" providerId="LiveId" clId="{3D0969C5-1F15-4295-88FA-413B1D0F027D}" dt="2024-11-25T12:57:49.267" v="458"/>
          <ac:inkMkLst>
            <pc:docMk/>
            <pc:sldMk cId="3331921883" sldId="258"/>
            <ac:inkMk id="90" creationId="{EE2B09A3-A13A-5C49-5525-8EEBF0BFC570}"/>
          </ac:inkMkLst>
        </pc:inkChg>
        <pc:inkChg chg="add del mod">
          <ac:chgData name="נועם ליבוביץ" userId="4c2341a7ea8aa887" providerId="LiveId" clId="{3D0969C5-1F15-4295-88FA-413B1D0F027D}" dt="2024-11-25T12:57:49.257" v="384"/>
          <ac:inkMkLst>
            <pc:docMk/>
            <pc:sldMk cId="3331921883" sldId="258"/>
            <ac:inkMk id="91" creationId="{7663BFD2-A28D-EE5B-2459-ED5BC1F63678}"/>
          </ac:inkMkLst>
        </pc:inkChg>
        <pc:inkChg chg="add del mod">
          <ac:chgData name="נועם ליבוביץ" userId="4c2341a7ea8aa887" providerId="LiveId" clId="{3D0969C5-1F15-4295-88FA-413B1D0F027D}" dt="2024-11-25T12:57:49.254" v="366"/>
          <ac:inkMkLst>
            <pc:docMk/>
            <pc:sldMk cId="3331921883" sldId="258"/>
            <ac:inkMk id="92" creationId="{6C65DA73-5981-B3EA-E27B-3A1F03A95516}"/>
          </ac:inkMkLst>
        </pc:inkChg>
        <pc:inkChg chg="add del mod">
          <ac:chgData name="נועם ליבוביץ" userId="4c2341a7ea8aa887" providerId="LiveId" clId="{3D0969C5-1F15-4295-88FA-413B1D0F027D}" dt="2024-11-25T12:57:49.270" v="471"/>
          <ac:inkMkLst>
            <pc:docMk/>
            <pc:sldMk cId="3331921883" sldId="258"/>
            <ac:inkMk id="93" creationId="{2F9CADB7-8B38-C9D8-E392-E6F398DE180A}"/>
          </ac:inkMkLst>
        </pc:inkChg>
        <pc:inkChg chg="add del mod">
          <ac:chgData name="נועם ליבוביץ" userId="4c2341a7ea8aa887" providerId="LiveId" clId="{3D0969C5-1F15-4295-88FA-413B1D0F027D}" dt="2024-11-25T12:57:49.258" v="392"/>
          <ac:inkMkLst>
            <pc:docMk/>
            <pc:sldMk cId="3331921883" sldId="258"/>
            <ac:inkMk id="94" creationId="{355BC18E-CC71-97E0-BB3B-A555B83C6F51}"/>
          </ac:inkMkLst>
        </pc:inkChg>
        <pc:inkChg chg="add del mod">
          <ac:chgData name="נועם ליבוביץ" userId="4c2341a7ea8aa887" providerId="LiveId" clId="{3D0969C5-1F15-4295-88FA-413B1D0F027D}" dt="2024-11-25T12:57:49.263" v="424"/>
          <ac:inkMkLst>
            <pc:docMk/>
            <pc:sldMk cId="3331921883" sldId="258"/>
            <ac:inkMk id="95" creationId="{35AE952D-9F42-5496-28B8-C86762195D93}"/>
          </ac:inkMkLst>
        </pc:inkChg>
        <pc:inkChg chg="add del mod">
          <ac:chgData name="נועם ליבוביץ" userId="4c2341a7ea8aa887" providerId="LiveId" clId="{3D0969C5-1F15-4295-88FA-413B1D0F027D}" dt="2024-11-25T12:57:49.262" v="416"/>
          <ac:inkMkLst>
            <pc:docMk/>
            <pc:sldMk cId="3331921883" sldId="258"/>
            <ac:inkMk id="96" creationId="{402C9E39-6770-2CBF-EBD6-E909935F4CE2}"/>
          </ac:inkMkLst>
        </pc:inkChg>
        <pc:inkChg chg="add del mod">
          <ac:chgData name="נועם ליבוביץ" userId="4c2341a7ea8aa887" providerId="LiveId" clId="{3D0969C5-1F15-4295-88FA-413B1D0F027D}" dt="2024-11-25T12:57:49.266" v="448"/>
          <ac:inkMkLst>
            <pc:docMk/>
            <pc:sldMk cId="3331921883" sldId="258"/>
            <ac:inkMk id="97" creationId="{F4B95173-7D8C-B12C-F204-68C3EBFCF47E}"/>
          </ac:inkMkLst>
        </pc:inkChg>
        <pc:inkChg chg="add del mod">
          <ac:chgData name="נועם ליבוביץ" userId="4c2341a7ea8aa887" providerId="LiveId" clId="{3D0969C5-1F15-4295-88FA-413B1D0F027D}" dt="2024-11-25T12:57:49.260" v="402"/>
          <ac:inkMkLst>
            <pc:docMk/>
            <pc:sldMk cId="3331921883" sldId="258"/>
            <ac:inkMk id="100" creationId="{E4688EF4-E038-0F04-9D6D-0C92480B0D57}"/>
          </ac:inkMkLst>
        </pc:inkChg>
        <pc:inkChg chg="add del mod">
          <ac:chgData name="נועם ליבוביץ" userId="4c2341a7ea8aa887" providerId="LiveId" clId="{3D0969C5-1F15-4295-88FA-413B1D0F027D}" dt="2024-11-25T12:57:49.255" v="372"/>
          <ac:inkMkLst>
            <pc:docMk/>
            <pc:sldMk cId="3331921883" sldId="258"/>
            <ac:inkMk id="101" creationId="{0EDD6F09-4A18-2C8E-F7A2-D54ABEF32E25}"/>
          </ac:inkMkLst>
        </pc:inkChg>
        <pc:inkChg chg="add del mod">
          <ac:chgData name="נועם ליבוביץ" userId="4c2341a7ea8aa887" providerId="LiveId" clId="{3D0969C5-1F15-4295-88FA-413B1D0F027D}" dt="2024-11-25T12:57:49.267" v="454"/>
          <ac:inkMkLst>
            <pc:docMk/>
            <pc:sldMk cId="3331921883" sldId="258"/>
            <ac:inkMk id="102" creationId="{A47055DB-29A8-7841-CD22-DD5694BF7E68}"/>
          </ac:inkMkLst>
        </pc:inkChg>
        <pc:inkChg chg="add del mod">
          <ac:chgData name="נועם ליבוביץ" userId="4c2341a7ea8aa887" providerId="LiveId" clId="{3D0969C5-1F15-4295-88FA-413B1D0F027D}" dt="2024-11-25T12:57:49.261" v="414"/>
          <ac:inkMkLst>
            <pc:docMk/>
            <pc:sldMk cId="3331921883" sldId="258"/>
            <ac:inkMk id="103" creationId="{5BFAA8CE-8F61-BD18-9E95-D7B9602D3869}"/>
          </ac:inkMkLst>
        </pc:inkChg>
        <pc:inkChg chg="add del mod">
          <ac:chgData name="נועם ליבוביץ" userId="4c2341a7ea8aa887" providerId="LiveId" clId="{3D0969C5-1F15-4295-88FA-413B1D0F027D}" dt="2024-11-25T12:57:49.261" v="408"/>
          <ac:inkMkLst>
            <pc:docMk/>
            <pc:sldMk cId="3331921883" sldId="258"/>
            <ac:inkMk id="104" creationId="{601D3FF4-35C6-929B-D5ED-ED6890DD5CE2}"/>
          </ac:inkMkLst>
        </pc:inkChg>
        <pc:inkChg chg="add del mod">
          <ac:chgData name="נועם ליבוביץ" userId="4c2341a7ea8aa887" providerId="LiveId" clId="{3D0969C5-1F15-4295-88FA-413B1D0F027D}" dt="2024-11-25T12:57:49.260" v="401"/>
          <ac:inkMkLst>
            <pc:docMk/>
            <pc:sldMk cId="3331921883" sldId="258"/>
            <ac:inkMk id="105" creationId="{F4D004AB-5510-BE85-BAED-D0515BB98E9A}"/>
          </ac:inkMkLst>
        </pc:inkChg>
        <pc:inkChg chg="add del mod">
          <ac:chgData name="נועם ליבוביץ" userId="4c2341a7ea8aa887" providerId="LiveId" clId="{3D0969C5-1F15-4295-88FA-413B1D0F027D}" dt="2024-11-25T12:57:49.265" v="443"/>
          <ac:inkMkLst>
            <pc:docMk/>
            <pc:sldMk cId="3331921883" sldId="258"/>
            <ac:inkMk id="106" creationId="{ED60EE37-D359-0D03-B723-B16CAB1700D6}"/>
          </ac:inkMkLst>
        </pc:inkChg>
        <pc:inkChg chg="add del mod">
          <ac:chgData name="נועם ליבוביץ" userId="4c2341a7ea8aa887" providerId="LiveId" clId="{3D0969C5-1F15-4295-88FA-413B1D0F027D}" dt="2024-11-25T12:57:49.268" v="468"/>
          <ac:inkMkLst>
            <pc:docMk/>
            <pc:sldMk cId="3331921883" sldId="258"/>
            <ac:inkMk id="107" creationId="{184F1CEF-2D81-98C2-0606-4B8B726B2BB7}"/>
          </ac:inkMkLst>
        </pc:inkChg>
        <pc:inkChg chg="add del mod">
          <ac:chgData name="נועם ליבוביץ" userId="4c2341a7ea8aa887" providerId="LiveId" clId="{3D0969C5-1F15-4295-88FA-413B1D0F027D}" dt="2024-11-25T12:57:49.264" v="433"/>
          <ac:inkMkLst>
            <pc:docMk/>
            <pc:sldMk cId="3331921883" sldId="258"/>
            <ac:inkMk id="108" creationId="{BD7CDE86-7B91-C989-1FAA-FE39E89E4EFF}"/>
          </ac:inkMkLst>
        </pc:inkChg>
        <pc:inkChg chg="add del mod">
          <ac:chgData name="נועם ליבוביץ" userId="4c2341a7ea8aa887" providerId="LiveId" clId="{3D0969C5-1F15-4295-88FA-413B1D0F027D}" dt="2024-11-25T12:57:49.263" v="431"/>
          <ac:inkMkLst>
            <pc:docMk/>
            <pc:sldMk cId="3331921883" sldId="258"/>
            <ac:inkMk id="109" creationId="{0707111E-DCB5-01EE-E63D-4840D54987CE}"/>
          </ac:inkMkLst>
        </pc:inkChg>
        <pc:inkChg chg="add del mod">
          <ac:chgData name="נועם ליבוביץ" userId="4c2341a7ea8aa887" providerId="LiveId" clId="{3D0969C5-1F15-4295-88FA-413B1D0F027D}" dt="2024-11-25T12:57:49.264" v="436"/>
          <ac:inkMkLst>
            <pc:docMk/>
            <pc:sldMk cId="3331921883" sldId="258"/>
            <ac:inkMk id="110" creationId="{A73DC89A-DB5B-E9F6-444F-97B1DBBE4132}"/>
          </ac:inkMkLst>
        </pc:inkChg>
        <pc:inkChg chg="add del mod">
          <ac:chgData name="נועם ליבוביץ" userId="4c2341a7ea8aa887" providerId="LiveId" clId="{3D0969C5-1F15-4295-88FA-413B1D0F027D}" dt="2024-11-25T12:57:49.270" v="473"/>
          <ac:inkMkLst>
            <pc:docMk/>
            <pc:sldMk cId="3331921883" sldId="258"/>
            <ac:inkMk id="111" creationId="{DF7D9893-FA17-FA7D-CCC0-D1766D8633ED}"/>
          </ac:inkMkLst>
        </pc:inkChg>
        <pc:inkChg chg="add del mod">
          <ac:chgData name="נועם ליבוביץ" userId="4c2341a7ea8aa887" providerId="LiveId" clId="{3D0969C5-1F15-4295-88FA-413B1D0F027D}" dt="2024-11-25T12:57:49.261" v="410"/>
          <ac:inkMkLst>
            <pc:docMk/>
            <pc:sldMk cId="3331921883" sldId="258"/>
            <ac:inkMk id="114" creationId="{C9CBD26B-EA85-6C7C-85B9-73EDE743E7F1}"/>
          </ac:inkMkLst>
        </pc:inkChg>
        <pc:inkChg chg="add del mod">
          <ac:chgData name="נועם ליבוביץ" userId="4c2341a7ea8aa887" providerId="LiveId" clId="{3D0969C5-1F15-4295-88FA-413B1D0F027D}" dt="2024-11-25T12:57:49.265" v="441"/>
          <ac:inkMkLst>
            <pc:docMk/>
            <pc:sldMk cId="3331921883" sldId="258"/>
            <ac:inkMk id="115" creationId="{93B99274-1E4B-A751-9B24-818F0F96B7DB}"/>
          </ac:inkMkLst>
        </pc:inkChg>
        <pc:inkChg chg="add del mod">
          <ac:chgData name="נועם ליבוביץ" userId="4c2341a7ea8aa887" providerId="LiveId" clId="{3D0969C5-1F15-4295-88FA-413B1D0F027D}" dt="2024-11-25T12:57:49.264" v="440"/>
          <ac:inkMkLst>
            <pc:docMk/>
            <pc:sldMk cId="3331921883" sldId="258"/>
            <ac:inkMk id="116" creationId="{69AA7D2F-CE93-B99F-EBA6-B629B7B2BDD1}"/>
          </ac:inkMkLst>
        </pc:inkChg>
        <pc:inkChg chg="add del mod">
          <ac:chgData name="נועם ליבוביץ" userId="4c2341a7ea8aa887" providerId="LiveId" clId="{3D0969C5-1F15-4295-88FA-413B1D0F027D}" dt="2024-11-25T12:57:49.265" v="442"/>
          <ac:inkMkLst>
            <pc:docMk/>
            <pc:sldMk cId="3331921883" sldId="258"/>
            <ac:inkMk id="117" creationId="{B540BBAC-414B-89F2-E9B9-1174C80D4061}"/>
          </ac:inkMkLst>
        </pc:inkChg>
        <pc:inkChg chg="add del mod">
          <ac:chgData name="נועם ליבוביץ" userId="4c2341a7ea8aa887" providerId="LiveId" clId="{3D0969C5-1F15-4295-88FA-413B1D0F027D}" dt="2024-11-25T12:57:49.270" v="477"/>
          <ac:inkMkLst>
            <pc:docMk/>
            <pc:sldMk cId="3331921883" sldId="258"/>
            <ac:inkMk id="119" creationId="{371B321A-26FF-D3BE-AE66-080E8CCD783B}"/>
          </ac:inkMkLst>
        </pc:inkChg>
        <pc:inkChg chg="add del mod">
          <ac:chgData name="נועם ליבוביץ" userId="4c2341a7ea8aa887" providerId="LiveId" clId="{3D0969C5-1F15-4295-88FA-413B1D0F027D}" dt="2024-11-25T12:57:49.260" v="405"/>
          <ac:inkMkLst>
            <pc:docMk/>
            <pc:sldMk cId="3331921883" sldId="258"/>
            <ac:inkMk id="120" creationId="{9DF3CA15-9A61-C02C-622B-627315FE7ED2}"/>
          </ac:inkMkLst>
        </pc:inkChg>
        <pc:inkChg chg="add del mod">
          <ac:chgData name="נועם ליבוביץ" userId="4c2341a7ea8aa887" providerId="LiveId" clId="{3D0969C5-1F15-4295-88FA-413B1D0F027D}" dt="2024-11-25T12:57:49.254" v="365"/>
          <ac:inkMkLst>
            <pc:docMk/>
            <pc:sldMk cId="3331921883" sldId="258"/>
            <ac:inkMk id="121" creationId="{BDA9A5EF-9684-D444-8981-B5FB784E96A5}"/>
          </ac:inkMkLst>
        </pc:inkChg>
        <pc:inkChg chg="add del mod">
          <ac:chgData name="נועם ליבוביץ" userId="4c2341a7ea8aa887" providerId="LiveId" clId="{3D0969C5-1F15-4295-88FA-413B1D0F027D}" dt="2024-11-25T12:57:49.257" v="383"/>
          <ac:inkMkLst>
            <pc:docMk/>
            <pc:sldMk cId="3331921883" sldId="258"/>
            <ac:inkMk id="122" creationId="{05C8346B-BB71-18FE-245A-5843D75AFCEA}"/>
          </ac:inkMkLst>
        </pc:inkChg>
        <pc:inkChg chg="add del mod">
          <ac:chgData name="נועם ליבוביץ" userId="4c2341a7ea8aa887" providerId="LiveId" clId="{3D0969C5-1F15-4295-88FA-413B1D0F027D}" dt="2024-11-25T12:57:49.267" v="452"/>
          <ac:inkMkLst>
            <pc:docMk/>
            <pc:sldMk cId="3331921883" sldId="258"/>
            <ac:inkMk id="123" creationId="{C03A9E80-AE4B-099C-C37B-A924D694BFC0}"/>
          </ac:inkMkLst>
        </pc:inkChg>
        <pc:inkChg chg="add del mod">
          <ac:chgData name="נועם ליבוביץ" userId="4c2341a7ea8aa887" providerId="LiveId" clId="{3D0969C5-1F15-4295-88FA-413B1D0F027D}" dt="2024-11-25T12:57:49.255" v="369"/>
          <ac:inkMkLst>
            <pc:docMk/>
            <pc:sldMk cId="3331921883" sldId="258"/>
            <ac:inkMk id="124" creationId="{A23731A6-66F5-D6D1-5832-27D8A19163CB}"/>
          </ac:inkMkLst>
        </pc:inkChg>
        <pc:inkChg chg="add del mod">
          <ac:chgData name="נועם ליבוביץ" userId="4c2341a7ea8aa887" providerId="LiveId" clId="{3D0969C5-1F15-4295-88FA-413B1D0F027D}" dt="2024-11-25T12:57:49.261" v="412"/>
          <ac:inkMkLst>
            <pc:docMk/>
            <pc:sldMk cId="3331921883" sldId="258"/>
            <ac:inkMk id="126" creationId="{181330F7-0E56-1C28-E49A-722BC96FA844}"/>
          </ac:inkMkLst>
        </pc:inkChg>
        <pc:inkChg chg="add del mod">
          <ac:chgData name="נועם ליבוביץ" userId="4c2341a7ea8aa887" providerId="LiveId" clId="{3D0969C5-1F15-4295-88FA-413B1D0F027D}" dt="2024-11-25T12:57:49.259" v="397"/>
          <ac:inkMkLst>
            <pc:docMk/>
            <pc:sldMk cId="3331921883" sldId="258"/>
            <ac:inkMk id="127" creationId="{877224EE-A437-7132-444E-6EECF7ED7821}"/>
          </ac:inkMkLst>
        </pc:inkChg>
        <pc:inkChg chg="add del mod">
          <ac:chgData name="נועם ליבוביץ" userId="4c2341a7ea8aa887" providerId="LiveId" clId="{3D0969C5-1F15-4295-88FA-413B1D0F027D}" dt="2024-11-25T12:57:49.259" v="394"/>
          <ac:inkMkLst>
            <pc:docMk/>
            <pc:sldMk cId="3331921883" sldId="258"/>
            <ac:inkMk id="128" creationId="{99033C7D-037F-C147-3D80-AC0296307476}"/>
          </ac:inkMkLst>
        </pc:inkChg>
        <pc:inkChg chg="add del mod">
          <ac:chgData name="נועם ליבוביץ" userId="4c2341a7ea8aa887" providerId="LiveId" clId="{3D0969C5-1F15-4295-88FA-413B1D0F027D}" dt="2024-11-25T12:57:49.264" v="435"/>
          <ac:inkMkLst>
            <pc:docMk/>
            <pc:sldMk cId="3331921883" sldId="258"/>
            <ac:inkMk id="129" creationId="{1DC068B0-CA11-136A-E2A5-7BB7C5D7D9C6}"/>
          </ac:inkMkLst>
        </pc:inkChg>
        <pc:inkChg chg="add del mod">
          <ac:chgData name="נועם ליבוביץ" userId="4c2341a7ea8aa887" providerId="LiveId" clId="{3D0969C5-1F15-4295-88FA-413B1D0F027D}" dt="2024-11-25T12:57:49.262" v="422"/>
          <ac:inkMkLst>
            <pc:docMk/>
            <pc:sldMk cId="3331921883" sldId="258"/>
            <ac:inkMk id="130" creationId="{F825243A-F62E-898E-C527-E26A60DE3046}"/>
          </ac:inkMkLst>
        </pc:inkChg>
        <pc:inkChg chg="add del mod">
          <ac:chgData name="נועם ליבוביץ" userId="4c2341a7ea8aa887" providerId="LiveId" clId="{3D0969C5-1F15-4295-88FA-413B1D0F027D}" dt="2024-11-25T12:57:49.259" v="398"/>
          <ac:inkMkLst>
            <pc:docMk/>
            <pc:sldMk cId="3331921883" sldId="258"/>
            <ac:inkMk id="132" creationId="{C9E88CD7-6DFD-352C-97F9-1C73489B76AB}"/>
          </ac:inkMkLst>
        </pc:inkChg>
        <pc:inkChg chg="add del mod">
          <ac:chgData name="נועם ליבוביץ" userId="4c2341a7ea8aa887" providerId="LiveId" clId="{3D0969C5-1F15-4295-88FA-413B1D0F027D}" dt="2024-11-25T12:57:49.268" v="464"/>
          <ac:inkMkLst>
            <pc:docMk/>
            <pc:sldMk cId="3331921883" sldId="258"/>
            <ac:inkMk id="134" creationId="{C3F5F5D1-3E04-16D2-C236-7CB89F0ED6E1}"/>
          </ac:inkMkLst>
        </pc:inkChg>
        <pc:inkChg chg="add del mod">
          <ac:chgData name="נועם ליבוביץ" userId="4c2341a7ea8aa887" providerId="LiveId" clId="{3D0969C5-1F15-4295-88FA-413B1D0F027D}" dt="2024-11-25T12:57:49.268" v="461"/>
          <ac:inkMkLst>
            <pc:docMk/>
            <pc:sldMk cId="3331921883" sldId="258"/>
            <ac:inkMk id="135" creationId="{AC443291-593D-C4A6-83B4-4D93621CE11A}"/>
          </ac:inkMkLst>
        </pc:inkChg>
        <pc:inkChg chg="add del mod">
          <ac:chgData name="נועם ליבוביץ" userId="4c2341a7ea8aa887" providerId="LiveId" clId="{3D0969C5-1F15-4295-88FA-413B1D0F027D}" dt="2024-11-25T12:57:49.263" v="426"/>
          <ac:inkMkLst>
            <pc:docMk/>
            <pc:sldMk cId="3331921883" sldId="258"/>
            <ac:inkMk id="136" creationId="{60926FCC-9E43-D769-F8D4-DAF681A23A68}"/>
          </ac:inkMkLst>
        </pc:inkChg>
        <pc:inkChg chg="add del mod">
          <ac:chgData name="נועם ליבוביץ" userId="4c2341a7ea8aa887" providerId="LiveId" clId="{3D0969C5-1F15-4295-88FA-413B1D0F027D}" dt="2024-11-25T12:57:49.257" v="381"/>
          <ac:inkMkLst>
            <pc:docMk/>
            <pc:sldMk cId="3331921883" sldId="258"/>
            <ac:inkMk id="137" creationId="{B43D54DE-3128-A13B-548C-7FA6CAEB37AC}"/>
          </ac:inkMkLst>
        </pc:inkChg>
        <pc:inkChg chg="add del mod">
          <ac:chgData name="נועם ליבוביץ" userId="4c2341a7ea8aa887" providerId="LiveId" clId="{3D0969C5-1F15-4295-88FA-413B1D0F027D}" dt="2024-11-25T12:57:49.260" v="406"/>
          <ac:inkMkLst>
            <pc:docMk/>
            <pc:sldMk cId="3331921883" sldId="258"/>
            <ac:inkMk id="138" creationId="{C16E9E11-0105-268C-519D-85CABACFD1F4}"/>
          </ac:inkMkLst>
        </pc:inkChg>
        <pc:inkChg chg="add del mod">
          <ac:chgData name="נועם ליבוביץ" userId="4c2341a7ea8aa887" providerId="LiveId" clId="{3D0969C5-1F15-4295-88FA-413B1D0F027D}" dt="2024-11-25T12:57:49.255" v="370"/>
          <ac:inkMkLst>
            <pc:docMk/>
            <pc:sldMk cId="3331921883" sldId="258"/>
            <ac:inkMk id="140" creationId="{046AF9D7-9761-9F4E-C30E-9382CA8714D1}"/>
          </ac:inkMkLst>
        </pc:inkChg>
        <pc:inkChg chg="add del mod">
          <ac:chgData name="נועם ליבוביץ" userId="4c2341a7ea8aa887" providerId="LiveId" clId="{3D0969C5-1F15-4295-88FA-413B1D0F027D}" dt="2024-11-25T12:57:49.262" v="418"/>
          <ac:inkMkLst>
            <pc:docMk/>
            <pc:sldMk cId="3331921883" sldId="258"/>
            <ac:inkMk id="141" creationId="{85B2D78D-4C17-4D9D-72B0-7C662583DE61}"/>
          </ac:inkMkLst>
        </pc:inkChg>
        <pc:inkChg chg="add del mod">
          <ac:chgData name="נועם ליבוביץ" userId="4c2341a7ea8aa887" providerId="LiveId" clId="{3D0969C5-1F15-4295-88FA-413B1D0F027D}" dt="2024-11-25T12:57:49.268" v="467"/>
          <ac:inkMkLst>
            <pc:docMk/>
            <pc:sldMk cId="3331921883" sldId="258"/>
            <ac:inkMk id="143" creationId="{D4752BAF-66C6-AA5E-DAB6-110DF6763062}"/>
          </ac:inkMkLst>
        </pc:inkChg>
        <pc:inkChg chg="add del mod">
          <ac:chgData name="נועם ליבוביץ" userId="4c2341a7ea8aa887" providerId="LiveId" clId="{3D0969C5-1F15-4295-88FA-413B1D0F027D}" dt="2024-11-25T12:57:49.267" v="455"/>
          <ac:inkMkLst>
            <pc:docMk/>
            <pc:sldMk cId="3331921883" sldId="258"/>
            <ac:inkMk id="145" creationId="{2E3D1CA2-C465-00B8-91F4-979E0B6EB688}"/>
          </ac:inkMkLst>
        </pc:inkChg>
        <pc:inkChg chg="add del mod">
          <ac:chgData name="נועם ליבוביץ" userId="4c2341a7ea8aa887" providerId="LiveId" clId="{3D0969C5-1F15-4295-88FA-413B1D0F027D}" dt="2024-11-25T12:54:05.898" v="301"/>
          <ac:inkMkLst>
            <pc:docMk/>
            <pc:sldMk cId="3331921883" sldId="258"/>
            <ac:inkMk id="147" creationId="{84624DB4-5127-4429-FB5E-DC758F43360E}"/>
          </ac:inkMkLst>
        </pc:inkChg>
        <pc:inkChg chg="add del">
          <ac:chgData name="נועם ליבוביץ" userId="4c2341a7ea8aa887" providerId="LiveId" clId="{3D0969C5-1F15-4295-88FA-413B1D0F027D}" dt="2024-11-25T12:57:49.261" v="409"/>
          <ac:inkMkLst>
            <pc:docMk/>
            <pc:sldMk cId="3331921883" sldId="258"/>
            <ac:inkMk id="149" creationId="{3572D9D3-A394-DBD9-1F7C-662A9FB5C96F}"/>
          </ac:inkMkLst>
        </pc:inkChg>
        <pc:inkChg chg="add del mod">
          <ac:chgData name="נועם ליבוביץ" userId="4c2341a7ea8aa887" providerId="LiveId" clId="{3D0969C5-1F15-4295-88FA-413B1D0F027D}" dt="2024-11-25T12:54:32.128" v="308" actId="9405"/>
          <ac:inkMkLst>
            <pc:docMk/>
            <pc:sldMk cId="3331921883" sldId="258"/>
            <ac:inkMk id="150" creationId="{E71B5601-ABAB-93C0-35F2-405D78222E5B}"/>
          </ac:inkMkLst>
        </pc:inkChg>
        <pc:inkChg chg="add del mod">
          <ac:chgData name="נועם ליבוביץ" userId="4c2341a7ea8aa887" providerId="LiveId" clId="{3D0969C5-1F15-4295-88FA-413B1D0F027D}" dt="2024-11-25T12:54:30.825" v="307"/>
          <ac:inkMkLst>
            <pc:docMk/>
            <pc:sldMk cId="3331921883" sldId="258"/>
            <ac:inkMk id="151" creationId="{555D437C-4BAC-C768-058E-67681F7A736C}"/>
          </ac:inkMkLst>
        </pc:inkChg>
        <pc:inkChg chg="add del">
          <ac:chgData name="נועם ליבוביץ" userId="4c2341a7ea8aa887" providerId="LiveId" clId="{3D0969C5-1F15-4295-88FA-413B1D0F027D}" dt="2024-11-25T12:54:35.102" v="310" actId="9405"/>
          <ac:inkMkLst>
            <pc:docMk/>
            <pc:sldMk cId="3331921883" sldId="258"/>
            <ac:inkMk id="153" creationId="{2F3CE42D-2B34-F03B-31CB-D53A1E2AC8D2}"/>
          </ac:inkMkLst>
        </pc:inkChg>
        <pc:inkChg chg="add del">
          <ac:chgData name="נועם ליבוביץ" userId="4c2341a7ea8aa887" providerId="LiveId" clId="{3D0969C5-1F15-4295-88FA-413B1D0F027D}" dt="2024-11-25T12:57:49.261" v="415"/>
          <ac:inkMkLst>
            <pc:docMk/>
            <pc:sldMk cId="3331921883" sldId="258"/>
            <ac:inkMk id="154" creationId="{62138C8C-1390-47C8-B9FE-65BC7317A481}"/>
          </ac:inkMkLst>
        </pc:inkChg>
        <pc:inkChg chg="add del">
          <ac:chgData name="נועם ליבוביץ" userId="4c2341a7ea8aa887" providerId="LiveId" clId="{3D0969C5-1F15-4295-88FA-413B1D0F027D}" dt="2024-11-25T12:54:50.417" v="313" actId="9405"/>
          <ac:inkMkLst>
            <pc:docMk/>
            <pc:sldMk cId="3331921883" sldId="258"/>
            <ac:inkMk id="155" creationId="{DED9D1AA-4F95-48E1-BCD6-BABD74B1F204}"/>
          </ac:inkMkLst>
        </pc:inkChg>
        <pc:inkChg chg="add del">
          <ac:chgData name="נועם ליבוביץ" userId="4c2341a7ea8aa887" providerId="LiveId" clId="{3D0969C5-1F15-4295-88FA-413B1D0F027D}" dt="2024-11-25T12:54:57.460" v="317" actId="9405"/>
          <ac:inkMkLst>
            <pc:docMk/>
            <pc:sldMk cId="3331921883" sldId="258"/>
            <ac:inkMk id="156" creationId="{A06F4CD1-3A4B-8E8C-5ADA-859FEA09F33C}"/>
          </ac:inkMkLst>
        </pc:inkChg>
        <pc:inkChg chg="add">
          <ac:chgData name="נועם ליבוביץ" userId="4c2341a7ea8aa887" providerId="LiveId" clId="{3D0969C5-1F15-4295-88FA-413B1D0F027D}" dt="2024-11-25T12:54:53.940" v="315"/>
          <ac:inkMkLst>
            <pc:docMk/>
            <pc:sldMk cId="3331921883" sldId="258"/>
            <ac:inkMk id="157" creationId="{B00C4EB9-B4D5-881F-C7FE-A818CBEDBC4B}"/>
          </ac:inkMkLst>
        </pc:inkChg>
        <pc:inkChg chg="add del mod">
          <ac:chgData name="נועם ליבוביץ" userId="4c2341a7ea8aa887" providerId="LiveId" clId="{3D0969C5-1F15-4295-88FA-413B1D0F027D}" dt="2024-11-25T12:57:49.267" v="457"/>
          <ac:inkMkLst>
            <pc:docMk/>
            <pc:sldMk cId="3331921883" sldId="258"/>
            <ac:inkMk id="158" creationId="{9C66AFCB-BB7D-352A-F311-121ED7758E0E}"/>
          </ac:inkMkLst>
        </pc:inkChg>
        <pc:inkChg chg="add del mod">
          <ac:chgData name="נועם ליבוביץ" userId="4c2341a7ea8aa887" providerId="LiveId" clId="{3D0969C5-1F15-4295-88FA-413B1D0F027D}" dt="2024-11-25T12:57:49.255" v="373"/>
          <ac:inkMkLst>
            <pc:docMk/>
            <pc:sldMk cId="3331921883" sldId="258"/>
            <ac:inkMk id="159" creationId="{2B2333DD-7E97-4A01-8A0A-2B2071A563D7}"/>
          </ac:inkMkLst>
        </pc:inkChg>
        <pc:inkChg chg="add del mod">
          <ac:chgData name="נועם ליבוביץ" userId="4c2341a7ea8aa887" providerId="LiveId" clId="{3D0969C5-1F15-4295-88FA-413B1D0F027D}" dt="2024-11-25T12:57:49.268" v="460"/>
          <ac:inkMkLst>
            <pc:docMk/>
            <pc:sldMk cId="3331921883" sldId="258"/>
            <ac:inkMk id="160" creationId="{DBCBE93D-C3E2-6B5B-E616-15FB00988FCB}"/>
          </ac:inkMkLst>
        </pc:inkChg>
        <pc:inkChg chg="add del mod">
          <ac:chgData name="נועם ליבוביץ" userId="4c2341a7ea8aa887" providerId="LiveId" clId="{3D0969C5-1F15-4295-88FA-413B1D0F027D}" dt="2024-11-25T12:57:49.255" v="371"/>
          <ac:inkMkLst>
            <pc:docMk/>
            <pc:sldMk cId="3331921883" sldId="258"/>
            <ac:inkMk id="161" creationId="{059A68CA-697F-08BA-B02D-B491E8736808}"/>
          </ac:inkMkLst>
        </pc:inkChg>
        <pc:inkChg chg="add del mod">
          <ac:chgData name="נועם ליבוביץ" userId="4c2341a7ea8aa887" providerId="LiveId" clId="{3D0969C5-1F15-4295-88FA-413B1D0F027D}" dt="2024-11-25T12:57:49.268" v="463"/>
          <ac:inkMkLst>
            <pc:docMk/>
            <pc:sldMk cId="3331921883" sldId="258"/>
            <ac:inkMk id="163" creationId="{B468EA90-C715-DF8F-46E8-949368D553A0}"/>
          </ac:inkMkLst>
        </pc:inkChg>
        <pc:inkChg chg="add del mod">
          <ac:chgData name="נועם ליבוביץ" userId="4c2341a7ea8aa887" providerId="LiveId" clId="{3D0969C5-1F15-4295-88FA-413B1D0F027D}" dt="2024-11-25T12:57:49.258" v="393"/>
          <ac:inkMkLst>
            <pc:docMk/>
            <pc:sldMk cId="3331921883" sldId="258"/>
            <ac:inkMk id="164" creationId="{E6DD514B-075C-6328-9653-C15FE035C775}"/>
          </ac:inkMkLst>
        </pc:inkChg>
        <pc:inkChg chg="add del mod">
          <ac:chgData name="נועם ליבוביץ" userId="4c2341a7ea8aa887" providerId="LiveId" clId="{3D0969C5-1F15-4295-88FA-413B1D0F027D}" dt="2024-11-25T12:55:27.816" v="328"/>
          <ac:inkMkLst>
            <pc:docMk/>
            <pc:sldMk cId="3331921883" sldId="258"/>
            <ac:inkMk id="165" creationId="{DE53F05C-9193-FD9E-172A-89CE6F337ED6}"/>
          </ac:inkMkLst>
        </pc:inkChg>
        <pc:inkChg chg="add del mod">
          <ac:chgData name="נועם ליבוביץ" userId="4c2341a7ea8aa887" providerId="LiveId" clId="{3D0969C5-1F15-4295-88FA-413B1D0F027D}" dt="2024-11-25T12:55:27.817" v="329"/>
          <ac:inkMkLst>
            <pc:docMk/>
            <pc:sldMk cId="3331921883" sldId="258"/>
            <ac:inkMk id="166" creationId="{1D730B06-B600-5DED-D428-8ABBCBA7FBBA}"/>
          </ac:inkMkLst>
        </pc:inkChg>
        <pc:inkChg chg="add del mod">
          <ac:chgData name="נועם ליבוביץ" userId="4c2341a7ea8aa887" providerId="LiveId" clId="{3D0969C5-1F15-4295-88FA-413B1D0F027D}" dt="2024-11-25T12:57:49.259" v="395"/>
          <ac:inkMkLst>
            <pc:docMk/>
            <pc:sldMk cId="3331921883" sldId="258"/>
            <ac:inkMk id="168" creationId="{37BDEF3F-E0C9-D3D0-72CF-B905F9580D01}"/>
          </ac:inkMkLst>
        </pc:inkChg>
        <pc:inkChg chg="add del mod">
          <ac:chgData name="נועם ליבוביץ" userId="4c2341a7ea8aa887" providerId="LiveId" clId="{3D0969C5-1F15-4295-88FA-413B1D0F027D}" dt="2024-11-25T12:57:49.256" v="377"/>
          <ac:inkMkLst>
            <pc:docMk/>
            <pc:sldMk cId="3331921883" sldId="258"/>
            <ac:inkMk id="169" creationId="{6C515A73-BFDF-986E-1588-D8F1BA5E9B49}"/>
          </ac:inkMkLst>
        </pc:inkChg>
        <pc:inkChg chg="add del mod">
          <ac:chgData name="נועם ליבוביץ" userId="4c2341a7ea8aa887" providerId="LiveId" clId="{3D0969C5-1F15-4295-88FA-413B1D0F027D}" dt="2024-11-25T12:57:49.256" v="379"/>
          <ac:inkMkLst>
            <pc:docMk/>
            <pc:sldMk cId="3331921883" sldId="258"/>
            <ac:inkMk id="170" creationId="{411404FA-1E9E-905A-D8DA-014853FDD199}"/>
          </ac:inkMkLst>
        </pc:inkChg>
        <pc:inkChg chg="add del mod">
          <ac:chgData name="נועם ליבוביץ" userId="4c2341a7ea8aa887" providerId="LiveId" clId="{3D0969C5-1F15-4295-88FA-413B1D0F027D}" dt="2024-11-25T12:57:49.263" v="425"/>
          <ac:inkMkLst>
            <pc:docMk/>
            <pc:sldMk cId="3331921883" sldId="258"/>
            <ac:inkMk id="171" creationId="{36CF552C-73E1-0D6F-FB5B-2773ED2617B7}"/>
          </ac:inkMkLst>
        </pc:inkChg>
        <pc:inkChg chg="add del mod">
          <ac:chgData name="נועם ליבוביץ" userId="4c2341a7ea8aa887" providerId="LiveId" clId="{3D0969C5-1F15-4295-88FA-413B1D0F027D}" dt="2024-11-25T12:57:49.262" v="421"/>
          <ac:inkMkLst>
            <pc:docMk/>
            <pc:sldMk cId="3331921883" sldId="258"/>
            <ac:inkMk id="172" creationId="{ECD7865A-0597-F193-ED1A-950CB3C8B743}"/>
          </ac:inkMkLst>
        </pc:inkChg>
        <pc:inkChg chg="add del mod">
          <ac:chgData name="נועם ליבוביץ" userId="4c2341a7ea8aa887" providerId="LiveId" clId="{3D0969C5-1F15-4295-88FA-413B1D0F027D}" dt="2024-11-25T12:57:49.259" v="400"/>
          <ac:inkMkLst>
            <pc:docMk/>
            <pc:sldMk cId="3331921883" sldId="258"/>
            <ac:inkMk id="173" creationId="{CB9957F1-46F9-787F-8CC8-C0B5B778C318}"/>
          </ac:inkMkLst>
        </pc:inkChg>
        <pc:inkChg chg="add del mod">
          <ac:chgData name="נועם ליבוביץ" userId="4c2341a7ea8aa887" providerId="LiveId" clId="{3D0969C5-1F15-4295-88FA-413B1D0F027D}" dt="2024-11-25T12:57:49.264" v="439"/>
          <ac:inkMkLst>
            <pc:docMk/>
            <pc:sldMk cId="3331921883" sldId="258"/>
            <ac:inkMk id="174" creationId="{386FCD0F-8AD5-E9D4-0965-109238F2D85D}"/>
          </ac:inkMkLst>
        </pc:inkChg>
        <pc:inkChg chg="add del mod">
          <ac:chgData name="נועם ליבוביץ" userId="4c2341a7ea8aa887" providerId="LiveId" clId="{3D0969C5-1F15-4295-88FA-413B1D0F027D}" dt="2024-11-25T12:57:49.268" v="466"/>
          <ac:inkMkLst>
            <pc:docMk/>
            <pc:sldMk cId="3331921883" sldId="258"/>
            <ac:inkMk id="175" creationId="{C00C650E-B5F1-9432-A248-C8063AB5D117}"/>
          </ac:inkMkLst>
        </pc:inkChg>
        <pc:inkChg chg="add del mod">
          <ac:chgData name="נועם ליבוביץ" userId="4c2341a7ea8aa887" providerId="LiveId" clId="{3D0969C5-1F15-4295-88FA-413B1D0F027D}" dt="2024-11-25T12:57:49.268" v="465"/>
          <ac:inkMkLst>
            <pc:docMk/>
            <pc:sldMk cId="3331921883" sldId="258"/>
            <ac:inkMk id="176" creationId="{73FFF8F5-68B4-C427-A08A-1830EC4D5F64}"/>
          </ac:inkMkLst>
        </pc:inkChg>
        <pc:inkChg chg="add del">
          <ac:chgData name="נועם ליבוביץ" userId="4c2341a7ea8aa887" providerId="LiveId" clId="{3D0969C5-1F15-4295-88FA-413B1D0F027D}" dt="2024-11-25T12:57:49.256" v="376"/>
          <ac:inkMkLst>
            <pc:docMk/>
            <pc:sldMk cId="3331921883" sldId="258"/>
            <ac:inkMk id="179" creationId="{0D31D850-7521-FB8C-DB87-F0BCDDB30FE8}"/>
          </ac:inkMkLst>
        </pc:inkChg>
        <pc:inkChg chg="add del mod">
          <ac:chgData name="נועם ליבוביץ" userId="4c2341a7ea8aa887" providerId="LiveId" clId="{3D0969C5-1F15-4295-88FA-413B1D0F027D}" dt="2024-11-25T12:57:49.263" v="430"/>
          <ac:inkMkLst>
            <pc:docMk/>
            <pc:sldMk cId="3331921883" sldId="258"/>
            <ac:inkMk id="180" creationId="{0E2BA8CB-F656-A4FE-69A1-2179C02F05BA}"/>
          </ac:inkMkLst>
        </pc:inkChg>
        <pc:inkChg chg="add del mod">
          <ac:chgData name="נועם ליבוביץ" userId="4c2341a7ea8aa887" providerId="LiveId" clId="{3D0969C5-1F15-4295-88FA-413B1D0F027D}" dt="2024-11-25T12:57:49.267" v="456"/>
          <ac:inkMkLst>
            <pc:docMk/>
            <pc:sldMk cId="3331921883" sldId="258"/>
            <ac:inkMk id="182" creationId="{A231BFCA-98F0-76D5-AC0A-FFC7C9AC165E}"/>
          </ac:inkMkLst>
        </pc:inkChg>
        <pc:inkChg chg="add del mod">
          <ac:chgData name="נועם ליבוביץ" userId="4c2341a7ea8aa887" providerId="LiveId" clId="{3D0969C5-1F15-4295-88FA-413B1D0F027D}" dt="2024-11-25T12:57:49.262" v="423"/>
          <ac:inkMkLst>
            <pc:docMk/>
            <pc:sldMk cId="3331921883" sldId="258"/>
            <ac:inkMk id="183" creationId="{CCF7A918-C75F-14EE-C3EF-4DEDE695A2C8}"/>
          </ac:inkMkLst>
        </pc:inkChg>
        <pc:inkChg chg="add del mod">
          <ac:chgData name="נועם ליבוביץ" userId="4c2341a7ea8aa887" providerId="LiveId" clId="{3D0969C5-1F15-4295-88FA-413B1D0F027D}" dt="2024-11-25T12:57:49.258" v="391"/>
          <ac:inkMkLst>
            <pc:docMk/>
            <pc:sldMk cId="3331921883" sldId="258"/>
            <ac:inkMk id="184" creationId="{DB4D4778-1E82-38E2-5B3B-E93B4CEAAA45}"/>
          </ac:inkMkLst>
        </pc:inkChg>
        <pc:inkChg chg="add del mod">
          <ac:chgData name="נועם ליבוביץ" userId="4c2341a7ea8aa887" providerId="LiveId" clId="{3D0969C5-1F15-4295-88FA-413B1D0F027D}" dt="2024-11-25T12:57:49.261" v="413"/>
          <ac:inkMkLst>
            <pc:docMk/>
            <pc:sldMk cId="3331921883" sldId="258"/>
            <ac:inkMk id="185" creationId="{4F533585-1B3D-779C-6138-C432E7D0650F}"/>
          </ac:inkMkLst>
        </pc:inkChg>
        <pc:inkChg chg="add del mod">
          <ac:chgData name="נועם ליבוביץ" userId="4c2341a7ea8aa887" providerId="LiveId" clId="{3D0969C5-1F15-4295-88FA-413B1D0F027D}" dt="2024-11-25T12:57:49.270" v="476"/>
          <ac:inkMkLst>
            <pc:docMk/>
            <pc:sldMk cId="3331921883" sldId="258"/>
            <ac:inkMk id="186" creationId="{564511E2-3782-EF62-EFA9-3C7CE2AAF3E9}"/>
          </ac:inkMkLst>
        </pc:inkChg>
        <pc:inkChg chg="add del mod">
          <ac:chgData name="נועם ליבוביץ" userId="4c2341a7ea8aa887" providerId="LiveId" clId="{3D0969C5-1F15-4295-88FA-413B1D0F027D}" dt="2024-11-25T12:57:49.257" v="380"/>
          <ac:inkMkLst>
            <pc:docMk/>
            <pc:sldMk cId="3331921883" sldId="258"/>
            <ac:inkMk id="187" creationId="{B124DB52-9500-4987-45C2-7AA02E5FC072}"/>
          </ac:inkMkLst>
        </pc:inkChg>
        <pc:inkChg chg="add del mod">
          <ac:chgData name="נועם ליבוביץ" userId="4c2341a7ea8aa887" providerId="LiveId" clId="{3D0969C5-1F15-4295-88FA-413B1D0F027D}" dt="2024-11-25T12:57:49.268" v="462"/>
          <ac:inkMkLst>
            <pc:docMk/>
            <pc:sldMk cId="3331921883" sldId="258"/>
            <ac:inkMk id="188" creationId="{F3FDAE18-1D9A-117D-4B74-ADBF7696EF6B}"/>
          </ac:inkMkLst>
        </pc:inkChg>
        <pc:inkChg chg="add del mod">
          <ac:chgData name="נועם ליבוביץ" userId="4c2341a7ea8aa887" providerId="LiveId" clId="{3D0969C5-1F15-4295-88FA-413B1D0F027D}" dt="2024-11-25T12:57:49.255" v="374"/>
          <ac:inkMkLst>
            <pc:docMk/>
            <pc:sldMk cId="3331921883" sldId="258"/>
            <ac:inkMk id="189" creationId="{575DD55C-F209-0096-C12D-821614F0213A}"/>
          </ac:inkMkLst>
        </pc:inkChg>
        <pc:inkChg chg="add del mod">
          <ac:chgData name="נועם ליבוביץ" userId="4c2341a7ea8aa887" providerId="LiveId" clId="{3D0969C5-1F15-4295-88FA-413B1D0F027D}" dt="2024-11-25T12:57:49.263" v="427"/>
          <ac:inkMkLst>
            <pc:docMk/>
            <pc:sldMk cId="3331921883" sldId="258"/>
            <ac:inkMk id="190" creationId="{C72575FF-1B3B-8AF8-BF60-A2FB8DB1C57F}"/>
          </ac:inkMkLst>
        </pc:inkChg>
        <pc:inkChg chg="add del mod">
          <ac:chgData name="נועם ליבוביץ" userId="4c2341a7ea8aa887" providerId="LiveId" clId="{3D0969C5-1F15-4295-88FA-413B1D0F027D}" dt="2024-11-25T12:57:49.260" v="403"/>
          <ac:inkMkLst>
            <pc:docMk/>
            <pc:sldMk cId="3331921883" sldId="258"/>
            <ac:inkMk id="191" creationId="{E83301E0-2A46-7102-09E9-C65CE20F86DA}"/>
          </ac:inkMkLst>
        </pc:inkChg>
        <pc:inkChg chg="add del">
          <ac:chgData name="נועם ליבוביץ" userId="4c2341a7ea8aa887" providerId="LiveId" clId="{3D0969C5-1F15-4295-88FA-413B1D0F027D}" dt="2024-11-25T12:57:13.112" v="355"/>
          <ac:inkMkLst>
            <pc:docMk/>
            <pc:sldMk cId="3331921883" sldId="258"/>
            <ac:inkMk id="193" creationId="{622E2B07-9BCD-37B4-074F-95690AE0675E}"/>
          </ac:inkMkLst>
        </pc:inkChg>
        <pc:inkChg chg="add del">
          <ac:chgData name="נועם ליבוביץ" userId="4c2341a7ea8aa887" providerId="LiveId" clId="{3D0969C5-1F15-4295-88FA-413B1D0F027D}" dt="2024-11-25T12:57:49.264" v="432"/>
          <ac:inkMkLst>
            <pc:docMk/>
            <pc:sldMk cId="3331921883" sldId="258"/>
            <ac:inkMk id="194" creationId="{F5F0CD16-DFB2-CC47-169F-94A17CDDC512}"/>
          </ac:inkMkLst>
        </pc:inkChg>
        <pc:inkChg chg="add del">
          <ac:chgData name="נועם ליבוביץ" userId="4c2341a7ea8aa887" providerId="LiveId" clId="{3D0969C5-1F15-4295-88FA-413B1D0F027D}" dt="2024-11-25T12:57:17.392" v="357"/>
          <ac:inkMkLst>
            <pc:docMk/>
            <pc:sldMk cId="3331921883" sldId="258"/>
            <ac:inkMk id="195" creationId="{774A9033-07D6-C027-5BE5-FC081CBBF2C6}"/>
          </ac:inkMkLst>
        </pc:inkChg>
        <pc:inkChg chg="add del">
          <ac:chgData name="נועם ליבוביץ" userId="4c2341a7ea8aa887" providerId="LiveId" clId="{3D0969C5-1F15-4295-88FA-413B1D0F027D}" dt="2024-11-25T12:57:49.257" v="386"/>
          <ac:inkMkLst>
            <pc:docMk/>
            <pc:sldMk cId="3331921883" sldId="258"/>
            <ac:inkMk id="196" creationId="{E0C0EEDF-3858-1BFA-0AD2-E14F4ABAAEDE}"/>
          </ac:inkMkLst>
        </pc:inkChg>
        <pc:inkChg chg="add del">
          <ac:chgData name="נועם ליבוביץ" userId="4c2341a7ea8aa887" providerId="LiveId" clId="{3D0969C5-1F15-4295-88FA-413B1D0F027D}" dt="2024-11-25T12:57:22.155" v="359"/>
          <ac:inkMkLst>
            <pc:docMk/>
            <pc:sldMk cId="3331921883" sldId="258"/>
            <ac:inkMk id="197" creationId="{37B23986-70E6-6497-3ACB-E650CACA9F3C}"/>
          </ac:inkMkLst>
        </pc:inkChg>
        <pc:inkChg chg="add del mod">
          <ac:chgData name="נועם ליבוביץ" userId="4c2341a7ea8aa887" providerId="LiveId" clId="{3D0969C5-1F15-4295-88FA-413B1D0F027D}" dt="2024-11-25T12:57:49.265" v="446"/>
          <ac:inkMkLst>
            <pc:docMk/>
            <pc:sldMk cId="3331921883" sldId="258"/>
            <ac:inkMk id="198" creationId="{3C69E603-BF40-FA12-EDC7-665799E98C85}"/>
          </ac:inkMkLst>
        </pc:inkChg>
        <pc:inkChg chg="add del">
          <ac:chgData name="נועם ליבוביץ" userId="4c2341a7ea8aa887" providerId="LiveId" clId="{3D0969C5-1F15-4295-88FA-413B1D0F027D}" dt="2024-11-25T12:57:25.083" v="362"/>
          <ac:inkMkLst>
            <pc:docMk/>
            <pc:sldMk cId="3331921883" sldId="258"/>
            <ac:inkMk id="199" creationId="{5EC684DE-8337-49B8-F6EE-C57F13D3B76C}"/>
          </ac:inkMkLst>
        </pc:inkChg>
        <pc:inkChg chg="add del">
          <ac:chgData name="נועם ליבוביץ" userId="4c2341a7ea8aa887" providerId="LiveId" clId="{3D0969C5-1F15-4295-88FA-413B1D0F027D}" dt="2024-11-25T12:57:49.270" v="474"/>
          <ac:inkMkLst>
            <pc:docMk/>
            <pc:sldMk cId="3331921883" sldId="258"/>
            <ac:inkMk id="200" creationId="{B2B09715-A267-D814-6358-F5E5ED49A5F0}"/>
          </ac:inkMkLst>
        </pc:inkChg>
        <pc:inkChg chg="add del">
          <ac:chgData name="נועם ליבוביץ" userId="4c2341a7ea8aa887" providerId="LiveId" clId="{3D0969C5-1F15-4295-88FA-413B1D0F027D}" dt="2024-11-25T12:57:28.823" v="364"/>
          <ac:inkMkLst>
            <pc:docMk/>
            <pc:sldMk cId="3331921883" sldId="258"/>
            <ac:inkMk id="201" creationId="{0E28BC1D-B192-E115-8AE9-E7E9C4A2DE10}"/>
          </ac:inkMkLst>
        </pc:inkChg>
        <pc:inkChg chg="add del">
          <ac:chgData name="נועם ליבוביץ" userId="4c2341a7ea8aa887" providerId="LiveId" clId="{3D0969C5-1F15-4295-88FA-413B1D0F027D}" dt="2024-11-25T12:57:49.266" v="447"/>
          <ac:inkMkLst>
            <pc:docMk/>
            <pc:sldMk cId="3331921883" sldId="258"/>
            <ac:inkMk id="202" creationId="{454B104F-ACCC-D260-C91E-ABDE9677B97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C036-5DC8-37FF-0CD3-EB90148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907CEF-D78B-E018-5762-6904528A3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F4C8A1-8BFD-6A18-D649-1AA333C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7E2394-1794-7699-FE51-0DF4F0B9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89C60E-31A1-4C32-B786-57924580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73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C348A-F345-4999-DA7B-9765880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5C825F-8F21-B479-5547-82C9F90D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6BC0D-5DB2-F121-942C-A04C9711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99D550-5A50-5FFC-6621-41AE0D9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B88820-502A-41E7-E59F-7FAF3FC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7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64F99B-D7DE-555F-4A0C-E0380185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E29108-482C-6A7A-C65C-8B1BF4BB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11D25F-EB81-641B-28DC-B82D4BF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7E304-6AEA-036C-567E-0322CFBE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1350B0-6CE0-EABC-DDDE-7FFCECF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0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A5E8A0-A2D6-05DA-93B6-8BA48C1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7E3A38-CD58-819C-943B-71E590F7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5FD453-28AA-B43C-59BD-169E10E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40A45C-9788-31A1-377F-32EE84F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D6AC9-1AB7-0B4D-A662-BF4D72A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06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5727B7-44EC-B8E1-CA78-7B184AAD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8E8291-DE7D-9D96-D111-A99E79CE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AE905D-46FE-0B3F-8550-E84E27C4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C0100A-2A97-3920-1F4C-51B489E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675381-E71C-5DD6-8E7C-D1BE8217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3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7DC82-0D9C-AFF6-722C-97F9C2C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515792-9462-A0C1-FF16-5F49A8753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E27679-98E2-EC8E-211C-AB6F5540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E3DFAA-C895-2162-9E5D-6DF68DFF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C17A12-BAE8-6510-50E3-81DFF67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2C9F36-9A52-1CDF-733D-559EDCEF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08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9C7619-F544-DEDE-198B-C9F01635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94504C-29C2-30B4-CFD6-6D0E056B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783D76-01CF-A388-DE23-6C48DF30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ED35DAA-34A5-C170-DB38-C27CDF4AD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A76DD57-410B-7459-53AD-A0B5561B1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834BDC5-16E4-8A46-53C4-489E272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7A9CBE4-7AE8-C85E-4F12-BE4583DA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51787D8-1476-B8FE-8F75-B03B30F0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8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0720D9-094F-909A-5DC0-4E9D6B4C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3F834E1-D3FA-E2F2-7B32-53F5A3B2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40CB52-69EE-B414-67CB-983572F5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E953589-738A-0ECE-7D1C-7948370F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2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864DE16-D242-EF04-B1CE-935CB544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456F36-2AFB-53D9-FD0B-940AE4BB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600C88-BF2A-4FD0-6DBB-415D360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25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A8EE6-2074-2163-3A44-95CA4155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B27FBA-85BC-DE3E-00AB-F109DF25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18E001-E72F-B2B8-F312-F54336F7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80B9A5-5146-FA13-2D20-3077013D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F9CDAF-2141-1ECB-2C38-CDC19548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A9C5F6-3D43-6C9B-30C8-6CFC822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4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469D71-7765-8ABD-B6C4-2A1F4B11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1E2DE50-B19C-1698-508F-9600F829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40DA592-1F5B-245B-388C-70687280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B12AA7-5D12-D9B2-7681-AE71D5C5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325164-1BCB-37EC-A063-8D9FAFD7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882FDB-D398-C5EA-2F00-2D39A395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8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1138C87-02B0-6CE1-C0F1-6926AF0A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102A89-9038-77EE-0EA2-3DE2F3EF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71E8E7-62F4-2F51-6FD0-C18C8655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A4E79-BE57-45DC-BCC8-E7F7EB958D06}" type="datetimeFigureOut">
              <a:rPr lang="he-IL" smtClean="0"/>
              <a:t>כ"ד/חשון/תשפ"ה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6135A8-58C0-96A4-F84A-D0B326B3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D48895-5CD2-64DC-EE61-18CB3CF4A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25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ECD59BBD-534D-1232-67C5-71778C3A17FB}"/>
              </a:ext>
            </a:extLst>
          </p:cNvPr>
          <p:cNvGrpSpPr/>
          <p:nvPr/>
        </p:nvGrpSpPr>
        <p:grpSpPr>
          <a:xfrm>
            <a:off x="1017147" y="316598"/>
            <a:ext cx="9143266" cy="5411920"/>
            <a:chOff x="361827" y="1215758"/>
            <a:chExt cx="9143266" cy="541192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72152A3-6DAE-5073-8D29-5766E0C2B943}"/>
                </a:ext>
              </a:extLst>
            </p:cNvPr>
            <p:cNvSpPr/>
            <p:nvPr/>
          </p:nvSpPr>
          <p:spPr>
            <a:xfrm>
              <a:off x="361827" y="3956992"/>
              <a:ext cx="957662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בודק אם זה </a:t>
              </a:r>
              <a:r>
                <a:rPr lang="he-IL" dirty="0" err="1"/>
                <a:t>בקאש</a:t>
              </a:r>
              <a:endParaRPr lang="he-IL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D1CBB4D5-253F-8B84-9BD9-5E7FE57DD6A4}"/>
                </a:ext>
              </a:extLst>
            </p:cNvPr>
            <p:cNvSpPr/>
            <p:nvPr/>
          </p:nvSpPr>
          <p:spPr>
            <a:xfrm>
              <a:off x="1249680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מחלץ את האינדקס שלו </a:t>
              </a:r>
              <a:r>
                <a:rPr lang="he-IL" dirty="0" err="1"/>
                <a:t>מהקאש</a:t>
              </a:r>
              <a:r>
                <a:rPr lang="he-IL" dirty="0"/>
                <a:t> ומחזיר את האיבר</a:t>
              </a:r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0049EA62-9BB6-76F3-358B-BB388AB3D054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 flipV="1">
              <a:off x="1319489" y="3064223"/>
              <a:ext cx="585511" cy="181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7D6FE4D-DA01-9799-F79E-E6BEC236B3B1}"/>
                </a:ext>
              </a:extLst>
            </p:cNvPr>
            <p:cNvSpPr/>
            <p:nvPr/>
          </p:nvSpPr>
          <p:spPr>
            <a:xfrm>
              <a:off x="2011680" y="3956993"/>
              <a:ext cx="1460583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פונה לאבא(סרבר) עם הבקשה</a:t>
              </a:r>
            </a:p>
            <a:p>
              <a:pPr algn="ctr"/>
              <a:endParaRPr lang="he-IL" dirty="0"/>
            </a:p>
            <a:p>
              <a:pPr algn="ctr"/>
              <a:r>
                <a:rPr lang="he-IL" dirty="0"/>
                <a:t>האם האבא החזיר תשובה סופית</a:t>
              </a:r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C4253B0D-4B08-F787-0002-29D3FE2CDAB6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319489" y="4881225"/>
              <a:ext cx="6921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CE6AD01A-22A2-DE74-3600-3EF3A0686505}"/>
                </a:ext>
              </a:extLst>
            </p:cNvPr>
            <p:cNvSpPr txBox="1"/>
            <p:nvPr/>
          </p:nvSpPr>
          <p:spPr>
            <a:xfrm>
              <a:off x="988633" y="3329448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C12A27EE-3E47-A3BD-0745-D5502BD10657}"/>
                </a:ext>
              </a:extLst>
            </p:cNvPr>
            <p:cNvSpPr txBox="1"/>
            <p:nvPr/>
          </p:nvSpPr>
          <p:spPr>
            <a:xfrm>
              <a:off x="1074420" y="4891925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1FCDE819-1E87-27EE-E315-5B36CF166CDD}"/>
                </a:ext>
              </a:extLst>
            </p:cNvPr>
            <p:cNvSpPr/>
            <p:nvPr/>
          </p:nvSpPr>
          <p:spPr>
            <a:xfrm>
              <a:off x="3707253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מוסיף </a:t>
              </a:r>
              <a:r>
                <a:rPr lang="he-IL" dirty="0" err="1"/>
                <a:t>לקאש</a:t>
              </a:r>
              <a:r>
                <a:rPr lang="he-IL" dirty="0"/>
                <a:t> ומחזיר את האיבר</a:t>
              </a:r>
            </a:p>
          </p:txBody>
        </p: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AA4E330F-9915-B127-22FF-A0D2F538892A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3472263" y="3064223"/>
              <a:ext cx="890310" cy="1817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9DB30B08-291E-F80F-E269-740EEDDC9E46}"/>
                </a:ext>
              </a:extLst>
            </p:cNvPr>
            <p:cNvSpPr/>
            <p:nvPr/>
          </p:nvSpPr>
          <p:spPr>
            <a:xfrm>
              <a:off x="4469253" y="3956993"/>
              <a:ext cx="1460583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האם הוא החזיר תשובה חלקית (האיש קשר הבא בתור)</a:t>
              </a:r>
            </a:p>
          </p:txBody>
        </p:sp>
        <p:cxnSp>
          <p:nvCxnSpPr>
            <p:cNvPr id="27" name="מחבר חץ ישר 26">
              <a:extLst>
                <a:ext uri="{FF2B5EF4-FFF2-40B4-BE49-F238E27FC236}">
                  <a16:creationId xmlns:a16="http://schemas.microsoft.com/office/drawing/2014/main" id="{20C405BB-3E75-0E98-EE0A-FBD330298A9C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>
              <a:off x="3472263" y="4881226"/>
              <a:ext cx="996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94CF4B2C-AB12-B8A9-90DA-D99B82ADB52C}"/>
                </a:ext>
              </a:extLst>
            </p:cNvPr>
            <p:cNvSpPr txBox="1"/>
            <p:nvPr/>
          </p:nvSpPr>
          <p:spPr>
            <a:xfrm>
              <a:off x="3365583" y="3329448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631BDD3-7F4D-1DD7-49CB-FF8E925BF32C}"/>
                </a:ext>
              </a:extLst>
            </p:cNvPr>
            <p:cNvSpPr txBox="1"/>
            <p:nvPr/>
          </p:nvSpPr>
          <p:spPr>
            <a:xfrm>
              <a:off x="3430476" y="484288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383561E1-61E5-E350-E314-FFA15CA0A4F9}"/>
                </a:ext>
              </a:extLst>
            </p:cNvPr>
            <p:cNvSpPr/>
            <p:nvPr/>
          </p:nvSpPr>
          <p:spPr>
            <a:xfrm>
              <a:off x="6178839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מחזירים שהכתובת לא קיימת</a:t>
              </a:r>
            </a:p>
          </p:txBody>
        </p:sp>
        <p:cxnSp>
          <p:nvCxnSpPr>
            <p:cNvPr id="36" name="מחבר חץ ישר 35">
              <a:extLst>
                <a:ext uri="{FF2B5EF4-FFF2-40B4-BE49-F238E27FC236}">
                  <a16:creationId xmlns:a16="http://schemas.microsoft.com/office/drawing/2014/main" id="{64B6DA5B-6F18-5FBD-0728-2E5DEA26BAE9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943849" y="3064223"/>
              <a:ext cx="890310" cy="1817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מלבן 36">
              <a:extLst>
                <a:ext uri="{FF2B5EF4-FFF2-40B4-BE49-F238E27FC236}">
                  <a16:creationId xmlns:a16="http://schemas.microsoft.com/office/drawing/2014/main" id="{AB847905-C5BF-EF63-A97E-C7F9385ED16C}"/>
                </a:ext>
              </a:extLst>
            </p:cNvPr>
            <p:cNvSpPr/>
            <p:nvPr/>
          </p:nvSpPr>
          <p:spPr>
            <a:xfrm>
              <a:off x="6940839" y="3956993"/>
              <a:ext cx="1460583" cy="2078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פונה לאיש קשר הבא עם הבקשה</a:t>
              </a:r>
            </a:p>
            <a:p>
              <a:pPr algn="ctr"/>
              <a:endParaRPr lang="he-IL" dirty="0"/>
            </a:p>
            <a:p>
              <a:pPr algn="ctr"/>
              <a:r>
                <a:rPr lang="he-IL" dirty="0"/>
                <a:t>האם האיש קשר החזיר תשובה סופית</a:t>
              </a:r>
            </a:p>
          </p:txBody>
        </p: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BBFE7DC1-A3A3-BF70-2EC7-1F5368FA168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943849" y="4881226"/>
              <a:ext cx="996990" cy="1147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CCF06693-385F-B027-E52A-880B697C6F21}"/>
                </a:ext>
              </a:extLst>
            </p:cNvPr>
            <p:cNvSpPr txBox="1"/>
            <p:nvPr/>
          </p:nvSpPr>
          <p:spPr>
            <a:xfrm>
              <a:off x="5825613" y="4891925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כן</a:t>
              </a:r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7A187374-9F89-209C-3673-2A769F9D338C}"/>
                </a:ext>
              </a:extLst>
            </p:cNvPr>
            <p:cNvSpPr txBox="1"/>
            <p:nvPr/>
          </p:nvSpPr>
          <p:spPr>
            <a:xfrm>
              <a:off x="5797839" y="3397552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לא</a:t>
              </a:r>
            </a:p>
          </p:txBody>
        </p:sp>
        <p:cxnSp>
          <p:nvCxnSpPr>
            <p:cNvPr id="44" name="מחבר: מעוקל 43">
              <a:extLst>
                <a:ext uri="{FF2B5EF4-FFF2-40B4-BE49-F238E27FC236}">
                  <a16:creationId xmlns:a16="http://schemas.microsoft.com/office/drawing/2014/main" id="{E4F63090-4985-3845-EFD5-D2DDCBE66FA3}"/>
                </a:ext>
              </a:extLst>
            </p:cNvPr>
            <p:cNvCxnSpPr>
              <a:cxnSpLocks/>
              <a:stCxn id="37" idx="3"/>
              <a:endCxn id="24" idx="0"/>
            </p:cNvCxnSpPr>
            <p:nvPr/>
          </p:nvCxnSpPr>
          <p:spPr>
            <a:xfrm flipH="1" flipV="1">
              <a:off x="4362573" y="1215758"/>
              <a:ext cx="4038849" cy="3780259"/>
            </a:xfrm>
            <a:prstGeom prst="curvedConnector4">
              <a:avLst>
                <a:gd name="adj1" fmla="val -13961"/>
                <a:gd name="adj2" fmla="val 10645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47CE2F32-80BE-4817-B5FA-9489BE2F1145}"/>
                </a:ext>
              </a:extLst>
            </p:cNvPr>
            <p:cNvSpPr txBox="1"/>
            <p:nvPr/>
          </p:nvSpPr>
          <p:spPr>
            <a:xfrm>
              <a:off x="8374999" y="122536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E79474B1-D7AA-4993-6E44-AB85F9EDE9EC}"/>
                </a:ext>
              </a:extLst>
            </p:cNvPr>
            <p:cNvSpPr txBox="1"/>
            <p:nvPr/>
          </p:nvSpPr>
          <p:spPr>
            <a:xfrm>
              <a:off x="7671130" y="6258346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cxnSp>
          <p:nvCxnSpPr>
            <p:cNvPr id="52" name="מחבר: מעוקל 51">
              <a:extLst>
                <a:ext uri="{FF2B5EF4-FFF2-40B4-BE49-F238E27FC236}">
                  <a16:creationId xmlns:a16="http://schemas.microsoft.com/office/drawing/2014/main" id="{228A2C71-FF7D-7C48-6863-51AC7532E566}"/>
                </a:ext>
              </a:extLst>
            </p:cNvPr>
            <p:cNvCxnSpPr>
              <a:cxnSpLocks/>
              <a:stCxn id="37" idx="2"/>
              <a:endCxn id="69" idx="0"/>
            </p:cNvCxnSpPr>
            <p:nvPr/>
          </p:nvCxnSpPr>
          <p:spPr>
            <a:xfrm rot="16200000" flipH="1">
              <a:off x="8315054" y="5391117"/>
              <a:ext cx="546116" cy="18339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מלבן 60">
            <a:extLst>
              <a:ext uri="{FF2B5EF4-FFF2-40B4-BE49-F238E27FC236}">
                <a16:creationId xmlns:a16="http://schemas.microsoft.com/office/drawing/2014/main" id="{D1EEE090-0B24-3294-94A8-58D13F1C9C4B}"/>
              </a:ext>
            </a:extLst>
          </p:cNvPr>
          <p:cNvSpPr/>
          <p:nvPr/>
        </p:nvSpPr>
        <p:spPr>
          <a:xfrm>
            <a:off x="1671238" y="5799067"/>
            <a:ext cx="1833962" cy="8159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יש </a:t>
            </a:r>
            <a:r>
              <a:rPr lang="he-IL" dirty="0" err="1"/>
              <a:t>בקאש</a:t>
            </a:r>
            <a:r>
              <a:rPr lang="he-IL" dirty="0"/>
              <a:t> רק את </a:t>
            </a:r>
            <a:r>
              <a:rPr lang="he-IL" dirty="0" err="1"/>
              <a:t>ההבא</a:t>
            </a:r>
            <a:r>
              <a:rPr lang="he-IL" dirty="0"/>
              <a:t> בתור</a:t>
            </a:r>
          </a:p>
        </p:txBody>
      </p: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7C6115A3-01E4-1571-20CC-7D160130762E}"/>
              </a:ext>
            </a:extLst>
          </p:cNvPr>
          <p:cNvCxnSpPr>
            <a:cxnSpLocks/>
            <a:stCxn id="4" idx="3"/>
            <a:endCxn id="61" idx="0"/>
          </p:cNvCxnSpPr>
          <p:nvPr/>
        </p:nvCxnSpPr>
        <p:spPr>
          <a:xfrm>
            <a:off x="1974809" y="3982065"/>
            <a:ext cx="613410" cy="1817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0A405C02-5A27-ECB7-55A7-0882EF4A5AE4}"/>
              </a:ext>
            </a:extLst>
          </p:cNvPr>
          <p:cNvSpPr txBox="1"/>
          <p:nvPr/>
        </p:nvSpPr>
        <p:spPr>
          <a:xfrm>
            <a:off x="1344806" y="5112364"/>
            <a:ext cx="104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באמצע</a:t>
            </a:r>
          </a:p>
        </p:txBody>
      </p:sp>
      <p:cxnSp>
        <p:nvCxnSpPr>
          <p:cNvPr id="66" name="מחבר: מעוקל 65">
            <a:extLst>
              <a:ext uri="{FF2B5EF4-FFF2-40B4-BE49-F238E27FC236}">
                <a16:creationId xmlns:a16="http://schemas.microsoft.com/office/drawing/2014/main" id="{697B8524-32F3-F34F-3613-DF01D85B7958}"/>
              </a:ext>
            </a:extLst>
          </p:cNvPr>
          <p:cNvCxnSpPr>
            <a:cxnSpLocks/>
            <a:stCxn id="61" idx="3"/>
            <a:endCxn id="37" idx="2"/>
          </p:cNvCxnSpPr>
          <p:nvPr/>
        </p:nvCxnSpPr>
        <p:spPr>
          <a:xfrm flipV="1">
            <a:off x="3505200" y="5135880"/>
            <a:ext cx="4821251" cy="107116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מלבן 68">
            <a:extLst>
              <a:ext uri="{FF2B5EF4-FFF2-40B4-BE49-F238E27FC236}">
                <a16:creationId xmlns:a16="http://schemas.microsoft.com/office/drawing/2014/main" id="{A33E579A-8940-8A34-1D54-131B5520BE89}"/>
              </a:ext>
            </a:extLst>
          </p:cNvPr>
          <p:cNvSpPr/>
          <p:nvPr/>
        </p:nvSpPr>
        <p:spPr>
          <a:xfrm>
            <a:off x="9243432" y="5681996"/>
            <a:ext cx="1833962" cy="8159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מוסיף אותו </a:t>
            </a:r>
            <a:r>
              <a:rPr lang="he-IL" dirty="0" err="1"/>
              <a:t>לקאש</a:t>
            </a:r>
            <a:r>
              <a:rPr lang="he-IL" dirty="0"/>
              <a:t> וממשיך</a:t>
            </a:r>
          </a:p>
        </p:txBody>
      </p:sp>
      <p:cxnSp>
        <p:nvCxnSpPr>
          <p:cNvPr id="71" name="מחבר: מעוקל 70">
            <a:extLst>
              <a:ext uri="{FF2B5EF4-FFF2-40B4-BE49-F238E27FC236}">
                <a16:creationId xmlns:a16="http://schemas.microsoft.com/office/drawing/2014/main" id="{A31CC692-44D7-AF16-F01F-7E6854524C0C}"/>
              </a:ext>
            </a:extLst>
          </p:cNvPr>
          <p:cNvCxnSpPr>
            <a:cxnSpLocks/>
            <a:stCxn id="69" idx="0"/>
            <a:endCxn id="37" idx="3"/>
          </p:cNvCxnSpPr>
          <p:nvPr/>
        </p:nvCxnSpPr>
        <p:spPr>
          <a:xfrm rot="16200000" flipV="1">
            <a:off x="8816009" y="4337591"/>
            <a:ext cx="1585139" cy="11036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מלבן 1">
            <a:extLst>
              <a:ext uri="{FF2B5EF4-FFF2-40B4-BE49-F238E27FC236}">
                <a16:creationId xmlns:a16="http://schemas.microsoft.com/office/drawing/2014/main" id="{D34DC808-7425-641D-B465-D5CB92E92707}"/>
              </a:ext>
            </a:extLst>
          </p:cNvPr>
          <p:cNvSpPr/>
          <p:nvPr/>
        </p:nvSpPr>
        <p:spPr>
          <a:xfrm>
            <a:off x="59485" y="156029"/>
            <a:ext cx="957662" cy="1848465"/>
          </a:xfrm>
          <a:prstGeom prst="rect">
            <a:avLst/>
          </a:prstGeom>
          <a:solidFill>
            <a:srgbClr val="E5F7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קלינט שולח בקשה </a:t>
            </a:r>
            <a:r>
              <a:rPr lang="he-IL" dirty="0" err="1">
                <a:solidFill>
                  <a:srgbClr val="FF0000"/>
                </a:solidFill>
              </a:rPr>
              <a:t>לריזולבר</a:t>
            </a:r>
            <a:r>
              <a:rPr lang="he-IL" dirty="0">
                <a:solidFill>
                  <a:srgbClr val="FF0000"/>
                </a:solidFill>
              </a:rPr>
              <a:t>!!!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0D533966-E6F2-5542-BEBD-F2556A28A67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538316" y="2004494"/>
            <a:ext cx="478831" cy="1977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164E5F31-98C1-9C69-69F7-A0BB59A7A943}"/>
              </a:ext>
            </a:extLst>
          </p:cNvPr>
          <p:cNvSpPr/>
          <p:nvPr/>
        </p:nvSpPr>
        <p:spPr>
          <a:xfrm>
            <a:off x="4800600" y="3172968"/>
            <a:ext cx="218541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ריזולבר</a:t>
            </a:r>
            <a:endParaRPr lang="he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24ED442B-1DA6-B283-6695-D9AF02F7286C}"/>
              </a:ext>
            </a:extLst>
          </p:cNvPr>
          <p:cNvSpPr/>
          <p:nvPr/>
        </p:nvSpPr>
        <p:spPr>
          <a:xfrm>
            <a:off x="5003292" y="4724400"/>
            <a:ext cx="2185416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קליינט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10BAE424-709F-3FFF-983A-920B53EAA544}"/>
              </a:ext>
            </a:extLst>
          </p:cNvPr>
          <p:cNvSpPr/>
          <p:nvPr/>
        </p:nvSpPr>
        <p:spPr>
          <a:xfrm>
            <a:off x="2749296" y="1711452"/>
            <a:ext cx="2185416" cy="685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שרת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24AF0CB8-ED91-CB73-11ED-532B851DD8D6}"/>
              </a:ext>
            </a:extLst>
          </p:cNvPr>
          <p:cNvSpPr/>
          <p:nvPr/>
        </p:nvSpPr>
        <p:spPr>
          <a:xfrm>
            <a:off x="5190744" y="1756410"/>
            <a:ext cx="2185416" cy="685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שרת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621B158F-0369-19CD-0DCB-CD901A9116CF}"/>
              </a:ext>
            </a:extLst>
          </p:cNvPr>
          <p:cNvSpPr/>
          <p:nvPr/>
        </p:nvSpPr>
        <p:spPr>
          <a:xfrm>
            <a:off x="7723632" y="1756410"/>
            <a:ext cx="2185416" cy="685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שרת</a:t>
            </a:r>
          </a:p>
        </p:txBody>
      </p:sp>
      <p:cxnSp>
        <p:nvCxnSpPr>
          <p:cNvPr id="13" name="מחבר: מעוקל 12">
            <a:extLst>
              <a:ext uri="{FF2B5EF4-FFF2-40B4-BE49-F238E27FC236}">
                <a16:creationId xmlns:a16="http://schemas.microsoft.com/office/drawing/2014/main" id="{9E7BA48D-7063-DFF7-01FD-FD4BC7392F39}"/>
              </a:ext>
            </a:extLst>
          </p:cNvPr>
          <p:cNvCxnSpPr>
            <a:stCxn id="4" idx="5"/>
            <a:endCxn id="5" idx="6"/>
          </p:cNvCxnSpPr>
          <p:nvPr/>
        </p:nvCxnSpPr>
        <p:spPr>
          <a:xfrm rot="16200000" flipH="1">
            <a:off x="6272856" y="4151447"/>
            <a:ext cx="1308965" cy="522739"/>
          </a:xfrm>
          <a:prstGeom prst="curvedConnector4">
            <a:avLst>
              <a:gd name="adj1" fmla="val 33066"/>
              <a:gd name="adj2" fmla="val 1437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8ADE21A8-FE87-448E-BE3C-454AE7E7B8D7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>
            <a:off x="4800600" y="3515868"/>
            <a:ext cx="202692" cy="1551432"/>
          </a:xfrm>
          <a:prstGeom prst="curvedConnector3">
            <a:avLst>
              <a:gd name="adj1" fmla="val 212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AC2F060-E5FC-E432-3023-3C2EDC0AB6AC}"/>
              </a:ext>
            </a:extLst>
          </p:cNvPr>
          <p:cNvCxnSpPr>
            <a:stCxn id="4" idx="2"/>
            <a:endCxn id="6" idx="3"/>
          </p:cNvCxnSpPr>
          <p:nvPr/>
        </p:nvCxnSpPr>
        <p:spPr>
          <a:xfrm flipH="1" flipV="1">
            <a:off x="3069343" y="2296819"/>
            <a:ext cx="1731257" cy="121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11B79FED-619B-09F8-2E46-B84D19B39396}"/>
              </a:ext>
            </a:extLst>
          </p:cNvPr>
          <p:cNvCxnSpPr>
            <a:cxnSpLocks/>
            <a:stCxn id="6" idx="4"/>
            <a:endCxn id="4" idx="1"/>
          </p:cNvCxnSpPr>
          <p:nvPr/>
        </p:nvCxnSpPr>
        <p:spPr>
          <a:xfrm>
            <a:off x="3842004" y="2397252"/>
            <a:ext cx="1278643" cy="87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054C4C0D-7B95-65FF-0E3D-F5AD780F49ED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H="1" flipV="1">
            <a:off x="5510791" y="2341777"/>
            <a:ext cx="382517" cy="831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C4025E6-5058-C305-08B1-3576DB444E4E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>
            <a:off x="6283452" y="2442210"/>
            <a:ext cx="382517" cy="831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A8FF76D7-A2DD-3532-BB78-7B85A52AADC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6986016" y="2099310"/>
            <a:ext cx="737616" cy="1416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8C206C99-3726-E16D-6DC7-FC6187B1A5DF}"/>
              </a:ext>
            </a:extLst>
          </p:cNvPr>
          <p:cNvCxnSpPr>
            <a:cxnSpLocks/>
            <a:stCxn id="8" idx="4"/>
            <a:endCxn id="4" idx="6"/>
          </p:cNvCxnSpPr>
          <p:nvPr/>
        </p:nvCxnSpPr>
        <p:spPr>
          <a:xfrm flipH="1">
            <a:off x="6986016" y="2442210"/>
            <a:ext cx="1830324" cy="1073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7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9218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מסך רחב</PresentationFormat>
  <Paragraphs>28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נועם ליבוביץ</dc:creator>
  <cp:lastModifiedBy>נועם ליבוביץ</cp:lastModifiedBy>
  <cp:revision>1</cp:revision>
  <dcterms:created xsi:type="dcterms:W3CDTF">2024-11-18T20:31:55Z</dcterms:created>
  <dcterms:modified xsi:type="dcterms:W3CDTF">2024-11-25T12:58:08Z</dcterms:modified>
</cp:coreProperties>
</file>