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07FB4-6C67-442E-B860-4AC606193B1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D01C7CC-40AE-40F8-AFAA-C0FD3025855E}">
      <dgm:prSet/>
      <dgm:spPr/>
      <dgm:t>
        <a:bodyPr/>
        <a:lstStyle/>
        <a:p>
          <a:r>
            <a:rPr lang="en-US" b="0" i="0"/>
            <a:t>The objective of the analysis was to understand the sentiment expressed in customer reviews for British Airways flights.</a:t>
          </a:r>
          <a:endParaRPr lang="en-US"/>
        </a:p>
      </dgm:t>
    </dgm:pt>
    <dgm:pt modelId="{F82E4FA6-6144-4F9F-A6C5-753B79DC355B}" type="parTrans" cxnId="{F3ECB733-578A-4D42-BF97-7CE5965A8DCC}">
      <dgm:prSet/>
      <dgm:spPr/>
      <dgm:t>
        <a:bodyPr/>
        <a:lstStyle/>
        <a:p>
          <a:endParaRPr lang="en-US"/>
        </a:p>
      </dgm:t>
    </dgm:pt>
    <dgm:pt modelId="{BB548594-9538-4C25-B331-3D4BFE0D1774}" type="sibTrans" cxnId="{F3ECB733-578A-4D42-BF97-7CE5965A8DCC}">
      <dgm:prSet/>
      <dgm:spPr/>
      <dgm:t>
        <a:bodyPr/>
        <a:lstStyle/>
        <a:p>
          <a:endParaRPr lang="en-US"/>
        </a:p>
      </dgm:t>
    </dgm:pt>
    <dgm:pt modelId="{9E2A8FF9-62FA-413A-80BA-27478355D62D}">
      <dgm:prSet/>
      <dgm:spPr/>
      <dgm:t>
        <a:bodyPr/>
        <a:lstStyle/>
        <a:p>
          <a:r>
            <a:rPr lang="en-US" b="0" i="0"/>
            <a:t>The sentiment analysis was performed using a technique called SentimentIntensityAnalyzer, which assigned a sentiment score to each review.</a:t>
          </a:r>
          <a:endParaRPr lang="en-US"/>
        </a:p>
      </dgm:t>
    </dgm:pt>
    <dgm:pt modelId="{28A00DF4-159C-4BF7-BECB-01D6496F8E76}" type="parTrans" cxnId="{4D4819B8-056A-48DA-89DA-31E67ED19F08}">
      <dgm:prSet/>
      <dgm:spPr/>
      <dgm:t>
        <a:bodyPr/>
        <a:lstStyle/>
        <a:p>
          <a:endParaRPr lang="en-US"/>
        </a:p>
      </dgm:t>
    </dgm:pt>
    <dgm:pt modelId="{A351C2B7-C503-4CFC-9B76-70B9F5C5A41C}" type="sibTrans" cxnId="{4D4819B8-056A-48DA-89DA-31E67ED19F08}">
      <dgm:prSet/>
      <dgm:spPr/>
      <dgm:t>
        <a:bodyPr/>
        <a:lstStyle/>
        <a:p>
          <a:endParaRPr lang="en-US"/>
        </a:p>
      </dgm:t>
    </dgm:pt>
    <dgm:pt modelId="{AEEE7CF3-78A5-46DE-821A-AB3BDF906A77}">
      <dgm:prSet/>
      <dgm:spPr/>
      <dgm:t>
        <a:bodyPr/>
        <a:lstStyle/>
        <a:p>
          <a:r>
            <a:rPr lang="en-US" b="0" i="0"/>
            <a:t>Reviews were classified as "Positive" if the sentiment score was above zero, and "Negative" if the score was below zero.</a:t>
          </a:r>
          <a:endParaRPr lang="en-US"/>
        </a:p>
      </dgm:t>
    </dgm:pt>
    <dgm:pt modelId="{CCC2F4AF-E2FA-41FC-ABB8-6A02CD30DDD7}" type="parTrans" cxnId="{7B7AB038-2713-4EC3-B22A-616C32CFECA8}">
      <dgm:prSet/>
      <dgm:spPr/>
      <dgm:t>
        <a:bodyPr/>
        <a:lstStyle/>
        <a:p>
          <a:endParaRPr lang="en-US"/>
        </a:p>
      </dgm:t>
    </dgm:pt>
    <dgm:pt modelId="{358E4F3D-A916-4064-A348-686B4002828D}" type="sibTrans" cxnId="{7B7AB038-2713-4EC3-B22A-616C32CFECA8}">
      <dgm:prSet/>
      <dgm:spPr/>
      <dgm:t>
        <a:bodyPr/>
        <a:lstStyle/>
        <a:p>
          <a:endParaRPr lang="en-US"/>
        </a:p>
      </dgm:t>
    </dgm:pt>
    <dgm:pt modelId="{831088D5-5780-42DD-B759-68E22F9D315A}">
      <dgm:prSet/>
      <dgm:spPr/>
      <dgm:t>
        <a:bodyPr/>
        <a:lstStyle/>
        <a:p>
          <a:r>
            <a:rPr lang="en-US" b="0" i="0"/>
            <a:t>The sentiment analysis revealed insights into the overall sentiment of the reviews, allowing us to gauge customer satisfaction levels.</a:t>
          </a:r>
          <a:endParaRPr lang="en-US"/>
        </a:p>
      </dgm:t>
    </dgm:pt>
    <dgm:pt modelId="{97897C73-E4A0-4DC9-B513-7359C3EA9547}" type="parTrans" cxnId="{925EE0C4-93B0-4CE4-8588-09E9833845F2}">
      <dgm:prSet/>
      <dgm:spPr/>
      <dgm:t>
        <a:bodyPr/>
        <a:lstStyle/>
        <a:p>
          <a:endParaRPr lang="en-US"/>
        </a:p>
      </dgm:t>
    </dgm:pt>
    <dgm:pt modelId="{258F7D0B-550D-4402-8351-D8127C0D330E}" type="sibTrans" cxnId="{925EE0C4-93B0-4CE4-8588-09E9833845F2}">
      <dgm:prSet/>
      <dgm:spPr/>
      <dgm:t>
        <a:bodyPr/>
        <a:lstStyle/>
        <a:p>
          <a:endParaRPr lang="en-US"/>
        </a:p>
      </dgm:t>
    </dgm:pt>
    <dgm:pt modelId="{6313B265-CBED-4439-A69E-4F34D78BC07B}">
      <dgm:prSet/>
      <dgm:spPr/>
      <dgm:t>
        <a:bodyPr/>
        <a:lstStyle/>
        <a:p>
          <a:r>
            <a:rPr lang="en-US" b="0" i="0"/>
            <a:t>These findings can help British Airways identify areas of strength and areas that may require improvement, enabling them to enhance the overall customer experience.</a:t>
          </a:r>
          <a:endParaRPr lang="en-US"/>
        </a:p>
      </dgm:t>
    </dgm:pt>
    <dgm:pt modelId="{28445023-3623-41FF-99F3-5529B9CAAD4F}" type="parTrans" cxnId="{FD4B880F-8F0B-45DF-8F2B-B898E82A8138}">
      <dgm:prSet/>
      <dgm:spPr/>
      <dgm:t>
        <a:bodyPr/>
        <a:lstStyle/>
        <a:p>
          <a:endParaRPr lang="en-US"/>
        </a:p>
      </dgm:t>
    </dgm:pt>
    <dgm:pt modelId="{60ED61E7-23AC-43DF-B727-97A7A9271A6C}" type="sibTrans" cxnId="{FD4B880F-8F0B-45DF-8F2B-B898E82A8138}">
      <dgm:prSet/>
      <dgm:spPr/>
      <dgm:t>
        <a:bodyPr/>
        <a:lstStyle/>
        <a:p>
          <a:endParaRPr lang="en-US"/>
        </a:p>
      </dgm:t>
    </dgm:pt>
    <dgm:pt modelId="{0290D02C-8A1C-4763-9853-8E0F38BBF60A}" type="pres">
      <dgm:prSet presAssocID="{79207FB4-6C67-442E-B860-4AC606193B1D}" presName="root" presStyleCnt="0">
        <dgm:presLayoutVars>
          <dgm:dir/>
          <dgm:resizeHandles val="exact"/>
        </dgm:presLayoutVars>
      </dgm:prSet>
      <dgm:spPr/>
    </dgm:pt>
    <dgm:pt modelId="{294CD39F-3619-4407-88AD-7B1687CFC2CE}" type="pres">
      <dgm:prSet presAssocID="{4D01C7CC-40AE-40F8-AFAA-C0FD3025855E}" presName="compNode" presStyleCnt="0"/>
      <dgm:spPr/>
    </dgm:pt>
    <dgm:pt modelId="{3D103EC1-EC85-4D4B-A946-96E586667CBD}" type="pres">
      <dgm:prSet presAssocID="{4D01C7CC-40AE-40F8-AFAA-C0FD302585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DCB68501-3737-4C14-81B0-0CBFAADF941E}" type="pres">
      <dgm:prSet presAssocID="{4D01C7CC-40AE-40F8-AFAA-C0FD3025855E}" presName="spaceRect" presStyleCnt="0"/>
      <dgm:spPr/>
    </dgm:pt>
    <dgm:pt modelId="{F586974F-C656-4FDB-BDE4-BCB905F3E987}" type="pres">
      <dgm:prSet presAssocID="{4D01C7CC-40AE-40F8-AFAA-C0FD3025855E}" presName="textRect" presStyleLbl="revTx" presStyleIdx="0" presStyleCnt="5">
        <dgm:presLayoutVars>
          <dgm:chMax val="1"/>
          <dgm:chPref val="1"/>
        </dgm:presLayoutVars>
      </dgm:prSet>
      <dgm:spPr/>
    </dgm:pt>
    <dgm:pt modelId="{A9FDA0D3-A6AA-4078-BC94-33B9EDA2D9CC}" type="pres">
      <dgm:prSet presAssocID="{BB548594-9538-4C25-B331-3D4BFE0D1774}" presName="sibTrans" presStyleCnt="0"/>
      <dgm:spPr/>
    </dgm:pt>
    <dgm:pt modelId="{C3B52D1C-2B90-4F33-98D3-A2F41F9523FB}" type="pres">
      <dgm:prSet presAssocID="{9E2A8FF9-62FA-413A-80BA-27478355D62D}" presName="compNode" presStyleCnt="0"/>
      <dgm:spPr/>
    </dgm:pt>
    <dgm:pt modelId="{DFB35821-1777-4172-BD71-29941A86E1AC}" type="pres">
      <dgm:prSet presAssocID="{9E2A8FF9-62FA-413A-80BA-27478355D62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103FE7E-EFDA-4044-93B0-44C062917F6B}" type="pres">
      <dgm:prSet presAssocID="{9E2A8FF9-62FA-413A-80BA-27478355D62D}" presName="spaceRect" presStyleCnt="0"/>
      <dgm:spPr/>
    </dgm:pt>
    <dgm:pt modelId="{5C61A8DB-8814-4DE6-8A2D-3592BE550045}" type="pres">
      <dgm:prSet presAssocID="{9E2A8FF9-62FA-413A-80BA-27478355D62D}" presName="textRect" presStyleLbl="revTx" presStyleIdx="1" presStyleCnt="5" custScaleX="122791">
        <dgm:presLayoutVars>
          <dgm:chMax val="1"/>
          <dgm:chPref val="1"/>
        </dgm:presLayoutVars>
      </dgm:prSet>
      <dgm:spPr/>
    </dgm:pt>
    <dgm:pt modelId="{5AAA050D-0A07-4D9E-943F-6FC28A071409}" type="pres">
      <dgm:prSet presAssocID="{A351C2B7-C503-4CFC-9B76-70B9F5C5A41C}" presName="sibTrans" presStyleCnt="0"/>
      <dgm:spPr/>
    </dgm:pt>
    <dgm:pt modelId="{7A0A1910-CE02-4AA3-B581-77C583FB59F8}" type="pres">
      <dgm:prSet presAssocID="{AEEE7CF3-78A5-46DE-821A-AB3BDF906A77}" presName="compNode" presStyleCnt="0"/>
      <dgm:spPr/>
    </dgm:pt>
    <dgm:pt modelId="{A05F89DE-753B-4DB2-9C89-9A07E546C21B}" type="pres">
      <dgm:prSet presAssocID="{AEEE7CF3-78A5-46DE-821A-AB3BDF906A7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7CE97BC7-F473-4B74-A1C6-3FD0DF8295D5}" type="pres">
      <dgm:prSet presAssocID="{AEEE7CF3-78A5-46DE-821A-AB3BDF906A77}" presName="spaceRect" presStyleCnt="0"/>
      <dgm:spPr/>
    </dgm:pt>
    <dgm:pt modelId="{8FDDB072-5448-47DC-A102-1AB5A5AB06C4}" type="pres">
      <dgm:prSet presAssocID="{AEEE7CF3-78A5-46DE-821A-AB3BDF906A77}" presName="textRect" presStyleLbl="revTx" presStyleIdx="2" presStyleCnt="5">
        <dgm:presLayoutVars>
          <dgm:chMax val="1"/>
          <dgm:chPref val="1"/>
        </dgm:presLayoutVars>
      </dgm:prSet>
      <dgm:spPr/>
    </dgm:pt>
    <dgm:pt modelId="{A5ACF137-7C4D-427C-B12B-BFD9747FDBAE}" type="pres">
      <dgm:prSet presAssocID="{358E4F3D-A916-4064-A348-686B4002828D}" presName="sibTrans" presStyleCnt="0"/>
      <dgm:spPr/>
    </dgm:pt>
    <dgm:pt modelId="{1889BAEE-1A4D-4BBE-AD8A-349F5822BFF6}" type="pres">
      <dgm:prSet presAssocID="{831088D5-5780-42DD-B759-68E22F9D315A}" presName="compNode" presStyleCnt="0"/>
      <dgm:spPr/>
    </dgm:pt>
    <dgm:pt modelId="{C4221477-C414-4D32-9870-BF2C02003172}" type="pres">
      <dgm:prSet presAssocID="{831088D5-5780-42DD-B759-68E22F9D315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EB189F33-6F9E-46DE-B490-F31A48F3D90D}" type="pres">
      <dgm:prSet presAssocID="{831088D5-5780-42DD-B759-68E22F9D315A}" presName="spaceRect" presStyleCnt="0"/>
      <dgm:spPr/>
    </dgm:pt>
    <dgm:pt modelId="{A5CF70A7-3A08-4D8F-B598-5D91E94D2B1C}" type="pres">
      <dgm:prSet presAssocID="{831088D5-5780-42DD-B759-68E22F9D315A}" presName="textRect" presStyleLbl="revTx" presStyleIdx="3" presStyleCnt="5">
        <dgm:presLayoutVars>
          <dgm:chMax val="1"/>
          <dgm:chPref val="1"/>
        </dgm:presLayoutVars>
      </dgm:prSet>
      <dgm:spPr/>
    </dgm:pt>
    <dgm:pt modelId="{DA044490-3DE5-4BB0-8955-196F4F106989}" type="pres">
      <dgm:prSet presAssocID="{258F7D0B-550D-4402-8351-D8127C0D330E}" presName="sibTrans" presStyleCnt="0"/>
      <dgm:spPr/>
    </dgm:pt>
    <dgm:pt modelId="{2FD6ADF1-8C3B-4A3D-9E58-BBE1A8E3122D}" type="pres">
      <dgm:prSet presAssocID="{6313B265-CBED-4439-A69E-4F34D78BC07B}" presName="compNode" presStyleCnt="0"/>
      <dgm:spPr/>
    </dgm:pt>
    <dgm:pt modelId="{B4B6A6F3-4B4D-4A55-9637-80F2D9C5AE19}" type="pres">
      <dgm:prSet presAssocID="{6313B265-CBED-4439-A69E-4F34D78BC07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8D1A93DD-9BB9-4ABC-BAA1-8AD4943CCE90}" type="pres">
      <dgm:prSet presAssocID="{6313B265-CBED-4439-A69E-4F34D78BC07B}" presName="spaceRect" presStyleCnt="0"/>
      <dgm:spPr/>
    </dgm:pt>
    <dgm:pt modelId="{A335A34F-ED69-4D97-80BF-D426F7504624}" type="pres">
      <dgm:prSet presAssocID="{6313B265-CBED-4439-A69E-4F34D78BC07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C0F2F08-45B2-2F4C-A1BC-37F7AD847BCD}" type="presOf" srcId="{6313B265-CBED-4439-A69E-4F34D78BC07B}" destId="{A335A34F-ED69-4D97-80BF-D426F7504624}" srcOrd="0" destOrd="0" presId="urn:microsoft.com/office/officeart/2018/2/layout/IconLabelList"/>
    <dgm:cxn modelId="{FD4B880F-8F0B-45DF-8F2B-B898E82A8138}" srcId="{79207FB4-6C67-442E-B860-4AC606193B1D}" destId="{6313B265-CBED-4439-A69E-4F34D78BC07B}" srcOrd="4" destOrd="0" parTransId="{28445023-3623-41FF-99F3-5529B9CAAD4F}" sibTransId="{60ED61E7-23AC-43DF-B727-97A7A9271A6C}"/>
    <dgm:cxn modelId="{F3ECB733-578A-4D42-BF97-7CE5965A8DCC}" srcId="{79207FB4-6C67-442E-B860-4AC606193B1D}" destId="{4D01C7CC-40AE-40F8-AFAA-C0FD3025855E}" srcOrd="0" destOrd="0" parTransId="{F82E4FA6-6144-4F9F-A6C5-753B79DC355B}" sibTransId="{BB548594-9538-4C25-B331-3D4BFE0D1774}"/>
    <dgm:cxn modelId="{7B7AB038-2713-4EC3-B22A-616C32CFECA8}" srcId="{79207FB4-6C67-442E-B860-4AC606193B1D}" destId="{AEEE7CF3-78A5-46DE-821A-AB3BDF906A77}" srcOrd="2" destOrd="0" parTransId="{CCC2F4AF-E2FA-41FC-ABB8-6A02CD30DDD7}" sibTransId="{358E4F3D-A916-4064-A348-686B4002828D}"/>
    <dgm:cxn modelId="{47D77B7E-AE67-3C4B-8CD2-E48081BAC752}" type="presOf" srcId="{AEEE7CF3-78A5-46DE-821A-AB3BDF906A77}" destId="{8FDDB072-5448-47DC-A102-1AB5A5AB06C4}" srcOrd="0" destOrd="0" presId="urn:microsoft.com/office/officeart/2018/2/layout/IconLabelList"/>
    <dgm:cxn modelId="{20DE209A-16DD-3245-AFF2-347E4BE34BDD}" type="presOf" srcId="{4D01C7CC-40AE-40F8-AFAA-C0FD3025855E}" destId="{F586974F-C656-4FDB-BDE4-BCB905F3E987}" srcOrd="0" destOrd="0" presId="urn:microsoft.com/office/officeart/2018/2/layout/IconLabelList"/>
    <dgm:cxn modelId="{4D4819B8-056A-48DA-89DA-31E67ED19F08}" srcId="{79207FB4-6C67-442E-B860-4AC606193B1D}" destId="{9E2A8FF9-62FA-413A-80BA-27478355D62D}" srcOrd="1" destOrd="0" parTransId="{28A00DF4-159C-4BF7-BECB-01D6496F8E76}" sibTransId="{A351C2B7-C503-4CFC-9B76-70B9F5C5A41C}"/>
    <dgm:cxn modelId="{925EE0C4-93B0-4CE4-8588-09E9833845F2}" srcId="{79207FB4-6C67-442E-B860-4AC606193B1D}" destId="{831088D5-5780-42DD-B759-68E22F9D315A}" srcOrd="3" destOrd="0" parTransId="{97897C73-E4A0-4DC9-B513-7359C3EA9547}" sibTransId="{258F7D0B-550D-4402-8351-D8127C0D330E}"/>
    <dgm:cxn modelId="{22B613CC-27EA-AF41-9DE8-5A7AB4E2DDFB}" type="presOf" srcId="{9E2A8FF9-62FA-413A-80BA-27478355D62D}" destId="{5C61A8DB-8814-4DE6-8A2D-3592BE550045}" srcOrd="0" destOrd="0" presId="urn:microsoft.com/office/officeart/2018/2/layout/IconLabelList"/>
    <dgm:cxn modelId="{0ADDB6E0-C04A-D84B-A812-A3DE4B537B98}" type="presOf" srcId="{831088D5-5780-42DD-B759-68E22F9D315A}" destId="{A5CF70A7-3A08-4D8F-B598-5D91E94D2B1C}" srcOrd="0" destOrd="0" presId="urn:microsoft.com/office/officeart/2018/2/layout/IconLabelList"/>
    <dgm:cxn modelId="{2707D9ED-5010-E24A-9ECE-8F7081BDE269}" type="presOf" srcId="{79207FB4-6C67-442E-B860-4AC606193B1D}" destId="{0290D02C-8A1C-4763-9853-8E0F38BBF60A}" srcOrd="0" destOrd="0" presId="urn:microsoft.com/office/officeart/2018/2/layout/IconLabelList"/>
    <dgm:cxn modelId="{2D669754-5B92-1D48-A810-F9A8775F69F8}" type="presParOf" srcId="{0290D02C-8A1C-4763-9853-8E0F38BBF60A}" destId="{294CD39F-3619-4407-88AD-7B1687CFC2CE}" srcOrd="0" destOrd="0" presId="urn:microsoft.com/office/officeart/2018/2/layout/IconLabelList"/>
    <dgm:cxn modelId="{3C300D3C-3342-9C48-95B2-9B275F82F343}" type="presParOf" srcId="{294CD39F-3619-4407-88AD-7B1687CFC2CE}" destId="{3D103EC1-EC85-4D4B-A946-96E586667CBD}" srcOrd="0" destOrd="0" presId="urn:microsoft.com/office/officeart/2018/2/layout/IconLabelList"/>
    <dgm:cxn modelId="{958456FB-0E27-ED46-81E0-BBB1A6D5158D}" type="presParOf" srcId="{294CD39F-3619-4407-88AD-7B1687CFC2CE}" destId="{DCB68501-3737-4C14-81B0-0CBFAADF941E}" srcOrd="1" destOrd="0" presId="urn:microsoft.com/office/officeart/2018/2/layout/IconLabelList"/>
    <dgm:cxn modelId="{7D5C2C40-FA3D-AB4D-879D-E43D71E21584}" type="presParOf" srcId="{294CD39F-3619-4407-88AD-7B1687CFC2CE}" destId="{F586974F-C656-4FDB-BDE4-BCB905F3E987}" srcOrd="2" destOrd="0" presId="urn:microsoft.com/office/officeart/2018/2/layout/IconLabelList"/>
    <dgm:cxn modelId="{33670575-D927-5448-B09A-F2617FEA205E}" type="presParOf" srcId="{0290D02C-8A1C-4763-9853-8E0F38BBF60A}" destId="{A9FDA0D3-A6AA-4078-BC94-33B9EDA2D9CC}" srcOrd="1" destOrd="0" presId="urn:microsoft.com/office/officeart/2018/2/layout/IconLabelList"/>
    <dgm:cxn modelId="{C023287D-F2AE-8144-8B95-89CDB7C89554}" type="presParOf" srcId="{0290D02C-8A1C-4763-9853-8E0F38BBF60A}" destId="{C3B52D1C-2B90-4F33-98D3-A2F41F9523FB}" srcOrd="2" destOrd="0" presId="urn:microsoft.com/office/officeart/2018/2/layout/IconLabelList"/>
    <dgm:cxn modelId="{C332FCCB-EEDB-5F41-8B63-339E1348E575}" type="presParOf" srcId="{C3B52D1C-2B90-4F33-98D3-A2F41F9523FB}" destId="{DFB35821-1777-4172-BD71-29941A86E1AC}" srcOrd="0" destOrd="0" presId="urn:microsoft.com/office/officeart/2018/2/layout/IconLabelList"/>
    <dgm:cxn modelId="{85D0CE60-A589-F447-B5A7-404BE91F3545}" type="presParOf" srcId="{C3B52D1C-2B90-4F33-98D3-A2F41F9523FB}" destId="{A103FE7E-EFDA-4044-93B0-44C062917F6B}" srcOrd="1" destOrd="0" presId="urn:microsoft.com/office/officeart/2018/2/layout/IconLabelList"/>
    <dgm:cxn modelId="{0C01D9DF-0B33-9846-ADD8-5C078F5A552E}" type="presParOf" srcId="{C3B52D1C-2B90-4F33-98D3-A2F41F9523FB}" destId="{5C61A8DB-8814-4DE6-8A2D-3592BE550045}" srcOrd="2" destOrd="0" presId="urn:microsoft.com/office/officeart/2018/2/layout/IconLabelList"/>
    <dgm:cxn modelId="{4F9CA6BE-7F7D-144C-AF6C-7486C84D9B24}" type="presParOf" srcId="{0290D02C-8A1C-4763-9853-8E0F38BBF60A}" destId="{5AAA050D-0A07-4D9E-943F-6FC28A071409}" srcOrd="3" destOrd="0" presId="urn:microsoft.com/office/officeart/2018/2/layout/IconLabelList"/>
    <dgm:cxn modelId="{C86C15F1-52BF-E541-B89A-6574DB3D1CF0}" type="presParOf" srcId="{0290D02C-8A1C-4763-9853-8E0F38BBF60A}" destId="{7A0A1910-CE02-4AA3-B581-77C583FB59F8}" srcOrd="4" destOrd="0" presId="urn:microsoft.com/office/officeart/2018/2/layout/IconLabelList"/>
    <dgm:cxn modelId="{8B3CCA09-21AF-5346-BB9C-865E01E83211}" type="presParOf" srcId="{7A0A1910-CE02-4AA3-B581-77C583FB59F8}" destId="{A05F89DE-753B-4DB2-9C89-9A07E546C21B}" srcOrd="0" destOrd="0" presId="urn:microsoft.com/office/officeart/2018/2/layout/IconLabelList"/>
    <dgm:cxn modelId="{DA92DCA5-D715-8B4F-9227-EB8E8ACB2905}" type="presParOf" srcId="{7A0A1910-CE02-4AA3-B581-77C583FB59F8}" destId="{7CE97BC7-F473-4B74-A1C6-3FD0DF8295D5}" srcOrd="1" destOrd="0" presId="urn:microsoft.com/office/officeart/2018/2/layout/IconLabelList"/>
    <dgm:cxn modelId="{9880E651-034D-8B41-BBCE-4FE8173378E3}" type="presParOf" srcId="{7A0A1910-CE02-4AA3-B581-77C583FB59F8}" destId="{8FDDB072-5448-47DC-A102-1AB5A5AB06C4}" srcOrd="2" destOrd="0" presId="urn:microsoft.com/office/officeart/2018/2/layout/IconLabelList"/>
    <dgm:cxn modelId="{39DFDC55-CC61-004E-BF70-DE5B5714553B}" type="presParOf" srcId="{0290D02C-8A1C-4763-9853-8E0F38BBF60A}" destId="{A5ACF137-7C4D-427C-B12B-BFD9747FDBAE}" srcOrd="5" destOrd="0" presId="urn:microsoft.com/office/officeart/2018/2/layout/IconLabelList"/>
    <dgm:cxn modelId="{7DC0A81B-A651-A249-9A7C-CCD9165C129D}" type="presParOf" srcId="{0290D02C-8A1C-4763-9853-8E0F38BBF60A}" destId="{1889BAEE-1A4D-4BBE-AD8A-349F5822BFF6}" srcOrd="6" destOrd="0" presId="urn:microsoft.com/office/officeart/2018/2/layout/IconLabelList"/>
    <dgm:cxn modelId="{2F83D2D1-C3C1-8040-9807-95B877D96870}" type="presParOf" srcId="{1889BAEE-1A4D-4BBE-AD8A-349F5822BFF6}" destId="{C4221477-C414-4D32-9870-BF2C02003172}" srcOrd="0" destOrd="0" presId="urn:microsoft.com/office/officeart/2018/2/layout/IconLabelList"/>
    <dgm:cxn modelId="{84244B6F-561B-4045-97C5-51DE9A9E7C7E}" type="presParOf" srcId="{1889BAEE-1A4D-4BBE-AD8A-349F5822BFF6}" destId="{EB189F33-6F9E-46DE-B490-F31A48F3D90D}" srcOrd="1" destOrd="0" presId="urn:microsoft.com/office/officeart/2018/2/layout/IconLabelList"/>
    <dgm:cxn modelId="{306985E1-657E-5D45-8297-1A4CF2F8FDBB}" type="presParOf" srcId="{1889BAEE-1A4D-4BBE-AD8A-349F5822BFF6}" destId="{A5CF70A7-3A08-4D8F-B598-5D91E94D2B1C}" srcOrd="2" destOrd="0" presId="urn:microsoft.com/office/officeart/2018/2/layout/IconLabelList"/>
    <dgm:cxn modelId="{1FBA0B4D-1C73-9A49-938F-F80ECDC83A56}" type="presParOf" srcId="{0290D02C-8A1C-4763-9853-8E0F38BBF60A}" destId="{DA044490-3DE5-4BB0-8955-196F4F106989}" srcOrd="7" destOrd="0" presId="urn:microsoft.com/office/officeart/2018/2/layout/IconLabelList"/>
    <dgm:cxn modelId="{FA43A143-CD57-5245-9953-EB1CF2876F8B}" type="presParOf" srcId="{0290D02C-8A1C-4763-9853-8E0F38BBF60A}" destId="{2FD6ADF1-8C3B-4A3D-9E58-BBE1A8E3122D}" srcOrd="8" destOrd="0" presId="urn:microsoft.com/office/officeart/2018/2/layout/IconLabelList"/>
    <dgm:cxn modelId="{33B0D0C3-83AE-5642-B2A1-6E00146C1753}" type="presParOf" srcId="{2FD6ADF1-8C3B-4A3D-9E58-BBE1A8E3122D}" destId="{B4B6A6F3-4B4D-4A55-9637-80F2D9C5AE19}" srcOrd="0" destOrd="0" presId="urn:microsoft.com/office/officeart/2018/2/layout/IconLabelList"/>
    <dgm:cxn modelId="{86AAC263-85B2-154E-98CA-EF84E0CF43AE}" type="presParOf" srcId="{2FD6ADF1-8C3B-4A3D-9E58-BBE1A8E3122D}" destId="{8D1A93DD-9BB9-4ABC-BAA1-8AD4943CCE90}" srcOrd="1" destOrd="0" presId="urn:microsoft.com/office/officeart/2018/2/layout/IconLabelList"/>
    <dgm:cxn modelId="{5D2DAC6B-0E4B-1648-B707-AA2AA1DEF9E5}" type="presParOf" srcId="{2FD6ADF1-8C3B-4A3D-9E58-BBE1A8E3122D}" destId="{A335A34F-ED69-4D97-80BF-D426F75046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3EC1-EC85-4D4B-A946-96E586667CBD}">
      <dsp:nvSpPr>
        <dsp:cNvPr id="0" name=""/>
        <dsp:cNvSpPr/>
      </dsp:nvSpPr>
      <dsp:spPr>
        <a:xfrm>
          <a:off x="1032648" y="132252"/>
          <a:ext cx="598798" cy="598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6974F-C656-4FDB-BDE4-BCB905F3E987}">
      <dsp:nvSpPr>
        <dsp:cNvPr id="0" name=""/>
        <dsp:cNvSpPr/>
      </dsp:nvSpPr>
      <dsp:spPr>
        <a:xfrm>
          <a:off x="666716" y="959227"/>
          <a:ext cx="1330664" cy="694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objective of the analysis was to understand the sentiment expressed in customer reviews for British Airways flights.</a:t>
          </a:r>
          <a:endParaRPr lang="en-US" sz="1100" kern="1200"/>
        </a:p>
      </dsp:txBody>
      <dsp:txXfrm>
        <a:off x="666716" y="959227"/>
        <a:ext cx="1330664" cy="694164"/>
      </dsp:txXfrm>
    </dsp:sp>
    <dsp:sp modelId="{DFB35821-1777-4172-BD71-29941A86E1AC}">
      <dsp:nvSpPr>
        <dsp:cNvPr id="0" name=""/>
        <dsp:cNvSpPr/>
      </dsp:nvSpPr>
      <dsp:spPr>
        <a:xfrm>
          <a:off x="2747814" y="132252"/>
          <a:ext cx="598798" cy="598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1A8DB-8814-4DE6-8A2D-3592BE550045}">
      <dsp:nvSpPr>
        <dsp:cNvPr id="0" name=""/>
        <dsp:cNvSpPr/>
      </dsp:nvSpPr>
      <dsp:spPr>
        <a:xfrm>
          <a:off x="2230246" y="959227"/>
          <a:ext cx="1633935" cy="694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sentiment analysis was performed using a technique called SentimentIntensityAnalyzer, which assigned a sentiment score to each review.</a:t>
          </a:r>
          <a:endParaRPr lang="en-US" sz="1100" kern="1200"/>
        </a:p>
      </dsp:txBody>
      <dsp:txXfrm>
        <a:off x="2230246" y="959227"/>
        <a:ext cx="1633935" cy="694164"/>
      </dsp:txXfrm>
    </dsp:sp>
    <dsp:sp modelId="{A05F89DE-753B-4DB2-9C89-9A07E546C21B}">
      <dsp:nvSpPr>
        <dsp:cNvPr id="0" name=""/>
        <dsp:cNvSpPr/>
      </dsp:nvSpPr>
      <dsp:spPr>
        <a:xfrm>
          <a:off x="402519" y="1986058"/>
          <a:ext cx="598798" cy="598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DB072-5448-47DC-A102-1AB5A5AB06C4}">
      <dsp:nvSpPr>
        <dsp:cNvPr id="0" name=""/>
        <dsp:cNvSpPr/>
      </dsp:nvSpPr>
      <dsp:spPr>
        <a:xfrm>
          <a:off x="36586" y="2813033"/>
          <a:ext cx="1330664" cy="694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Reviews were classified as "Positive" if the sentiment score was above zero, and "Negative" if the score was below zero.</a:t>
          </a:r>
          <a:endParaRPr lang="en-US" sz="1100" kern="1200"/>
        </a:p>
      </dsp:txBody>
      <dsp:txXfrm>
        <a:off x="36586" y="2813033"/>
        <a:ext cx="1330664" cy="694164"/>
      </dsp:txXfrm>
    </dsp:sp>
    <dsp:sp modelId="{C4221477-C414-4D32-9870-BF2C02003172}">
      <dsp:nvSpPr>
        <dsp:cNvPr id="0" name=""/>
        <dsp:cNvSpPr/>
      </dsp:nvSpPr>
      <dsp:spPr>
        <a:xfrm>
          <a:off x="1966049" y="1986058"/>
          <a:ext cx="598798" cy="5987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F70A7-3A08-4D8F-B598-5D91E94D2B1C}">
      <dsp:nvSpPr>
        <dsp:cNvPr id="0" name=""/>
        <dsp:cNvSpPr/>
      </dsp:nvSpPr>
      <dsp:spPr>
        <a:xfrm>
          <a:off x="1600116" y="2813033"/>
          <a:ext cx="1330664" cy="694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sentiment analysis revealed insights into the overall sentiment of the reviews, allowing us to gauge customer satisfaction levels.</a:t>
          </a:r>
          <a:endParaRPr lang="en-US" sz="1100" kern="1200"/>
        </a:p>
      </dsp:txBody>
      <dsp:txXfrm>
        <a:off x="1600116" y="2813033"/>
        <a:ext cx="1330664" cy="694164"/>
      </dsp:txXfrm>
    </dsp:sp>
    <dsp:sp modelId="{B4B6A6F3-4B4D-4A55-9637-80F2D9C5AE19}">
      <dsp:nvSpPr>
        <dsp:cNvPr id="0" name=""/>
        <dsp:cNvSpPr/>
      </dsp:nvSpPr>
      <dsp:spPr>
        <a:xfrm>
          <a:off x="3529579" y="1986058"/>
          <a:ext cx="598798" cy="5987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5A34F-ED69-4D97-80BF-D426F7504624}">
      <dsp:nvSpPr>
        <dsp:cNvPr id="0" name=""/>
        <dsp:cNvSpPr/>
      </dsp:nvSpPr>
      <dsp:spPr>
        <a:xfrm>
          <a:off x="3163647" y="2813033"/>
          <a:ext cx="1330664" cy="694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These findings can help British Airways identify areas of strength and areas that may require improvement, enabling them to enhance the overall customer experience.</a:t>
          </a:r>
          <a:endParaRPr lang="en-US" sz="1100" kern="1200"/>
        </a:p>
      </dsp:txBody>
      <dsp:txXfrm>
        <a:off x="3163647" y="2813033"/>
        <a:ext cx="1330664" cy="69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5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Sentiment Distribution of Flight Reviews for British Airways</a:t>
            </a:r>
            <a:endParaRPr lang="en-GB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2FDC69EF-2A4F-41F2-6DBD-7097E1BED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5" r="2" b="780"/>
          <a:stretch/>
        </p:blipFill>
        <p:spPr>
          <a:xfrm>
            <a:off x="6005712" y="2394224"/>
            <a:ext cx="5150277" cy="3714244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1" name="Subtitle 2">
            <a:extLst>
              <a:ext uri="{FF2B5EF4-FFF2-40B4-BE49-F238E27FC236}">
                <a16:creationId xmlns:a16="http://schemas.microsoft.com/office/drawing/2014/main" id="{FC16CD11-B49D-3E17-1105-397E39E9B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601453"/>
              </p:ext>
            </p:extLst>
          </p:nvPr>
        </p:nvGraphicFramePr>
        <p:xfrm>
          <a:off x="737407" y="2389218"/>
          <a:ext cx="4530898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F8598B8B-A49C-88B2-1824-D73215C015BF}"/>
              </a:ext>
            </a:extLst>
          </p:cNvPr>
          <p:cNvSpPr txBox="1"/>
          <p:nvPr/>
        </p:nvSpPr>
        <p:spPr>
          <a:xfrm>
            <a:off x="-501805" y="-157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{A3D0551A-3C43-AD40-B383-7F3BA98E9C5D}tf16401369</Template>
  <TotalTime>47</TotalTime>
  <Words>120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Sentiment Distribution of Flight Reviews for British Airways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Noam C Roth [student]</cp:lastModifiedBy>
  <cp:revision>3</cp:revision>
  <dcterms:created xsi:type="dcterms:W3CDTF">2022-12-06T11:13:27Z</dcterms:created>
  <dcterms:modified xsi:type="dcterms:W3CDTF">2023-06-19T14:10:25Z</dcterms:modified>
</cp:coreProperties>
</file>