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/>
    <p:restoredTop sz="94712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8AC73-024D-2E46-8593-E829381E8EB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BF6E6-19B3-934F-A7A1-81C9EBC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BF6E6-19B3-934F-A7A1-81C9EBC2A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2414-917D-7681-A149-F6FCFDC9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C837D-4153-2692-2CF6-55258C2BF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7194-7AC9-4FC6-6E20-E0BF768A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4794-4368-1F03-8012-D719328B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1707-CE40-9E2F-23CC-ACF1F65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5125-8B0B-A3DD-572A-75A35CD5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62B8-3F94-010E-5992-B623BD9F0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D46A-967B-0617-B1E8-1E305FBF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350F-2D21-69D2-9E17-9F3AE5B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1DBE-38D2-A7A9-8BEE-5B662C6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0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FF13-5DA0-F841-0EBC-2B79E6717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FEDB-D93F-FCFF-13ED-95A49E3D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71CE-3C1E-3722-AB09-B0A560A0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E27F-FA58-DB7B-C75F-A89CA474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F990-93D4-D5CF-D83C-9F97FB9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D46-CC5D-C1F4-8FBE-31BFF971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1A4E-EB1C-D8B9-F412-E3F51380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6A1A-4C23-4197-8761-88753925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184B-B04E-4197-A104-96D0523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ABCE-3E51-2B2D-9801-2F48F13B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394F-0B9E-A929-36A9-F6748FD3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E06D-012F-FDC9-C6D8-D405EC79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CFEC-C6B9-F5C2-DD53-675F49FA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5CFF-554E-7B01-83EC-F0BC4C92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A8CA-D21B-CAD6-8BE3-C50791F3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0A70-268F-B825-BCD6-A7017520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4DE4-56DF-552B-6D20-ACCDDC30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35BFB-6CF9-CC40-6CE8-D1C091DB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12DF1-CF2D-E427-1779-537B99DB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2F28-D74D-1CFF-129A-174E41AD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5094-FC14-2646-7863-51E78691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665A-7DB3-E898-088D-64D86B5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F89F-562A-8F13-037E-6A3C907E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2823-BF79-5789-2559-33511496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3B49-F89F-FB14-3074-C207DF15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949FF-6378-8031-E646-A16440B75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15D7B-EC12-F539-4A56-7CADC182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BE6F3-A76E-F015-F7C1-559E795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F0411-4363-7DF0-0C9E-E3B0BB55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49E0-6A87-757B-CD48-D2E5783B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EDA33-B9FD-CD8E-C547-BBBF071F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A8EA9-230B-9692-ED35-836C252F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6E336-B9E0-FB55-DB47-E945A0B6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6ADC2-706F-251B-8FD1-C34CBC6D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70C46-18FE-5431-B11B-FA9120A3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6A17-284E-5BB1-B040-1425AE6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CFA7-43B4-5D3C-0E6E-BCC068C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C092-1936-0D26-17AD-7122E26A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0834E-E665-BA5D-D19B-090C8B14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07027-02DC-9A55-8C3F-8BBC1DD8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7615-0C6E-A32F-0461-D24CD1EB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CB79-606F-5658-6C43-2D3647D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5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39AB-4C8F-6770-E962-6034B15A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CE7B7-D711-08AB-5C7C-AC8156B23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2737F-6AEC-5725-B6FB-C12A5949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C772-7C27-E51C-F1D5-D370DC19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C0EE-E288-C3AC-7E1F-E89B40F7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06F5-2A19-548E-9AAE-3641F02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176CD-0485-B1FF-58C8-B6F97DC4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833F-0F0F-3362-7453-A459F1EA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ADEB3-8FF1-F7EC-44B1-963244710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4CF0-02CE-34EF-E1C5-F5BA327BE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6442-DC79-6CA3-B35C-3985E347F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0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74-9432-41AE-F6E2-9271DF2C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Hotel Booking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BA7F-9B03-6A44-9E57-9C730E2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36008"/>
            <a:ext cx="4246437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CMPE 272 – Project Proposal</a:t>
            </a:r>
          </a:p>
          <a:p>
            <a:pPr algn="l"/>
            <a:r>
              <a:rPr lang="en-US" dirty="0"/>
              <a:t>By:	Noam Smilovich 	016065699</a:t>
            </a:r>
          </a:p>
        </p:txBody>
      </p:sp>
      <p:pic>
        <p:nvPicPr>
          <p:cNvPr id="17" name="Picture 3" descr="Colorized light photo effects">
            <a:extLst>
              <a:ext uri="{FF2B5EF4-FFF2-40B4-BE49-F238E27FC236}">
                <a16:creationId xmlns:a16="http://schemas.microsoft.com/office/drawing/2014/main" id="{F3BBB024-797F-C72A-9DEF-8C0D6D090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2" r="274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96EB-A3F9-62CD-44A5-DCCA08D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200" dirty="0"/>
              <a:t>The goal of this project is to create a hotel booking platform using MongoDB.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/>
            <a:r>
              <a:rPr lang="en-US" sz="2200" dirty="0"/>
              <a:t>This project will explore the different features and performance MongoDB offers.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Different simulations will be performed. The performance of the platform will be evaluated when it is idle, as well as when it is under heavy load. 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 scripts will be written to increase the load on the system. These will work by utilizing multiple threads which will perform complex queries. In addition, multi-document transactions will be employed to further stress the system.</a:t>
            </a:r>
          </a:p>
        </p:txBody>
      </p:sp>
    </p:spTree>
    <p:extLst>
      <p:ext uri="{BB962C8B-B14F-4D97-AF65-F5344CB8AC3E}">
        <p14:creationId xmlns:p14="http://schemas.microsoft.com/office/powerpoint/2010/main" val="22653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96EB-A3F9-62CD-44A5-DCCA08D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200" dirty="0"/>
              <a:t>The hotel booking platform is a common use case for databases, as it involves managing and organizing large amounts of data related to bookings, guests, rooms, and availability.</a:t>
            </a:r>
          </a:p>
          <a:p>
            <a:pPr marL="285750" indent="-285750"/>
            <a:endParaRPr lang="en-US" sz="2200" dirty="0"/>
          </a:p>
          <a:p>
            <a:pPr marL="285750" indent="-285750"/>
            <a:r>
              <a:rPr lang="en-US" sz="2200" dirty="0"/>
              <a:t>The ability to handle heavy loads and complex queries is critical for any hotel booking platform, as it needs to be able to handle a high volume of requests and transactions.</a:t>
            </a:r>
          </a:p>
          <a:p>
            <a:pPr marL="285750" indent="-285750"/>
            <a:endParaRPr lang="en-US" sz="2200" dirty="0"/>
          </a:p>
          <a:p>
            <a:pPr marL="285750" indent="-285750"/>
            <a:r>
              <a:rPr lang="en-US" sz="2200" dirty="0"/>
              <a:t>MongoDB's distributed architecture and horizontal scaling capabilities make it a good choice for handling large amounts of data and high concurrency workloads.</a:t>
            </a:r>
          </a:p>
          <a:p>
            <a:pPr marL="285750" indent="-285750"/>
            <a:endParaRPr lang="en-US" sz="2200" dirty="0"/>
          </a:p>
          <a:p>
            <a:pPr marL="285750" indent="-285750"/>
            <a:r>
              <a:rPr lang="en-US" sz="2200" dirty="0"/>
              <a:t>Overall, this project aims to demonstrate the benefits and capabilities of MongoDB for building scalable, high-performance hotel booking platforms.</a:t>
            </a:r>
            <a:endParaRPr lang="en-US" sz="1800" dirty="0"/>
          </a:p>
          <a:p>
            <a:pPr marL="285750" indent="-285750"/>
            <a:endParaRPr lang="en-US" sz="2200" dirty="0"/>
          </a:p>
          <a:p>
            <a:pPr marL="285750" indent="-28575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951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System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D839-E2C5-4854-210C-57CA237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76" y="1793013"/>
            <a:ext cx="5029200" cy="4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5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System Description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96EB-A3F9-62CD-44A5-DCCA08D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system consists of three components:</a:t>
            </a:r>
          </a:p>
          <a:p>
            <a:r>
              <a:rPr lang="en-US" sz="2200" dirty="0"/>
              <a:t>MongoDB Cluster</a:t>
            </a:r>
          </a:p>
          <a:p>
            <a:pPr lvl="1"/>
            <a:r>
              <a:rPr lang="en-US" sz="1800" dirty="0"/>
              <a:t>Consists of 1 primary node and 2 additional secondary nodes (replica set)</a:t>
            </a:r>
          </a:p>
          <a:p>
            <a:r>
              <a:rPr lang="en-US" sz="2200" dirty="0"/>
              <a:t>Client</a:t>
            </a:r>
          </a:p>
          <a:p>
            <a:pPr lvl="1"/>
            <a:r>
              <a:rPr lang="en-US" sz="1800" dirty="0"/>
              <a:t>Coded in Python 3.9.10</a:t>
            </a:r>
          </a:p>
          <a:p>
            <a:pPr lvl="1"/>
            <a:r>
              <a:rPr lang="en-US" sz="1800" dirty="0"/>
              <a:t>GUI implemented using </a:t>
            </a:r>
            <a:r>
              <a:rPr lang="en-US" sz="1800" dirty="0" err="1"/>
              <a:t>tkinter</a:t>
            </a:r>
            <a:r>
              <a:rPr lang="en-US" sz="1800" dirty="0"/>
              <a:t> 8.6.12</a:t>
            </a:r>
          </a:p>
          <a:p>
            <a:pPr lvl="1"/>
            <a:r>
              <a:rPr lang="en-US" sz="1800" dirty="0"/>
              <a:t>DB connection using </a:t>
            </a:r>
            <a:r>
              <a:rPr lang="en-US" sz="1800" dirty="0" err="1"/>
              <a:t>pymongo</a:t>
            </a:r>
            <a:r>
              <a:rPr lang="en-US" sz="1800" dirty="0"/>
              <a:t> 4.3.3</a:t>
            </a:r>
          </a:p>
          <a:p>
            <a:pPr lvl="1"/>
            <a:r>
              <a:rPr lang="en-US" sz="1800" dirty="0"/>
              <a:t>Simulation using threading 3.1.0</a:t>
            </a:r>
          </a:p>
          <a:p>
            <a:r>
              <a:rPr lang="en-US" sz="2200" dirty="0"/>
              <a:t>MongoDB Cloud</a:t>
            </a:r>
          </a:p>
          <a:p>
            <a:pPr lvl="1"/>
            <a:r>
              <a:rPr lang="en-US" sz="1800" dirty="0"/>
              <a:t>MongoDB feature</a:t>
            </a:r>
          </a:p>
          <a:p>
            <a:pPr lvl="1"/>
            <a:r>
              <a:rPr lang="en-US" sz="1800" dirty="0"/>
              <a:t>Gives metrics which relate to the load on the </a:t>
            </a:r>
            <a:r>
              <a:rPr lang="en-US" sz="1800" dirty="0" err="1"/>
              <a:t>mongoDB</a:t>
            </a:r>
            <a:r>
              <a:rPr lang="en-US" sz="1800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34716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Simulation Pseudo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82DD2-652B-7701-98A3-FCDE6E73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32" y="2055813"/>
            <a:ext cx="6434688" cy="37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887E-CBBF-FC23-8261-98ACD6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96EB-A3F9-62CD-44A5-DCCA08D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	Bradshaw, Shannon, et al. MongoDB : The Definitive Guide : Powerful and Scalable 	Data Storage. Sebastopol, Ca, </a:t>
            </a:r>
            <a:r>
              <a:rPr lang="en-US" sz="2200" dirty="0" err="1"/>
              <a:t>O’reilly</a:t>
            </a:r>
            <a:r>
              <a:rPr lang="en-US" sz="2200" dirty="0"/>
              <a:t>, 2019.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[2]	</a:t>
            </a:r>
            <a:r>
              <a:rPr lang="en-US" sz="2200" dirty="0" err="1"/>
              <a:t>Davoudian</a:t>
            </a:r>
            <a:r>
              <a:rPr lang="en-US" sz="2200" dirty="0"/>
              <a:t>, Ali, et al. “A Survey on NoSQL Stores.” ACM Computing Surveys, vol. 51, 	no. 2, 17 Apr. 2018, pp. 1–43, </a:t>
            </a:r>
            <a:r>
              <a:rPr lang="en-US" sz="2200" dirty="0" err="1"/>
              <a:t>dl.acm.org</a:t>
            </a:r>
            <a:r>
              <a:rPr lang="en-US" sz="2200" dirty="0"/>
              <a:t>/</a:t>
            </a:r>
            <a:r>
              <a:rPr lang="en-US" sz="2200" dirty="0" err="1"/>
              <a:t>citation.cfm?id</a:t>
            </a:r>
            <a:r>
              <a:rPr lang="en-US" sz="2200" dirty="0"/>
              <a:t>=3158661, 	https://</a:t>
            </a:r>
            <a:r>
              <a:rPr lang="en-US" sz="2200" dirty="0" err="1"/>
              <a:t>doi.org</a:t>
            </a:r>
            <a:r>
              <a:rPr lang="en-US" sz="2200" dirty="0"/>
              <a:t>/10.1145/3158661.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	</a:t>
            </a:r>
            <a:r>
              <a:rPr lang="en-US" sz="2200" dirty="0" err="1"/>
              <a:t>Ramez</a:t>
            </a:r>
            <a:r>
              <a:rPr lang="en-US" sz="2200" dirty="0"/>
              <a:t> </a:t>
            </a:r>
            <a:r>
              <a:rPr lang="en-US" sz="2200" dirty="0" err="1"/>
              <a:t>Elmasri</a:t>
            </a:r>
            <a:r>
              <a:rPr lang="en-US" sz="2200" dirty="0"/>
              <a:t>, and </a:t>
            </a:r>
            <a:r>
              <a:rPr lang="en-US" sz="2200" dirty="0" err="1"/>
              <a:t>Shamkant</a:t>
            </a:r>
            <a:r>
              <a:rPr lang="en-US" sz="2200" dirty="0"/>
              <a:t> B </a:t>
            </a:r>
            <a:r>
              <a:rPr lang="en-US" sz="2200" dirty="0" err="1"/>
              <a:t>Navathe</a:t>
            </a:r>
            <a:r>
              <a:rPr lang="en-US" sz="2200" dirty="0"/>
              <a:t>. Fundamentals of Database Systems. 	Hoboken, New Jersey, Pearson, 2017.</a:t>
            </a:r>
          </a:p>
          <a:p>
            <a:pPr marL="0" indent="0">
              <a:buNone/>
            </a:pPr>
            <a:r>
              <a:rPr lang="en-US" sz="22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179910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414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Hotel Booking Platform</vt:lpstr>
      <vt:lpstr>Agenda</vt:lpstr>
      <vt:lpstr>Introduction</vt:lpstr>
      <vt:lpstr>System Model</vt:lpstr>
      <vt:lpstr>System Description</vt:lpstr>
      <vt:lpstr>Simulation Pseudo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Platform</dc:title>
  <dc:creator>Noam Menahem Smilovich</dc:creator>
  <cp:lastModifiedBy>Noam Menahem Smilovich</cp:lastModifiedBy>
  <cp:revision>21</cp:revision>
  <dcterms:created xsi:type="dcterms:W3CDTF">2023-03-11T22:25:14Z</dcterms:created>
  <dcterms:modified xsi:type="dcterms:W3CDTF">2023-04-13T21:34:56Z</dcterms:modified>
</cp:coreProperties>
</file>