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12"/>
  </p:notesMasterIdLst>
  <p:sldIdLst>
    <p:sldId id="256" r:id="rId2"/>
    <p:sldId id="266" r:id="rId3"/>
    <p:sldId id="259" r:id="rId4"/>
    <p:sldId id="257" r:id="rId5"/>
    <p:sldId id="267" r:id="rId6"/>
    <p:sldId id="265" r:id="rId7"/>
    <p:sldId id="262" r:id="rId8"/>
    <p:sldId id="263" r:id="rId9"/>
    <p:sldId id="260"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7"/>
    <p:restoredTop sz="94687"/>
  </p:normalViewPr>
  <p:slideViewPr>
    <p:cSldViewPr snapToGrid="0">
      <p:cViewPr>
        <p:scale>
          <a:sx n="110" d="100"/>
          <a:sy n="110" d="100"/>
        </p:scale>
        <p:origin x="832"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7919F-3D7E-438F-BEEC-D6DEC23BEB6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10A172B0-56CE-49FF-BE36-AB8CC85D53CF}">
      <dgm:prSet/>
      <dgm:spPr/>
      <dgm:t>
        <a:bodyPr/>
        <a:lstStyle/>
        <a:p>
          <a:pPr>
            <a:defRPr cap="all"/>
          </a:pPr>
          <a:r>
            <a:rPr lang="en-US"/>
            <a:t>System Overview</a:t>
          </a:r>
        </a:p>
      </dgm:t>
    </dgm:pt>
    <dgm:pt modelId="{264FDB6F-479D-4E84-8763-DA6F234A12F6}" type="parTrans" cxnId="{4D3BE43A-DA99-43F1-BB71-BAF5B3A6F31D}">
      <dgm:prSet/>
      <dgm:spPr/>
      <dgm:t>
        <a:bodyPr/>
        <a:lstStyle/>
        <a:p>
          <a:endParaRPr lang="en-US"/>
        </a:p>
      </dgm:t>
    </dgm:pt>
    <dgm:pt modelId="{9D436B80-E4F3-4A0B-9C88-65F67FA548D1}" type="sibTrans" cxnId="{4D3BE43A-DA99-43F1-BB71-BAF5B3A6F31D}">
      <dgm:prSet/>
      <dgm:spPr/>
      <dgm:t>
        <a:bodyPr/>
        <a:lstStyle/>
        <a:p>
          <a:endParaRPr lang="en-US"/>
        </a:p>
      </dgm:t>
    </dgm:pt>
    <dgm:pt modelId="{246CC486-C29B-4DFB-90C6-A353CFA1FC21}">
      <dgm:prSet/>
      <dgm:spPr/>
      <dgm:t>
        <a:bodyPr/>
        <a:lstStyle/>
        <a:p>
          <a:pPr>
            <a:defRPr cap="all"/>
          </a:pPr>
          <a:r>
            <a:rPr lang="en-US"/>
            <a:t>System Model</a:t>
          </a:r>
        </a:p>
      </dgm:t>
    </dgm:pt>
    <dgm:pt modelId="{67E1ACF0-1480-45CA-ABA8-CF85D1FDCBC6}" type="parTrans" cxnId="{1F673D6A-7507-4DA5-9705-BEC2731EF863}">
      <dgm:prSet/>
      <dgm:spPr/>
      <dgm:t>
        <a:bodyPr/>
        <a:lstStyle/>
        <a:p>
          <a:endParaRPr lang="en-US"/>
        </a:p>
      </dgm:t>
    </dgm:pt>
    <dgm:pt modelId="{6D92F5DD-B946-49C3-B9AA-CD37E9B23B3B}" type="sibTrans" cxnId="{1F673D6A-7507-4DA5-9705-BEC2731EF863}">
      <dgm:prSet/>
      <dgm:spPr/>
      <dgm:t>
        <a:bodyPr/>
        <a:lstStyle/>
        <a:p>
          <a:endParaRPr lang="en-US"/>
        </a:p>
      </dgm:t>
    </dgm:pt>
    <dgm:pt modelId="{2E0F50E8-4B55-4666-A9C7-358C2E191D69}">
      <dgm:prSet/>
      <dgm:spPr/>
      <dgm:t>
        <a:bodyPr/>
        <a:lstStyle/>
        <a:p>
          <a:pPr>
            <a:defRPr cap="all"/>
          </a:pPr>
          <a:r>
            <a:rPr lang="en-US"/>
            <a:t>Implementation</a:t>
          </a:r>
        </a:p>
      </dgm:t>
    </dgm:pt>
    <dgm:pt modelId="{E4928AA6-16B1-4CDC-9528-BD63989F87D4}" type="parTrans" cxnId="{E01FCD49-62C9-4E3C-B5ED-BE96697D0478}">
      <dgm:prSet/>
      <dgm:spPr/>
      <dgm:t>
        <a:bodyPr/>
        <a:lstStyle/>
        <a:p>
          <a:endParaRPr lang="en-US"/>
        </a:p>
      </dgm:t>
    </dgm:pt>
    <dgm:pt modelId="{2CB516ED-C4B5-427A-B26A-5BCA09B42FB6}" type="sibTrans" cxnId="{E01FCD49-62C9-4E3C-B5ED-BE96697D0478}">
      <dgm:prSet/>
      <dgm:spPr/>
      <dgm:t>
        <a:bodyPr/>
        <a:lstStyle/>
        <a:p>
          <a:endParaRPr lang="en-US"/>
        </a:p>
      </dgm:t>
    </dgm:pt>
    <dgm:pt modelId="{0CDA7716-F778-40F3-86A0-BD5428E024ED}">
      <dgm:prSet/>
      <dgm:spPr/>
      <dgm:t>
        <a:bodyPr/>
        <a:lstStyle/>
        <a:p>
          <a:pPr>
            <a:defRPr cap="all"/>
          </a:pPr>
          <a:r>
            <a:rPr lang="en-US"/>
            <a:t>Coding Part</a:t>
          </a:r>
        </a:p>
      </dgm:t>
    </dgm:pt>
    <dgm:pt modelId="{4A8B3BB6-4548-42FC-B5D8-8296C9E7E081}" type="parTrans" cxnId="{6FFD1F44-7B0D-4931-B855-566B22613418}">
      <dgm:prSet/>
      <dgm:spPr/>
      <dgm:t>
        <a:bodyPr/>
        <a:lstStyle/>
        <a:p>
          <a:endParaRPr lang="en-US"/>
        </a:p>
      </dgm:t>
    </dgm:pt>
    <dgm:pt modelId="{712917EF-91E9-42F4-86F0-14B826A82844}" type="sibTrans" cxnId="{6FFD1F44-7B0D-4931-B855-566B22613418}">
      <dgm:prSet/>
      <dgm:spPr/>
      <dgm:t>
        <a:bodyPr/>
        <a:lstStyle/>
        <a:p>
          <a:endParaRPr lang="en-US"/>
        </a:p>
      </dgm:t>
    </dgm:pt>
    <dgm:pt modelId="{DC9734C0-F5B8-4502-89D3-384C1DF57F30}">
      <dgm:prSet/>
      <dgm:spPr/>
      <dgm:t>
        <a:bodyPr/>
        <a:lstStyle/>
        <a:p>
          <a:pPr>
            <a:defRPr cap="all"/>
          </a:pPr>
          <a:r>
            <a:rPr lang="en-US"/>
            <a:t>References</a:t>
          </a:r>
        </a:p>
      </dgm:t>
    </dgm:pt>
    <dgm:pt modelId="{4445703A-0AF8-41C7-AA5F-3B26D9A7964B}" type="parTrans" cxnId="{815A9560-339D-4CB2-94CD-385F8D020688}">
      <dgm:prSet/>
      <dgm:spPr/>
      <dgm:t>
        <a:bodyPr/>
        <a:lstStyle/>
        <a:p>
          <a:endParaRPr lang="en-US"/>
        </a:p>
      </dgm:t>
    </dgm:pt>
    <dgm:pt modelId="{6DECA0AB-3AD1-4669-AEA4-290A26568545}" type="sibTrans" cxnId="{815A9560-339D-4CB2-94CD-385F8D020688}">
      <dgm:prSet/>
      <dgm:spPr/>
      <dgm:t>
        <a:bodyPr/>
        <a:lstStyle/>
        <a:p>
          <a:endParaRPr lang="en-US"/>
        </a:p>
      </dgm:t>
    </dgm:pt>
    <dgm:pt modelId="{16CE1AB3-0086-DA46-AF73-B0FC1757BC6F}">
      <dgm:prSet/>
      <dgm:spPr/>
      <dgm:t>
        <a:bodyPr/>
        <a:lstStyle/>
        <a:p>
          <a:r>
            <a:rPr lang="en-US" dirty="0"/>
            <a:t>SOME CHANGES…</a:t>
          </a:r>
        </a:p>
      </dgm:t>
    </dgm:pt>
    <dgm:pt modelId="{72A1047D-0A7F-ED4F-8CB7-F52BA13143CA}" type="parTrans" cxnId="{A9E3C8A3-4603-684E-A6FA-6ACC429142C9}">
      <dgm:prSet/>
      <dgm:spPr/>
      <dgm:t>
        <a:bodyPr/>
        <a:lstStyle/>
        <a:p>
          <a:endParaRPr lang="en-US"/>
        </a:p>
      </dgm:t>
    </dgm:pt>
    <dgm:pt modelId="{710BD403-BCD7-7446-AC04-70BFF8483057}" type="sibTrans" cxnId="{A9E3C8A3-4603-684E-A6FA-6ACC429142C9}">
      <dgm:prSet/>
      <dgm:spPr/>
      <dgm:t>
        <a:bodyPr/>
        <a:lstStyle/>
        <a:p>
          <a:endParaRPr lang="en-US"/>
        </a:p>
      </dgm:t>
    </dgm:pt>
    <dgm:pt modelId="{ADDA6DC7-8FC9-354C-9076-FEAD661052B2}">
      <dgm:prSet/>
      <dgm:spPr/>
      <dgm:t>
        <a:bodyPr/>
        <a:lstStyle/>
        <a:p>
          <a:r>
            <a:rPr lang="en-US" dirty="0"/>
            <a:t>INTRODUCTION</a:t>
          </a:r>
        </a:p>
      </dgm:t>
    </dgm:pt>
    <dgm:pt modelId="{9B9C94BF-0502-DB4C-B617-B4793AAAB640}" type="parTrans" cxnId="{95DB3AA5-99D2-8B47-A811-C442127E8954}">
      <dgm:prSet/>
      <dgm:spPr/>
      <dgm:t>
        <a:bodyPr/>
        <a:lstStyle/>
        <a:p>
          <a:endParaRPr lang="en-US"/>
        </a:p>
      </dgm:t>
    </dgm:pt>
    <dgm:pt modelId="{F5387A08-398D-714F-A8A6-8493CFD0AB5C}" type="sibTrans" cxnId="{95DB3AA5-99D2-8B47-A811-C442127E8954}">
      <dgm:prSet/>
      <dgm:spPr/>
      <dgm:t>
        <a:bodyPr/>
        <a:lstStyle/>
        <a:p>
          <a:endParaRPr lang="en-US"/>
        </a:p>
      </dgm:t>
    </dgm:pt>
    <dgm:pt modelId="{D87FBFB5-DC15-1644-B7D7-C4DEA1360C7C}" type="pres">
      <dgm:prSet presAssocID="{DC87919F-3D7E-438F-BEEC-D6DEC23BEB69}" presName="vert0" presStyleCnt="0">
        <dgm:presLayoutVars>
          <dgm:dir/>
          <dgm:animOne val="branch"/>
          <dgm:animLvl val="lvl"/>
        </dgm:presLayoutVars>
      </dgm:prSet>
      <dgm:spPr/>
    </dgm:pt>
    <dgm:pt modelId="{A2E572E4-9963-0D4B-ADFB-45772E5111DD}" type="pres">
      <dgm:prSet presAssocID="{ADDA6DC7-8FC9-354C-9076-FEAD661052B2}" presName="thickLine" presStyleLbl="alignNode1" presStyleIdx="0" presStyleCnt="7"/>
      <dgm:spPr/>
    </dgm:pt>
    <dgm:pt modelId="{3C857B00-9903-4C4C-AC16-CC08A1015F37}" type="pres">
      <dgm:prSet presAssocID="{ADDA6DC7-8FC9-354C-9076-FEAD661052B2}" presName="horz1" presStyleCnt="0"/>
      <dgm:spPr/>
    </dgm:pt>
    <dgm:pt modelId="{E6B4BB4C-58A7-9148-BEDC-8E62084997C0}" type="pres">
      <dgm:prSet presAssocID="{ADDA6DC7-8FC9-354C-9076-FEAD661052B2}" presName="tx1" presStyleLbl="revTx" presStyleIdx="0" presStyleCnt="7"/>
      <dgm:spPr/>
    </dgm:pt>
    <dgm:pt modelId="{F126E5AE-A135-E94B-8DE4-FA248A7978DA}" type="pres">
      <dgm:prSet presAssocID="{ADDA6DC7-8FC9-354C-9076-FEAD661052B2}" presName="vert1" presStyleCnt="0"/>
      <dgm:spPr/>
    </dgm:pt>
    <dgm:pt modelId="{726F8147-91BE-7B4C-B139-A3FE60F093E8}" type="pres">
      <dgm:prSet presAssocID="{16CE1AB3-0086-DA46-AF73-B0FC1757BC6F}" presName="thickLine" presStyleLbl="alignNode1" presStyleIdx="1" presStyleCnt="7"/>
      <dgm:spPr/>
    </dgm:pt>
    <dgm:pt modelId="{49216296-91F8-354A-95C2-D015B14B07FF}" type="pres">
      <dgm:prSet presAssocID="{16CE1AB3-0086-DA46-AF73-B0FC1757BC6F}" presName="horz1" presStyleCnt="0"/>
      <dgm:spPr/>
    </dgm:pt>
    <dgm:pt modelId="{709E6922-0988-6D49-AF01-04E6291EF8D5}" type="pres">
      <dgm:prSet presAssocID="{16CE1AB3-0086-DA46-AF73-B0FC1757BC6F}" presName="tx1" presStyleLbl="revTx" presStyleIdx="1" presStyleCnt="7"/>
      <dgm:spPr/>
    </dgm:pt>
    <dgm:pt modelId="{420C9906-DCBB-2448-94B5-8851F2B6E409}" type="pres">
      <dgm:prSet presAssocID="{16CE1AB3-0086-DA46-AF73-B0FC1757BC6F}" presName="vert1" presStyleCnt="0"/>
      <dgm:spPr/>
    </dgm:pt>
    <dgm:pt modelId="{245717E3-EE4F-5A42-8734-0B8BFD4019F4}" type="pres">
      <dgm:prSet presAssocID="{10A172B0-56CE-49FF-BE36-AB8CC85D53CF}" presName="thickLine" presStyleLbl="alignNode1" presStyleIdx="2" presStyleCnt="7"/>
      <dgm:spPr/>
    </dgm:pt>
    <dgm:pt modelId="{2DAB2E92-B8C2-924A-B996-1CE70D2BEF75}" type="pres">
      <dgm:prSet presAssocID="{10A172B0-56CE-49FF-BE36-AB8CC85D53CF}" presName="horz1" presStyleCnt="0"/>
      <dgm:spPr/>
    </dgm:pt>
    <dgm:pt modelId="{8B9B0EC5-8F19-044C-A110-D8AD09803959}" type="pres">
      <dgm:prSet presAssocID="{10A172B0-56CE-49FF-BE36-AB8CC85D53CF}" presName="tx1" presStyleLbl="revTx" presStyleIdx="2" presStyleCnt="7"/>
      <dgm:spPr/>
    </dgm:pt>
    <dgm:pt modelId="{B2802F09-DE47-E745-8111-BB664B9149D8}" type="pres">
      <dgm:prSet presAssocID="{10A172B0-56CE-49FF-BE36-AB8CC85D53CF}" presName="vert1" presStyleCnt="0"/>
      <dgm:spPr/>
    </dgm:pt>
    <dgm:pt modelId="{F15731BA-031B-514E-8E11-41B5713B6B1D}" type="pres">
      <dgm:prSet presAssocID="{246CC486-C29B-4DFB-90C6-A353CFA1FC21}" presName="thickLine" presStyleLbl="alignNode1" presStyleIdx="3" presStyleCnt="7"/>
      <dgm:spPr/>
    </dgm:pt>
    <dgm:pt modelId="{A6C92AC7-956C-1041-840B-9997D7540CAD}" type="pres">
      <dgm:prSet presAssocID="{246CC486-C29B-4DFB-90C6-A353CFA1FC21}" presName="horz1" presStyleCnt="0"/>
      <dgm:spPr/>
    </dgm:pt>
    <dgm:pt modelId="{675CF08E-3982-E64B-BB0C-03DF3BD883EB}" type="pres">
      <dgm:prSet presAssocID="{246CC486-C29B-4DFB-90C6-A353CFA1FC21}" presName="tx1" presStyleLbl="revTx" presStyleIdx="3" presStyleCnt="7"/>
      <dgm:spPr/>
    </dgm:pt>
    <dgm:pt modelId="{E76E3A11-6088-F249-A85F-9B7A11055DCB}" type="pres">
      <dgm:prSet presAssocID="{246CC486-C29B-4DFB-90C6-A353CFA1FC21}" presName="vert1" presStyleCnt="0"/>
      <dgm:spPr/>
    </dgm:pt>
    <dgm:pt modelId="{854DDD73-BE5E-0846-AF5E-A92242C34DC9}" type="pres">
      <dgm:prSet presAssocID="{2E0F50E8-4B55-4666-A9C7-358C2E191D69}" presName="thickLine" presStyleLbl="alignNode1" presStyleIdx="4" presStyleCnt="7"/>
      <dgm:spPr/>
    </dgm:pt>
    <dgm:pt modelId="{D5C14617-D665-E94B-B685-758D0E4198A3}" type="pres">
      <dgm:prSet presAssocID="{2E0F50E8-4B55-4666-A9C7-358C2E191D69}" presName="horz1" presStyleCnt="0"/>
      <dgm:spPr/>
    </dgm:pt>
    <dgm:pt modelId="{217906D9-F977-A74B-86BF-0A10061F8051}" type="pres">
      <dgm:prSet presAssocID="{2E0F50E8-4B55-4666-A9C7-358C2E191D69}" presName="tx1" presStyleLbl="revTx" presStyleIdx="4" presStyleCnt="7"/>
      <dgm:spPr/>
    </dgm:pt>
    <dgm:pt modelId="{7BBC4E47-3415-9146-B4F4-7EBFBAAAE138}" type="pres">
      <dgm:prSet presAssocID="{2E0F50E8-4B55-4666-A9C7-358C2E191D69}" presName="vert1" presStyleCnt="0"/>
      <dgm:spPr/>
    </dgm:pt>
    <dgm:pt modelId="{5316CFB5-25AF-0645-A535-B572817DF3F3}" type="pres">
      <dgm:prSet presAssocID="{0CDA7716-F778-40F3-86A0-BD5428E024ED}" presName="thickLine" presStyleLbl="alignNode1" presStyleIdx="5" presStyleCnt="7"/>
      <dgm:spPr/>
    </dgm:pt>
    <dgm:pt modelId="{289319CE-9DFE-FF49-893C-B497363BAE76}" type="pres">
      <dgm:prSet presAssocID="{0CDA7716-F778-40F3-86A0-BD5428E024ED}" presName="horz1" presStyleCnt="0"/>
      <dgm:spPr/>
    </dgm:pt>
    <dgm:pt modelId="{08F62E06-4CF7-1641-B879-CFDDB4555F35}" type="pres">
      <dgm:prSet presAssocID="{0CDA7716-F778-40F3-86A0-BD5428E024ED}" presName="tx1" presStyleLbl="revTx" presStyleIdx="5" presStyleCnt="7"/>
      <dgm:spPr/>
    </dgm:pt>
    <dgm:pt modelId="{81D7960B-9131-864F-8779-A8758E6E4A4D}" type="pres">
      <dgm:prSet presAssocID="{0CDA7716-F778-40F3-86A0-BD5428E024ED}" presName="vert1" presStyleCnt="0"/>
      <dgm:spPr/>
    </dgm:pt>
    <dgm:pt modelId="{AED4AFB9-F360-6D4F-AB0B-327451FF9913}" type="pres">
      <dgm:prSet presAssocID="{DC9734C0-F5B8-4502-89D3-384C1DF57F30}" presName="thickLine" presStyleLbl="alignNode1" presStyleIdx="6" presStyleCnt="7"/>
      <dgm:spPr/>
    </dgm:pt>
    <dgm:pt modelId="{48A3D78E-A396-3A41-A4CE-B74A88A4C26C}" type="pres">
      <dgm:prSet presAssocID="{DC9734C0-F5B8-4502-89D3-384C1DF57F30}" presName="horz1" presStyleCnt="0"/>
      <dgm:spPr/>
    </dgm:pt>
    <dgm:pt modelId="{21E79D62-D0F7-DF4E-9E1D-72E2E8D54696}" type="pres">
      <dgm:prSet presAssocID="{DC9734C0-F5B8-4502-89D3-384C1DF57F30}" presName="tx1" presStyleLbl="revTx" presStyleIdx="6" presStyleCnt="7"/>
      <dgm:spPr/>
    </dgm:pt>
    <dgm:pt modelId="{2E9F401F-109E-AC45-B156-274FD1399DA7}" type="pres">
      <dgm:prSet presAssocID="{DC9734C0-F5B8-4502-89D3-384C1DF57F30}" presName="vert1" presStyleCnt="0"/>
      <dgm:spPr/>
    </dgm:pt>
  </dgm:ptLst>
  <dgm:cxnLst>
    <dgm:cxn modelId="{F3E08A36-CA5D-B944-AD8F-87B7EADB26C6}" type="presOf" srcId="{ADDA6DC7-8FC9-354C-9076-FEAD661052B2}" destId="{E6B4BB4C-58A7-9148-BEDC-8E62084997C0}" srcOrd="0" destOrd="0" presId="urn:microsoft.com/office/officeart/2008/layout/LinedList"/>
    <dgm:cxn modelId="{4D3BE43A-DA99-43F1-BB71-BAF5B3A6F31D}" srcId="{DC87919F-3D7E-438F-BEEC-D6DEC23BEB69}" destId="{10A172B0-56CE-49FF-BE36-AB8CC85D53CF}" srcOrd="2" destOrd="0" parTransId="{264FDB6F-479D-4E84-8763-DA6F234A12F6}" sibTransId="{9D436B80-E4F3-4A0B-9C88-65F67FA548D1}"/>
    <dgm:cxn modelId="{6FFD1F44-7B0D-4931-B855-566B22613418}" srcId="{DC87919F-3D7E-438F-BEEC-D6DEC23BEB69}" destId="{0CDA7716-F778-40F3-86A0-BD5428E024ED}" srcOrd="5" destOrd="0" parTransId="{4A8B3BB6-4548-42FC-B5D8-8296C9E7E081}" sibTransId="{712917EF-91E9-42F4-86F0-14B826A82844}"/>
    <dgm:cxn modelId="{E01FCD49-62C9-4E3C-B5ED-BE96697D0478}" srcId="{DC87919F-3D7E-438F-BEEC-D6DEC23BEB69}" destId="{2E0F50E8-4B55-4666-A9C7-358C2E191D69}" srcOrd="4" destOrd="0" parTransId="{E4928AA6-16B1-4CDC-9528-BD63989F87D4}" sibTransId="{2CB516ED-C4B5-427A-B26A-5BCA09B42FB6}"/>
    <dgm:cxn modelId="{815A9560-339D-4CB2-94CD-385F8D020688}" srcId="{DC87919F-3D7E-438F-BEEC-D6DEC23BEB69}" destId="{DC9734C0-F5B8-4502-89D3-384C1DF57F30}" srcOrd="6" destOrd="0" parTransId="{4445703A-0AF8-41C7-AA5F-3B26D9A7964B}" sibTransId="{6DECA0AB-3AD1-4669-AEA4-290A26568545}"/>
    <dgm:cxn modelId="{A4874761-93A0-2142-8772-FAB51AAD3159}" type="presOf" srcId="{DC87919F-3D7E-438F-BEEC-D6DEC23BEB69}" destId="{D87FBFB5-DC15-1644-B7D7-C4DEA1360C7C}" srcOrd="0" destOrd="0" presId="urn:microsoft.com/office/officeart/2008/layout/LinedList"/>
    <dgm:cxn modelId="{F5FA4F63-F83D-A84F-9165-071DBFD2395A}" type="presOf" srcId="{0CDA7716-F778-40F3-86A0-BD5428E024ED}" destId="{08F62E06-4CF7-1641-B879-CFDDB4555F35}" srcOrd="0" destOrd="0" presId="urn:microsoft.com/office/officeart/2008/layout/LinedList"/>
    <dgm:cxn modelId="{F1CC9969-70D1-D647-BA8C-AD03BD7D7F1D}" type="presOf" srcId="{16CE1AB3-0086-DA46-AF73-B0FC1757BC6F}" destId="{709E6922-0988-6D49-AF01-04E6291EF8D5}" srcOrd="0" destOrd="0" presId="urn:microsoft.com/office/officeart/2008/layout/LinedList"/>
    <dgm:cxn modelId="{1F673D6A-7507-4DA5-9705-BEC2731EF863}" srcId="{DC87919F-3D7E-438F-BEEC-D6DEC23BEB69}" destId="{246CC486-C29B-4DFB-90C6-A353CFA1FC21}" srcOrd="3" destOrd="0" parTransId="{67E1ACF0-1480-45CA-ABA8-CF85D1FDCBC6}" sibTransId="{6D92F5DD-B946-49C3-B9AA-CD37E9B23B3B}"/>
    <dgm:cxn modelId="{45C9DD97-EAD1-E247-A950-3612ED460CFD}" type="presOf" srcId="{2E0F50E8-4B55-4666-A9C7-358C2E191D69}" destId="{217906D9-F977-A74B-86BF-0A10061F8051}" srcOrd="0" destOrd="0" presId="urn:microsoft.com/office/officeart/2008/layout/LinedList"/>
    <dgm:cxn modelId="{A9E3C8A3-4603-684E-A6FA-6ACC429142C9}" srcId="{DC87919F-3D7E-438F-BEEC-D6DEC23BEB69}" destId="{16CE1AB3-0086-DA46-AF73-B0FC1757BC6F}" srcOrd="1" destOrd="0" parTransId="{72A1047D-0A7F-ED4F-8CB7-F52BA13143CA}" sibTransId="{710BD403-BCD7-7446-AC04-70BFF8483057}"/>
    <dgm:cxn modelId="{95DB3AA5-99D2-8B47-A811-C442127E8954}" srcId="{DC87919F-3D7E-438F-BEEC-D6DEC23BEB69}" destId="{ADDA6DC7-8FC9-354C-9076-FEAD661052B2}" srcOrd="0" destOrd="0" parTransId="{9B9C94BF-0502-DB4C-B617-B4793AAAB640}" sibTransId="{F5387A08-398D-714F-A8A6-8493CFD0AB5C}"/>
    <dgm:cxn modelId="{4B0B96B6-32C5-2A4B-B6F1-9536871F3B8C}" type="presOf" srcId="{246CC486-C29B-4DFB-90C6-A353CFA1FC21}" destId="{675CF08E-3982-E64B-BB0C-03DF3BD883EB}" srcOrd="0" destOrd="0" presId="urn:microsoft.com/office/officeart/2008/layout/LinedList"/>
    <dgm:cxn modelId="{23C680BB-01B2-694E-B682-65EAB8C60F9B}" type="presOf" srcId="{DC9734C0-F5B8-4502-89D3-384C1DF57F30}" destId="{21E79D62-D0F7-DF4E-9E1D-72E2E8D54696}" srcOrd="0" destOrd="0" presId="urn:microsoft.com/office/officeart/2008/layout/LinedList"/>
    <dgm:cxn modelId="{54419BE8-0FF1-E24C-88E5-BE04B3F465F1}" type="presOf" srcId="{10A172B0-56CE-49FF-BE36-AB8CC85D53CF}" destId="{8B9B0EC5-8F19-044C-A110-D8AD09803959}" srcOrd="0" destOrd="0" presId="urn:microsoft.com/office/officeart/2008/layout/LinedList"/>
    <dgm:cxn modelId="{60E465CD-04FF-9441-A138-DABB5BAB1B0D}" type="presParOf" srcId="{D87FBFB5-DC15-1644-B7D7-C4DEA1360C7C}" destId="{A2E572E4-9963-0D4B-ADFB-45772E5111DD}" srcOrd="0" destOrd="0" presId="urn:microsoft.com/office/officeart/2008/layout/LinedList"/>
    <dgm:cxn modelId="{508FEB94-D144-2149-9E8D-F2B46D100F4B}" type="presParOf" srcId="{D87FBFB5-DC15-1644-B7D7-C4DEA1360C7C}" destId="{3C857B00-9903-4C4C-AC16-CC08A1015F37}" srcOrd="1" destOrd="0" presId="urn:microsoft.com/office/officeart/2008/layout/LinedList"/>
    <dgm:cxn modelId="{B31FD8A9-BECA-4643-8569-5E360BA19349}" type="presParOf" srcId="{3C857B00-9903-4C4C-AC16-CC08A1015F37}" destId="{E6B4BB4C-58A7-9148-BEDC-8E62084997C0}" srcOrd="0" destOrd="0" presId="urn:microsoft.com/office/officeart/2008/layout/LinedList"/>
    <dgm:cxn modelId="{FFCEF1EC-DC8B-DB4F-A113-587303E825ED}" type="presParOf" srcId="{3C857B00-9903-4C4C-AC16-CC08A1015F37}" destId="{F126E5AE-A135-E94B-8DE4-FA248A7978DA}" srcOrd="1" destOrd="0" presId="urn:microsoft.com/office/officeart/2008/layout/LinedList"/>
    <dgm:cxn modelId="{CEA23471-4BF2-3D49-AD3D-A069174448CC}" type="presParOf" srcId="{D87FBFB5-DC15-1644-B7D7-C4DEA1360C7C}" destId="{726F8147-91BE-7B4C-B139-A3FE60F093E8}" srcOrd="2" destOrd="0" presId="urn:microsoft.com/office/officeart/2008/layout/LinedList"/>
    <dgm:cxn modelId="{3AE649D3-14D2-FA40-9E78-F307E18775BA}" type="presParOf" srcId="{D87FBFB5-DC15-1644-B7D7-C4DEA1360C7C}" destId="{49216296-91F8-354A-95C2-D015B14B07FF}" srcOrd="3" destOrd="0" presId="urn:microsoft.com/office/officeart/2008/layout/LinedList"/>
    <dgm:cxn modelId="{36154F61-C4E7-C34D-AA1A-80D020BA3D33}" type="presParOf" srcId="{49216296-91F8-354A-95C2-D015B14B07FF}" destId="{709E6922-0988-6D49-AF01-04E6291EF8D5}" srcOrd="0" destOrd="0" presId="urn:microsoft.com/office/officeart/2008/layout/LinedList"/>
    <dgm:cxn modelId="{97FE0619-B571-7B40-9840-794D7148C089}" type="presParOf" srcId="{49216296-91F8-354A-95C2-D015B14B07FF}" destId="{420C9906-DCBB-2448-94B5-8851F2B6E409}" srcOrd="1" destOrd="0" presId="urn:microsoft.com/office/officeart/2008/layout/LinedList"/>
    <dgm:cxn modelId="{A2ACA93B-BEC8-BA44-9A87-91855BB0B0C8}" type="presParOf" srcId="{D87FBFB5-DC15-1644-B7D7-C4DEA1360C7C}" destId="{245717E3-EE4F-5A42-8734-0B8BFD4019F4}" srcOrd="4" destOrd="0" presId="urn:microsoft.com/office/officeart/2008/layout/LinedList"/>
    <dgm:cxn modelId="{1D6D5FE4-78DD-A343-90AE-807B0C0981FC}" type="presParOf" srcId="{D87FBFB5-DC15-1644-B7D7-C4DEA1360C7C}" destId="{2DAB2E92-B8C2-924A-B996-1CE70D2BEF75}" srcOrd="5" destOrd="0" presId="urn:microsoft.com/office/officeart/2008/layout/LinedList"/>
    <dgm:cxn modelId="{93EF316D-9451-4246-91E8-E1C3BFB5C3CD}" type="presParOf" srcId="{2DAB2E92-B8C2-924A-B996-1CE70D2BEF75}" destId="{8B9B0EC5-8F19-044C-A110-D8AD09803959}" srcOrd="0" destOrd="0" presId="urn:microsoft.com/office/officeart/2008/layout/LinedList"/>
    <dgm:cxn modelId="{65C52AD1-0073-684E-899A-07A5556F26E4}" type="presParOf" srcId="{2DAB2E92-B8C2-924A-B996-1CE70D2BEF75}" destId="{B2802F09-DE47-E745-8111-BB664B9149D8}" srcOrd="1" destOrd="0" presId="urn:microsoft.com/office/officeart/2008/layout/LinedList"/>
    <dgm:cxn modelId="{E2565C3A-13CC-6B41-944B-5CF2FD7B6DBE}" type="presParOf" srcId="{D87FBFB5-DC15-1644-B7D7-C4DEA1360C7C}" destId="{F15731BA-031B-514E-8E11-41B5713B6B1D}" srcOrd="6" destOrd="0" presId="urn:microsoft.com/office/officeart/2008/layout/LinedList"/>
    <dgm:cxn modelId="{589DEB98-4945-0B44-9FB8-54ADC64670D3}" type="presParOf" srcId="{D87FBFB5-DC15-1644-B7D7-C4DEA1360C7C}" destId="{A6C92AC7-956C-1041-840B-9997D7540CAD}" srcOrd="7" destOrd="0" presId="urn:microsoft.com/office/officeart/2008/layout/LinedList"/>
    <dgm:cxn modelId="{026C81D4-F075-4649-869E-0A12B0ED8442}" type="presParOf" srcId="{A6C92AC7-956C-1041-840B-9997D7540CAD}" destId="{675CF08E-3982-E64B-BB0C-03DF3BD883EB}" srcOrd="0" destOrd="0" presId="urn:microsoft.com/office/officeart/2008/layout/LinedList"/>
    <dgm:cxn modelId="{CB268328-4880-2845-9792-D367D949DB9F}" type="presParOf" srcId="{A6C92AC7-956C-1041-840B-9997D7540CAD}" destId="{E76E3A11-6088-F249-A85F-9B7A11055DCB}" srcOrd="1" destOrd="0" presId="urn:microsoft.com/office/officeart/2008/layout/LinedList"/>
    <dgm:cxn modelId="{4CFF74F4-1B0A-974C-A71D-0B754F7788E9}" type="presParOf" srcId="{D87FBFB5-DC15-1644-B7D7-C4DEA1360C7C}" destId="{854DDD73-BE5E-0846-AF5E-A92242C34DC9}" srcOrd="8" destOrd="0" presId="urn:microsoft.com/office/officeart/2008/layout/LinedList"/>
    <dgm:cxn modelId="{8FD1BE7D-0BA3-AB47-8660-57ED4DC7CE64}" type="presParOf" srcId="{D87FBFB5-DC15-1644-B7D7-C4DEA1360C7C}" destId="{D5C14617-D665-E94B-B685-758D0E4198A3}" srcOrd="9" destOrd="0" presId="urn:microsoft.com/office/officeart/2008/layout/LinedList"/>
    <dgm:cxn modelId="{DBC79D10-417F-F04D-BE06-D3C25811C45C}" type="presParOf" srcId="{D5C14617-D665-E94B-B685-758D0E4198A3}" destId="{217906D9-F977-A74B-86BF-0A10061F8051}" srcOrd="0" destOrd="0" presId="urn:microsoft.com/office/officeart/2008/layout/LinedList"/>
    <dgm:cxn modelId="{42E4377B-8B1E-5E44-BA51-7036BCD6496B}" type="presParOf" srcId="{D5C14617-D665-E94B-B685-758D0E4198A3}" destId="{7BBC4E47-3415-9146-B4F4-7EBFBAAAE138}" srcOrd="1" destOrd="0" presId="urn:microsoft.com/office/officeart/2008/layout/LinedList"/>
    <dgm:cxn modelId="{66BA92A0-49B9-AA41-918C-1250B84E4149}" type="presParOf" srcId="{D87FBFB5-DC15-1644-B7D7-C4DEA1360C7C}" destId="{5316CFB5-25AF-0645-A535-B572817DF3F3}" srcOrd="10" destOrd="0" presId="urn:microsoft.com/office/officeart/2008/layout/LinedList"/>
    <dgm:cxn modelId="{ECE6363E-B757-1641-ADD1-5963CD9CCEFA}" type="presParOf" srcId="{D87FBFB5-DC15-1644-B7D7-C4DEA1360C7C}" destId="{289319CE-9DFE-FF49-893C-B497363BAE76}" srcOrd="11" destOrd="0" presId="urn:microsoft.com/office/officeart/2008/layout/LinedList"/>
    <dgm:cxn modelId="{F8270EC2-AA88-CF4C-AF54-AAFC5599284F}" type="presParOf" srcId="{289319CE-9DFE-FF49-893C-B497363BAE76}" destId="{08F62E06-4CF7-1641-B879-CFDDB4555F35}" srcOrd="0" destOrd="0" presId="urn:microsoft.com/office/officeart/2008/layout/LinedList"/>
    <dgm:cxn modelId="{58056AC1-30F6-CD4B-9EE1-561D53486FF6}" type="presParOf" srcId="{289319CE-9DFE-FF49-893C-B497363BAE76}" destId="{81D7960B-9131-864F-8779-A8758E6E4A4D}" srcOrd="1" destOrd="0" presId="urn:microsoft.com/office/officeart/2008/layout/LinedList"/>
    <dgm:cxn modelId="{09DA109E-DCAB-3F41-878E-A85B290E4F0B}" type="presParOf" srcId="{D87FBFB5-DC15-1644-B7D7-C4DEA1360C7C}" destId="{AED4AFB9-F360-6D4F-AB0B-327451FF9913}" srcOrd="12" destOrd="0" presId="urn:microsoft.com/office/officeart/2008/layout/LinedList"/>
    <dgm:cxn modelId="{8A481A3E-DC05-2148-AEBD-5A8B84906702}" type="presParOf" srcId="{D87FBFB5-DC15-1644-B7D7-C4DEA1360C7C}" destId="{48A3D78E-A396-3A41-A4CE-B74A88A4C26C}" srcOrd="13" destOrd="0" presId="urn:microsoft.com/office/officeart/2008/layout/LinedList"/>
    <dgm:cxn modelId="{DE694BE0-568E-0447-B8BC-30C4CF8B8680}" type="presParOf" srcId="{48A3D78E-A396-3A41-A4CE-B74A88A4C26C}" destId="{21E79D62-D0F7-DF4E-9E1D-72E2E8D54696}" srcOrd="0" destOrd="0" presId="urn:microsoft.com/office/officeart/2008/layout/LinedList"/>
    <dgm:cxn modelId="{422793CF-4166-6446-BDC9-2E31CEF1B034}" type="presParOf" srcId="{48A3D78E-A396-3A41-A4CE-B74A88A4C26C}" destId="{2E9F401F-109E-AC45-B156-274FD1399D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72E4-9963-0D4B-ADFB-45772E5111DD}">
      <dsp:nvSpPr>
        <dsp:cNvPr id="0" name=""/>
        <dsp:cNvSpPr/>
      </dsp:nvSpPr>
      <dsp:spPr>
        <a:xfrm>
          <a:off x="0" y="482"/>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B4BB4C-58A7-9148-BEDC-8E62084997C0}">
      <dsp:nvSpPr>
        <dsp:cNvPr id="0" name=""/>
        <dsp:cNvSpPr/>
      </dsp:nvSpPr>
      <dsp:spPr>
        <a:xfrm>
          <a:off x="0" y="482"/>
          <a:ext cx="10515600" cy="563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INTRODUCTION</a:t>
          </a:r>
        </a:p>
      </dsp:txBody>
      <dsp:txXfrm>
        <a:off x="0" y="482"/>
        <a:ext cx="10515600" cy="563987"/>
      </dsp:txXfrm>
    </dsp:sp>
    <dsp:sp modelId="{726F8147-91BE-7B4C-B139-A3FE60F093E8}">
      <dsp:nvSpPr>
        <dsp:cNvPr id="0" name=""/>
        <dsp:cNvSpPr/>
      </dsp:nvSpPr>
      <dsp:spPr>
        <a:xfrm>
          <a:off x="0" y="564469"/>
          <a:ext cx="10515600"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9E6922-0988-6D49-AF01-04E6291EF8D5}">
      <dsp:nvSpPr>
        <dsp:cNvPr id="0" name=""/>
        <dsp:cNvSpPr/>
      </dsp:nvSpPr>
      <dsp:spPr>
        <a:xfrm>
          <a:off x="0" y="564469"/>
          <a:ext cx="10515600" cy="563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SOME CHANGES…</a:t>
          </a:r>
        </a:p>
      </dsp:txBody>
      <dsp:txXfrm>
        <a:off x="0" y="564469"/>
        <a:ext cx="10515600" cy="563987"/>
      </dsp:txXfrm>
    </dsp:sp>
    <dsp:sp modelId="{245717E3-EE4F-5A42-8734-0B8BFD4019F4}">
      <dsp:nvSpPr>
        <dsp:cNvPr id="0" name=""/>
        <dsp:cNvSpPr/>
      </dsp:nvSpPr>
      <dsp:spPr>
        <a:xfrm>
          <a:off x="0" y="1128456"/>
          <a:ext cx="10515600"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9B0EC5-8F19-044C-A110-D8AD09803959}">
      <dsp:nvSpPr>
        <dsp:cNvPr id="0" name=""/>
        <dsp:cNvSpPr/>
      </dsp:nvSpPr>
      <dsp:spPr>
        <a:xfrm>
          <a:off x="0" y="1128456"/>
          <a:ext cx="10515600" cy="563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defRPr cap="all"/>
          </a:pPr>
          <a:r>
            <a:rPr lang="en-US" sz="2600" kern="1200"/>
            <a:t>System Overview</a:t>
          </a:r>
        </a:p>
      </dsp:txBody>
      <dsp:txXfrm>
        <a:off x="0" y="1128456"/>
        <a:ext cx="10515600" cy="563987"/>
      </dsp:txXfrm>
    </dsp:sp>
    <dsp:sp modelId="{F15731BA-031B-514E-8E11-41B5713B6B1D}">
      <dsp:nvSpPr>
        <dsp:cNvPr id="0" name=""/>
        <dsp:cNvSpPr/>
      </dsp:nvSpPr>
      <dsp:spPr>
        <a:xfrm>
          <a:off x="0" y="1692444"/>
          <a:ext cx="1051560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5CF08E-3982-E64B-BB0C-03DF3BD883EB}">
      <dsp:nvSpPr>
        <dsp:cNvPr id="0" name=""/>
        <dsp:cNvSpPr/>
      </dsp:nvSpPr>
      <dsp:spPr>
        <a:xfrm>
          <a:off x="0" y="1692444"/>
          <a:ext cx="10515600" cy="563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defRPr cap="all"/>
          </a:pPr>
          <a:r>
            <a:rPr lang="en-US" sz="2600" kern="1200"/>
            <a:t>System Model</a:t>
          </a:r>
        </a:p>
      </dsp:txBody>
      <dsp:txXfrm>
        <a:off x="0" y="1692444"/>
        <a:ext cx="10515600" cy="563987"/>
      </dsp:txXfrm>
    </dsp:sp>
    <dsp:sp modelId="{854DDD73-BE5E-0846-AF5E-A92242C34DC9}">
      <dsp:nvSpPr>
        <dsp:cNvPr id="0" name=""/>
        <dsp:cNvSpPr/>
      </dsp:nvSpPr>
      <dsp:spPr>
        <a:xfrm>
          <a:off x="0" y="2256431"/>
          <a:ext cx="10515600"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7906D9-F977-A74B-86BF-0A10061F8051}">
      <dsp:nvSpPr>
        <dsp:cNvPr id="0" name=""/>
        <dsp:cNvSpPr/>
      </dsp:nvSpPr>
      <dsp:spPr>
        <a:xfrm>
          <a:off x="0" y="2256431"/>
          <a:ext cx="10515600" cy="563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defRPr cap="all"/>
          </a:pPr>
          <a:r>
            <a:rPr lang="en-US" sz="2600" kern="1200"/>
            <a:t>Implementation</a:t>
          </a:r>
        </a:p>
      </dsp:txBody>
      <dsp:txXfrm>
        <a:off x="0" y="2256431"/>
        <a:ext cx="10515600" cy="563987"/>
      </dsp:txXfrm>
    </dsp:sp>
    <dsp:sp modelId="{5316CFB5-25AF-0645-A535-B572817DF3F3}">
      <dsp:nvSpPr>
        <dsp:cNvPr id="0" name=""/>
        <dsp:cNvSpPr/>
      </dsp:nvSpPr>
      <dsp:spPr>
        <a:xfrm>
          <a:off x="0" y="2820419"/>
          <a:ext cx="10515600"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F62E06-4CF7-1641-B879-CFDDB4555F35}">
      <dsp:nvSpPr>
        <dsp:cNvPr id="0" name=""/>
        <dsp:cNvSpPr/>
      </dsp:nvSpPr>
      <dsp:spPr>
        <a:xfrm>
          <a:off x="0" y="2820419"/>
          <a:ext cx="10515600" cy="563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defRPr cap="all"/>
          </a:pPr>
          <a:r>
            <a:rPr lang="en-US" sz="2600" kern="1200"/>
            <a:t>Coding Part</a:t>
          </a:r>
        </a:p>
      </dsp:txBody>
      <dsp:txXfrm>
        <a:off x="0" y="2820419"/>
        <a:ext cx="10515600" cy="563987"/>
      </dsp:txXfrm>
    </dsp:sp>
    <dsp:sp modelId="{AED4AFB9-F360-6D4F-AB0B-327451FF9913}">
      <dsp:nvSpPr>
        <dsp:cNvPr id="0" name=""/>
        <dsp:cNvSpPr/>
      </dsp:nvSpPr>
      <dsp:spPr>
        <a:xfrm>
          <a:off x="0" y="3384406"/>
          <a:ext cx="1051560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79D62-D0F7-DF4E-9E1D-72E2E8D54696}">
      <dsp:nvSpPr>
        <dsp:cNvPr id="0" name=""/>
        <dsp:cNvSpPr/>
      </dsp:nvSpPr>
      <dsp:spPr>
        <a:xfrm>
          <a:off x="0" y="3384406"/>
          <a:ext cx="10515600" cy="563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defRPr cap="all"/>
          </a:pPr>
          <a:r>
            <a:rPr lang="en-US" sz="2600" kern="1200"/>
            <a:t>References</a:t>
          </a:r>
        </a:p>
      </dsp:txBody>
      <dsp:txXfrm>
        <a:off x="0" y="3384406"/>
        <a:ext cx="10515600" cy="5639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8AC73-024D-2E46-8593-E829381E8EB6}" type="datetimeFigureOut">
              <a:rPr lang="en-US" smtClean="0"/>
              <a:t>4/26/23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BF6E6-19B3-934F-A7A1-81C9EBC2AFBD}" type="slidenum">
              <a:rPr lang="en-US" smtClean="0"/>
              <a:t>‹#›</a:t>
            </a:fld>
            <a:endParaRPr lang="en-US"/>
          </a:p>
        </p:txBody>
      </p:sp>
    </p:spTree>
    <p:extLst>
      <p:ext uri="{BB962C8B-B14F-4D97-AF65-F5344CB8AC3E}">
        <p14:creationId xmlns:p14="http://schemas.microsoft.com/office/powerpoint/2010/main" val="3190961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6BF6E6-19B3-934F-A7A1-81C9EBC2AFBD}" type="slidenum">
              <a:rPr lang="en-US" smtClean="0"/>
              <a:t>6</a:t>
            </a:fld>
            <a:endParaRPr lang="en-US"/>
          </a:p>
        </p:txBody>
      </p:sp>
    </p:spTree>
    <p:extLst>
      <p:ext uri="{BB962C8B-B14F-4D97-AF65-F5344CB8AC3E}">
        <p14:creationId xmlns:p14="http://schemas.microsoft.com/office/powerpoint/2010/main" val="188765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8512-8316-0293-DAE9-0F7835889C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4B81D8-57F9-2992-B4D3-2AE5E2DAAF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147642-CE1E-968F-1585-A6EBE68A39FA}"/>
              </a:ext>
            </a:extLst>
          </p:cNvPr>
          <p:cNvSpPr>
            <a:spLocks noGrp="1"/>
          </p:cNvSpPr>
          <p:nvPr>
            <p:ph type="dt" sz="half" idx="10"/>
          </p:nvPr>
        </p:nvSpPr>
        <p:spPr/>
        <p:txBody>
          <a:bodyPr/>
          <a:lstStyle/>
          <a:p>
            <a:fld id="{12241623-A064-4BED-B073-BA4D61433402}" type="datetime1">
              <a:rPr lang="en-US" smtClean="0"/>
              <a:t>4/26/23</a:t>
            </a:fld>
            <a:endParaRPr lang="en-US" dirty="0"/>
          </a:p>
        </p:txBody>
      </p:sp>
      <p:sp>
        <p:nvSpPr>
          <p:cNvPr id="5" name="Footer Placeholder 4">
            <a:extLst>
              <a:ext uri="{FF2B5EF4-FFF2-40B4-BE49-F238E27FC236}">
                <a16:creationId xmlns:a16="http://schemas.microsoft.com/office/drawing/2014/main" id="{39FA8B42-8DC7-9222-8EFD-998BC0CCEE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B2E2E9-9BAF-12C4-5A80-77CE07AFE71E}"/>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5156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AEFF4-0EE8-3F48-634E-BE1AE2BD08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3F6A5A-0025-E8C8-597D-73737AF063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7A755-9FBE-485D-4715-E6A0EBF39D99}"/>
              </a:ext>
            </a:extLst>
          </p:cNvPr>
          <p:cNvSpPr>
            <a:spLocks noGrp="1"/>
          </p:cNvSpPr>
          <p:nvPr>
            <p:ph type="dt" sz="half" idx="10"/>
          </p:nvPr>
        </p:nvSpPr>
        <p:spPr/>
        <p:txBody>
          <a:bodyPr/>
          <a:lstStyle/>
          <a:p>
            <a:fld id="{6F86ED0C-1DA7-41F0-94CF-6218B1FEDFF1}" type="datetime1">
              <a:rPr lang="en-US" smtClean="0"/>
              <a:t>4/26/23</a:t>
            </a:fld>
            <a:endParaRPr lang="en-US" dirty="0"/>
          </a:p>
        </p:txBody>
      </p:sp>
      <p:sp>
        <p:nvSpPr>
          <p:cNvPr id="5" name="Footer Placeholder 4">
            <a:extLst>
              <a:ext uri="{FF2B5EF4-FFF2-40B4-BE49-F238E27FC236}">
                <a16:creationId xmlns:a16="http://schemas.microsoft.com/office/drawing/2014/main" id="{2E41008F-47DD-07EB-31AF-277D1ADE20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C458DA-CF93-71D9-6958-2CBDBB78BABC}"/>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9693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15A726-4175-5FE4-2CC7-B8B4175565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BF1EB1-1722-777C-3E33-9CDEA17342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8CBBA-7FDB-4248-9CC0-A0F11F676BD8}"/>
              </a:ext>
            </a:extLst>
          </p:cNvPr>
          <p:cNvSpPr>
            <a:spLocks noGrp="1"/>
          </p:cNvSpPr>
          <p:nvPr>
            <p:ph type="dt" sz="half" idx="10"/>
          </p:nvPr>
        </p:nvSpPr>
        <p:spPr/>
        <p:txBody>
          <a:bodyPr/>
          <a:lstStyle/>
          <a:p>
            <a:fld id="{EECF02AB-6034-4B88-BC5A-7C17CB0EF809}" type="datetime1">
              <a:rPr lang="en-US" smtClean="0"/>
              <a:t>4/26/23</a:t>
            </a:fld>
            <a:endParaRPr lang="en-US" dirty="0"/>
          </a:p>
        </p:txBody>
      </p:sp>
      <p:sp>
        <p:nvSpPr>
          <p:cNvPr id="5" name="Footer Placeholder 4">
            <a:extLst>
              <a:ext uri="{FF2B5EF4-FFF2-40B4-BE49-F238E27FC236}">
                <a16:creationId xmlns:a16="http://schemas.microsoft.com/office/drawing/2014/main" id="{CED4F995-3096-01C5-DEC3-C74E865986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9AB010-6A6C-A3FD-DD00-A2ADDF88A1E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099380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8A45-5A75-DDF2-E197-22E7438D6F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121743-8156-FABA-7EEB-8FD0BAF31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9D5FD-F5DD-3367-644C-9AA9FD97D2AE}"/>
              </a:ext>
            </a:extLst>
          </p:cNvPr>
          <p:cNvSpPr>
            <a:spLocks noGrp="1"/>
          </p:cNvSpPr>
          <p:nvPr>
            <p:ph type="dt" sz="half" idx="10"/>
          </p:nvPr>
        </p:nvSpPr>
        <p:spPr/>
        <p:txBody>
          <a:bodyPr/>
          <a:lstStyle/>
          <a:p>
            <a:fld id="{22F3E5F3-28EE-488F-BD53-B744C06C3DEC}" type="datetime1">
              <a:rPr lang="en-US" smtClean="0"/>
              <a:t>4/26/23</a:t>
            </a:fld>
            <a:endParaRPr lang="en-US" dirty="0"/>
          </a:p>
        </p:txBody>
      </p:sp>
      <p:sp>
        <p:nvSpPr>
          <p:cNvPr id="5" name="Footer Placeholder 4">
            <a:extLst>
              <a:ext uri="{FF2B5EF4-FFF2-40B4-BE49-F238E27FC236}">
                <a16:creationId xmlns:a16="http://schemas.microsoft.com/office/drawing/2014/main" id="{F7134AE6-663E-3351-FEAE-A54AF2B0C3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7AA8F8-F5A4-C230-3AFB-90C1F7517FD7}"/>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9647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A1FA-EF6B-6896-851F-323B96DABB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24ECA0-AC44-F1B1-2F03-6A2556FF9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51CEC6-5877-C7CC-DE3C-FAC68AD6BFE2}"/>
              </a:ext>
            </a:extLst>
          </p:cNvPr>
          <p:cNvSpPr>
            <a:spLocks noGrp="1"/>
          </p:cNvSpPr>
          <p:nvPr>
            <p:ph type="dt" sz="half" idx="10"/>
          </p:nvPr>
        </p:nvSpPr>
        <p:spPr/>
        <p:txBody>
          <a:bodyPr/>
          <a:lstStyle/>
          <a:p>
            <a:fld id="{E72EB70D-CD01-44DA-83B3-8FEB3383D307}" type="datetime1">
              <a:rPr lang="en-US" smtClean="0"/>
              <a:t>4/26/23</a:t>
            </a:fld>
            <a:endParaRPr lang="en-US" dirty="0"/>
          </a:p>
        </p:txBody>
      </p:sp>
      <p:sp>
        <p:nvSpPr>
          <p:cNvPr id="5" name="Footer Placeholder 4">
            <a:extLst>
              <a:ext uri="{FF2B5EF4-FFF2-40B4-BE49-F238E27FC236}">
                <a16:creationId xmlns:a16="http://schemas.microsoft.com/office/drawing/2014/main" id="{D9A54FAA-916B-41A3-6CC1-D0F007D955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CB158C-901E-804E-285A-0E6DB83CAA71}"/>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83220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8EE1-464F-7308-8DDC-5824B8ED35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BA2941-F671-8422-CFC9-3478ED13E8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966505-6FAA-4AF8-A79F-1FE7C09272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667B7-5B15-6C21-E260-820AEB5B4A18}"/>
              </a:ext>
            </a:extLst>
          </p:cNvPr>
          <p:cNvSpPr>
            <a:spLocks noGrp="1"/>
          </p:cNvSpPr>
          <p:nvPr>
            <p:ph type="dt" sz="half" idx="10"/>
          </p:nvPr>
        </p:nvSpPr>
        <p:spPr/>
        <p:txBody>
          <a:bodyPr/>
          <a:lstStyle/>
          <a:p>
            <a:fld id="{D0158CFD-9357-46BE-A189-D637A67C8730}" type="datetime1">
              <a:rPr lang="en-US" smtClean="0"/>
              <a:t>4/26/23</a:t>
            </a:fld>
            <a:endParaRPr lang="en-US" dirty="0"/>
          </a:p>
        </p:txBody>
      </p:sp>
      <p:sp>
        <p:nvSpPr>
          <p:cNvPr id="6" name="Footer Placeholder 5">
            <a:extLst>
              <a:ext uri="{FF2B5EF4-FFF2-40B4-BE49-F238E27FC236}">
                <a16:creationId xmlns:a16="http://schemas.microsoft.com/office/drawing/2014/main" id="{7C449D49-EF15-7EF3-979C-02D216274B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806A62-980E-BF32-66BD-53C887A639C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736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817B-0BA9-4DE2-EFDA-D3B9E3E72F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44D5CE-95D6-408D-4528-BF7B513700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D2852-739A-38CD-4FC7-039DD0FEB4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C0772D-DEB9-F933-A545-5FD64D064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37109F-5FD2-CE27-3C60-E8A60BC1CC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105EB8-8061-3D25-CD05-BFD87163ECEB}"/>
              </a:ext>
            </a:extLst>
          </p:cNvPr>
          <p:cNvSpPr>
            <a:spLocks noGrp="1"/>
          </p:cNvSpPr>
          <p:nvPr>
            <p:ph type="dt" sz="half" idx="10"/>
          </p:nvPr>
        </p:nvSpPr>
        <p:spPr/>
        <p:txBody>
          <a:bodyPr/>
          <a:lstStyle/>
          <a:p>
            <a:fld id="{7B4742EE-B331-4632-BD10-A82FED6B6FC0}" type="datetime1">
              <a:rPr lang="en-US" smtClean="0"/>
              <a:t>4/26/23</a:t>
            </a:fld>
            <a:endParaRPr lang="en-US" dirty="0"/>
          </a:p>
        </p:txBody>
      </p:sp>
      <p:sp>
        <p:nvSpPr>
          <p:cNvPr id="8" name="Footer Placeholder 7">
            <a:extLst>
              <a:ext uri="{FF2B5EF4-FFF2-40B4-BE49-F238E27FC236}">
                <a16:creationId xmlns:a16="http://schemas.microsoft.com/office/drawing/2014/main" id="{31B20A93-71CB-2CA9-5322-B9C98C0A957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A0480F8-99A5-71D9-139A-4EC35836A2D7}"/>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85580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D7D0-DEB4-A558-5BCE-A353EFFDE9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5DF754-94ED-258F-242C-03F55A1DB9B7}"/>
              </a:ext>
            </a:extLst>
          </p:cNvPr>
          <p:cNvSpPr>
            <a:spLocks noGrp="1"/>
          </p:cNvSpPr>
          <p:nvPr>
            <p:ph type="dt" sz="half" idx="10"/>
          </p:nvPr>
        </p:nvSpPr>
        <p:spPr/>
        <p:txBody>
          <a:bodyPr/>
          <a:lstStyle/>
          <a:p>
            <a:fld id="{451BA835-D13F-49F4-8F11-5D576AC65FAD}" type="datetime1">
              <a:rPr lang="en-US" smtClean="0"/>
              <a:t>4/26/23</a:t>
            </a:fld>
            <a:endParaRPr lang="en-US" dirty="0"/>
          </a:p>
        </p:txBody>
      </p:sp>
      <p:sp>
        <p:nvSpPr>
          <p:cNvPr id="4" name="Footer Placeholder 3">
            <a:extLst>
              <a:ext uri="{FF2B5EF4-FFF2-40B4-BE49-F238E27FC236}">
                <a16:creationId xmlns:a16="http://schemas.microsoft.com/office/drawing/2014/main" id="{DB479A6B-3089-8EEA-2185-368C39BE141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16E940-F2EF-7109-0684-86855253494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02538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1AD6E4-8CC7-B232-F5EE-98F85EDD12EF}"/>
              </a:ext>
            </a:extLst>
          </p:cNvPr>
          <p:cNvSpPr>
            <a:spLocks noGrp="1"/>
          </p:cNvSpPr>
          <p:nvPr>
            <p:ph type="dt" sz="half" idx="10"/>
          </p:nvPr>
        </p:nvSpPr>
        <p:spPr/>
        <p:txBody>
          <a:bodyPr/>
          <a:lstStyle/>
          <a:p>
            <a:fld id="{ADBD1799-ACB5-4CB2-86A2-5C574F1C8706}" type="datetime1">
              <a:rPr lang="en-US" smtClean="0"/>
              <a:t>4/26/23</a:t>
            </a:fld>
            <a:endParaRPr lang="en-US" dirty="0"/>
          </a:p>
        </p:txBody>
      </p:sp>
      <p:sp>
        <p:nvSpPr>
          <p:cNvPr id="3" name="Footer Placeholder 2">
            <a:extLst>
              <a:ext uri="{FF2B5EF4-FFF2-40B4-BE49-F238E27FC236}">
                <a16:creationId xmlns:a16="http://schemas.microsoft.com/office/drawing/2014/main" id="{E02CC243-F756-2CF1-97B8-8497B0439B3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869B6-2EB6-2899-E4FE-82E517E67070}"/>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0513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ABAE1-FAF8-7754-3FBB-B3544BAFFC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BE037E-3D7A-E20A-BDCE-02674DBAB1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534561-0228-865F-C3AC-1C3E98B95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7FE62-5FEF-3D5C-1425-74716557FFAD}"/>
              </a:ext>
            </a:extLst>
          </p:cNvPr>
          <p:cNvSpPr>
            <a:spLocks noGrp="1"/>
          </p:cNvSpPr>
          <p:nvPr>
            <p:ph type="dt" sz="half" idx="10"/>
          </p:nvPr>
        </p:nvSpPr>
        <p:spPr/>
        <p:txBody>
          <a:bodyPr/>
          <a:lstStyle/>
          <a:p>
            <a:fld id="{ED5DD0D6-7A82-473E-879B-C6ECD6CCCFEC}" type="datetime1">
              <a:rPr lang="en-US" smtClean="0"/>
              <a:t>4/26/23</a:t>
            </a:fld>
            <a:endParaRPr lang="en-US" dirty="0"/>
          </a:p>
        </p:txBody>
      </p:sp>
      <p:sp>
        <p:nvSpPr>
          <p:cNvPr id="6" name="Footer Placeholder 5">
            <a:extLst>
              <a:ext uri="{FF2B5EF4-FFF2-40B4-BE49-F238E27FC236}">
                <a16:creationId xmlns:a16="http://schemas.microsoft.com/office/drawing/2014/main" id="{6BF6652C-3790-FA41-C9E8-8A6087879C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13C1B1-057D-2EE5-8E7D-66D188DCD269}"/>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2547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DAFB-2B35-2583-AC30-B2FCB5D69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90B2FD-94D9-2C52-2886-2FDED245E8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F81432-7E6F-4E7D-4C27-65F26C09A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FB610-7172-1097-4C73-2C93A1D10C3F}"/>
              </a:ext>
            </a:extLst>
          </p:cNvPr>
          <p:cNvSpPr>
            <a:spLocks noGrp="1"/>
          </p:cNvSpPr>
          <p:nvPr>
            <p:ph type="dt" sz="half" idx="10"/>
          </p:nvPr>
        </p:nvSpPr>
        <p:spPr/>
        <p:txBody>
          <a:bodyPr/>
          <a:lstStyle/>
          <a:p>
            <a:fld id="{D4605E03-BC17-41A7-854C-DFAB672737DC}" type="datetime1">
              <a:rPr lang="en-US" smtClean="0"/>
              <a:t>4/26/23</a:t>
            </a:fld>
            <a:endParaRPr lang="en-US" dirty="0"/>
          </a:p>
        </p:txBody>
      </p:sp>
      <p:sp>
        <p:nvSpPr>
          <p:cNvPr id="6" name="Footer Placeholder 5">
            <a:extLst>
              <a:ext uri="{FF2B5EF4-FFF2-40B4-BE49-F238E27FC236}">
                <a16:creationId xmlns:a16="http://schemas.microsoft.com/office/drawing/2014/main" id="{6485EE47-7B89-0A2F-6EB1-BB2B2985DC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EAE483-302D-CE3A-B92A-120CA045257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2317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EE0164-24C5-CE10-3CD3-D22C36DC7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BB3B9A-C919-0A88-9A3E-7E88A3E97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7DD55-B7B0-EBBC-DEA1-456D0E9502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08324-A84C-4A45-93B6-78D079CCE772}" type="datetime1">
              <a:rPr lang="en-US" smtClean="0"/>
              <a:t>4/26/23</a:t>
            </a:fld>
            <a:endParaRPr lang="en-US" dirty="0"/>
          </a:p>
        </p:txBody>
      </p:sp>
      <p:sp>
        <p:nvSpPr>
          <p:cNvPr id="5" name="Footer Placeholder 4">
            <a:extLst>
              <a:ext uri="{FF2B5EF4-FFF2-40B4-BE49-F238E27FC236}">
                <a16:creationId xmlns:a16="http://schemas.microsoft.com/office/drawing/2014/main" id="{E56A6707-F720-8839-5191-218BB6D36C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03CCE00-C86C-0170-39B3-D6315C584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6809324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i.org/10.1145/315866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16/j.ijinfomgt.2020.102089" TargetMode="External"/><Relationship Id="rId2" Type="http://schemas.openxmlformats.org/officeDocument/2006/relationships/hyperlink" Target="https://doi.org/10.1109/iccsa.2012.29" TargetMode="External"/><Relationship Id="rId1" Type="http://schemas.openxmlformats.org/officeDocument/2006/relationships/slideLayout" Target="../slideLayouts/slideLayout2.xml"/><Relationship Id="rId5" Type="http://schemas.openxmlformats.org/officeDocument/2006/relationships/hyperlink" Target="https://doi.org/10.3390/fi11020043" TargetMode="External"/><Relationship Id="rId4" Type="http://schemas.openxmlformats.org/officeDocument/2006/relationships/hyperlink" Target="https://doi.org/10.1109/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F474-9432-41AE-F6E2-9271DF2C9026}"/>
              </a:ext>
            </a:extLst>
          </p:cNvPr>
          <p:cNvSpPr>
            <a:spLocks noGrp="1"/>
          </p:cNvSpPr>
          <p:nvPr>
            <p:ph type="ctrTitle"/>
          </p:nvPr>
        </p:nvSpPr>
        <p:spPr>
          <a:xfrm>
            <a:off x="890338" y="640080"/>
            <a:ext cx="3734014" cy="3566160"/>
          </a:xfrm>
        </p:spPr>
        <p:txBody>
          <a:bodyPr anchor="b">
            <a:normAutofit/>
          </a:bodyPr>
          <a:lstStyle/>
          <a:p>
            <a:pPr algn="l"/>
            <a:r>
              <a:rPr lang="en-US" sz="5400" dirty="0"/>
              <a:t>Hotel Booking Platform</a:t>
            </a:r>
          </a:p>
        </p:txBody>
      </p:sp>
      <p:sp>
        <p:nvSpPr>
          <p:cNvPr id="3" name="Subtitle 2">
            <a:extLst>
              <a:ext uri="{FF2B5EF4-FFF2-40B4-BE49-F238E27FC236}">
                <a16:creationId xmlns:a16="http://schemas.microsoft.com/office/drawing/2014/main" id="{3B26BA7F-9B03-6A44-9E57-9C730E29FD15}"/>
              </a:ext>
            </a:extLst>
          </p:cNvPr>
          <p:cNvSpPr>
            <a:spLocks noGrp="1"/>
          </p:cNvSpPr>
          <p:nvPr>
            <p:ph type="subTitle" idx="1"/>
          </p:nvPr>
        </p:nvSpPr>
        <p:spPr>
          <a:xfrm>
            <a:off x="890339" y="4636008"/>
            <a:ext cx="3734014" cy="1572768"/>
          </a:xfrm>
        </p:spPr>
        <p:txBody>
          <a:bodyPr>
            <a:normAutofit/>
          </a:bodyPr>
          <a:lstStyle/>
          <a:p>
            <a:pPr algn="l"/>
            <a:r>
              <a:rPr lang="en-US" dirty="0"/>
              <a:t>CMPE 272 – Project</a:t>
            </a:r>
          </a:p>
          <a:p>
            <a:pPr algn="l"/>
            <a:r>
              <a:rPr lang="en-US" dirty="0"/>
              <a:t>By:	Noam Smilovich 	016065699</a:t>
            </a:r>
          </a:p>
        </p:txBody>
      </p:sp>
      <p:pic>
        <p:nvPicPr>
          <p:cNvPr id="17" name="Picture 3" descr="Colorized light photo effects">
            <a:extLst>
              <a:ext uri="{FF2B5EF4-FFF2-40B4-BE49-F238E27FC236}">
                <a16:creationId xmlns:a16="http://schemas.microsoft.com/office/drawing/2014/main" id="{F3BBB024-797F-C72A-9DEF-8C0D6D090ECC}"/>
              </a:ext>
            </a:extLst>
          </p:cNvPr>
          <p:cNvPicPr>
            <a:picLocks noChangeAspect="1"/>
          </p:cNvPicPr>
          <p:nvPr/>
        </p:nvPicPr>
        <p:blipFill rotWithShape="1">
          <a:blip r:embed="rId2"/>
          <a:srcRect l="5642" r="274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71704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dirty="0"/>
              <a:t>References</a:t>
            </a:r>
          </a:p>
        </p:txBody>
      </p:sp>
      <p:sp>
        <p:nvSpPr>
          <p:cNvPr id="3" name="Content Placeholder 2">
            <a:extLst>
              <a:ext uri="{FF2B5EF4-FFF2-40B4-BE49-F238E27FC236}">
                <a16:creationId xmlns:a16="http://schemas.microsoft.com/office/drawing/2014/main" id="{48FB96EB-A3F9-62CD-44A5-DCCA08DD2CEA}"/>
              </a:ext>
            </a:extLst>
          </p:cNvPr>
          <p:cNvSpPr>
            <a:spLocks noGrp="1"/>
          </p:cNvSpPr>
          <p:nvPr>
            <p:ph idx="1"/>
          </p:nvPr>
        </p:nvSpPr>
        <p:spPr>
          <a:xfrm>
            <a:off x="233916" y="1552353"/>
            <a:ext cx="11812772" cy="5135526"/>
          </a:xfrm>
        </p:spPr>
        <p:txBody>
          <a:bodyPr>
            <a:normAutofit/>
          </a:bodyPr>
          <a:lstStyle/>
          <a:p>
            <a:pPr marL="0" indent="0">
              <a:buNone/>
            </a:pPr>
            <a:r>
              <a:rPr lang="en-US" sz="1400" dirty="0"/>
              <a:t>[7]	S. Bradshaw, K. Chodorow, and Eoin Brazil, MongoDB : the definitive guide : powerful and scalable data storage. Sebastopol, Ca: </a:t>
            </a:r>
            <a:r>
              <a:rPr lang="en-US" sz="1400" dirty="0" err="1"/>
              <a:t>O’reilly</a:t>
            </a:r>
            <a:r>
              <a:rPr lang="en-US" sz="1400" dirty="0"/>
              <a:t>, 2019.</a:t>
            </a:r>
          </a:p>
          <a:p>
            <a:pPr marL="0" indent="0">
              <a:buNone/>
            </a:pPr>
            <a:endParaRPr lang="en-US" sz="1400" dirty="0"/>
          </a:p>
          <a:p>
            <a:pPr marL="0" indent="0">
              <a:buNone/>
            </a:pPr>
            <a:r>
              <a:rPr lang="en-US" sz="1400" dirty="0"/>
              <a:t>[8]	A. </a:t>
            </a:r>
            <a:r>
              <a:rPr lang="en-US" sz="1400" dirty="0" err="1"/>
              <a:t>Davoudian</a:t>
            </a:r>
            <a:r>
              <a:rPr lang="en-US" sz="1400" dirty="0"/>
              <a:t>, L. Chen, and M. Liu, “A Survey on NoSQL Stores,” ACM Computing Surveys, vol. 51, no. 2, pp. 1–43, Apr. 2018, </a:t>
            </a:r>
            <a:r>
              <a:rPr lang="en-US" sz="1400" dirty="0" err="1"/>
              <a:t>doi</a:t>
            </a:r>
            <a:r>
              <a:rPr lang="en-US" sz="1400" dirty="0"/>
              <a:t>: 	</a:t>
            </a:r>
            <a:r>
              <a:rPr lang="en-US" sz="1400" dirty="0">
                <a:hlinkClick r:id="rId2"/>
              </a:rPr>
              <a:t>https://doi.org/10.1145/3158661</a:t>
            </a:r>
            <a:r>
              <a:rPr lang="en-US" sz="1400" dirty="0"/>
              <a:t>.</a:t>
            </a:r>
          </a:p>
          <a:p>
            <a:pPr marL="0" indent="0">
              <a:buNone/>
            </a:pPr>
            <a:endParaRPr lang="en-US" sz="1400" dirty="0"/>
          </a:p>
          <a:p>
            <a:pPr marL="0" indent="0">
              <a:buNone/>
            </a:pPr>
            <a:r>
              <a:rPr lang="en-US" sz="1400" dirty="0"/>
              <a:t>[9]	M. Ha and Y. </a:t>
            </a:r>
            <a:r>
              <a:rPr lang="en-US" sz="1400" dirty="0" err="1"/>
              <a:t>Shichkina</a:t>
            </a:r>
            <a:r>
              <a:rPr lang="en-US" sz="1400" dirty="0"/>
              <a:t>, "The Query Translation from MySQL to MongoDB Taking into Account the Structure of the Database," 2021 IEEE Conference 	of Russian Young Researchers in Electrical and Electronic Engineering (</a:t>
            </a:r>
            <a:r>
              <a:rPr lang="en-US" sz="1400" dirty="0" err="1"/>
              <a:t>ElConRus</a:t>
            </a:r>
            <a:r>
              <a:rPr lang="en-US" sz="1400" dirty="0"/>
              <a:t>), St. Petersburg, Moscow, Russia, 2021, pp. 383-386, </a:t>
            </a:r>
            <a:r>
              <a:rPr lang="en-US" sz="1400" dirty="0" err="1"/>
              <a:t>doi</a:t>
            </a:r>
            <a:r>
              <a:rPr lang="en-US" sz="1400" dirty="0"/>
              <a:t>: 	10.1109/ElConRus51938.2021.9396591.</a:t>
            </a:r>
          </a:p>
          <a:p>
            <a:pPr marL="0" indent="0">
              <a:buNone/>
            </a:pPr>
            <a:endParaRPr lang="en-US" sz="1400" dirty="0"/>
          </a:p>
          <a:p>
            <a:pPr marL="0" indent="0">
              <a:buNone/>
            </a:pPr>
            <a:r>
              <a:rPr lang="en-US" sz="1400" dirty="0"/>
              <a:t>[10]	I. </a:t>
            </a:r>
            <a:r>
              <a:rPr lang="en-US" sz="1400" dirty="0" err="1"/>
              <a:t>Mearaj</a:t>
            </a:r>
            <a:r>
              <a:rPr lang="en-US" sz="1400" dirty="0"/>
              <a:t>, P. Maheshwari and M. J. Kaur, "Data Conversion from Traditional Relational Database to MongoDB using XAMPP and NoSQL," 2018 Fifth 	HCT Information Technology Trends (ITT), Dubai, United Arab Emirates, 2018, pp. 94-98, </a:t>
            </a:r>
            <a:r>
              <a:rPr lang="en-US" sz="1400" dirty="0" err="1"/>
              <a:t>doi</a:t>
            </a:r>
            <a:r>
              <a:rPr lang="en-US" sz="1400" dirty="0"/>
              <a:t>: 10.1109/CTIT.2018.8649513.</a:t>
            </a:r>
          </a:p>
          <a:p>
            <a:pPr marL="0" indent="0">
              <a:buNone/>
            </a:pPr>
            <a:endParaRPr lang="en-US" sz="1400" dirty="0"/>
          </a:p>
          <a:p>
            <a:pPr marL="0" indent="0">
              <a:buNone/>
            </a:pPr>
            <a:r>
              <a:rPr lang="en-US" sz="1400" dirty="0"/>
              <a:t>[11]	A. </a:t>
            </a:r>
            <a:r>
              <a:rPr lang="en-US" sz="1400" dirty="0" err="1"/>
              <a:t>Kanade</a:t>
            </a:r>
            <a:r>
              <a:rPr lang="en-US" sz="1400" dirty="0"/>
              <a:t>, A. Gopal and S. </a:t>
            </a:r>
            <a:r>
              <a:rPr lang="en-US" sz="1400" dirty="0" err="1"/>
              <a:t>Kanade</a:t>
            </a:r>
            <a:r>
              <a:rPr lang="en-US" sz="1400" dirty="0"/>
              <a:t>, "A study of normalization and embedding in MongoDB," 2014 IEEE International Advance Computing Conference 	(IACC), Gurgaon, India, 2014, pp. 416-421, </a:t>
            </a:r>
            <a:r>
              <a:rPr lang="en-US" sz="1400" dirty="0" err="1"/>
              <a:t>doi</a:t>
            </a:r>
            <a:r>
              <a:rPr lang="en-US" sz="1400" dirty="0"/>
              <a:t>: 10.1109/IAdCC.2014.6779360.</a:t>
            </a:r>
          </a:p>
        </p:txBody>
      </p:sp>
    </p:spTree>
    <p:extLst>
      <p:ext uri="{BB962C8B-B14F-4D97-AF65-F5344CB8AC3E}">
        <p14:creationId xmlns:p14="http://schemas.microsoft.com/office/powerpoint/2010/main" val="41214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BCE4-E994-B26A-E710-EE6CE8C2E45B}"/>
              </a:ext>
            </a:extLst>
          </p:cNvPr>
          <p:cNvSpPr>
            <a:spLocks noGrp="1"/>
          </p:cNvSpPr>
          <p:nvPr>
            <p:ph type="title"/>
          </p:nvPr>
        </p:nvSpPr>
        <p:spPr/>
        <p:txBody>
          <a:bodyPr>
            <a:normAutofit/>
          </a:bodyPr>
          <a:lstStyle/>
          <a:p>
            <a:r>
              <a:rPr lang="en-US" sz="5400"/>
              <a:t>Agenda</a:t>
            </a:r>
          </a:p>
        </p:txBody>
      </p:sp>
      <p:graphicFrame>
        <p:nvGraphicFramePr>
          <p:cNvPr id="5" name="Content Placeholder 2">
            <a:extLst>
              <a:ext uri="{FF2B5EF4-FFF2-40B4-BE49-F238E27FC236}">
                <a16:creationId xmlns:a16="http://schemas.microsoft.com/office/drawing/2014/main" id="{A74458D2-F329-7126-76CD-756C18ECA4E4}"/>
              </a:ext>
            </a:extLst>
          </p:cNvPr>
          <p:cNvGraphicFramePr>
            <a:graphicFrameLocks noGrp="1"/>
          </p:cNvGraphicFramePr>
          <p:nvPr>
            <p:ph idx="1"/>
            <p:extLst>
              <p:ext uri="{D42A27DB-BD31-4B8C-83A1-F6EECF244321}">
                <p14:modId xmlns:p14="http://schemas.microsoft.com/office/powerpoint/2010/main" val="151233625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158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dirty="0"/>
              <a:t>Introduction</a:t>
            </a:r>
          </a:p>
        </p:txBody>
      </p:sp>
      <p:sp>
        <p:nvSpPr>
          <p:cNvPr id="3" name="Content Placeholder 2">
            <a:extLst>
              <a:ext uri="{FF2B5EF4-FFF2-40B4-BE49-F238E27FC236}">
                <a16:creationId xmlns:a16="http://schemas.microsoft.com/office/drawing/2014/main" id="{48FB96EB-A3F9-62CD-44A5-DCCA08DD2CEA}"/>
              </a:ext>
            </a:extLst>
          </p:cNvPr>
          <p:cNvSpPr>
            <a:spLocks noGrp="1"/>
          </p:cNvSpPr>
          <p:nvPr>
            <p:ph idx="1"/>
          </p:nvPr>
        </p:nvSpPr>
        <p:spPr>
          <a:xfrm>
            <a:off x="838200" y="1929384"/>
            <a:ext cx="10515600" cy="4251960"/>
          </a:xfrm>
        </p:spPr>
        <p:txBody>
          <a:bodyPr>
            <a:normAutofit/>
          </a:bodyPr>
          <a:lstStyle/>
          <a:p>
            <a:pPr marL="285750" indent="-285750"/>
            <a:r>
              <a:rPr lang="en-US" sz="2200" dirty="0"/>
              <a:t>Data portability between different cloud providers can be major issue in cloud computing. </a:t>
            </a:r>
          </a:p>
          <a:p>
            <a:pPr marL="285750" indent="-285750"/>
            <a:endParaRPr lang="en-US" sz="2200" dirty="0"/>
          </a:p>
          <a:p>
            <a:pPr marL="285750" indent="-285750"/>
            <a:r>
              <a:rPr lang="en-US" sz="2200" dirty="0"/>
              <a:t>Being locked into a specific cloud platform can be a common problem when developing software for the cloud.</a:t>
            </a:r>
          </a:p>
          <a:p>
            <a:pPr marL="285750" indent="-285750"/>
            <a:endParaRPr lang="en-US" sz="2200" dirty="0"/>
          </a:p>
          <a:p>
            <a:pPr marL="285750" indent="-285750"/>
            <a:r>
              <a:rPr lang="en-US" sz="2200" dirty="0"/>
              <a:t>companies may want to switch providers or use multiple clouds simultaneously. This can be difficult because different cloud providers use different storage architectures</a:t>
            </a:r>
          </a:p>
          <a:p>
            <a:pPr marL="285750" indent="-285750"/>
            <a:endParaRPr lang="en-US" sz="2200" dirty="0"/>
          </a:p>
          <a:p>
            <a:pPr marL="285750" indent="-285750"/>
            <a:endParaRPr lang="en-US" sz="2200" dirty="0"/>
          </a:p>
        </p:txBody>
      </p:sp>
    </p:spTree>
    <p:extLst>
      <p:ext uri="{BB962C8B-B14F-4D97-AF65-F5344CB8AC3E}">
        <p14:creationId xmlns:p14="http://schemas.microsoft.com/office/powerpoint/2010/main" val="327951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dirty="0"/>
              <a:t>Some Changes…</a:t>
            </a:r>
          </a:p>
        </p:txBody>
      </p:sp>
      <p:sp>
        <p:nvSpPr>
          <p:cNvPr id="3" name="Content Placeholder 2">
            <a:extLst>
              <a:ext uri="{FF2B5EF4-FFF2-40B4-BE49-F238E27FC236}">
                <a16:creationId xmlns:a16="http://schemas.microsoft.com/office/drawing/2014/main" id="{48FB96EB-A3F9-62CD-44A5-DCCA08DD2CEA}"/>
              </a:ext>
            </a:extLst>
          </p:cNvPr>
          <p:cNvSpPr>
            <a:spLocks noGrp="1"/>
          </p:cNvSpPr>
          <p:nvPr>
            <p:ph idx="1"/>
          </p:nvPr>
        </p:nvSpPr>
        <p:spPr>
          <a:xfrm>
            <a:off x="838200" y="1929384"/>
            <a:ext cx="10515600" cy="4251960"/>
          </a:xfrm>
        </p:spPr>
        <p:txBody>
          <a:bodyPr>
            <a:normAutofit/>
          </a:bodyPr>
          <a:lstStyle/>
          <a:p>
            <a:r>
              <a:rPr lang="en-US" sz="2200" b="0" i="0" u="none" strike="noStrike" dirty="0">
                <a:effectLst/>
                <a:latin typeface="Söhne"/>
              </a:rPr>
              <a:t>Implement a Java server code that listens for requests from the Python GUI and connects to one of several databases based on a client’s message. </a:t>
            </a:r>
          </a:p>
          <a:p>
            <a:pPr marL="0" indent="0">
              <a:buNone/>
            </a:pPr>
            <a:endParaRPr lang="en-US" sz="2200" dirty="0"/>
          </a:p>
          <a:p>
            <a:pPr marL="285750" indent="-285750"/>
            <a:r>
              <a:rPr lang="en-US" sz="2200" dirty="0"/>
              <a:t>Implement a Factory Method design pattern in the Java server to create a DB connection object which matches a client’s needs.</a:t>
            </a:r>
          </a:p>
        </p:txBody>
      </p:sp>
    </p:spTree>
    <p:extLst>
      <p:ext uri="{BB962C8B-B14F-4D97-AF65-F5344CB8AC3E}">
        <p14:creationId xmlns:p14="http://schemas.microsoft.com/office/powerpoint/2010/main" val="226537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kern="1200" dirty="0">
                <a:solidFill>
                  <a:schemeClr val="tx1"/>
                </a:solidFill>
                <a:latin typeface="+mj-lt"/>
                <a:ea typeface="+mj-ea"/>
                <a:cs typeface="+mj-cs"/>
              </a:rPr>
              <a:t>System Overview</a:t>
            </a:r>
            <a:endParaRPr lang="en-US" sz="5400" dirty="0"/>
          </a:p>
        </p:txBody>
      </p:sp>
      <p:pic>
        <p:nvPicPr>
          <p:cNvPr id="6" name="Picture 5">
            <a:extLst>
              <a:ext uri="{FF2B5EF4-FFF2-40B4-BE49-F238E27FC236}">
                <a16:creationId xmlns:a16="http://schemas.microsoft.com/office/drawing/2014/main" id="{1E44FB5E-8F1E-F080-DFFC-5FE049637ABC}"/>
              </a:ext>
            </a:extLst>
          </p:cNvPr>
          <p:cNvPicPr>
            <a:picLocks noChangeAspect="1"/>
          </p:cNvPicPr>
          <p:nvPr/>
        </p:nvPicPr>
        <p:blipFill>
          <a:blip r:embed="rId2"/>
          <a:stretch>
            <a:fillRect/>
          </a:stretch>
        </p:blipFill>
        <p:spPr>
          <a:xfrm>
            <a:off x="3021672" y="1695661"/>
            <a:ext cx="6145607" cy="4394108"/>
          </a:xfrm>
          <a:prstGeom prst="rect">
            <a:avLst/>
          </a:prstGeom>
        </p:spPr>
      </p:pic>
    </p:spTree>
    <p:extLst>
      <p:ext uri="{BB962C8B-B14F-4D97-AF65-F5344CB8AC3E}">
        <p14:creationId xmlns:p14="http://schemas.microsoft.com/office/powerpoint/2010/main" val="272037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System Model</a:t>
            </a:r>
          </a:p>
        </p:txBody>
      </p:sp>
      <p:sp>
        <p:nvSpPr>
          <p:cNvPr id="4" name="TextBox 3">
            <a:extLst>
              <a:ext uri="{FF2B5EF4-FFF2-40B4-BE49-F238E27FC236}">
                <a16:creationId xmlns:a16="http://schemas.microsoft.com/office/drawing/2014/main" id="{B521D3C4-633A-80E9-85F0-CD7E0BC6AAC6}"/>
              </a:ext>
            </a:extLst>
          </p:cNvPr>
          <p:cNvSpPr txBox="1"/>
          <p:nvPr/>
        </p:nvSpPr>
        <p:spPr>
          <a:xfrm>
            <a:off x="159488" y="2807208"/>
            <a:ext cx="4494808" cy="3995928"/>
          </a:xfrm>
          <a:prstGeom prst="rect">
            <a:avLst/>
          </a:prstGeom>
        </p:spPr>
        <p:txBody>
          <a:bodyPr vert="horz" lIns="91440" tIns="45720" rIns="91440" bIns="45720" rtlCol="0" anchor="t">
            <a:normAutofit lnSpcReduction="10000"/>
          </a:bodyPr>
          <a:lstStyle/>
          <a:p>
            <a:pPr marL="285750" indent="-228600" defTabSz="914400">
              <a:lnSpc>
                <a:spcPct val="90000"/>
              </a:lnSpc>
              <a:spcAft>
                <a:spcPts val="600"/>
              </a:spcAft>
              <a:buFont typeface="Arial" panose="020B0604020202020204" pitchFamily="34" charset="0"/>
              <a:buChar char="•"/>
            </a:pPr>
            <a:r>
              <a:rPr lang="en-US" sz="1600" dirty="0"/>
              <a:t>Frontend</a:t>
            </a:r>
          </a:p>
          <a:p>
            <a:pPr marL="742950" lvl="1" indent="-228600" defTabSz="914400">
              <a:lnSpc>
                <a:spcPct val="90000"/>
              </a:lnSpc>
              <a:spcAft>
                <a:spcPts val="600"/>
              </a:spcAft>
              <a:buFont typeface="Arial" panose="020B0604020202020204" pitchFamily="34" charset="0"/>
              <a:buChar char="•"/>
            </a:pPr>
            <a:r>
              <a:rPr lang="en-US" sz="1600" dirty="0"/>
              <a:t>Python 3.9.10</a:t>
            </a:r>
          </a:p>
          <a:p>
            <a:pPr marL="742950" lvl="1" indent="-228600" defTabSz="914400">
              <a:lnSpc>
                <a:spcPct val="90000"/>
              </a:lnSpc>
              <a:spcAft>
                <a:spcPts val="600"/>
              </a:spcAft>
              <a:buFont typeface="Arial" panose="020B0604020202020204" pitchFamily="34" charset="0"/>
              <a:buChar char="•"/>
            </a:pPr>
            <a:endParaRPr lang="en-US" sz="1600" dirty="0"/>
          </a:p>
          <a:p>
            <a:pPr marL="285750" indent="-228600" defTabSz="914400">
              <a:lnSpc>
                <a:spcPct val="90000"/>
              </a:lnSpc>
              <a:spcAft>
                <a:spcPts val="600"/>
              </a:spcAft>
              <a:buFont typeface="Arial" panose="020B0604020202020204" pitchFamily="34" charset="0"/>
              <a:buChar char="•"/>
            </a:pPr>
            <a:r>
              <a:rPr lang="en-US" sz="1600" dirty="0"/>
              <a:t>Backend</a:t>
            </a:r>
          </a:p>
          <a:p>
            <a:pPr marL="742950" lvl="1" indent="-228600" defTabSz="914400">
              <a:lnSpc>
                <a:spcPct val="90000"/>
              </a:lnSpc>
              <a:spcAft>
                <a:spcPts val="600"/>
              </a:spcAft>
              <a:buFont typeface="Arial" panose="020B0604020202020204" pitchFamily="34" charset="0"/>
              <a:buChar char="•"/>
            </a:pPr>
            <a:r>
              <a:rPr lang="en-US" sz="1600" dirty="0"/>
              <a:t>Java 20.0.1</a:t>
            </a:r>
          </a:p>
          <a:p>
            <a:pPr marL="742950" lvl="1" indent="-228600" defTabSz="914400">
              <a:lnSpc>
                <a:spcPct val="90000"/>
              </a:lnSpc>
              <a:spcAft>
                <a:spcPts val="600"/>
              </a:spcAft>
              <a:buFont typeface="Arial" panose="020B0604020202020204" pitchFamily="34" charset="0"/>
              <a:buChar char="•"/>
            </a:pPr>
            <a:endParaRPr lang="en-US" sz="1600" dirty="0"/>
          </a:p>
          <a:p>
            <a:pPr marL="285750" indent="-228600" defTabSz="914400">
              <a:lnSpc>
                <a:spcPct val="90000"/>
              </a:lnSpc>
              <a:spcAft>
                <a:spcPts val="600"/>
              </a:spcAft>
              <a:buFont typeface="Arial" panose="020B0604020202020204" pitchFamily="34" charset="0"/>
              <a:buChar char="•"/>
            </a:pPr>
            <a:r>
              <a:rPr lang="en-US" sz="1600" dirty="0"/>
              <a:t>Database</a:t>
            </a:r>
          </a:p>
          <a:p>
            <a:pPr marL="742950" lvl="1" indent="-228600" defTabSz="914400">
              <a:lnSpc>
                <a:spcPct val="90000"/>
              </a:lnSpc>
              <a:spcAft>
                <a:spcPts val="600"/>
              </a:spcAft>
              <a:buFont typeface="Arial" panose="020B0604020202020204" pitchFamily="34" charset="0"/>
              <a:buChar char="•"/>
            </a:pPr>
            <a:r>
              <a:rPr lang="en-US" sz="1600" dirty="0"/>
              <a:t>MongoDB</a:t>
            </a:r>
          </a:p>
          <a:p>
            <a:pPr marL="1200150" lvl="2" indent="-228600" defTabSz="914400">
              <a:lnSpc>
                <a:spcPct val="90000"/>
              </a:lnSpc>
              <a:spcAft>
                <a:spcPts val="600"/>
              </a:spcAft>
              <a:buFont typeface="Arial" panose="020B0604020202020204" pitchFamily="34" charset="0"/>
              <a:buChar char="•"/>
            </a:pPr>
            <a:r>
              <a:rPr lang="en-US" sz="1600" dirty="0"/>
              <a:t>Consists of 1 primary node and 2 additional secondary nodes</a:t>
            </a:r>
          </a:p>
          <a:p>
            <a:pPr marL="742950" lvl="1" indent="-228600" defTabSz="914400">
              <a:lnSpc>
                <a:spcPct val="90000"/>
              </a:lnSpc>
              <a:spcAft>
                <a:spcPts val="600"/>
              </a:spcAft>
              <a:buFont typeface="Arial" panose="020B0604020202020204" pitchFamily="34" charset="0"/>
              <a:buChar char="•"/>
            </a:pPr>
            <a:r>
              <a:rPr lang="en-US" sz="1600" dirty="0"/>
              <a:t>ArangoDB</a:t>
            </a:r>
          </a:p>
          <a:p>
            <a:pPr marL="1200150" lvl="2" indent="-228600" defTabSz="914400">
              <a:lnSpc>
                <a:spcPct val="90000"/>
              </a:lnSpc>
              <a:spcAft>
                <a:spcPts val="600"/>
              </a:spcAft>
              <a:buFont typeface="Arial" panose="020B0604020202020204" pitchFamily="34" charset="0"/>
              <a:buChar char="•"/>
            </a:pPr>
            <a:r>
              <a:rPr lang="en-US" sz="1600" dirty="0"/>
              <a:t>Consists of 3 servers</a:t>
            </a:r>
          </a:p>
          <a:p>
            <a:pPr marL="742950" lvl="1" indent="-228600" defTabSz="914400">
              <a:lnSpc>
                <a:spcPct val="90000"/>
              </a:lnSpc>
              <a:spcAft>
                <a:spcPts val="600"/>
              </a:spcAft>
              <a:buFont typeface="Arial" panose="020B0604020202020204" pitchFamily="34" charset="0"/>
              <a:buChar char="•"/>
            </a:pPr>
            <a:r>
              <a:rPr lang="en-US" sz="1600" dirty="0"/>
              <a:t>MySQL</a:t>
            </a:r>
          </a:p>
          <a:p>
            <a:pPr marL="1200150" lvl="2" indent="-228600" defTabSz="914400">
              <a:lnSpc>
                <a:spcPct val="90000"/>
              </a:lnSpc>
              <a:spcAft>
                <a:spcPts val="600"/>
              </a:spcAft>
              <a:buFont typeface="Arial" panose="020B0604020202020204" pitchFamily="34" charset="0"/>
              <a:buChar char="•"/>
            </a:pPr>
            <a:r>
              <a:rPr lang="en-US" sz="1600" dirty="0"/>
              <a:t>Currently implemented with Derby</a:t>
            </a:r>
          </a:p>
          <a:p>
            <a:pPr marL="285750" indent="-228600" defTabSz="914400">
              <a:lnSpc>
                <a:spcPct val="90000"/>
              </a:lnSpc>
              <a:spcAft>
                <a:spcPts val="600"/>
              </a:spcAft>
              <a:buFont typeface="Arial" panose="020B0604020202020204" pitchFamily="34" charset="0"/>
              <a:buChar char="•"/>
            </a:pPr>
            <a:endParaRPr lang="en-US" sz="900" dirty="0"/>
          </a:p>
        </p:txBody>
      </p:sp>
      <p:pic>
        <p:nvPicPr>
          <p:cNvPr id="3" name="Picture 2" descr="Diagram&#10;&#10;Description automatically generated">
            <a:extLst>
              <a:ext uri="{FF2B5EF4-FFF2-40B4-BE49-F238E27FC236}">
                <a16:creationId xmlns:a16="http://schemas.microsoft.com/office/drawing/2014/main" id="{A49B6A06-ED4D-6B64-C7C4-5038715E2A75}"/>
              </a:ext>
            </a:extLst>
          </p:cNvPr>
          <p:cNvPicPr>
            <a:picLocks noChangeAspect="1"/>
          </p:cNvPicPr>
          <p:nvPr/>
        </p:nvPicPr>
        <p:blipFill>
          <a:blip r:embed="rId3"/>
          <a:stretch>
            <a:fillRect/>
          </a:stretch>
        </p:blipFill>
        <p:spPr>
          <a:xfrm>
            <a:off x="4654296" y="641624"/>
            <a:ext cx="6903720" cy="5574751"/>
          </a:xfrm>
          <a:prstGeom prst="rect">
            <a:avLst/>
          </a:prstGeom>
        </p:spPr>
      </p:pic>
    </p:spTree>
    <p:extLst>
      <p:ext uri="{BB962C8B-B14F-4D97-AF65-F5344CB8AC3E}">
        <p14:creationId xmlns:p14="http://schemas.microsoft.com/office/powerpoint/2010/main" val="210981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dirty="0"/>
              <a:t>Implementation</a:t>
            </a:r>
          </a:p>
        </p:txBody>
      </p:sp>
      <p:sp>
        <p:nvSpPr>
          <p:cNvPr id="3" name="Content Placeholder 2">
            <a:extLst>
              <a:ext uri="{FF2B5EF4-FFF2-40B4-BE49-F238E27FC236}">
                <a16:creationId xmlns:a16="http://schemas.microsoft.com/office/drawing/2014/main" id="{48FB96EB-A3F9-62CD-44A5-DCCA08DD2CEA}"/>
              </a:ext>
            </a:extLst>
          </p:cNvPr>
          <p:cNvSpPr>
            <a:spLocks noGrp="1"/>
          </p:cNvSpPr>
          <p:nvPr>
            <p:ph idx="1"/>
          </p:nvPr>
        </p:nvSpPr>
        <p:spPr>
          <a:xfrm>
            <a:off x="838200" y="1929384"/>
            <a:ext cx="10515600" cy="4251960"/>
          </a:xfrm>
        </p:spPr>
        <p:txBody>
          <a:bodyPr>
            <a:normAutofit/>
          </a:bodyPr>
          <a:lstStyle/>
          <a:p>
            <a:pPr marL="0" indent="0">
              <a:buNone/>
            </a:pPr>
            <a:endParaRPr lang="en-US" sz="1800" dirty="0"/>
          </a:p>
        </p:txBody>
      </p:sp>
      <p:pic>
        <p:nvPicPr>
          <p:cNvPr id="4" name="Picture 3">
            <a:extLst>
              <a:ext uri="{FF2B5EF4-FFF2-40B4-BE49-F238E27FC236}">
                <a16:creationId xmlns:a16="http://schemas.microsoft.com/office/drawing/2014/main" id="{D01EA905-A3F8-C71C-BD05-69E9E4C6385D}"/>
              </a:ext>
            </a:extLst>
          </p:cNvPr>
          <p:cNvPicPr>
            <a:picLocks noChangeAspect="1"/>
          </p:cNvPicPr>
          <p:nvPr/>
        </p:nvPicPr>
        <p:blipFill>
          <a:blip r:embed="rId2"/>
          <a:stretch>
            <a:fillRect/>
          </a:stretch>
        </p:blipFill>
        <p:spPr>
          <a:xfrm>
            <a:off x="536064" y="1695661"/>
            <a:ext cx="11116823" cy="4774420"/>
          </a:xfrm>
          <a:prstGeom prst="rect">
            <a:avLst/>
          </a:prstGeom>
        </p:spPr>
      </p:pic>
    </p:spTree>
    <p:extLst>
      <p:ext uri="{BB962C8B-B14F-4D97-AF65-F5344CB8AC3E}">
        <p14:creationId xmlns:p14="http://schemas.microsoft.com/office/powerpoint/2010/main" val="347163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a:xfrm>
            <a:off x="647132" y="1295231"/>
            <a:ext cx="5895178" cy="3807446"/>
          </a:xfrm>
        </p:spPr>
        <p:txBody>
          <a:bodyPr vert="horz" lIns="91440" tIns="45720" rIns="91440" bIns="45720" rtlCol="0" anchor="b">
            <a:normAutofit/>
          </a:bodyPr>
          <a:lstStyle/>
          <a:p>
            <a:r>
              <a:rPr lang="en-US" sz="6600" kern="1200">
                <a:solidFill>
                  <a:schemeClr val="tx1"/>
                </a:solidFill>
                <a:latin typeface="+mj-lt"/>
                <a:ea typeface="+mj-ea"/>
                <a:cs typeface="+mj-cs"/>
              </a:rPr>
              <a:t>Coding Part</a:t>
            </a:r>
          </a:p>
        </p:txBody>
      </p:sp>
      <p:sp>
        <p:nvSpPr>
          <p:cNvPr id="9" name="Freeform: Shape 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77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dirty="0"/>
              <a:t>References</a:t>
            </a:r>
          </a:p>
        </p:txBody>
      </p:sp>
      <p:sp>
        <p:nvSpPr>
          <p:cNvPr id="3" name="Content Placeholder 2">
            <a:extLst>
              <a:ext uri="{FF2B5EF4-FFF2-40B4-BE49-F238E27FC236}">
                <a16:creationId xmlns:a16="http://schemas.microsoft.com/office/drawing/2014/main" id="{48FB96EB-A3F9-62CD-44A5-DCCA08DD2CEA}"/>
              </a:ext>
            </a:extLst>
          </p:cNvPr>
          <p:cNvSpPr>
            <a:spLocks noGrp="1"/>
          </p:cNvSpPr>
          <p:nvPr>
            <p:ph idx="1"/>
          </p:nvPr>
        </p:nvSpPr>
        <p:spPr>
          <a:xfrm>
            <a:off x="233916" y="1552353"/>
            <a:ext cx="11812772" cy="5135526"/>
          </a:xfrm>
        </p:spPr>
        <p:txBody>
          <a:bodyPr>
            <a:normAutofit/>
          </a:bodyPr>
          <a:lstStyle/>
          <a:p>
            <a:pPr marL="0" indent="0">
              <a:buNone/>
            </a:pPr>
            <a:r>
              <a:rPr lang="en-US" sz="1400" dirty="0"/>
              <a:t>[1]	Mahdi </a:t>
            </a:r>
            <a:r>
              <a:rPr lang="en-US" sz="1400" dirty="0" err="1"/>
              <a:t>Negahi</a:t>
            </a:r>
            <a:r>
              <a:rPr lang="en-US" sz="1400" dirty="0"/>
              <a:t> Shirazi, Ho Chin </a:t>
            </a:r>
            <a:r>
              <a:rPr lang="en-US" sz="1400" dirty="0" err="1"/>
              <a:t>Kuan</a:t>
            </a:r>
            <a:r>
              <a:rPr lang="en-US" sz="1400" dirty="0"/>
              <a:t>, and Hossein Rezaei </a:t>
            </a:r>
            <a:r>
              <a:rPr lang="en-US" sz="1400" dirty="0" err="1"/>
              <a:t>Dolatabadi</a:t>
            </a:r>
            <a:r>
              <a:rPr lang="en-US" sz="1400" dirty="0"/>
              <a:t>, “Design Patterns to Enable Data Portability between Clouds’ 	Databases,” International Conference on Computational Science and Its Applications, Jun. 2012, </a:t>
            </a:r>
            <a:r>
              <a:rPr lang="en-US" sz="1400" dirty="0" err="1"/>
              <a:t>doi</a:t>
            </a:r>
            <a:r>
              <a:rPr lang="en-US" sz="1400" dirty="0"/>
              <a:t>: 	</a:t>
            </a:r>
            <a:r>
              <a:rPr lang="en-US" sz="1400" dirty="0">
                <a:hlinkClick r:id="rId2"/>
              </a:rPr>
              <a:t>https://doi.org/10.1109/iccsa.2012.29</a:t>
            </a:r>
            <a:r>
              <a:rPr lang="en-US" sz="1400" dirty="0"/>
              <a:t>.</a:t>
            </a:r>
          </a:p>
          <a:p>
            <a:pPr marL="0" indent="0">
              <a:buNone/>
            </a:pPr>
            <a:endParaRPr lang="en-US" sz="1400" dirty="0"/>
          </a:p>
          <a:p>
            <a:pPr marL="0" indent="0">
              <a:buNone/>
            </a:pPr>
            <a:r>
              <a:rPr lang="en-US" sz="1400" dirty="0"/>
              <a:t>[2]	F. </a:t>
            </a:r>
            <a:r>
              <a:rPr lang="en-US" sz="1400" dirty="0" err="1"/>
              <a:t>Ravat</a:t>
            </a:r>
            <a:r>
              <a:rPr lang="en-US" sz="1400" dirty="0"/>
              <a:t>, J. Song, O. Teste, and C. </a:t>
            </a:r>
            <a:r>
              <a:rPr lang="en-US" sz="1400" dirty="0" err="1"/>
              <a:t>Trojahn</a:t>
            </a:r>
            <a:r>
              <a:rPr lang="en-US" sz="1400" dirty="0"/>
              <a:t>, “Efficient querying of multidimensional RDF data with aggregates: Comparing NoSQL, RDF and relational 	data stores,” International Journal of Information Management, p. 102089, Jun. 2020, </a:t>
            </a:r>
            <a:r>
              <a:rPr lang="en-US" sz="1400" dirty="0" err="1"/>
              <a:t>doi</a:t>
            </a:r>
            <a:r>
              <a:rPr lang="en-US" sz="1400" dirty="0"/>
              <a:t>: </a:t>
            </a:r>
            <a:r>
              <a:rPr lang="en-US" sz="1400" dirty="0">
                <a:hlinkClick r:id="rId3"/>
              </a:rPr>
              <a:t>https://doi.org/10.1016/j.ijinfomgt.2020.102089</a:t>
            </a:r>
            <a:r>
              <a:rPr lang="en-US" sz="1400" dirty="0"/>
              <a:t>.</a:t>
            </a:r>
          </a:p>
          <a:p>
            <a:pPr marL="0" indent="0">
              <a:buNone/>
            </a:pPr>
            <a:endParaRPr lang="en-US" sz="1400" dirty="0"/>
          </a:p>
          <a:p>
            <a:pPr marL="0" indent="0">
              <a:buNone/>
            </a:pPr>
            <a:r>
              <a:rPr lang="en-US" sz="1400" dirty="0"/>
              <a:t>[3]	M. M. Patil, A. </a:t>
            </a:r>
            <a:r>
              <a:rPr lang="en-US" sz="1400" dirty="0" err="1"/>
              <a:t>Hanni</a:t>
            </a:r>
            <a:r>
              <a:rPr lang="en-US" sz="1400" dirty="0"/>
              <a:t>, C. H. </a:t>
            </a:r>
            <a:r>
              <a:rPr lang="en-US" sz="1400" dirty="0" err="1"/>
              <a:t>Tejeshwar</a:t>
            </a:r>
            <a:r>
              <a:rPr lang="en-US" sz="1400" dirty="0"/>
              <a:t>, and P. Patil, “A qualitative analysis of the performance of MongoDB vs MySQL database based on insertion and 	</a:t>
            </a:r>
            <a:r>
              <a:rPr lang="en-US" sz="1400" dirty="0" err="1"/>
              <a:t>retriewal</a:t>
            </a:r>
            <a:r>
              <a:rPr lang="en-US" sz="1400" dirty="0"/>
              <a:t> operations using a web/android application to explore load balancing — </a:t>
            </a:r>
            <a:r>
              <a:rPr lang="en-US" sz="1400" dirty="0" err="1"/>
              <a:t>Sharding</a:t>
            </a:r>
            <a:r>
              <a:rPr lang="en-US" sz="1400" dirty="0"/>
              <a:t> in MongoDB and its advantages,” 2017 International 	Conference on I-SMAC (IoT in Social, 	Mobile, Analytics and Cloud) (I-SMAC), Feb. 2017, </a:t>
            </a:r>
            <a:r>
              <a:rPr lang="en-US" sz="1400" dirty="0" err="1"/>
              <a:t>doi</a:t>
            </a:r>
            <a:r>
              <a:rPr lang="en-US" sz="1400" dirty="0"/>
              <a:t>: </a:t>
            </a:r>
            <a:r>
              <a:rPr lang="en-US" sz="1400" dirty="0">
                <a:hlinkClick r:id="rId4"/>
              </a:rPr>
              <a:t>https://doi.org/10.1109/i</a:t>
            </a:r>
            <a:r>
              <a:rPr lang="en-US" sz="1400" dirty="0"/>
              <a:t>smac.2017.8058365.</a:t>
            </a:r>
          </a:p>
          <a:p>
            <a:pPr marL="0" indent="0">
              <a:buNone/>
            </a:pPr>
            <a:endParaRPr lang="en-US" sz="1400" dirty="0"/>
          </a:p>
          <a:p>
            <a:pPr marL="0" indent="0">
              <a:buNone/>
            </a:pPr>
            <a:r>
              <a:rPr lang="en-US" sz="1400" dirty="0"/>
              <a:t>[4]	B. Jose and S. Abraham, “Exploring the merits of </a:t>
            </a:r>
            <a:r>
              <a:rPr lang="en-US" sz="1400" dirty="0" err="1"/>
              <a:t>nosql</a:t>
            </a:r>
            <a:r>
              <a:rPr lang="en-US" sz="1400" dirty="0"/>
              <a:t>: A study based on </a:t>
            </a:r>
            <a:r>
              <a:rPr lang="en-US" sz="1400" dirty="0" err="1"/>
              <a:t>mongodb</a:t>
            </a:r>
            <a:r>
              <a:rPr lang="en-US" sz="1400" dirty="0"/>
              <a:t>,” IEEE Xplore, Jul. 01, 2017. 	https://</a:t>
            </a:r>
            <a:r>
              <a:rPr lang="en-US" sz="1400" dirty="0" err="1"/>
              <a:t>ieeexplore.ieee.org</a:t>
            </a:r>
            <a:r>
              <a:rPr lang="en-US" sz="1400" dirty="0"/>
              <a:t>/document/8076778 (accessed Apr. 24, 2020).</a:t>
            </a:r>
          </a:p>
          <a:p>
            <a:pPr marL="0" indent="0">
              <a:buNone/>
            </a:pPr>
            <a:endParaRPr lang="en-US" sz="1400" dirty="0"/>
          </a:p>
          <a:p>
            <a:pPr marL="0" indent="0">
              <a:buNone/>
            </a:pPr>
            <a:r>
              <a:rPr lang="en-US" sz="1400" dirty="0"/>
              <a:t>[5]	M. </a:t>
            </a:r>
            <a:r>
              <a:rPr lang="en-US" sz="1400" dirty="0" err="1"/>
              <a:t>Diogo</a:t>
            </a:r>
            <a:r>
              <a:rPr lang="en-US" sz="1400" dirty="0"/>
              <a:t>, B. Cabral, and J. Bernardino, “Consistency Models of NoSQL Databases,” Future Internet, vol. 11, no. 2, p. 43, Feb. 2019, </a:t>
            </a:r>
            <a:r>
              <a:rPr lang="en-US" sz="1400" dirty="0" err="1"/>
              <a:t>doi</a:t>
            </a:r>
            <a:r>
              <a:rPr lang="en-US" sz="1400" dirty="0"/>
              <a:t>: 	</a:t>
            </a:r>
            <a:r>
              <a:rPr lang="en-US" sz="1400" dirty="0">
                <a:hlinkClick r:id="rId5"/>
              </a:rPr>
              <a:t>https://doi.org/10.3390/fi11020043</a:t>
            </a:r>
            <a:r>
              <a:rPr lang="en-US" sz="1400" dirty="0"/>
              <a:t>.</a:t>
            </a:r>
          </a:p>
          <a:p>
            <a:pPr marL="0" indent="0">
              <a:buNone/>
            </a:pPr>
            <a:endParaRPr lang="en-US" sz="1400" dirty="0"/>
          </a:p>
          <a:p>
            <a:pPr marL="0" indent="0">
              <a:buNone/>
            </a:pPr>
            <a:r>
              <a:rPr lang="en-US" sz="1400" dirty="0"/>
              <a:t>[6]	R. </a:t>
            </a:r>
            <a:r>
              <a:rPr lang="en-US" sz="1400" dirty="0" err="1"/>
              <a:t>Gunawan</a:t>
            </a:r>
            <a:r>
              <a:rPr lang="en-US" sz="1400" dirty="0"/>
              <a:t>, A. </a:t>
            </a:r>
            <a:r>
              <a:rPr lang="en-US" sz="1400" dirty="0" err="1"/>
              <a:t>Rahmatulloh</a:t>
            </a:r>
            <a:r>
              <a:rPr lang="en-US" sz="1400" dirty="0"/>
              <a:t>, and I. </a:t>
            </a:r>
            <a:r>
              <a:rPr lang="en-US" sz="1400" dirty="0" err="1"/>
              <a:t>Darmawan</a:t>
            </a:r>
            <a:r>
              <a:rPr lang="en-US" sz="1400" dirty="0"/>
              <a:t>, “Performance Evaluation of Query Response Time in The Document Stored NoSQL Database,” IEEE 	Xplore, Jul. 01, 2019. https://</a:t>
            </a:r>
            <a:r>
              <a:rPr lang="en-US" sz="1400" dirty="0" err="1"/>
              <a:t>ieeexplore.ieee.org</a:t>
            </a:r>
            <a:r>
              <a:rPr lang="en-US" sz="1400" dirty="0"/>
              <a:t>/document/8898035 (accessed Oct. 03, 2022).</a:t>
            </a:r>
          </a:p>
        </p:txBody>
      </p:sp>
    </p:spTree>
    <p:extLst>
      <p:ext uri="{BB962C8B-B14F-4D97-AF65-F5344CB8AC3E}">
        <p14:creationId xmlns:p14="http://schemas.microsoft.com/office/powerpoint/2010/main" val="1799104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2527</TotalTime>
  <Words>847</Words>
  <Application>Microsoft Macintosh PowerPoint</Application>
  <PresentationFormat>Widescreen</PresentationFormat>
  <Paragraphs>61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Hotel Booking Platform</vt:lpstr>
      <vt:lpstr>Agenda</vt:lpstr>
      <vt:lpstr>Introduction</vt:lpstr>
      <vt:lpstr>Some Changes…</vt:lpstr>
      <vt:lpstr>System Overview</vt:lpstr>
      <vt:lpstr>System Model</vt:lpstr>
      <vt:lpstr>Implementation</vt:lpstr>
      <vt:lpstr>Coding Part</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Platform</dc:title>
  <dc:creator>Noam Menahem Smilovich</dc:creator>
  <cp:lastModifiedBy>Noam Menahem Smilovich</cp:lastModifiedBy>
  <cp:revision>34</cp:revision>
  <dcterms:created xsi:type="dcterms:W3CDTF">2023-03-11T22:25:14Z</dcterms:created>
  <dcterms:modified xsi:type="dcterms:W3CDTF">2023-04-27T04:14:46Z</dcterms:modified>
</cp:coreProperties>
</file>