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34"/>
    <p:restoredTop sz="94712"/>
  </p:normalViewPr>
  <p:slideViewPr>
    <p:cSldViewPr snapToGrid="0">
      <p:cViewPr varScale="1">
        <p:scale>
          <a:sx n="120" d="100"/>
          <a:sy n="120" d="100"/>
        </p:scale>
        <p:origin x="4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32414-917D-7681-A149-F6FCFDC924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3C837D-4153-2692-2CF6-55258C2BFC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367194-7AC9-4FC6-6E20-E0BF768A89FF}"/>
              </a:ext>
            </a:extLst>
          </p:cNvPr>
          <p:cNvSpPr>
            <a:spLocks noGrp="1"/>
          </p:cNvSpPr>
          <p:nvPr>
            <p:ph type="dt" sz="half" idx="10"/>
          </p:nvPr>
        </p:nvSpPr>
        <p:spPr/>
        <p:txBody>
          <a:bodyPr/>
          <a:lstStyle/>
          <a:p>
            <a:fld id="{12241623-A064-4BED-B073-BA4D61433402}" type="datetime1">
              <a:rPr lang="en-US" smtClean="0"/>
              <a:t>3/11/23</a:t>
            </a:fld>
            <a:endParaRPr lang="en-US" dirty="0"/>
          </a:p>
        </p:txBody>
      </p:sp>
      <p:sp>
        <p:nvSpPr>
          <p:cNvPr id="5" name="Footer Placeholder 4">
            <a:extLst>
              <a:ext uri="{FF2B5EF4-FFF2-40B4-BE49-F238E27FC236}">
                <a16:creationId xmlns:a16="http://schemas.microsoft.com/office/drawing/2014/main" id="{2C4C4794-4368-1F03-8012-D719328B6B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F1707-CE40-9E2F-23CC-ACF1F65EFE0E}"/>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033224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65125-8B0B-A3DD-572A-75A35CD537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2762B8-3F94-010E-5992-B623BD9F06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FD46A-967B-0617-B1E8-1E305FBF7D4D}"/>
              </a:ext>
            </a:extLst>
          </p:cNvPr>
          <p:cNvSpPr>
            <a:spLocks noGrp="1"/>
          </p:cNvSpPr>
          <p:nvPr>
            <p:ph type="dt" sz="half" idx="10"/>
          </p:nvPr>
        </p:nvSpPr>
        <p:spPr/>
        <p:txBody>
          <a:bodyPr/>
          <a:lstStyle/>
          <a:p>
            <a:fld id="{6F86ED0C-1DA7-41F0-94CF-6218B1FEDFF1}" type="datetime1">
              <a:rPr lang="en-US" smtClean="0"/>
              <a:t>3/11/23</a:t>
            </a:fld>
            <a:endParaRPr lang="en-US" dirty="0"/>
          </a:p>
        </p:txBody>
      </p:sp>
      <p:sp>
        <p:nvSpPr>
          <p:cNvPr id="5" name="Footer Placeholder 4">
            <a:extLst>
              <a:ext uri="{FF2B5EF4-FFF2-40B4-BE49-F238E27FC236}">
                <a16:creationId xmlns:a16="http://schemas.microsoft.com/office/drawing/2014/main" id="{E3C7350F-2D21-69D2-9E17-9F3AE5B9AD4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F31DBE-38D2-A7A9-8BEE-5B662C69802A}"/>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77901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DCFF13-5DA0-F841-0EBC-2B79E6717C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C1FEDB-D93F-FCFF-13ED-95A49E3D51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F371CE-3C1E-3722-AB09-B0A560A0956D}"/>
              </a:ext>
            </a:extLst>
          </p:cNvPr>
          <p:cNvSpPr>
            <a:spLocks noGrp="1"/>
          </p:cNvSpPr>
          <p:nvPr>
            <p:ph type="dt" sz="half" idx="10"/>
          </p:nvPr>
        </p:nvSpPr>
        <p:spPr/>
        <p:txBody>
          <a:bodyPr/>
          <a:lstStyle/>
          <a:p>
            <a:fld id="{EECF02AB-6034-4B88-BC5A-7C17CB0EF809}" type="datetime1">
              <a:rPr lang="en-US" smtClean="0"/>
              <a:t>3/11/23</a:t>
            </a:fld>
            <a:endParaRPr lang="en-US" dirty="0"/>
          </a:p>
        </p:txBody>
      </p:sp>
      <p:sp>
        <p:nvSpPr>
          <p:cNvPr id="5" name="Footer Placeholder 4">
            <a:extLst>
              <a:ext uri="{FF2B5EF4-FFF2-40B4-BE49-F238E27FC236}">
                <a16:creationId xmlns:a16="http://schemas.microsoft.com/office/drawing/2014/main" id="{E0A8E27F-FA58-DB7B-C75F-A89CA47425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5F9F990-93D4-D5CF-D83C-9F97FB91112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70571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82D46-CC5D-C1F4-8FBE-31BFF971CC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601A4E-EB1C-D8B9-F412-E3F5138084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A6A1A-4C23-4197-8761-88753925FD01}"/>
              </a:ext>
            </a:extLst>
          </p:cNvPr>
          <p:cNvSpPr>
            <a:spLocks noGrp="1"/>
          </p:cNvSpPr>
          <p:nvPr>
            <p:ph type="dt" sz="half" idx="10"/>
          </p:nvPr>
        </p:nvSpPr>
        <p:spPr/>
        <p:txBody>
          <a:bodyPr/>
          <a:lstStyle/>
          <a:p>
            <a:fld id="{22F3E5F3-28EE-488F-BD53-B744C06C3DEC}" type="datetime1">
              <a:rPr lang="en-US" smtClean="0"/>
              <a:t>3/11/23</a:t>
            </a:fld>
            <a:endParaRPr lang="en-US" dirty="0"/>
          </a:p>
        </p:txBody>
      </p:sp>
      <p:sp>
        <p:nvSpPr>
          <p:cNvPr id="5" name="Footer Placeholder 4">
            <a:extLst>
              <a:ext uri="{FF2B5EF4-FFF2-40B4-BE49-F238E27FC236}">
                <a16:creationId xmlns:a16="http://schemas.microsoft.com/office/drawing/2014/main" id="{D4CE184B-B04E-4197-A104-96D05235DC0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E0ABCE-3E51-2B2D-9801-2F48F13B2039}"/>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35920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B394F-0B9E-A929-36A9-F6748FD323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18E06D-012F-FDC9-C6D8-D405EC790E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63CFEC-C6B9-F5C2-DD53-675F49FAF419}"/>
              </a:ext>
            </a:extLst>
          </p:cNvPr>
          <p:cNvSpPr>
            <a:spLocks noGrp="1"/>
          </p:cNvSpPr>
          <p:nvPr>
            <p:ph type="dt" sz="half" idx="10"/>
          </p:nvPr>
        </p:nvSpPr>
        <p:spPr/>
        <p:txBody>
          <a:bodyPr/>
          <a:lstStyle/>
          <a:p>
            <a:fld id="{E72EB70D-CD01-44DA-83B3-8FEB3383D307}" type="datetime1">
              <a:rPr lang="en-US" smtClean="0"/>
              <a:t>3/11/23</a:t>
            </a:fld>
            <a:endParaRPr lang="en-US" dirty="0"/>
          </a:p>
        </p:txBody>
      </p:sp>
      <p:sp>
        <p:nvSpPr>
          <p:cNvPr id="5" name="Footer Placeholder 4">
            <a:extLst>
              <a:ext uri="{FF2B5EF4-FFF2-40B4-BE49-F238E27FC236}">
                <a16:creationId xmlns:a16="http://schemas.microsoft.com/office/drawing/2014/main" id="{88BF5CFF-554E-7B01-83EC-F0BC4C922A2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BA8CA-D21B-CAD6-8BE3-C50791F32EE5}"/>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91202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C0A70-268F-B825-BCD6-A701752049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7C4DE4-56DF-552B-6D20-ACCDDC30C4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135BFB-6CF9-CC40-6CE8-D1C091DB5E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D12DF1-CF2D-E427-1779-537B99DB3650}"/>
              </a:ext>
            </a:extLst>
          </p:cNvPr>
          <p:cNvSpPr>
            <a:spLocks noGrp="1"/>
          </p:cNvSpPr>
          <p:nvPr>
            <p:ph type="dt" sz="half" idx="10"/>
          </p:nvPr>
        </p:nvSpPr>
        <p:spPr/>
        <p:txBody>
          <a:bodyPr/>
          <a:lstStyle/>
          <a:p>
            <a:fld id="{D0158CFD-9357-46BE-A189-D637A67C8730}" type="datetime1">
              <a:rPr lang="en-US" smtClean="0"/>
              <a:t>3/11/23</a:t>
            </a:fld>
            <a:endParaRPr lang="en-US" dirty="0"/>
          </a:p>
        </p:txBody>
      </p:sp>
      <p:sp>
        <p:nvSpPr>
          <p:cNvPr id="6" name="Footer Placeholder 5">
            <a:extLst>
              <a:ext uri="{FF2B5EF4-FFF2-40B4-BE49-F238E27FC236}">
                <a16:creationId xmlns:a16="http://schemas.microsoft.com/office/drawing/2014/main" id="{367C2F28-D74D-1CFF-129A-174E41ADFDD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ADC5094-FC14-2646-7863-51E78691D227}"/>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882273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F665A-7DB3-E898-088D-64D86B586E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2BF89F-562A-8F13-037E-6A3C907E98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932823-BF79-5789-2559-33511496FF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903B49-F89F-FB14-3074-C207DF15FC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A949FF-6378-8031-E646-A16440B754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B15D7B-EC12-F539-4A56-7CADC1825833}"/>
              </a:ext>
            </a:extLst>
          </p:cNvPr>
          <p:cNvSpPr>
            <a:spLocks noGrp="1"/>
          </p:cNvSpPr>
          <p:nvPr>
            <p:ph type="dt" sz="half" idx="10"/>
          </p:nvPr>
        </p:nvSpPr>
        <p:spPr/>
        <p:txBody>
          <a:bodyPr/>
          <a:lstStyle/>
          <a:p>
            <a:fld id="{7B4742EE-B331-4632-BD10-A82FED6B6FC0}" type="datetime1">
              <a:rPr lang="en-US" smtClean="0"/>
              <a:t>3/11/23</a:t>
            </a:fld>
            <a:endParaRPr lang="en-US" dirty="0"/>
          </a:p>
        </p:txBody>
      </p:sp>
      <p:sp>
        <p:nvSpPr>
          <p:cNvPr id="8" name="Footer Placeholder 7">
            <a:extLst>
              <a:ext uri="{FF2B5EF4-FFF2-40B4-BE49-F238E27FC236}">
                <a16:creationId xmlns:a16="http://schemas.microsoft.com/office/drawing/2014/main" id="{887BE6F3-A76E-F015-F7C1-559E795950A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38F0411-4363-7DF0-0C9E-E3B0BB55D7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963587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449E0-6A87-757B-CD48-D2E5783B55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9EDA33-B9FD-CD8E-C547-BBBF071FDCB3}"/>
              </a:ext>
            </a:extLst>
          </p:cNvPr>
          <p:cNvSpPr>
            <a:spLocks noGrp="1"/>
          </p:cNvSpPr>
          <p:nvPr>
            <p:ph type="dt" sz="half" idx="10"/>
          </p:nvPr>
        </p:nvSpPr>
        <p:spPr/>
        <p:txBody>
          <a:bodyPr/>
          <a:lstStyle/>
          <a:p>
            <a:fld id="{451BA835-D13F-49F4-8F11-5D576AC65FAD}" type="datetime1">
              <a:rPr lang="en-US" smtClean="0"/>
              <a:t>3/11/23</a:t>
            </a:fld>
            <a:endParaRPr lang="en-US" dirty="0"/>
          </a:p>
        </p:txBody>
      </p:sp>
      <p:sp>
        <p:nvSpPr>
          <p:cNvPr id="4" name="Footer Placeholder 3">
            <a:extLst>
              <a:ext uri="{FF2B5EF4-FFF2-40B4-BE49-F238E27FC236}">
                <a16:creationId xmlns:a16="http://schemas.microsoft.com/office/drawing/2014/main" id="{B53A8EA9-230B-9692-ED35-836C252F863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556E336-B9E0-FB55-DB47-E945A0B6D706}"/>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92000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D6ADC2-706F-251B-8FD1-C34CBC6D6EFB}"/>
              </a:ext>
            </a:extLst>
          </p:cNvPr>
          <p:cNvSpPr>
            <a:spLocks noGrp="1"/>
          </p:cNvSpPr>
          <p:nvPr>
            <p:ph type="dt" sz="half" idx="10"/>
          </p:nvPr>
        </p:nvSpPr>
        <p:spPr/>
        <p:txBody>
          <a:bodyPr/>
          <a:lstStyle/>
          <a:p>
            <a:fld id="{ADBD1799-ACB5-4CB2-86A2-5C574F1C8706}" type="datetime1">
              <a:rPr lang="en-US" smtClean="0"/>
              <a:t>3/11/23</a:t>
            </a:fld>
            <a:endParaRPr lang="en-US" dirty="0"/>
          </a:p>
        </p:txBody>
      </p:sp>
      <p:sp>
        <p:nvSpPr>
          <p:cNvPr id="3" name="Footer Placeholder 2">
            <a:extLst>
              <a:ext uri="{FF2B5EF4-FFF2-40B4-BE49-F238E27FC236}">
                <a16:creationId xmlns:a16="http://schemas.microsoft.com/office/drawing/2014/main" id="{5BA70C46-18FE-5431-B11B-FA9120A378C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08F6A17-284E-5BB1-B040-1425AE6301C6}"/>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828649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BCFA7-43B4-5D3C-0E6E-BCC068CA63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43C092-1936-0D26-17AD-7122E26A05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A0834E-E665-BA5D-D19B-090C8B1419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607027-02DC-9A55-8C3F-8BBC1DD889D7}"/>
              </a:ext>
            </a:extLst>
          </p:cNvPr>
          <p:cNvSpPr>
            <a:spLocks noGrp="1"/>
          </p:cNvSpPr>
          <p:nvPr>
            <p:ph type="dt" sz="half" idx="10"/>
          </p:nvPr>
        </p:nvSpPr>
        <p:spPr/>
        <p:txBody>
          <a:bodyPr/>
          <a:lstStyle/>
          <a:p>
            <a:fld id="{ED5DD0D6-7A82-473E-879B-C6ECD6CCCFEC}" type="datetime1">
              <a:rPr lang="en-US" smtClean="0"/>
              <a:t>3/11/23</a:t>
            </a:fld>
            <a:endParaRPr lang="en-US" dirty="0"/>
          </a:p>
        </p:txBody>
      </p:sp>
      <p:sp>
        <p:nvSpPr>
          <p:cNvPr id="6" name="Footer Placeholder 5">
            <a:extLst>
              <a:ext uri="{FF2B5EF4-FFF2-40B4-BE49-F238E27FC236}">
                <a16:creationId xmlns:a16="http://schemas.microsoft.com/office/drawing/2014/main" id="{90E47615-0C6E-A32F-0461-D24CD1EB4C1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504CB79-606F-5658-6C43-2D3647D16FE0}"/>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400654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139AB-4C8F-6770-E962-6034B15AD2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7CE7B7-D711-08AB-5C7C-AC8156B237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72737F-6AEC-5725-B6FB-C12A5949A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61C772-7C27-E51C-F1D5-D370DC19965B}"/>
              </a:ext>
            </a:extLst>
          </p:cNvPr>
          <p:cNvSpPr>
            <a:spLocks noGrp="1"/>
          </p:cNvSpPr>
          <p:nvPr>
            <p:ph type="dt" sz="half" idx="10"/>
          </p:nvPr>
        </p:nvSpPr>
        <p:spPr/>
        <p:txBody>
          <a:bodyPr/>
          <a:lstStyle/>
          <a:p>
            <a:fld id="{D4605E03-BC17-41A7-854C-DFAB672737DC}" type="datetime1">
              <a:rPr lang="en-US" smtClean="0"/>
              <a:t>3/11/23</a:t>
            </a:fld>
            <a:endParaRPr lang="en-US" dirty="0"/>
          </a:p>
        </p:txBody>
      </p:sp>
      <p:sp>
        <p:nvSpPr>
          <p:cNvPr id="6" name="Footer Placeholder 5">
            <a:extLst>
              <a:ext uri="{FF2B5EF4-FFF2-40B4-BE49-F238E27FC236}">
                <a16:creationId xmlns:a16="http://schemas.microsoft.com/office/drawing/2014/main" id="{1932C0EE-E288-C3AC-7E1F-E89B40F7A45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4BF06F5-2A19-548E-9AAE-3641F0282DA6}"/>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546264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F176CD-0485-B1FF-58C8-B6F97DC41A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07833F-0F0F-3362-7453-A459F1EA52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0ADEB3-8FF1-F7EC-44B1-963244710B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08324-A84C-4A45-93B6-78D079CCE772}" type="datetime1">
              <a:rPr lang="en-US" smtClean="0"/>
              <a:t>3/11/23</a:t>
            </a:fld>
            <a:endParaRPr lang="en-US" dirty="0"/>
          </a:p>
        </p:txBody>
      </p:sp>
      <p:sp>
        <p:nvSpPr>
          <p:cNvPr id="5" name="Footer Placeholder 4">
            <a:extLst>
              <a:ext uri="{FF2B5EF4-FFF2-40B4-BE49-F238E27FC236}">
                <a16:creationId xmlns:a16="http://schemas.microsoft.com/office/drawing/2014/main" id="{4BC04CF0-02CE-34EF-E1C5-F5BA327BED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2416442-DC79-6CA3-B35C-3985E347FE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6010823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7F474-9432-41AE-F6E2-9271DF2C9026}"/>
              </a:ext>
            </a:extLst>
          </p:cNvPr>
          <p:cNvSpPr>
            <a:spLocks noGrp="1"/>
          </p:cNvSpPr>
          <p:nvPr>
            <p:ph type="ctrTitle"/>
          </p:nvPr>
        </p:nvSpPr>
        <p:spPr>
          <a:xfrm>
            <a:off x="890338" y="640080"/>
            <a:ext cx="3734014" cy="3566160"/>
          </a:xfrm>
        </p:spPr>
        <p:txBody>
          <a:bodyPr anchor="b">
            <a:normAutofit/>
          </a:bodyPr>
          <a:lstStyle/>
          <a:p>
            <a:pPr algn="l"/>
            <a:r>
              <a:rPr lang="en-US" sz="5400" dirty="0"/>
              <a:t>Hotel Booking Platform</a:t>
            </a:r>
          </a:p>
        </p:txBody>
      </p:sp>
      <p:sp>
        <p:nvSpPr>
          <p:cNvPr id="3" name="Subtitle 2">
            <a:extLst>
              <a:ext uri="{FF2B5EF4-FFF2-40B4-BE49-F238E27FC236}">
                <a16:creationId xmlns:a16="http://schemas.microsoft.com/office/drawing/2014/main" id="{3B26BA7F-9B03-6A44-9E57-9C730E29FD15}"/>
              </a:ext>
            </a:extLst>
          </p:cNvPr>
          <p:cNvSpPr>
            <a:spLocks noGrp="1"/>
          </p:cNvSpPr>
          <p:nvPr>
            <p:ph type="subTitle" idx="1"/>
          </p:nvPr>
        </p:nvSpPr>
        <p:spPr>
          <a:xfrm>
            <a:off x="890338" y="4636008"/>
            <a:ext cx="4246437" cy="1572768"/>
          </a:xfrm>
        </p:spPr>
        <p:txBody>
          <a:bodyPr>
            <a:normAutofit/>
          </a:bodyPr>
          <a:lstStyle/>
          <a:p>
            <a:pPr algn="l"/>
            <a:r>
              <a:rPr lang="en-US" dirty="0"/>
              <a:t>CMPE 272 – Project Proposal</a:t>
            </a:r>
          </a:p>
          <a:p>
            <a:pPr algn="l"/>
            <a:r>
              <a:rPr lang="en-US" dirty="0"/>
              <a:t>By:	Noam Smilovich 	016065699</a:t>
            </a:r>
          </a:p>
        </p:txBody>
      </p:sp>
      <p:pic>
        <p:nvPicPr>
          <p:cNvPr id="17" name="Picture 3" descr="Colorized light photo effects">
            <a:extLst>
              <a:ext uri="{FF2B5EF4-FFF2-40B4-BE49-F238E27FC236}">
                <a16:creationId xmlns:a16="http://schemas.microsoft.com/office/drawing/2014/main" id="{F3BBB024-797F-C72A-9DEF-8C0D6D090ECC}"/>
              </a:ext>
            </a:extLst>
          </p:cNvPr>
          <p:cNvPicPr>
            <a:picLocks noChangeAspect="1"/>
          </p:cNvPicPr>
          <p:nvPr/>
        </p:nvPicPr>
        <p:blipFill rotWithShape="1">
          <a:blip r:embed="rId2"/>
          <a:srcRect l="5642" r="2740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971704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44887E-CBBF-FC23-8261-98ACD65D6F80}"/>
              </a:ext>
            </a:extLst>
          </p:cNvPr>
          <p:cNvSpPr>
            <a:spLocks noGrp="1"/>
          </p:cNvSpPr>
          <p:nvPr>
            <p:ph type="title"/>
          </p:nvPr>
        </p:nvSpPr>
        <p:spPr>
          <a:xfrm>
            <a:off x="838200" y="365125"/>
            <a:ext cx="10515600" cy="1325563"/>
          </a:xfrm>
        </p:spPr>
        <p:txBody>
          <a:bodyPr>
            <a:normAutofit/>
          </a:bodyPr>
          <a:lstStyle/>
          <a:p>
            <a:r>
              <a:rPr lang="en-US" sz="5400" dirty="0"/>
              <a:t>Agenda</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8FB96EB-A3F9-62CD-44A5-DCCA08DD2CEA}"/>
              </a:ext>
            </a:extLst>
          </p:cNvPr>
          <p:cNvSpPr>
            <a:spLocks noGrp="1"/>
          </p:cNvSpPr>
          <p:nvPr>
            <p:ph idx="1"/>
          </p:nvPr>
        </p:nvSpPr>
        <p:spPr>
          <a:xfrm>
            <a:off x="838200" y="1929384"/>
            <a:ext cx="10515600" cy="4251960"/>
          </a:xfrm>
        </p:spPr>
        <p:txBody>
          <a:bodyPr>
            <a:normAutofit/>
          </a:bodyPr>
          <a:lstStyle/>
          <a:p>
            <a:pPr marL="285750" indent="-285750" algn="just"/>
            <a:r>
              <a:rPr lang="en-US" sz="2200" dirty="0"/>
              <a:t>The goal of this project is to create a hotel booking platform using MongoDB. </a:t>
            </a:r>
          </a:p>
          <a:p>
            <a:pPr marL="285750" indent="-285750" algn="just"/>
            <a:r>
              <a:rPr lang="en-US" sz="2200" dirty="0"/>
              <a:t>MongoDB provides flexible and scalable data storage. Unlike traditional SQL databases, MongoDB's flexible schema allows for data to be added and updated without needing to define the schema beforehand, and every document can have a unique structure.</a:t>
            </a:r>
          </a:p>
          <a:p>
            <a:pPr marL="285750" indent="-285750" algn="just">
              <a:buFont typeface="Arial" panose="020B0604020202020204" pitchFamily="34" charset="0"/>
              <a:buChar char="•"/>
            </a:pPr>
            <a:r>
              <a:rPr lang="en-US" sz="2200" dirty="0"/>
              <a:t>As part of this project, different simulation and testing tools will be explored. The performance of the system will be measured when it is idle, as well as when under heavy load. </a:t>
            </a:r>
          </a:p>
          <a:p>
            <a:pPr marL="285750" indent="-285750" algn="just">
              <a:buFont typeface="Arial" panose="020B0604020202020204" pitchFamily="34" charset="0"/>
              <a:buChar char="•"/>
            </a:pPr>
            <a:r>
              <a:rPr lang="en-US" sz="2200" dirty="0"/>
              <a:t>In addition to existing simulation tools, custom scripts will also be written to increase the load on the system. These will work by utilizing multiple threads which will perform different complex queries.</a:t>
            </a:r>
          </a:p>
        </p:txBody>
      </p:sp>
    </p:spTree>
    <p:extLst>
      <p:ext uri="{BB962C8B-B14F-4D97-AF65-F5344CB8AC3E}">
        <p14:creationId xmlns:p14="http://schemas.microsoft.com/office/powerpoint/2010/main" val="2265375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282</TotalTime>
  <Words>143</Words>
  <Application>Microsoft Macintosh PowerPoint</Application>
  <PresentationFormat>Widescreen</PresentationFormat>
  <Paragraphs>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Hotel Booking Platform</vt:lpstr>
      <vt:lpstr>Agenda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Platform</dc:title>
  <dc:creator>Noam Menahem Smilovich</dc:creator>
  <cp:lastModifiedBy>Noam Menahem Smilovich</cp:lastModifiedBy>
  <cp:revision>2</cp:revision>
  <dcterms:created xsi:type="dcterms:W3CDTF">2023-03-11T22:25:14Z</dcterms:created>
  <dcterms:modified xsi:type="dcterms:W3CDTF">2023-03-12T03:07:17Z</dcterms:modified>
</cp:coreProperties>
</file>