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3"/>
  </p:notesMasterIdLst>
  <p:sldIdLst>
    <p:sldId id="256" r:id="rId2"/>
    <p:sldId id="266" r:id="rId3"/>
    <p:sldId id="259" r:id="rId4"/>
    <p:sldId id="270" r:id="rId5"/>
    <p:sldId id="267" r:id="rId6"/>
    <p:sldId id="265" r:id="rId7"/>
    <p:sldId id="262" r:id="rId8"/>
    <p:sldId id="263" r:id="rId9"/>
    <p:sldId id="269" r:id="rId10"/>
    <p:sldId id="26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2"/>
    <p:restoredTop sz="94692"/>
  </p:normalViewPr>
  <p:slideViewPr>
    <p:cSldViewPr snapToGrid="0">
      <p:cViewPr varScale="1">
        <p:scale>
          <a:sx n="114" d="100"/>
          <a:sy n="114"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noamsmilovich/Library/Mobile%20Documents/com~apple~CloudDocs/Semester%202/backend/proj272/result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Read Time for Mock DB of size 5</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results!$B$1</c:f>
              <c:strCache>
                <c:ptCount val="1"/>
                <c:pt idx="0">
                  <c:v>MongoDB Time (ms)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results!$A$2:$A$54</c:f>
              <c:numCache>
                <c:formatCode>General</c:formatCode>
                <c:ptCount val="53"/>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numCache>
            </c:numRef>
          </c:xVal>
          <c:yVal>
            <c:numRef>
              <c:f>results!$B$2:$B$54</c:f>
              <c:numCache>
                <c:formatCode>General</c:formatCode>
                <c:ptCount val="53"/>
                <c:pt idx="0">
                  <c:v>1179</c:v>
                </c:pt>
                <c:pt idx="1">
                  <c:v>1323</c:v>
                </c:pt>
                <c:pt idx="2">
                  <c:v>1778</c:v>
                </c:pt>
                <c:pt idx="3">
                  <c:v>2186</c:v>
                </c:pt>
                <c:pt idx="4">
                  <c:v>2762</c:v>
                </c:pt>
                <c:pt idx="5">
                  <c:v>3438</c:v>
                </c:pt>
                <c:pt idx="6">
                  <c:v>3888</c:v>
                </c:pt>
                <c:pt idx="7">
                  <c:v>4036</c:v>
                </c:pt>
                <c:pt idx="8">
                  <c:v>4601</c:v>
                </c:pt>
                <c:pt idx="9">
                  <c:v>5035</c:v>
                </c:pt>
                <c:pt idx="10">
                  <c:v>5628</c:v>
                </c:pt>
                <c:pt idx="11">
                  <c:v>6026</c:v>
                </c:pt>
                <c:pt idx="12">
                  <c:v>6867</c:v>
                </c:pt>
                <c:pt idx="13">
                  <c:v>6510</c:v>
                </c:pt>
                <c:pt idx="14">
                  <c:v>7736</c:v>
                </c:pt>
                <c:pt idx="15">
                  <c:v>8457</c:v>
                </c:pt>
                <c:pt idx="16">
                  <c:v>7911</c:v>
                </c:pt>
                <c:pt idx="17">
                  <c:v>8448</c:v>
                </c:pt>
                <c:pt idx="18">
                  <c:v>8977</c:v>
                </c:pt>
                <c:pt idx="19">
                  <c:v>9893</c:v>
                </c:pt>
                <c:pt idx="20">
                  <c:v>9699</c:v>
                </c:pt>
                <c:pt idx="21">
                  <c:v>10866</c:v>
                </c:pt>
                <c:pt idx="22">
                  <c:v>11631</c:v>
                </c:pt>
                <c:pt idx="23">
                  <c:v>11295</c:v>
                </c:pt>
                <c:pt idx="24">
                  <c:v>12718</c:v>
                </c:pt>
                <c:pt idx="25">
                  <c:v>12785</c:v>
                </c:pt>
                <c:pt idx="26">
                  <c:v>17646</c:v>
                </c:pt>
                <c:pt idx="27">
                  <c:v>14229</c:v>
                </c:pt>
                <c:pt idx="28">
                  <c:v>13429</c:v>
                </c:pt>
                <c:pt idx="29">
                  <c:v>15353</c:v>
                </c:pt>
                <c:pt idx="30">
                  <c:v>14228</c:v>
                </c:pt>
                <c:pt idx="31">
                  <c:v>15890</c:v>
                </c:pt>
                <c:pt idx="32">
                  <c:v>17974</c:v>
                </c:pt>
                <c:pt idx="33">
                  <c:v>16024</c:v>
                </c:pt>
                <c:pt idx="34">
                  <c:v>16703</c:v>
                </c:pt>
                <c:pt idx="35">
                  <c:v>17073</c:v>
                </c:pt>
                <c:pt idx="36">
                  <c:v>17259</c:v>
                </c:pt>
                <c:pt idx="37">
                  <c:v>19110</c:v>
                </c:pt>
                <c:pt idx="38">
                  <c:v>21661</c:v>
                </c:pt>
                <c:pt idx="39">
                  <c:v>20131</c:v>
                </c:pt>
                <c:pt idx="40">
                  <c:v>19686</c:v>
                </c:pt>
                <c:pt idx="41">
                  <c:v>20473</c:v>
                </c:pt>
                <c:pt idx="42">
                  <c:v>20301</c:v>
                </c:pt>
                <c:pt idx="43">
                  <c:v>20416</c:v>
                </c:pt>
                <c:pt idx="44">
                  <c:v>23104</c:v>
                </c:pt>
                <c:pt idx="45">
                  <c:v>21330</c:v>
                </c:pt>
                <c:pt idx="46">
                  <c:v>21463</c:v>
                </c:pt>
                <c:pt idx="47">
                  <c:v>22676</c:v>
                </c:pt>
                <c:pt idx="48">
                  <c:v>23460</c:v>
                </c:pt>
                <c:pt idx="49">
                  <c:v>23160</c:v>
                </c:pt>
                <c:pt idx="50">
                  <c:v>24575</c:v>
                </c:pt>
                <c:pt idx="51">
                  <c:v>25625</c:v>
                </c:pt>
                <c:pt idx="52">
                  <c:v>24782</c:v>
                </c:pt>
              </c:numCache>
            </c:numRef>
          </c:yVal>
          <c:smooth val="1"/>
          <c:extLst>
            <c:ext xmlns:c16="http://schemas.microsoft.com/office/drawing/2014/chart" uri="{C3380CC4-5D6E-409C-BE32-E72D297353CC}">
              <c16:uniqueId val="{00000000-A1A0-F74F-855F-C64CE5F563C5}"/>
            </c:ext>
          </c:extLst>
        </c:ser>
        <c:ser>
          <c:idx val="1"/>
          <c:order val="1"/>
          <c:tx>
            <c:strRef>
              <c:f>results!$C$1</c:f>
              <c:strCache>
                <c:ptCount val="1"/>
                <c:pt idx="0">
                  <c:v>MySQL Time (ms)</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xVal>
            <c:numRef>
              <c:f>results!$A$2:$A$54</c:f>
              <c:numCache>
                <c:formatCode>General</c:formatCode>
                <c:ptCount val="53"/>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numCache>
            </c:numRef>
          </c:xVal>
          <c:yVal>
            <c:numRef>
              <c:f>results!$C$2:$C$54</c:f>
              <c:numCache>
                <c:formatCode>General</c:formatCode>
                <c:ptCount val="53"/>
                <c:pt idx="0">
                  <c:v>26</c:v>
                </c:pt>
                <c:pt idx="1">
                  <c:v>11</c:v>
                </c:pt>
                <c:pt idx="2">
                  <c:v>14</c:v>
                </c:pt>
                <c:pt idx="3">
                  <c:v>16</c:v>
                </c:pt>
                <c:pt idx="4">
                  <c:v>19</c:v>
                </c:pt>
                <c:pt idx="5">
                  <c:v>20</c:v>
                </c:pt>
                <c:pt idx="6">
                  <c:v>24</c:v>
                </c:pt>
                <c:pt idx="7">
                  <c:v>54</c:v>
                </c:pt>
                <c:pt idx="8">
                  <c:v>34</c:v>
                </c:pt>
                <c:pt idx="9">
                  <c:v>47</c:v>
                </c:pt>
                <c:pt idx="10">
                  <c:v>51</c:v>
                </c:pt>
                <c:pt idx="11">
                  <c:v>62</c:v>
                </c:pt>
                <c:pt idx="12">
                  <c:v>37</c:v>
                </c:pt>
                <c:pt idx="13">
                  <c:v>33</c:v>
                </c:pt>
                <c:pt idx="14">
                  <c:v>32</c:v>
                </c:pt>
                <c:pt idx="15">
                  <c:v>42</c:v>
                </c:pt>
                <c:pt idx="16">
                  <c:v>33</c:v>
                </c:pt>
                <c:pt idx="17">
                  <c:v>39</c:v>
                </c:pt>
                <c:pt idx="18">
                  <c:v>42</c:v>
                </c:pt>
                <c:pt idx="19">
                  <c:v>48</c:v>
                </c:pt>
                <c:pt idx="20">
                  <c:v>46</c:v>
                </c:pt>
                <c:pt idx="21">
                  <c:v>50</c:v>
                </c:pt>
                <c:pt idx="22">
                  <c:v>49</c:v>
                </c:pt>
                <c:pt idx="23">
                  <c:v>58</c:v>
                </c:pt>
                <c:pt idx="24">
                  <c:v>67</c:v>
                </c:pt>
                <c:pt idx="25">
                  <c:v>52</c:v>
                </c:pt>
                <c:pt idx="26">
                  <c:v>55</c:v>
                </c:pt>
                <c:pt idx="27">
                  <c:v>61</c:v>
                </c:pt>
                <c:pt idx="28">
                  <c:v>69</c:v>
                </c:pt>
                <c:pt idx="29">
                  <c:v>59</c:v>
                </c:pt>
                <c:pt idx="30">
                  <c:v>48</c:v>
                </c:pt>
                <c:pt idx="31">
                  <c:v>67</c:v>
                </c:pt>
                <c:pt idx="32">
                  <c:v>56</c:v>
                </c:pt>
                <c:pt idx="33">
                  <c:v>62</c:v>
                </c:pt>
                <c:pt idx="34">
                  <c:v>89</c:v>
                </c:pt>
                <c:pt idx="35">
                  <c:v>63</c:v>
                </c:pt>
                <c:pt idx="36">
                  <c:v>61</c:v>
                </c:pt>
                <c:pt idx="37">
                  <c:v>70</c:v>
                </c:pt>
                <c:pt idx="38">
                  <c:v>70</c:v>
                </c:pt>
                <c:pt idx="39">
                  <c:v>74</c:v>
                </c:pt>
                <c:pt idx="40">
                  <c:v>77</c:v>
                </c:pt>
                <c:pt idx="41">
                  <c:v>71</c:v>
                </c:pt>
                <c:pt idx="42">
                  <c:v>69</c:v>
                </c:pt>
                <c:pt idx="43">
                  <c:v>83</c:v>
                </c:pt>
                <c:pt idx="44">
                  <c:v>73</c:v>
                </c:pt>
                <c:pt idx="45">
                  <c:v>75</c:v>
                </c:pt>
                <c:pt idx="46">
                  <c:v>75</c:v>
                </c:pt>
                <c:pt idx="47">
                  <c:v>75</c:v>
                </c:pt>
                <c:pt idx="48">
                  <c:v>85</c:v>
                </c:pt>
                <c:pt idx="49">
                  <c:v>83</c:v>
                </c:pt>
                <c:pt idx="50">
                  <c:v>90</c:v>
                </c:pt>
                <c:pt idx="51">
                  <c:v>80</c:v>
                </c:pt>
                <c:pt idx="52">
                  <c:v>88</c:v>
                </c:pt>
              </c:numCache>
            </c:numRef>
          </c:yVal>
          <c:smooth val="1"/>
          <c:extLst>
            <c:ext xmlns:c16="http://schemas.microsoft.com/office/drawing/2014/chart" uri="{C3380CC4-5D6E-409C-BE32-E72D297353CC}">
              <c16:uniqueId val="{00000001-A1A0-F74F-855F-C64CE5F563C5}"/>
            </c:ext>
          </c:extLst>
        </c:ser>
        <c:dLbls>
          <c:showLegendKey val="0"/>
          <c:showVal val="0"/>
          <c:showCatName val="0"/>
          <c:showSerName val="0"/>
          <c:showPercent val="0"/>
          <c:showBubbleSize val="0"/>
        </c:dLbls>
        <c:axId val="1771166256"/>
        <c:axId val="624859856"/>
      </c:scatterChart>
      <c:valAx>
        <c:axId val="17711662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 of Reads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624859856"/>
        <c:crosses val="autoZero"/>
        <c:crossBetween val="midCat"/>
      </c:valAx>
      <c:valAx>
        <c:axId val="624859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Read Time (ms)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116625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7919F-3D7E-438F-BEEC-D6DEC23BEB6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0A172B0-56CE-49FF-BE36-AB8CC85D53CF}">
      <dgm:prSet/>
      <dgm:spPr/>
      <dgm:t>
        <a:bodyPr/>
        <a:lstStyle/>
        <a:p>
          <a:pPr>
            <a:defRPr cap="all"/>
          </a:pPr>
          <a:r>
            <a:rPr lang="en-US" dirty="0"/>
            <a:t>System Overview</a:t>
          </a:r>
        </a:p>
      </dgm:t>
    </dgm:pt>
    <dgm:pt modelId="{264FDB6F-479D-4E84-8763-DA6F234A12F6}" type="parTrans" cxnId="{4D3BE43A-DA99-43F1-BB71-BAF5B3A6F31D}">
      <dgm:prSet/>
      <dgm:spPr/>
      <dgm:t>
        <a:bodyPr/>
        <a:lstStyle/>
        <a:p>
          <a:endParaRPr lang="en-US"/>
        </a:p>
      </dgm:t>
    </dgm:pt>
    <dgm:pt modelId="{9D436B80-E4F3-4A0B-9C88-65F67FA548D1}" type="sibTrans" cxnId="{4D3BE43A-DA99-43F1-BB71-BAF5B3A6F31D}">
      <dgm:prSet/>
      <dgm:spPr/>
      <dgm:t>
        <a:bodyPr/>
        <a:lstStyle/>
        <a:p>
          <a:endParaRPr lang="en-US"/>
        </a:p>
      </dgm:t>
    </dgm:pt>
    <dgm:pt modelId="{246CC486-C29B-4DFB-90C6-A353CFA1FC21}">
      <dgm:prSet/>
      <dgm:spPr/>
      <dgm:t>
        <a:bodyPr/>
        <a:lstStyle/>
        <a:p>
          <a:pPr>
            <a:defRPr cap="all"/>
          </a:pPr>
          <a:r>
            <a:rPr lang="en-US"/>
            <a:t>System Model</a:t>
          </a:r>
        </a:p>
      </dgm:t>
    </dgm:pt>
    <dgm:pt modelId="{67E1ACF0-1480-45CA-ABA8-CF85D1FDCBC6}" type="parTrans" cxnId="{1F673D6A-7507-4DA5-9705-BEC2731EF863}">
      <dgm:prSet/>
      <dgm:spPr/>
      <dgm:t>
        <a:bodyPr/>
        <a:lstStyle/>
        <a:p>
          <a:endParaRPr lang="en-US"/>
        </a:p>
      </dgm:t>
    </dgm:pt>
    <dgm:pt modelId="{6D92F5DD-B946-49C3-B9AA-CD37E9B23B3B}" type="sibTrans" cxnId="{1F673D6A-7507-4DA5-9705-BEC2731EF863}">
      <dgm:prSet/>
      <dgm:spPr/>
      <dgm:t>
        <a:bodyPr/>
        <a:lstStyle/>
        <a:p>
          <a:endParaRPr lang="en-US"/>
        </a:p>
      </dgm:t>
    </dgm:pt>
    <dgm:pt modelId="{2E0F50E8-4B55-4666-A9C7-358C2E191D69}">
      <dgm:prSet/>
      <dgm:spPr/>
      <dgm:t>
        <a:bodyPr/>
        <a:lstStyle/>
        <a:p>
          <a:pPr>
            <a:defRPr cap="all"/>
          </a:pPr>
          <a:r>
            <a:rPr lang="en-US"/>
            <a:t>Implementation</a:t>
          </a:r>
        </a:p>
      </dgm:t>
    </dgm:pt>
    <dgm:pt modelId="{E4928AA6-16B1-4CDC-9528-BD63989F87D4}" type="parTrans" cxnId="{E01FCD49-62C9-4E3C-B5ED-BE96697D0478}">
      <dgm:prSet/>
      <dgm:spPr/>
      <dgm:t>
        <a:bodyPr/>
        <a:lstStyle/>
        <a:p>
          <a:endParaRPr lang="en-US"/>
        </a:p>
      </dgm:t>
    </dgm:pt>
    <dgm:pt modelId="{2CB516ED-C4B5-427A-B26A-5BCA09B42FB6}" type="sibTrans" cxnId="{E01FCD49-62C9-4E3C-B5ED-BE96697D0478}">
      <dgm:prSet/>
      <dgm:spPr/>
      <dgm:t>
        <a:bodyPr/>
        <a:lstStyle/>
        <a:p>
          <a:endParaRPr lang="en-US"/>
        </a:p>
      </dgm:t>
    </dgm:pt>
    <dgm:pt modelId="{0CDA7716-F778-40F3-86A0-BD5428E024ED}">
      <dgm:prSet/>
      <dgm:spPr/>
      <dgm:t>
        <a:bodyPr/>
        <a:lstStyle/>
        <a:p>
          <a:pPr>
            <a:defRPr cap="all"/>
          </a:pPr>
          <a:r>
            <a:rPr lang="en-US" dirty="0"/>
            <a:t>DEMO</a:t>
          </a:r>
        </a:p>
      </dgm:t>
    </dgm:pt>
    <dgm:pt modelId="{4A8B3BB6-4548-42FC-B5D8-8296C9E7E081}" type="parTrans" cxnId="{6FFD1F44-7B0D-4931-B855-566B22613418}">
      <dgm:prSet/>
      <dgm:spPr/>
      <dgm:t>
        <a:bodyPr/>
        <a:lstStyle/>
        <a:p>
          <a:endParaRPr lang="en-US"/>
        </a:p>
      </dgm:t>
    </dgm:pt>
    <dgm:pt modelId="{712917EF-91E9-42F4-86F0-14B826A82844}" type="sibTrans" cxnId="{6FFD1F44-7B0D-4931-B855-566B22613418}">
      <dgm:prSet/>
      <dgm:spPr/>
      <dgm:t>
        <a:bodyPr/>
        <a:lstStyle/>
        <a:p>
          <a:endParaRPr lang="en-US"/>
        </a:p>
      </dgm:t>
    </dgm:pt>
    <dgm:pt modelId="{DC9734C0-F5B8-4502-89D3-384C1DF57F30}">
      <dgm:prSet/>
      <dgm:spPr/>
      <dgm:t>
        <a:bodyPr/>
        <a:lstStyle/>
        <a:p>
          <a:pPr>
            <a:defRPr cap="all"/>
          </a:pPr>
          <a:r>
            <a:rPr lang="en-US"/>
            <a:t>References</a:t>
          </a:r>
        </a:p>
      </dgm:t>
    </dgm:pt>
    <dgm:pt modelId="{4445703A-0AF8-41C7-AA5F-3B26D9A7964B}" type="parTrans" cxnId="{815A9560-339D-4CB2-94CD-385F8D020688}">
      <dgm:prSet/>
      <dgm:spPr/>
      <dgm:t>
        <a:bodyPr/>
        <a:lstStyle/>
        <a:p>
          <a:endParaRPr lang="en-US"/>
        </a:p>
      </dgm:t>
    </dgm:pt>
    <dgm:pt modelId="{6DECA0AB-3AD1-4669-AEA4-290A26568545}" type="sibTrans" cxnId="{815A9560-339D-4CB2-94CD-385F8D020688}">
      <dgm:prSet/>
      <dgm:spPr/>
      <dgm:t>
        <a:bodyPr/>
        <a:lstStyle/>
        <a:p>
          <a:endParaRPr lang="en-US"/>
        </a:p>
      </dgm:t>
    </dgm:pt>
    <dgm:pt modelId="{ADDA6DC7-8FC9-354C-9076-FEAD661052B2}">
      <dgm:prSet/>
      <dgm:spPr/>
      <dgm:t>
        <a:bodyPr/>
        <a:lstStyle/>
        <a:p>
          <a:r>
            <a:rPr lang="en-US" dirty="0"/>
            <a:t>INTRODUCTION</a:t>
          </a:r>
        </a:p>
      </dgm:t>
    </dgm:pt>
    <dgm:pt modelId="{9B9C94BF-0502-DB4C-B617-B4793AAAB640}" type="parTrans" cxnId="{95DB3AA5-99D2-8B47-A811-C442127E8954}">
      <dgm:prSet/>
      <dgm:spPr/>
      <dgm:t>
        <a:bodyPr/>
        <a:lstStyle/>
        <a:p>
          <a:endParaRPr lang="en-US"/>
        </a:p>
      </dgm:t>
    </dgm:pt>
    <dgm:pt modelId="{F5387A08-398D-714F-A8A6-8493CFD0AB5C}" type="sibTrans" cxnId="{95DB3AA5-99D2-8B47-A811-C442127E8954}">
      <dgm:prSet/>
      <dgm:spPr/>
      <dgm:t>
        <a:bodyPr/>
        <a:lstStyle/>
        <a:p>
          <a:endParaRPr lang="en-US"/>
        </a:p>
      </dgm:t>
    </dgm:pt>
    <dgm:pt modelId="{FAD12928-B9E7-A44F-B5DB-259E219C5F84}">
      <dgm:prSet/>
      <dgm:spPr/>
      <dgm:t>
        <a:bodyPr/>
        <a:lstStyle/>
        <a:p>
          <a:r>
            <a:rPr lang="en-US" dirty="0"/>
            <a:t>RESULTS</a:t>
          </a:r>
        </a:p>
      </dgm:t>
    </dgm:pt>
    <dgm:pt modelId="{D031973D-FB79-2446-91C5-ED29DC5E3EBE}" type="parTrans" cxnId="{F1F475AB-B081-AB4A-99BE-4078D7469E4E}">
      <dgm:prSet/>
      <dgm:spPr/>
      <dgm:t>
        <a:bodyPr/>
        <a:lstStyle/>
        <a:p>
          <a:endParaRPr lang="en-US"/>
        </a:p>
      </dgm:t>
    </dgm:pt>
    <dgm:pt modelId="{E729570A-2EDF-3C42-93A3-CE92940AAF0C}" type="sibTrans" cxnId="{F1F475AB-B081-AB4A-99BE-4078D7469E4E}">
      <dgm:prSet/>
      <dgm:spPr/>
      <dgm:t>
        <a:bodyPr/>
        <a:lstStyle/>
        <a:p>
          <a:endParaRPr lang="en-US"/>
        </a:p>
      </dgm:t>
    </dgm:pt>
    <dgm:pt modelId="{62E89940-C672-FF41-9E8B-5B5E39D86B6E}">
      <dgm:prSet/>
      <dgm:spPr/>
      <dgm:t>
        <a:bodyPr/>
        <a:lstStyle/>
        <a:p>
          <a:r>
            <a:rPr lang="en-US" dirty="0"/>
            <a:t>LITERATURE REVIEW</a:t>
          </a:r>
        </a:p>
      </dgm:t>
    </dgm:pt>
    <dgm:pt modelId="{6F697309-91A3-114A-86C7-5B79B704D389}" type="parTrans" cxnId="{5CB1009A-8088-8D43-9026-00D45E4F0097}">
      <dgm:prSet/>
      <dgm:spPr/>
      <dgm:t>
        <a:bodyPr/>
        <a:lstStyle/>
        <a:p>
          <a:endParaRPr lang="en-US"/>
        </a:p>
      </dgm:t>
    </dgm:pt>
    <dgm:pt modelId="{4F4F4AF9-EDBA-3042-8EE2-F95D19833F04}" type="sibTrans" cxnId="{5CB1009A-8088-8D43-9026-00D45E4F0097}">
      <dgm:prSet/>
      <dgm:spPr/>
      <dgm:t>
        <a:bodyPr/>
        <a:lstStyle/>
        <a:p>
          <a:endParaRPr lang="en-US"/>
        </a:p>
      </dgm:t>
    </dgm:pt>
    <dgm:pt modelId="{D87FBFB5-DC15-1644-B7D7-C4DEA1360C7C}" type="pres">
      <dgm:prSet presAssocID="{DC87919F-3D7E-438F-BEEC-D6DEC23BEB69}" presName="vert0" presStyleCnt="0">
        <dgm:presLayoutVars>
          <dgm:dir/>
          <dgm:animOne val="branch"/>
          <dgm:animLvl val="lvl"/>
        </dgm:presLayoutVars>
      </dgm:prSet>
      <dgm:spPr/>
    </dgm:pt>
    <dgm:pt modelId="{A2E572E4-9963-0D4B-ADFB-45772E5111DD}" type="pres">
      <dgm:prSet presAssocID="{ADDA6DC7-8FC9-354C-9076-FEAD661052B2}" presName="thickLine" presStyleLbl="alignNode1" presStyleIdx="0" presStyleCnt="8"/>
      <dgm:spPr/>
    </dgm:pt>
    <dgm:pt modelId="{3C857B00-9903-4C4C-AC16-CC08A1015F37}" type="pres">
      <dgm:prSet presAssocID="{ADDA6DC7-8FC9-354C-9076-FEAD661052B2}" presName="horz1" presStyleCnt="0"/>
      <dgm:spPr/>
    </dgm:pt>
    <dgm:pt modelId="{E6B4BB4C-58A7-9148-BEDC-8E62084997C0}" type="pres">
      <dgm:prSet presAssocID="{ADDA6DC7-8FC9-354C-9076-FEAD661052B2}" presName="tx1" presStyleLbl="revTx" presStyleIdx="0" presStyleCnt="8"/>
      <dgm:spPr/>
    </dgm:pt>
    <dgm:pt modelId="{F126E5AE-A135-E94B-8DE4-FA248A7978DA}" type="pres">
      <dgm:prSet presAssocID="{ADDA6DC7-8FC9-354C-9076-FEAD661052B2}" presName="vert1" presStyleCnt="0"/>
      <dgm:spPr/>
    </dgm:pt>
    <dgm:pt modelId="{5B50CD12-AE9A-2B47-AF27-8FD6DB0AEAA1}" type="pres">
      <dgm:prSet presAssocID="{62E89940-C672-FF41-9E8B-5B5E39D86B6E}" presName="thickLine" presStyleLbl="alignNode1" presStyleIdx="1" presStyleCnt="8"/>
      <dgm:spPr/>
    </dgm:pt>
    <dgm:pt modelId="{5B6D1FC4-7919-C64D-9DF3-B37D1AA69FC2}" type="pres">
      <dgm:prSet presAssocID="{62E89940-C672-FF41-9E8B-5B5E39D86B6E}" presName="horz1" presStyleCnt="0"/>
      <dgm:spPr/>
    </dgm:pt>
    <dgm:pt modelId="{4E041E59-3520-B247-82E3-2491E155F71A}" type="pres">
      <dgm:prSet presAssocID="{62E89940-C672-FF41-9E8B-5B5E39D86B6E}" presName="tx1" presStyleLbl="revTx" presStyleIdx="1" presStyleCnt="8"/>
      <dgm:spPr/>
    </dgm:pt>
    <dgm:pt modelId="{0E2F23D9-7E2C-F84E-A458-1A57980854C1}" type="pres">
      <dgm:prSet presAssocID="{62E89940-C672-FF41-9E8B-5B5E39D86B6E}" presName="vert1" presStyleCnt="0"/>
      <dgm:spPr/>
    </dgm:pt>
    <dgm:pt modelId="{245717E3-EE4F-5A42-8734-0B8BFD4019F4}" type="pres">
      <dgm:prSet presAssocID="{10A172B0-56CE-49FF-BE36-AB8CC85D53CF}" presName="thickLine" presStyleLbl="alignNode1" presStyleIdx="2" presStyleCnt="8"/>
      <dgm:spPr/>
    </dgm:pt>
    <dgm:pt modelId="{2DAB2E92-B8C2-924A-B996-1CE70D2BEF75}" type="pres">
      <dgm:prSet presAssocID="{10A172B0-56CE-49FF-BE36-AB8CC85D53CF}" presName="horz1" presStyleCnt="0"/>
      <dgm:spPr/>
    </dgm:pt>
    <dgm:pt modelId="{8B9B0EC5-8F19-044C-A110-D8AD09803959}" type="pres">
      <dgm:prSet presAssocID="{10A172B0-56CE-49FF-BE36-AB8CC85D53CF}" presName="tx1" presStyleLbl="revTx" presStyleIdx="2" presStyleCnt="8"/>
      <dgm:spPr/>
    </dgm:pt>
    <dgm:pt modelId="{B2802F09-DE47-E745-8111-BB664B9149D8}" type="pres">
      <dgm:prSet presAssocID="{10A172B0-56CE-49FF-BE36-AB8CC85D53CF}" presName="vert1" presStyleCnt="0"/>
      <dgm:spPr/>
    </dgm:pt>
    <dgm:pt modelId="{F15731BA-031B-514E-8E11-41B5713B6B1D}" type="pres">
      <dgm:prSet presAssocID="{246CC486-C29B-4DFB-90C6-A353CFA1FC21}" presName="thickLine" presStyleLbl="alignNode1" presStyleIdx="3" presStyleCnt="8"/>
      <dgm:spPr/>
    </dgm:pt>
    <dgm:pt modelId="{A6C92AC7-956C-1041-840B-9997D7540CAD}" type="pres">
      <dgm:prSet presAssocID="{246CC486-C29B-4DFB-90C6-A353CFA1FC21}" presName="horz1" presStyleCnt="0"/>
      <dgm:spPr/>
    </dgm:pt>
    <dgm:pt modelId="{675CF08E-3982-E64B-BB0C-03DF3BD883EB}" type="pres">
      <dgm:prSet presAssocID="{246CC486-C29B-4DFB-90C6-A353CFA1FC21}" presName="tx1" presStyleLbl="revTx" presStyleIdx="3" presStyleCnt="8"/>
      <dgm:spPr/>
    </dgm:pt>
    <dgm:pt modelId="{E76E3A11-6088-F249-A85F-9B7A11055DCB}" type="pres">
      <dgm:prSet presAssocID="{246CC486-C29B-4DFB-90C6-A353CFA1FC21}" presName="vert1" presStyleCnt="0"/>
      <dgm:spPr/>
    </dgm:pt>
    <dgm:pt modelId="{854DDD73-BE5E-0846-AF5E-A92242C34DC9}" type="pres">
      <dgm:prSet presAssocID="{2E0F50E8-4B55-4666-A9C7-358C2E191D69}" presName="thickLine" presStyleLbl="alignNode1" presStyleIdx="4" presStyleCnt="8"/>
      <dgm:spPr/>
    </dgm:pt>
    <dgm:pt modelId="{D5C14617-D665-E94B-B685-758D0E4198A3}" type="pres">
      <dgm:prSet presAssocID="{2E0F50E8-4B55-4666-A9C7-358C2E191D69}" presName="horz1" presStyleCnt="0"/>
      <dgm:spPr/>
    </dgm:pt>
    <dgm:pt modelId="{217906D9-F977-A74B-86BF-0A10061F8051}" type="pres">
      <dgm:prSet presAssocID="{2E0F50E8-4B55-4666-A9C7-358C2E191D69}" presName="tx1" presStyleLbl="revTx" presStyleIdx="4" presStyleCnt="8"/>
      <dgm:spPr/>
    </dgm:pt>
    <dgm:pt modelId="{7BBC4E47-3415-9146-B4F4-7EBFBAAAE138}" type="pres">
      <dgm:prSet presAssocID="{2E0F50E8-4B55-4666-A9C7-358C2E191D69}" presName="vert1" presStyleCnt="0"/>
      <dgm:spPr/>
    </dgm:pt>
    <dgm:pt modelId="{5316CFB5-25AF-0645-A535-B572817DF3F3}" type="pres">
      <dgm:prSet presAssocID="{0CDA7716-F778-40F3-86A0-BD5428E024ED}" presName="thickLine" presStyleLbl="alignNode1" presStyleIdx="5" presStyleCnt="8"/>
      <dgm:spPr/>
    </dgm:pt>
    <dgm:pt modelId="{289319CE-9DFE-FF49-893C-B497363BAE76}" type="pres">
      <dgm:prSet presAssocID="{0CDA7716-F778-40F3-86A0-BD5428E024ED}" presName="horz1" presStyleCnt="0"/>
      <dgm:spPr/>
    </dgm:pt>
    <dgm:pt modelId="{08F62E06-4CF7-1641-B879-CFDDB4555F35}" type="pres">
      <dgm:prSet presAssocID="{0CDA7716-F778-40F3-86A0-BD5428E024ED}" presName="tx1" presStyleLbl="revTx" presStyleIdx="5" presStyleCnt="8"/>
      <dgm:spPr/>
    </dgm:pt>
    <dgm:pt modelId="{81D7960B-9131-864F-8779-A8758E6E4A4D}" type="pres">
      <dgm:prSet presAssocID="{0CDA7716-F778-40F3-86A0-BD5428E024ED}" presName="vert1" presStyleCnt="0"/>
      <dgm:spPr/>
    </dgm:pt>
    <dgm:pt modelId="{ADC823CC-D038-E74C-9136-4726A4D303DD}" type="pres">
      <dgm:prSet presAssocID="{FAD12928-B9E7-A44F-B5DB-259E219C5F84}" presName="thickLine" presStyleLbl="alignNode1" presStyleIdx="6" presStyleCnt="8"/>
      <dgm:spPr/>
    </dgm:pt>
    <dgm:pt modelId="{DBF15590-CA53-DD48-AA67-AD7B10061850}" type="pres">
      <dgm:prSet presAssocID="{FAD12928-B9E7-A44F-B5DB-259E219C5F84}" presName="horz1" presStyleCnt="0"/>
      <dgm:spPr/>
    </dgm:pt>
    <dgm:pt modelId="{7EB77F1E-4B2C-7543-8830-737DDDBFD348}" type="pres">
      <dgm:prSet presAssocID="{FAD12928-B9E7-A44F-B5DB-259E219C5F84}" presName="tx1" presStyleLbl="revTx" presStyleIdx="6" presStyleCnt="8"/>
      <dgm:spPr/>
    </dgm:pt>
    <dgm:pt modelId="{7DF23CA0-F046-6648-ADF5-A6D4AB487E88}" type="pres">
      <dgm:prSet presAssocID="{FAD12928-B9E7-A44F-B5DB-259E219C5F84}" presName="vert1" presStyleCnt="0"/>
      <dgm:spPr/>
    </dgm:pt>
    <dgm:pt modelId="{AED4AFB9-F360-6D4F-AB0B-327451FF9913}" type="pres">
      <dgm:prSet presAssocID="{DC9734C0-F5B8-4502-89D3-384C1DF57F30}" presName="thickLine" presStyleLbl="alignNode1" presStyleIdx="7" presStyleCnt="8"/>
      <dgm:spPr/>
    </dgm:pt>
    <dgm:pt modelId="{48A3D78E-A396-3A41-A4CE-B74A88A4C26C}" type="pres">
      <dgm:prSet presAssocID="{DC9734C0-F5B8-4502-89D3-384C1DF57F30}" presName="horz1" presStyleCnt="0"/>
      <dgm:spPr/>
    </dgm:pt>
    <dgm:pt modelId="{21E79D62-D0F7-DF4E-9E1D-72E2E8D54696}" type="pres">
      <dgm:prSet presAssocID="{DC9734C0-F5B8-4502-89D3-384C1DF57F30}" presName="tx1" presStyleLbl="revTx" presStyleIdx="7" presStyleCnt="8"/>
      <dgm:spPr/>
    </dgm:pt>
    <dgm:pt modelId="{2E9F401F-109E-AC45-B156-274FD1399DA7}" type="pres">
      <dgm:prSet presAssocID="{DC9734C0-F5B8-4502-89D3-384C1DF57F30}" presName="vert1" presStyleCnt="0"/>
      <dgm:spPr/>
    </dgm:pt>
  </dgm:ptLst>
  <dgm:cxnLst>
    <dgm:cxn modelId="{F3E08A36-CA5D-B944-AD8F-87B7EADB26C6}" type="presOf" srcId="{ADDA6DC7-8FC9-354C-9076-FEAD661052B2}" destId="{E6B4BB4C-58A7-9148-BEDC-8E62084997C0}" srcOrd="0" destOrd="0" presId="urn:microsoft.com/office/officeart/2008/layout/LinedList"/>
    <dgm:cxn modelId="{4D3BE43A-DA99-43F1-BB71-BAF5B3A6F31D}" srcId="{DC87919F-3D7E-438F-BEEC-D6DEC23BEB69}" destId="{10A172B0-56CE-49FF-BE36-AB8CC85D53CF}" srcOrd="2" destOrd="0" parTransId="{264FDB6F-479D-4E84-8763-DA6F234A12F6}" sibTransId="{9D436B80-E4F3-4A0B-9C88-65F67FA548D1}"/>
    <dgm:cxn modelId="{6FFD1F44-7B0D-4931-B855-566B22613418}" srcId="{DC87919F-3D7E-438F-BEEC-D6DEC23BEB69}" destId="{0CDA7716-F778-40F3-86A0-BD5428E024ED}" srcOrd="5" destOrd="0" parTransId="{4A8B3BB6-4548-42FC-B5D8-8296C9E7E081}" sibTransId="{712917EF-91E9-42F4-86F0-14B826A82844}"/>
    <dgm:cxn modelId="{E01FCD49-62C9-4E3C-B5ED-BE96697D0478}" srcId="{DC87919F-3D7E-438F-BEEC-D6DEC23BEB69}" destId="{2E0F50E8-4B55-4666-A9C7-358C2E191D69}" srcOrd="4" destOrd="0" parTransId="{E4928AA6-16B1-4CDC-9528-BD63989F87D4}" sibTransId="{2CB516ED-C4B5-427A-B26A-5BCA09B42FB6}"/>
    <dgm:cxn modelId="{30AC634C-52D2-C845-806B-A1552BC62C35}" type="presOf" srcId="{FAD12928-B9E7-A44F-B5DB-259E219C5F84}" destId="{7EB77F1E-4B2C-7543-8830-737DDDBFD348}" srcOrd="0" destOrd="0" presId="urn:microsoft.com/office/officeart/2008/layout/LinedList"/>
    <dgm:cxn modelId="{815A9560-339D-4CB2-94CD-385F8D020688}" srcId="{DC87919F-3D7E-438F-BEEC-D6DEC23BEB69}" destId="{DC9734C0-F5B8-4502-89D3-384C1DF57F30}" srcOrd="7" destOrd="0" parTransId="{4445703A-0AF8-41C7-AA5F-3B26D9A7964B}" sibTransId="{6DECA0AB-3AD1-4669-AEA4-290A26568545}"/>
    <dgm:cxn modelId="{A4874761-93A0-2142-8772-FAB51AAD3159}" type="presOf" srcId="{DC87919F-3D7E-438F-BEEC-D6DEC23BEB69}" destId="{D87FBFB5-DC15-1644-B7D7-C4DEA1360C7C}" srcOrd="0" destOrd="0" presId="urn:microsoft.com/office/officeart/2008/layout/LinedList"/>
    <dgm:cxn modelId="{F5FA4F63-F83D-A84F-9165-071DBFD2395A}" type="presOf" srcId="{0CDA7716-F778-40F3-86A0-BD5428E024ED}" destId="{08F62E06-4CF7-1641-B879-CFDDB4555F35}" srcOrd="0" destOrd="0" presId="urn:microsoft.com/office/officeart/2008/layout/LinedList"/>
    <dgm:cxn modelId="{1F673D6A-7507-4DA5-9705-BEC2731EF863}" srcId="{DC87919F-3D7E-438F-BEEC-D6DEC23BEB69}" destId="{246CC486-C29B-4DFB-90C6-A353CFA1FC21}" srcOrd="3" destOrd="0" parTransId="{67E1ACF0-1480-45CA-ABA8-CF85D1FDCBC6}" sibTransId="{6D92F5DD-B946-49C3-B9AA-CD37E9B23B3B}"/>
    <dgm:cxn modelId="{45C9DD97-EAD1-E247-A950-3612ED460CFD}" type="presOf" srcId="{2E0F50E8-4B55-4666-A9C7-358C2E191D69}" destId="{217906D9-F977-A74B-86BF-0A10061F8051}" srcOrd="0" destOrd="0" presId="urn:microsoft.com/office/officeart/2008/layout/LinedList"/>
    <dgm:cxn modelId="{5CB1009A-8088-8D43-9026-00D45E4F0097}" srcId="{DC87919F-3D7E-438F-BEEC-D6DEC23BEB69}" destId="{62E89940-C672-FF41-9E8B-5B5E39D86B6E}" srcOrd="1" destOrd="0" parTransId="{6F697309-91A3-114A-86C7-5B79B704D389}" sibTransId="{4F4F4AF9-EDBA-3042-8EE2-F95D19833F04}"/>
    <dgm:cxn modelId="{3C4D8FA2-62AF-7246-AF7B-647A485AA163}" type="presOf" srcId="{62E89940-C672-FF41-9E8B-5B5E39D86B6E}" destId="{4E041E59-3520-B247-82E3-2491E155F71A}" srcOrd="0" destOrd="0" presId="urn:microsoft.com/office/officeart/2008/layout/LinedList"/>
    <dgm:cxn modelId="{95DB3AA5-99D2-8B47-A811-C442127E8954}" srcId="{DC87919F-3D7E-438F-BEEC-D6DEC23BEB69}" destId="{ADDA6DC7-8FC9-354C-9076-FEAD661052B2}" srcOrd="0" destOrd="0" parTransId="{9B9C94BF-0502-DB4C-B617-B4793AAAB640}" sibTransId="{F5387A08-398D-714F-A8A6-8493CFD0AB5C}"/>
    <dgm:cxn modelId="{F1F475AB-B081-AB4A-99BE-4078D7469E4E}" srcId="{DC87919F-3D7E-438F-BEEC-D6DEC23BEB69}" destId="{FAD12928-B9E7-A44F-B5DB-259E219C5F84}" srcOrd="6" destOrd="0" parTransId="{D031973D-FB79-2446-91C5-ED29DC5E3EBE}" sibTransId="{E729570A-2EDF-3C42-93A3-CE92940AAF0C}"/>
    <dgm:cxn modelId="{4B0B96B6-32C5-2A4B-B6F1-9536871F3B8C}" type="presOf" srcId="{246CC486-C29B-4DFB-90C6-A353CFA1FC21}" destId="{675CF08E-3982-E64B-BB0C-03DF3BD883EB}" srcOrd="0" destOrd="0" presId="urn:microsoft.com/office/officeart/2008/layout/LinedList"/>
    <dgm:cxn modelId="{23C680BB-01B2-694E-B682-65EAB8C60F9B}" type="presOf" srcId="{DC9734C0-F5B8-4502-89D3-384C1DF57F30}" destId="{21E79D62-D0F7-DF4E-9E1D-72E2E8D54696}" srcOrd="0" destOrd="0" presId="urn:microsoft.com/office/officeart/2008/layout/LinedList"/>
    <dgm:cxn modelId="{54419BE8-0FF1-E24C-88E5-BE04B3F465F1}" type="presOf" srcId="{10A172B0-56CE-49FF-BE36-AB8CC85D53CF}" destId="{8B9B0EC5-8F19-044C-A110-D8AD09803959}" srcOrd="0" destOrd="0" presId="urn:microsoft.com/office/officeart/2008/layout/LinedList"/>
    <dgm:cxn modelId="{60E465CD-04FF-9441-A138-DABB5BAB1B0D}" type="presParOf" srcId="{D87FBFB5-DC15-1644-B7D7-C4DEA1360C7C}" destId="{A2E572E4-9963-0D4B-ADFB-45772E5111DD}" srcOrd="0" destOrd="0" presId="urn:microsoft.com/office/officeart/2008/layout/LinedList"/>
    <dgm:cxn modelId="{508FEB94-D144-2149-9E8D-F2B46D100F4B}" type="presParOf" srcId="{D87FBFB5-DC15-1644-B7D7-C4DEA1360C7C}" destId="{3C857B00-9903-4C4C-AC16-CC08A1015F37}" srcOrd="1" destOrd="0" presId="urn:microsoft.com/office/officeart/2008/layout/LinedList"/>
    <dgm:cxn modelId="{B31FD8A9-BECA-4643-8569-5E360BA19349}" type="presParOf" srcId="{3C857B00-9903-4C4C-AC16-CC08A1015F37}" destId="{E6B4BB4C-58A7-9148-BEDC-8E62084997C0}" srcOrd="0" destOrd="0" presId="urn:microsoft.com/office/officeart/2008/layout/LinedList"/>
    <dgm:cxn modelId="{FFCEF1EC-DC8B-DB4F-A113-587303E825ED}" type="presParOf" srcId="{3C857B00-9903-4C4C-AC16-CC08A1015F37}" destId="{F126E5AE-A135-E94B-8DE4-FA248A7978DA}" srcOrd="1" destOrd="0" presId="urn:microsoft.com/office/officeart/2008/layout/LinedList"/>
    <dgm:cxn modelId="{80BFC450-294C-D44C-B133-5E1061B46725}" type="presParOf" srcId="{D87FBFB5-DC15-1644-B7D7-C4DEA1360C7C}" destId="{5B50CD12-AE9A-2B47-AF27-8FD6DB0AEAA1}" srcOrd="2" destOrd="0" presId="urn:microsoft.com/office/officeart/2008/layout/LinedList"/>
    <dgm:cxn modelId="{5D7D48FF-58B1-D447-A267-3CA9BFA621FE}" type="presParOf" srcId="{D87FBFB5-DC15-1644-B7D7-C4DEA1360C7C}" destId="{5B6D1FC4-7919-C64D-9DF3-B37D1AA69FC2}" srcOrd="3" destOrd="0" presId="urn:microsoft.com/office/officeart/2008/layout/LinedList"/>
    <dgm:cxn modelId="{3F29936C-351B-D340-891F-8BA8C1F081B0}" type="presParOf" srcId="{5B6D1FC4-7919-C64D-9DF3-B37D1AA69FC2}" destId="{4E041E59-3520-B247-82E3-2491E155F71A}" srcOrd="0" destOrd="0" presId="urn:microsoft.com/office/officeart/2008/layout/LinedList"/>
    <dgm:cxn modelId="{41857B85-FF60-3C45-A4D8-70E5498DD995}" type="presParOf" srcId="{5B6D1FC4-7919-C64D-9DF3-B37D1AA69FC2}" destId="{0E2F23D9-7E2C-F84E-A458-1A57980854C1}" srcOrd="1" destOrd="0" presId="urn:microsoft.com/office/officeart/2008/layout/LinedList"/>
    <dgm:cxn modelId="{A2ACA93B-BEC8-BA44-9A87-91855BB0B0C8}" type="presParOf" srcId="{D87FBFB5-DC15-1644-B7D7-C4DEA1360C7C}" destId="{245717E3-EE4F-5A42-8734-0B8BFD4019F4}" srcOrd="4" destOrd="0" presId="urn:microsoft.com/office/officeart/2008/layout/LinedList"/>
    <dgm:cxn modelId="{1D6D5FE4-78DD-A343-90AE-807B0C0981FC}" type="presParOf" srcId="{D87FBFB5-DC15-1644-B7D7-C4DEA1360C7C}" destId="{2DAB2E92-B8C2-924A-B996-1CE70D2BEF75}" srcOrd="5" destOrd="0" presId="urn:microsoft.com/office/officeart/2008/layout/LinedList"/>
    <dgm:cxn modelId="{93EF316D-9451-4246-91E8-E1C3BFB5C3CD}" type="presParOf" srcId="{2DAB2E92-B8C2-924A-B996-1CE70D2BEF75}" destId="{8B9B0EC5-8F19-044C-A110-D8AD09803959}" srcOrd="0" destOrd="0" presId="urn:microsoft.com/office/officeart/2008/layout/LinedList"/>
    <dgm:cxn modelId="{65C52AD1-0073-684E-899A-07A5556F26E4}" type="presParOf" srcId="{2DAB2E92-B8C2-924A-B996-1CE70D2BEF75}" destId="{B2802F09-DE47-E745-8111-BB664B9149D8}" srcOrd="1" destOrd="0" presId="urn:microsoft.com/office/officeart/2008/layout/LinedList"/>
    <dgm:cxn modelId="{E2565C3A-13CC-6B41-944B-5CF2FD7B6DBE}" type="presParOf" srcId="{D87FBFB5-DC15-1644-B7D7-C4DEA1360C7C}" destId="{F15731BA-031B-514E-8E11-41B5713B6B1D}" srcOrd="6" destOrd="0" presId="urn:microsoft.com/office/officeart/2008/layout/LinedList"/>
    <dgm:cxn modelId="{589DEB98-4945-0B44-9FB8-54ADC64670D3}" type="presParOf" srcId="{D87FBFB5-DC15-1644-B7D7-C4DEA1360C7C}" destId="{A6C92AC7-956C-1041-840B-9997D7540CAD}" srcOrd="7" destOrd="0" presId="urn:microsoft.com/office/officeart/2008/layout/LinedList"/>
    <dgm:cxn modelId="{026C81D4-F075-4649-869E-0A12B0ED8442}" type="presParOf" srcId="{A6C92AC7-956C-1041-840B-9997D7540CAD}" destId="{675CF08E-3982-E64B-BB0C-03DF3BD883EB}" srcOrd="0" destOrd="0" presId="urn:microsoft.com/office/officeart/2008/layout/LinedList"/>
    <dgm:cxn modelId="{CB268328-4880-2845-9792-D367D949DB9F}" type="presParOf" srcId="{A6C92AC7-956C-1041-840B-9997D7540CAD}" destId="{E76E3A11-6088-F249-A85F-9B7A11055DCB}" srcOrd="1" destOrd="0" presId="urn:microsoft.com/office/officeart/2008/layout/LinedList"/>
    <dgm:cxn modelId="{4CFF74F4-1B0A-974C-A71D-0B754F7788E9}" type="presParOf" srcId="{D87FBFB5-DC15-1644-B7D7-C4DEA1360C7C}" destId="{854DDD73-BE5E-0846-AF5E-A92242C34DC9}" srcOrd="8" destOrd="0" presId="urn:microsoft.com/office/officeart/2008/layout/LinedList"/>
    <dgm:cxn modelId="{8FD1BE7D-0BA3-AB47-8660-57ED4DC7CE64}" type="presParOf" srcId="{D87FBFB5-DC15-1644-B7D7-C4DEA1360C7C}" destId="{D5C14617-D665-E94B-B685-758D0E4198A3}" srcOrd="9" destOrd="0" presId="urn:microsoft.com/office/officeart/2008/layout/LinedList"/>
    <dgm:cxn modelId="{DBC79D10-417F-F04D-BE06-D3C25811C45C}" type="presParOf" srcId="{D5C14617-D665-E94B-B685-758D0E4198A3}" destId="{217906D9-F977-A74B-86BF-0A10061F8051}" srcOrd="0" destOrd="0" presId="urn:microsoft.com/office/officeart/2008/layout/LinedList"/>
    <dgm:cxn modelId="{42E4377B-8B1E-5E44-BA51-7036BCD6496B}" type="presParOf" srcId="{D5C14617-D665-E94B-B685-758D0E4198A3}" destId="{7BBC4E47-3415-9146-B4F4-7EBFBAAAE138}" srcOrd="1" destOrd="0" presId="urn:microsoft.com/office/officeart/2008/layout/LinedList"/>
    <dgm:cxn modelId="{66BA92A0-49B9-AA41-918C-1250B84E4149}" type="presParOf" srcId="{D87FBFB5-DC15-1644-B7D7-C4DEA1360C7C}" destId="{5316CFB5-25AF-0645-A535-B572817DF3F3}" srcOrd="10" destOrd="0" presId="urn:microsoft.com/office/officeart/2008/layout/LinedList"/>
    <dgm:cxn modelId="{ECE6363E-B757-1641-ADD1-5963CD9CCEFA}" type="presParOf" srcId="{D87FBFB5-DC15-1644-B7D7-C4DEA1360C7C}" destId="{289319CE-9DFE-FF49-893C-B497363BAE76}" srcOrd="11" destOrd="0" presId="urn:microsoft.com/office/officeart/2008/layout/LinedList"/>
    <dgm:cxn modelId="{F8270EC2-AA88-CF4C-AF54-AAFC5599284F}" type="presParOf" srcId="{289319CE-9DFE-FF49-893C-B497363BAE76}" destId="{08F62E06-4CF7-1641-B879-CFDDB4555F35}" srcOrd="0" destOrd="0" presId="urn:microsoft.com/office/officeart/2008/layout/LinedList"/>
    <dgm:cxn modelId="{58056AC1-30F6-CD4B-9EE1-561D53486FF6}" type="presParOf" srcId="{289319CE-9DFE-FF49-893C-B497363BAE76}" destId="{81D7960B-9131-864F-8779-A8758E6E4A4D}" srcOrd="1" destOrd="0" presId="urn:microsoft.com/office/officeart/2008/layout/LinedList"/>
    <dgm:cxn modelId="{58082F03-ABF7-EE4B-A694-C9893DDE479F}" type="presParOf" srcId="{D87FBFB5-DC15-1644-B7D7-C4DEA1360C7C}" destId="{ADC823CC-D038-E74C-9136-4726A4D303DD}" srcOrd="12" destOrd="0" presId="urn:microsoft.com/office/officeart/2008/layout/LinedList"/>
    <dgm:cxn modelId="{14011E8A-2875-9B48-BB7B-62E46AD76FB1}" type="presParOf" srcId="{D87FBFB5-DC15-1644-B7D7-C4DEA1360C7C}" destId="{DBF15590-CA53-DD48-AA67-AD7B10061850}" srcOrd="13" destOrd="0" presId="urn:microsoft.com/office/officeart/2008/layout/LinedList"/>
    <dgm:cxn modelId="{D1AAC221-C068-3A48-A13F-1A88C559A8B2}" type="presParOf" srcId="{DBF15590-CA53-DD48-AA67-AD7B10061850}" destId="{7EB77F1E-4B2C-7543-8830-737DDDBFD348}" srcOrd="0" destOrd="0" presId="urn:microsoft.com/office/officeart/2008/layout/LinedList"/>
    <dgm:cxn modelId="{84308362-ACBB-7D4D-A012-1F111E346B0B}" type="presParOf" srcId="{DBF15590-CA53-DD48-AA67-AD7B10061850}" destId="{7DF23CA0-F046-6648-ADF5-A6D4AB487E88}" srcOrd="1" destOrd="0" presId="urn:microsoft.com/office/officeart/2008/layout/LinedList"/>
    <dgm:cxn modelId="{09DA109E-DCAB-3F41-878E-A85B290E4F0B}" type="presParOf" srcId="{D87FBFB5-DC15-1644-B7D7-C4DEA1360C7C}" destId="{AED4AFB9-F360-6D4F-AB0B-327451FF9913}" srcOrd="14" destOrd="0" presId="urn:microsoft.com/office/officeart/2008/layout/LinedList"/>
    <dgm:cxn modelId="{8A481A3E-DC05-2148-AEBD-5A8B84906702}" type="presParOf" srcId="{D87FBFB5-DC15-1644-B7D7-C4DEA1360C7C}" destId="{48A3D78E-A396-3A41-A4CE-B74A88A4C26C}" srcOrd="15" destOrd="0" presId="urn:microsoft.com/office/officeart/2008/layout/LinedList"/>
    <dgm:cxn modelId="{DE694BE0-568E-0447-B8BC-30C4CF8B8680}" type="presParOf" srcId="{48A3D78E-A396-3A41-A4CE-B74A88A4C26C}" destId="{21E79D62-D0F7-DF4E-9E1D-72E2E8D54696}" srcOrd="0" destOrd="0" presId="urn:microsoft.com/office/officeart/2008/layout/LinedList"/>
    <dgm:cxn modelId="{422793CF-4166-6446-BDC9-2E31CEF1B034}" type="presParOf" srcId="{48A3D78E-A396-3A41-A4CE-B74A88A4C26C}" destId="{2E9F401F-109E-AC45-B156-274FD1399D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572E4-9963-0D4B-ADFB-45772E5111DD}">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B4BB4C-58A7-9148-BEDC-8E62084997C0}">
      <dsp:nvSpPr>
        <dsp:cNvPr id="0" name=""/>
        <dsp:cNvSpPr/>
      </dsp:nvSpPr>
      <dsp:spPr>
        <a:xfrm>
          <a:off x="0" y="0"/>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INTRODUCTION</a:t>
          </a:r>
        </a:p>
      </dsp:txBody>
      <dsp:txXfrm>
        <a:off x="0" y="0"/>
        <a:ext cx="10515600" cy="493609"/>
      </dsp:txXfrm>
    </dsp:sp>
    <dsp:sp modelId="{5B50CD12-AE9A-2B47-AF27-8FD6DB0AEAA1}">
      <dsp:nvSpPr>
        <dsp:cNvPr id="0" name=""/>
        <dsp:cNvSpPr/>
      </dsp:nvSpPr>
      <dsp:spPr>
        <a:xfrm>
          <a:off x="0" y="493609"/>
          <a:ext cx="10515600"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41E59-3520-B247-82E3-2491E155F71A}">
      <dsp:nvSpPr>
        <dsp:cNvPr id="0" name=""/>
        <dsp:cNvSpPr/>
      </dsp:nvSpPr>
      <dsp:spPr>
        <a:xfrm>
          <a:off x="0" y="493609"/>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LITERATURE REVIEW</a:t>
          </a:r>
        </a:p>
      </dsp:txBody>
      <dsp:txXfrm>
        <a:off x="0" y="493609"/>
        <a:ext cx="10515600" cy="493609"/>
      </dsp:txXfrm>
    </dsp:sp>
    <dsp:sp modelId="{245717E3-EE4F-5A42-8734-0B8BFD4019F4}">
      <dsp:nvSpPr>
        <dsp:cNvPr id="0" name=""/>
        <dsp:cNvSpPr/>
      </dsp:nvSpPr>
      <dsp:spPr>
        <a:xfrm>
          <a:off x="0" y="987219"/>
          <a:ext cx="10515600"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B0EC5-8F19-044C-A110-D8AD09803959}">
      <dsp:nvSpPr>
        <dsp:cNvPr id="0" name=""/>
        <dsp:cNvSpPr/>
      </dsp:nvSpPr>
      <dsp:spPr>
        <a:xfrm>
          <a:off x="0" y="987218"/>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dirty="0"/>
            <a:t>System Overview</a:t>
          </a:r>
        </a:p>
      </dsp:txBody>
      <dsp:txXfrm>
        <a:off x="0" y="987218"/>
        <a:ext cx="10515600" cy="493609"/>
      </dsp:txXfrm>
    </dsp:sp>
    <dsp:sp modelId="{F15731BA-031B-514E-8E11-41B5713B6B1D}">
      <dsp:nvSpPr>
        <dsp:cNvPr id="0" name=""/>
        <dsp:cNvSpPr/>
      </dsp:nvSpPr>
      <dsp:spPr>
        <a:xfrm>
          <a:off x="0" y="1480828"/>
          <a:ext cx="10515600"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CF08E-3982-E64B-BB0C-03DF3BD883EB}">
      <dsp:nvSpPr>
        <dsp:cNvPr id="0" name=""/>
        <dsp:cNvSpPr/>
      </dsp:nvSpPr>
      <dsp:spPr>
        <a:xfrm>
          <a:off x="0" y="1480828"/>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a:t>System Model</a:t>
          </a:r>
        </a:p>
      </dsp:txBody>
      <dsp:txXfrm>
        <a:off x="0" y="1480828"/>
        <a:ext cx="10515600" cy="493609"/>
      </dsp:txXfrm>
    </dsp:sp>
    <dsp:sp modelId="{854DDD73-BE5E-0846-AF5E-A92242C34DC9}">
      <dsp:nvSpPr>
        <dsp:cNvPr id="0" name=""/>
        <dsp:cNvSpPr/>
      </dsp:nvSpPr>
      <dsp:spPr>
        <a:xfrm>
          <a:off x="0" y="1974438"/>
          <a:ext cx="10515600"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906D9-F977-A74B-86BF-0A10061F8051}">
      <dsp:nvSpPr>
        <dsp:cNvPr id="0" name=""/>
        <dsp:cNvSpPr/>
      </dsp:nvSpPr>
      <dsp:spPr>
        <a:xfrm>
          <a:off x="0" y="1974437"/>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a:t>Implementation</a:t>
          </a:r>
        </a:p>
      </dsp:txBody>
      <dsp:txXfrm>
        <a:off x="0" y="1974437"/>
        <a:ext cx="10515600" cy="493609"/>
      </dsp:txXfrm>
    </dsp:sp>
    <dsp:sp modelId="{5316CFB5-25AF-0645-A535-B572817DF3F3}">
      <dsp:nvSpPr>
        <dsp:cNvPr id="0" name=""/>
        <dsp:cNvSpPr/>
      </dsp:nvSpPr>
      <dsp:spPr>
        <a:xfrm>
          <a:off x="0" y="2468047"/>
          <a:ext cx="10515600"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62E06-4CF7-1641-B879-CFDDB4555F35}">
      <dsp:nvSpPr>
        <dsp:cNvPr id="0" name=""/>
        <dsp:cNvSpPr/>
      </dsp:nvSpPr>
      <dsp:spPr>
        <a:xfrm>
          <a:off x="0" y="2468047"/>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dirty="0"/>
            <a:t>DEMO</a:t>
          </a:r>
        </a:p>
      </dsp:txBody>
      <dsp:txXfrm>
        <a:off x="0" y="2468047"/>
        <a:ext cx="10515600" cy="493609"/>
      </dsp:txXfrm>
    </dsp:sp>
    <dsp:sp modelId="{ADC823CC-D038-E74C-9136-4726A4D303DD}">
      <dsp:nvSpPr>
        <dsp:cNvPr id="0" name=""/>
        <dsp:cNvSpPr/>
      </dsp:nvSpPr>
      <dsp:spPr>
        <a:xfrm>
          <a:off x="0" y="2961656"/>
          <a:ext cx="10515600"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77F1E-4B2C-7543-8830-737DDDBFD348}">
      <dsp:nvSpPr>
        <dsp:cNvPr id="0" name=""/>
        <dsp:cNvSpPr/>
      </dsp:nvSpPr>
      <dsp:spPr>
        <a:xfrm>
          <a:off x="0" y="2961656"/>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RESULTS</a:t>
          </a:r>
        </a:p>
      </dsp:txBody>
      <dsp:txXfrm>
        <a:off x="0" y="2961656"/>
        <a:ext cx="10515600" cy="493609"/>
      </dsp:txXfrm>
    </dsp:sp>
    <dsp:sp modelId="{AED4AFB9-F360-6D4F-AB0B-327451FF9913}">
      <dsp:nvSpPr>
        <dsp:cNvPr id="0" name=""/>
        <dsp:cNvSpPr/>
      </dsp:nvSpPr>
      <dsp:spPr>
        <a:xfrm>
          <a:off x="0" y="3455266"/>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79D62-D0F7-DF4E-9E1D-72E2E8D54696}">
      <dsp:nvSpPr>
        <dsp:cNvPr id="0" name=""/>
        <dsp:cNvSpPr/>
      </dsp:nvSpPr>
      <dsp:spPr>
        <a:xfrm>
          <a:off x="0" y="3455266"/>
          <a:ext cx="10515600" cy="493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defRPr cap="all"/>
          </a:pPr>
          <a:r>
            <a:rPr lang="en-US" sz="2200" kern="1200"/>
            <a:t>References</a:t>
          </a:r>
        </a:p>
      </dsp:txBody>
      <dsp:txXfrm>
        <a:off x="0" y="3455266"/>
        <a:ext cx="10515600" cy="4936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8AC73-024D-2E46-8593-E829381E8EB6}" type="datetimeFigureOut">
              <a:rPr lang="en-US" smtClean="0"/>
              <a:t>5/13/23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BF6E6-19B3-934F-A7A1-81C9EBC2AFBD}" type="slidenum">
              <a:rPr lang="en-US" smtClean="0"/>
              <a:t>‹#›</a:t>
            </a:fld>
            <a:endParaRPr lang="en-US"/>
          </a:p>
        </p:txBody>
      </p:sp>
    </p:spTree>
    <p:extLst>
      <p:ext uri="{BB962C8B-B14F-4D97-AF65-F5344CB8AC3E}">
        <p14:creationId xmlns:p14="http://schemas.microsoft.com/office/powerpoint/2010/main" val="319096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BF6E6-19B3-934F-A7A1-81C9EBC2AFBD}" type="slidenum">
              <a:rPr lang="en-US" smtClean="0"/>
              <a:t>6</a:t>
            </a:fld>
            <a:endParaRPr lang="en-US"/>
          </a:p>
        </p:txBody>
      </p:sp>
    </p:spTree>
    <p:extLst>
      <p:ext uri="{BB962C8B-B14F-4D97-AF65-F5344CB8AC3E}">
        <p14:creationId xmlns:p14="http://schemas.microsoft.com/office/powerpoint/2010/main" val="188765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8512-8316-0293-DAE9-0F7835889C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4B81D8-57F9-2992-B4D3-2AE5E2DAA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147642-CE1E-968F-1585-A6EBE68A39FA}"/>
              </a:ext>
            </a:extLst>
          </p:cNvPr>
          <p:cNvSpPr>
            <a:spLocks noGrp="1"/>
          </p:cNvSpPr>
          <p:nvPr>
            <p:ph type="dt" sz="half" idx="10"/>
          </p:nvPr>
        </p:nvSpPr>
        <p:spPr/>
        <p:txBody>
          <a:bodyPr/>
          <a:lstStyle/>
          <a:p>
            <a:fld id="{12241623-A064-4BED-B073-BA4D61433402}" type="datetime1">
              <a:rPr lang="en-US" smtClean="0"/>
              <a:t>5/13/23</a:t>
            </a:fld>
            <a:endParaRPr lang="en-US" dirty="0"/>
          </a:p>
        </p:txBody>
      </p:sp>
      <p:sp>
        <p:nvSpPr>
          <p:cNvPr id="5" name="Footer Placeholder 4">
            <a:extLst>
              <a:ext uri="{FF2B5EF4-FFF2-40B4-BE49-F238E27FC236}">
                <a16:creationId xmlns:a16="http://schemas.microsoft.com/office/drawing/2014/main" id="{39FA8B42-8DC7-9222-8EFD-998BC0CCEE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2E2E9-9BAF-12C4-5A80-77CE07AFE71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5156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EFF4-0EE8-3F48-634E-BE1AE2BD08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F6A5A-0025-E8C8-597D-73737AF06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7A755-9FBE-485D-4715-E6A0EBF39D99}"/>
              </a:ext>
            </a:extLst>
          </p:cNvPr>
          <p:cNvSpPr>
            <a:spLocks noGrp="1"/>
          </p:cNvSpPr>
          <p:nvPr>
            <p:ph type="dt" sz="half" idx="10"/>
          </p:nvPr>
        </p:nvSpPr>
        <p:spPr/>
        <p:txBody>
          <a:bodyPr/>
          <a:lstStyle/>
          <a:p>
            <a:fld id="{6F86ED0C-1DA7-41F0-94CF-6218B1FEDFF1}" type="datetime1">
              <a:rPr lang="en-US" smtClean="0"/>
              <a:t>5/13/23</a:t>
            </a:fld>
            <a:endParaRPr lang="en-US" dirty="0"/>
          </a:p>
        </p:txBody>
      </p:sp>
      <p:sp>
        <p:nvSpPr>
          <p:cNvPr id="5" name="Footer Placeholder 4">
            <a:extLst>
              <a:ext uri="{FF2B5EF4-FFF2-40B4-BE49-F238E27FC236}">
                <a16:creationId xmlns:a16="http://schemas.microsoft.com/office/drawing/2014/main" id="{2E41008F-47DD-07EB-31AF-277D1ADE20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C458DA-CF93-71D9-6958-2CBDBB78BAB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69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5A726-4175-5FE4-2CC7-B8B417556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BF1EB1-1722-777C-3E33-9CDEA17342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8CBBA-7FDB-4248-9CC0-A0F11F676BD8}"/>
              </a:ext>
            </a:extLst>
          </p:cNvPr>
          <p:cNvSpPr>
            <a:spLocks noGrp="1"/>
          </p:cNvSpPr>
          <p:nvPr>
            <p:ph type="dt" sz="half" idx="10"/>
          </p:nvPr>
        </p:nvSpPr>
        <p:spPr/>
        <p:txBody>
          <a:bodyPr/>
          <a:lstStyle/>
          <a:p>
            <a:fld id="{EECF02AB-6034-4B88-BC5A-7C17CB0EF809}" type="datetime1">
              <a:rPr lang="en-US" smtClean="0"/>
              <a:t>5/13/23</a:t>
            </a:fld>
            <a:endParaRPr lang="en-US" dirty="0"/>
          </a:p>
        </p:txBody>
      </p:sp>
      <p:sp>
        <p:nvSpPr>
          <p:cNvPr id="5" name="Footer Placeholder 4">
            <a:extLst>
              <a:ext uri="{FF2B5EF4-FFF2-40B4-BE49-F238E27FC236}">
                <a16:creationId xmlns:a16="http://schemas.microsoft.com/office/drawing/2014/main" id="{CED4F995-3096-01C5-DEC3-C74E865986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9AB010-6A6C-A3FD-DD00-A2ADDF88A1E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9938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8A45-5A75-DDF2-E197-22E7438D6F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21743-8156-FABA-7EEB-8FD0BAF31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9D5FD-F5DD-3367-644C-9AA9FD97D2AE}"/>
              </a:ext>
            </a:extLst>
          </p:cNvPr>
          <p:cNvSpPr>
            <a:spLocks noGrp="1"/>
          </p:cNvSpPr>
          <p:nvPr>
            <p:ph type="dt" sz="half" idx="10"/>
          </p:nvPr>
        </p:nvSpPr>
        <p:spPr/>
        <p:txBody>
          <a:bodyPr/>
          <a:lstStyle/>
          <a:p>
            <a:fld id="{22F3E5F3-28EE-488F-BD53-B744C06C3DEC}" type="datetime1">
              <a:rPr lang="en-US" smtClean="0"/>
              <a:t>5/13/23</a:t>
            </a:fld>
            <a:endParaRPr lang="en-US" dirty="0"/>
          </a:p>
        </p:txBody>
      </p:sp>
      <p:sp>
        <p:nvSpPr>
          <p:cNvPr id="5" name="Footer Placeholder 4">
            <a:extLst>
              <a:ext uri="{FF2B5EF4-FFF2-40B4-BE49-F238E27FC236}">
                <a16:creationId xmlns:a16="http://schemas.microsoft.com/office/drawing/2014/main" id="{F7134AE6-663E-3351-FEAE-A54AF2B0C3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7AA8F8-F5A4-C230-3AFB-90C1F7517F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9647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A1FA-EF6B-6896-851F-323B96DAB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24ECA0-AC44-F1B1-2F03-6A2556FF9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1CEC6-5877-C7CC-DE3C-FAC68AD6BFE2}"/>
              </a:ext>
            </a:extLst>
          </p:cNvPr>
          <p:cNvSpPr>
            <a:spLocks noGrp="1"/>
          </p:cNvSpPr>
          <p:nvPr>
            <p:ph type="dt" sz="half" idx="10"/>
          </p:nvPr>
        </p:nvSpPr>
        <p:spPr/>
        <p:txBody>
          <a:bodyPr/>
          <a:lstStyle/>
          <a:p>
            <a:fld id="{E72EB70D-CD01-44DA-83B3-8FEB3383D307}" type="datetime1">
              <a:rPr lang="en-US" smtClean="0"/>
              <a:t>5/13/23</a:t>
            </a:fld>
            <a:endParaRPr lang="en-US" dirty="0"/>
          </a:p>
        </p:txBody>
      </p:sp>
      <p:sp>
        <p:nvSpPr>
          <p:cNvPr id="5" name="Footer Placeholder 4">
            <a:extLst>
              <a:ext uri="{FF2B5EF4-FFF2-40B4-BE49-F238E27FC236}">
                <a16:creationId xmlns:a16="http://schemas.microsoft.com/office/drawing/2014/main" id="{D9A54FAA-916B-41A3-6CC1-D0F007D955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CB158C-901E-804E-285A-0E6DB83CAA71}"/>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8322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8EE1-464F-7308-8DDC-5824B8ED3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BA2941-F671-8422-CFC9-3478ED13E8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966505-6FAA-4AF8-A79F-1FE7C0927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667B7-5B15-6C21-E260-820AEB5B4A18}"/>
              </a:ext>
            </a:extLst>
          </p:cNvPr>
          <p:cNvSpPr>
            <a:spLocks noGrp="1"/>
          </p:cNvSpPr>
          <p:nvPr>
            <p:ph type="dt" sz="half" idx="10"/>
          </p:nvPr>
        </p:nvSpPr>
        <p:spPr/>
        <p:txBody>
          <a:bodyPr/>
          <a:lstStyle/>
          <a:p>
            <a:fld id="{D0158CFD-9357-46BE-A189-D637A67C8730}" type="datetime1">
              <a:rPr lang="en-US" smtClean="0"/>
              <a:t>5/13/23</a:t>
            </a:fld>
            <a:endParaRPr lang="en-US" dirty="0"/>
          </a:p>
        </p:txBody>
      </p:sp>
      <p:sp>
        <p:nvSpPr>
          <p:cNvPr id="6" name="Footer Placeholder 5">
            <a:extLst>
              <a:ext uri="{FF2B5EF4-FFF2-40B4-BE49-F238E27FC236}">
                <a16:creationId xmlns:a16="http://schemas.microsoft.com/office/drawing/2014/main" id="{7C449D49-EF15-7EF3-979C-02D216274B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806A62-980E-BF32-66BD-53C887A639C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736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817B-0BA9-4DE2-EFDA-D3B9E3E72F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4D5CE-95D6-408D-4528-BF7B51370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2852-739A-38CD-4FC7-039DD0FEB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C0772D-DEB9-F933-A545-5FD64D064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37109F-5FD2-CE27-3C60-E8A60BC1C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105EB8-8061-3D25-CD05-BFD87163ECEB}"/>
              </a:ext>
            </a:extLst>
          </p:cNvPr>
          <p:cNvSpPr>
            <a:spLocks noGrp="1"/>
          </p:cNvSpPr>
          <p:nvPr>
            <p:ph type="dt" sz="half" idx="10"/>
          </p:nvPr>
        </p:nvSpPr>
        <p:spPr/>
        <p:txBody>
          <a:bodyPr/>
          <a:lstStyle/>
          <a:p>
            <a:fld id="{7B4742EE-B331-4632-BD10-A82FED6B6FC0}" type="datetime1">
              <a:rPr lang="en-US" smtClean="0"/>
              <a:t>5/13/23</a:t>
            </a:fld>
            <a:endParaRPr lang="en-US" dirty="0"/>
          </a:p>
        </p:txBody>
      </p:sp>
      <p:sp>
        <p:nvSpPr>
          <p:cNvPr id="8" name="Footer Placeholder 7">
            <a:extLst>
              <a:ext uri="{FF2B5EF4-FFF2-40B4-BE49-F238E27FC236}">
                <a16:creationId xmlns:a16="http://schemas.microsoft.com/office/drawing/2014/main" id="{31B20A93-71CB-2CA9-5322-B9C98C0A957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A0480F8-99A5-71D9-139A-4EC35836A2D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558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D7D0-DEB4-A558-5BCE-A353EFFDE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DF754-94ED-258F-242C-03F55A1DB9B7}"/>
              </a:ext>
            </a:extLst>
          </p:cNvPr>
          <p:cNvSpPr>
            <a:spLocks noGrp="1"/>
          </p:cNvSpPr>
          <p:nvPr>
            <p:ph type="dt" sz="half" idx="10"/>
          </p:nvPr>
        </p:nvSpPr>
        <p:spPr/>
        <p:txBody>
          <a:bodyPr/>
          <a:lstStyle/>
          <a:p>
            <a:fld id="{451BA835-D13F-49F4-8F11-5D576AC65FAD}" type="datetime1">
              <a:rPr lang="en-US" smtClean="0"/>
              <a:t>5/13/23</a:t>
            </a:fld>
            <a:endParaRPr lang="en-US" dirty="0"/>
          </a:p>
        </p:txBody>
      </p:sp>
      <p:sp>
        <p:nvSpPr>
          <p:cNvPr id="4" name="Footer Placeholder 3">
            <a:extLst>
              <a:ext uri="{FF2B5EF4-FFF2-40B4-BE49-F238E27FC236}">
                <a16:creationId xmlns:a16="http://schemas.microsoft.com/office/drawing/2014/main" id="{DB479A6B-3089-8EEA-2185-368C39BE14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16E940-F2EF-7109-0684-86855253494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0253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AD6E4-8CC7-B232-F5EE-98F85EDD12EF}"/>
              </a:ext>
            </a:extLst>
          </p:cNvPr>
          <p:cNvSpPr>
            <a:spLocks noGrp="1"/>
          </p:cNvSpPr>
          <p:nvPr>
            <p:ph type="dt" sz="half" idx="10"/>
          </p:nvPr>
        </p:nvSpPr>
        <p:spPr/>
        <p:txBody>
          <a:bodyPr/>
          <a:lstStyle/>
          <a:p>
            <a:fld id="{ADBD1799-ACB5-4CB2-86A2-5C574F1C8706}" type="datetime1">
              <a:rPr lang="en-US" smtClean="0"/>
              <a:t>5/13/23</a:t>
            </a:fld>
            <a:endParaRPr lang="en-US" dirty="0"/>
          </a:p>
        </p:txBody>
      </p:sp>
      <p:sp>
        <p:nvSpPr>
          <p:cNvPr id="3" name="Footer Placeholder 2">
            <a:extLst>
              <a:ext uri="{FF2B5EF4-FFF2-40B4-BE49-F238E27FC236}">
                <a16:creationId xmlns:a16="http://schemas.microsoft.com/office/drawing/2014/main" id="{E02CC243-F756-2CF1-97B8-8497B0439B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869B6-2EB6-2899-E4FE-82E517E6707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513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BAE1-FAF8-7754-3FBB-B3544BAFF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E037E-3D7A-E20A-BDCE-02674DBAB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34561-0228-865F-C3AC-1C3E98B9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FE62-5FEF-3D5C-1425-74716557FFAD}"/>
              </a:ext>
            </a:extLst>
          </p:cNvPr>
          <p:cNvSpPr>
            <a:spLocks noGrp="1"/>
          </p:cNvSpPr>
          <p:nvPr>
            <p:ph type="dt" sz="half" idx="10"/>
          </p:nvPr>
        </p:nvSpPr>
        <p:spPr/>
        <p:txBody>
          <a:bodyPr/>
          <a:lstStyle/>
          <a:p>
            <a:fld id="{ED5DD0D6-7A82-473E-879B-C6ECD6CCCFEC}" type="datetime1">
              <a:rPr lang="en-US" smtClean="0"/>
              <a:t>5/13/23</a:t>
            </a:fld>
            <a:endParaRPr lang="en-US" dirty="0"/>
          </a:p>
        </p:txBody>
      </p:sp>
      <p:sp>
        <p:nvSpPr>
          <p:cNvPr id="6" name="Footer Placeholder 5">
            <a:extLst>
              <a:ext uri="{FF2B5EF4-FFF2-40B4-BE49-F238E27FC236}">
                <a16:creationId xmlns:a16="http://schemas.microsoft.com/office/drawing/2014/main" id="{6BF6652C-3790-FA41-C9E8-8A6087879C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13C1B1-057D-2EE5-8E7D-66D188DCD269}"/>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54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DAFB-2B35-2583-AC30-B2FCB5D6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0B2FD-94D9-2C52-2886-2FDED245E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81432-7E6F-4E7D-4C27-65F26C09A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FB610-7172-1097-4C73-2C93A1D10C3F}"/>
              </a:ext>
            </a:extLst>
          </p:cNvPr>
          <p:cNvSpPr>
            <a:spLocks noGrp="1"/>
          </p:cNvSpPr>
          <p:nvPr>
            <p:ph type="dt" sz="half" idx="10"/>
          </p:nvPr>
        </p:nvSpPr>
        <p:spPr/>
        <p:txBody>
          <a:bodyPr/>
          <a:lstStyle/>
          <a:p>
            <a:fld id="{D4605E03-BC17-41A7-854C-DFAB672737DC}" type="datetime1">
              <a:rPr lang="en-US" smtClean="0"/>
              <a:t>5/13/23</a:t>
            </a:fld>
            <a:endParaRPr lang="en-US" dirty="0"/>
          </a:p>
        </p:txBody>
      </p:sp>
      <p:sp>
        <p:nvSpPr>
          <p:cNvPr id="6" name="Footer Placeholder 5">
            <a:extLst>
              <a:ext uri="{FF2B5EF4-FFF2-40B4-BE49-F238E27FC236}">
                <a16:creationId xmlns:a16="http://schemas.microsoft.com/office/drawing/2014/main" id="{6485EE47-7B89-0A2F-6EB1-BB2B2985DC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EAE483-302D-CE3A-B92A-120CA045257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317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E0164-24C5-CE10-3CD3-D22C36DC7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BB3B9A-C919-0A88-9A3E-7E88A3E9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7DD55-B7B0-EBBC-DEA1-456D0E950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5/13/23</a:t>
            </a:fld>
            <a:endParaRPr lang="en-US" dirty="0"/>
          </a:p>
        </p:txBody>
      </p:sp>
      <p:sp>
        <p:nvSpPr>
          <p:cNvPr id="5" name="Footer Placeholder 4">
            <a:extLst>
              <a:ext uri="{FF2B5EF4-FFF2-40B4-BE49-F238E27FC236}">
                <a16:creationId xmlns:a16="http://schemas.microsoft.com/office/drawing/2014/main" id="{E56A6707-F720-8839-5191-218BB6D36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03CCE00-C86C-0170-39B3-D6315C584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80932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iccsa.2012.29" TargetMode="External"/><Relationship Id="rId2" Type="http://schemas.openxmlformats.org/officeDocument/2006/relationships/hyperlink" Target="https://doi.org/10.1109/i-" TargetMode="External"/><Relationship Id="rId1" Type="http://schemas.openxmlformats.org/officeDocument/2006/relationships/slideLayout" Target="../slideLayouts/slideLayout2.xml"/><Relationship Id="rId5" Type="http://schemas.openxmlformats.org/officeDocument/2006/relationships/hyperlink" Target="https://doi.org/10.3390/fi11020043" TargetMode="External"/><Relationship Id="rId4" Type="http://schemas.openxmlformats.org/officeDocument/2006/relationships/hyperlink" Target="https://doi.org/10.1016/j.ijinfomgt.2020.102089"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45/315866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F474-9432-41AE-F6E2-9271DF2C9026}"/>
              </a:ext>
            </a:extLst>
          </p:cNvPr>
          <p:cNvSpPr>
            <a:spLocks noGrp="1"/>
          </p:cNvSpPr>
          <p:nvPr>
            <p:ph type="ctrTitle"/>
          </p:nvPr>
        </p:nvSpPr>
        <p:spPr>
          <a:xfrm>
            <a:off x="890338" y="640080"/>
            <a:ext cx="3734014" cy="3566160"/>
          </a:xfrm>
        </p:spPr>
        <p:txBody>
          <a:bodyPr anchor="b">
            <a:normAutofit/>
          </a:bodyPr>
          <a:lstStyle/>
          <a:p>
            <a:pPr algn="l"/>
            <a:r>
              <a:rPr lang="en-US" sz="5400" dirty="0"/>
              <a:t>Hotel Booking Platform</a:t>
            </a:r>
          </a:p>
        </p:txBody>
      </p:sp>
      <p:sp>
        <p:nvSpPr>
          <p:cNvPr id="3" name="Subtitle 2">
            <a:extLst>
              <a:ext uri="{FF2B5EF4-FFF2-40B4-BE49-F238E27FC236}">
                <a16:creationId xmlns:a16="http://schemas.microsoft.com/office/drawing/2014/main" id="{3B26BA7F-9B03-6A44-9E57-9C730E29FD15}"/>
              </a:ext>
            </a:extLst>
          </p:cNvPr>
          <p:cNvSpPr>
            <a:spLocks noGrp="1"/>
          </p:cNvSpPr>
          <p:nvPr>
            <p:ph type="subTitle" idx="1"/>
          </p:nvPr>
        </p:nvSpPr>
        <p:spPr>
          <a:xfrm>
            <a:off x="890339" y="4636008"/>
            <a:ext cx="3734014" cy="1572768"/>
          </a:xfrm>
        </p:spPr>
        <p:txBody>
          <a:bodyPr>
            <a:normAutofit/>
          </a:bodyPr>
          <a:lstStyle/>
          <a:p>
            <a:pPr algn="l"/>
            <a:r>
              <a:rPr lang="en-US" dirty="0"/>
              <a:t>CMPE 272 – Project</a:t>
            </a:r>
          </a:p>
          <a:p>
            <a:pPr algn="l"/>
            <a:r>
              <a:rPr lang="en-US" dirty="0"/>
              <a:t>By:	Noam Smilovich 	016065699</a:t>
            </a:r>
          </a:p>
        </p:txBody>
      </p:sp>
      <p:pic>
        <p:nvPicPr>
          <p:cNvPr id="17" name="Picture 3" descr="Colorized light photo effects">
            <a:extLst>
              <a:ext uri="{FF2B5EF4-FFF2-40B4-BE49-F238E27FC236}">
                <a16:creationId xmlns:a16="http://schemas.microsoft.com/office/drawing/2014/main" id="{F3BBB024-797F-C72A-9DEF-8C0D6D090ECC}"/>
              </a:ext>
            </a:extLst>
          </p:cNvPr>
          <p:cNvPicPr>
            <a:picLocks noChangeAspect="1"/>
          </p:cNvPicPr>
          <p:nvPr/>
        </p:nvPicPr>
        <p:blipFill rotWithShape="1">
          <a:blip r:embed="rId2"/>
          <a:srcRect l="5642" r="274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7170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233916" y="1552353"/>
            <a:ext cx="11812772" cy="5135526"/>
          </a:xfrm>
        </p:spPr>
        <p:txBody>
          <a:bodyPr>
            <a:normAutofit/>
          </a:bodyPr>
          <a:lstStyle/>
          <a:p>
            <a:pPr marL="0" indent="0">
              <a:buNone/>
            </a:pPr>
            <a:r>
              <a:rPr lang="en-US" sz="1400" dirty="0"/>
              <a:t>[1]	Parker, Zachary, et al. “Comparing NoSQL </a:t>
            </a:r>
            <a:r>
              <a:rPr lang="en-US" sz="1400" dirty="0" err="1"/>
              <a:t>Mongodb</a:t>
            </a:r>
            <a:r>
              <a:rPr lang="en-US" sz="1400" dirty="0"/>
              <a:t> to an SQL DB.” Proceedings of the 51st ACM Southeast Conference, 2013, 	https://</a:t>
            </a:r>
            <a:r>
              <a:rPr lang="en-US" sz="1400" dirty="0" err="1"/>
              <a:t>doi.org</a:t>
            </a:r>
            <a:r>
              <a:rPr lang="en-US" sz="1400" dirty="0"/>
              <a:t>/10.1145/2498328.2500047. </a:t>
            </a:r>
          </a:p>
          <a:p>
            <a:pPr marL="0" indent="0">
              <a:buNone/>
            </a:pPr>
            <a:endParaRPr lang="en-US" sz="1400" dirty="0"/>
          </a:p>
          <a:p>
            <a:pPr marL="0" indent="0">
              <a:buNone/>
            </a:pPr>
            <a:r>
              <a:rPr lang="en-US" sz="1400" dirty="0"/>
              <a:t>[2]	M. M. Patil, A. </a:t>
            </a:r>
            <a:r>
              <a:rPr lang="en-US" sz="1400" dirty="0" err="1"/>
              <a:t>Hanni</a:t>
            </a:r>
            <a:r>
              <a:rPr lang="en-US" sz="1400" dirty="0"/>
              <a:t>, C. H. </a:t>
            </a:r>
            <a:r>
              <a:rPr lang="en-US" sz="1400" dirty="0" err="1"/>
              <a:t>Tejeshwar</a:t>
            </a:r>
            <a:r>
              <a:rPr lang="en-US" sz="1400" dirty="0"/>
              <a:t>, and P. Patil, “A qualitative analysis of the performance of MongoDB vs MySQL database based on insertion and 	</a:t>
            </a:r>
            <a:r>
              <a:rPr lang="en-US" sz="1400" dirty="0" err="1"/>
              <a:t>retriewal</a:t>
            </a:r>
            <a:r>
              <a:rPr lang="en-US" sz="1400" dirty="0"/>
              <a:t> operations using a web/android application to explore load balancing — </a:t>
            </a:r>
            <a:r>
              <a:rPr lang="en-US" sz="1400" dirty="0" err="1"/>
              <a:t>Sharding</a:t>
            </a:r>
            <a:r>
              <a:rPr lang="en-US" sz="1400" dirty="0"/>
              <a:t> in MongoDB and its advantages,” 2017 International 	Conference on I-SMAC (IoT in Social, 	Mobile, Analytics and Cloud) (I-SMAC), Feb. 2017, </a:t>
            </a:r>
            <a:r>
              <a:rPr lang="en-US" sz="1400" dirty="0" err="1"/>
              <a:t>doi</a:t>
            </a:r>
            <a:r>
              <a:rPr lang="en-US" sz="1400" dirty="0"/>
              <a:t>: </a:t>
            </a:r>
            <a:r>
              <a:rPr lang="en-US" sz="1400" dirty="0">
                <a:hlinkClick r:id="rId2"/>
              </a:rPr>
              <a:t>https://doi.org/10.1109/i</a:t>
            </a:r>
            <a:r>
              <a:rPr lang="en-US" sz="1400" dirty="0"/>
              <a:t>smac.2017.8058365.</a:t>
            </a:r>
          </a:p>
          <a:p>
            <a:pPr marL="0" indent="0">
              <a:buNone/>
            </a:pPr>
            <a:endParaRPr lang="en-US" sz="1400" dirty="0"/>
          </a:p>
          <a:p>
            <a:pPr marL="0" indent="0">
              <a:buNone/>
            </a:pPr>
            <a:r>
              <a:rPr lang="en-US" sz="1400" dirty="0"/>
              <a:t>[3]	Mahdi </a:t>
            </a:r>
            <a:r>
              <a:rPr lang="en-US" sz="1400" dirty="0" err="1"/>
              <a:t>Negahi</a:t>
            </a:r>
            <a:r>
              <a:rPr lang="en-US" sz="1400" dirty="0"/>
              <a:t> Shirazi, Ho Chin </a:t>
            </a:r>
            <a:r>
              <a:rPr lang="en-US" sz="1400" dirty="0" err="1"/>
              <a:t>Kuan</a:t>
            </a:r>
            <a:r>
              <a:rPr lang="en-US" sz="1400" dirty="0"/>
              <a:t>, and Hossein Rezaei </a:t>
            </a:r>
            <a:r>
              <a:rPr lang="en-US" sz="1400" dirty="0" err="1"/>
              <a:t>Dolatabadi</a:t>
            </a:r>
            <a:r>
              <a:rPr lang="en-US" sz="1400" dirty="0"/>
              <a:t>, “Design Patterns to Enable Data Portability between Clouds’ 	Databases,” International Conference on Computational Science and Its Applications, Jun. 2012, </a:t>
            </a:r>
            <a:r>
              <a:rPr lang="en-US" sz="1400" dirty="0" err="1"/>
              <a:t>doi</a:t>
            </a:r>
            <a:r>
              <a:rPr lang="en-US" sz="1400" dirty="0"/>
              <a:t>: 	</a:t>
            </a:r>
            <a:r>
              <a:rPr lang="en-US" sz="1400" dirty="0">
                <a:hlinkClick r:id="rId3"/>
              </a:rPr>
              <a:t>https://doi.org/10.1109/iccsa.2012.29</a:t>
            </a:r>
            <a:r>
              <a:rPr lang="en-US" sz="1400" dirty="0"/>
              <a:t>.</a:t>
            </a:r>
          </a:p>
          <a:p>
            <a:pPr marL="0" indent="0">
              <a:buNone/>
            </a:pPr>
            <a:endParaRPr lang="en-US" sz="1400" dirty="0"/>
          </a:p>
          <a:p>
            <a:pPr marL="0" indent="0">
              <a:buNone/>
            </a:pPr>
            <a:r>
              <a:rPr lang="en-US" sz="1400" dirty="0"/>
              <a:t>[4]	F. </a:t>
            </a:r>
            <a:r>
              <a:rPr lang="en-US" sz="1400" dirty="0" err="1"/>
              <a:t>Ravat</a:t>
            </a:r>
            <a:r>
              <a:rPr lang="en-US" sz="1400" dirty="0"/>
              <a:t>, J. Song, O. Teste, and C. </a:t>
            </a:r>
            <a:r>
              <a:rPr lang="en-US" sz="1400" dirty="0" err="1"/>
              <a:t>Trojahn</a:t>
            </a:r>
            <a:r>
              <a:rPr lang="en-US" sz="1400" dirty="0"/>
              <a:t>, “Efficient querying of multidimensional RDF data with aggregates: Comparing NoSQL, RDF and relational 	data stores,” International Journal of Information Management, p. 102089, Jun. 2020, </a:t>
            </a:r>
            <a:r>
              <a:rPr lang="en-US" sz="1400" dirty="0" err="1"/>
              <a:t>doi</a:t>
            </a:r>
            <a:r>
              <a:rPr lang="en-US" sz="1400" dirty="0"/>
              <a:t>: </a:t>
            </a:r>
            <a:r>
              <a:rPr lang="en-US" sz="1400" dirty="0">
                <a:hlinkClick r:id="rId4"/>
              </a:rPr>
              <a:t>https://doi.org/10.1016/j.ijinfomgt.2020.102089</a:t>
            </a:r>
            <a:r>
              <a:rPr lang="en-US" sz="1400" dirty="0"/>
              <a:t>.</a:t>
            </a:r>
          </a:p>
          <a:p>
            <a:pPr marL="0" indent="0">
              <a:buNone/>
            </a:pPr>
            <a:endParaRPr lang="en-US" sz="1400" dirty="0"/>
          </a:p>
          <a:p>
            <a:pPr marL="0" indent="0">
              <a:buNone/>
            </a:pPr>
            <a:r>
              <a:rPr lang="en-US" sz="1400" dirty="0"/>
              <a:t>[5]	B. Jose and S. Abraham, “Exploring the merits of </a:t>
            </a:r>
            <a:r>
              <a:rPr lang="en-US" sz="1400" dirty="0" err="1"/>
              <a:t>nosql</a:t>
            </a:r>
            <a:r>
              <a:rPr lang="en-US" sz="1400" dirty="0"/>
              <a:t>: A study based on </a:t>
            </a:r>
            <a:r>
              <a:rPr lang="en-US" sz="1400" dirty="0" err="1"/>
              <a:t>mongodb</a:t>
            </a:r>
            <a:r>
              <a:rPr lang="en-US" sz="1400" dirty="0"/>
              <a:t>,” IEEE Xplore, Jul. 01, 2017. 	https://</a:t>
            </a:r>
            <a:r>
              <a:rPr lang="en-US" sz="1400" dirty="0" err="1"/>
              <a:t>ieeexplore.ieee.org</a:t>
            </a:r>
            <a:r>
              <a:rPr lang="en-US" sz="1400" dirty="0"/>
              <a:t>/document/8076778 (accessed Apr. 24, 2020).</a:t>
            </a:r>
          </a:p>
          <a:p>
            <a:pPr marL="0" indent="0">
              <a:buNone/>
            </a:pPr>
            <a:endParaRPr lang="en-US" sz="1400" dirty="0"/>
          </a:p>
          <a:p>
            <a:pPr marL="0" indent="0">
              <a:buNone/>
            </a:pPr>
            <a:r>
              <a:rPr lang="en-US" sz="1400" dirty="0"/>
              <a:t>[6]	M. </a:t>
            </a:r>
            <a:r>
              <a:rPr lang="en-US" sz="1400" dirty="0" err="1"/>
              <a:t>Diogo</a:t>
            </a:r>
            <a:r>
              <a:rPr lang="en-US" sz="1400" dirty="0"/>
              <a:t>, B. Cabral, and J. Bernardino, “Consistency Models of NoSQL Databases,” Future Internet, vol. 11, no. 2, p. 43, Feb. 2019, </a:t>
            </a:r>
            <a:r>
              <a:rPr lang="en-US" sz="1400" dirty="0" err="1"/>
              <a:t>doi</a:t>
            </a:r>
            <a:r>
              <a:rPr lang="en-US" sz="1400" dirty="0"/>
              <a:t>: 	</a:t>
            </a:r>
            <a:r>
              <a:rPr lang="en-US" sz="1400" dirty="0">
                <a:hlinkClick r:id="rId5"/>
              </a:rPr>
              <a:t>https://doi.org/10.3390/fi11020043</a:t>
            </a:r>
            <a:r>
              <a:rPr lang="en-US" sz="1400" dirty="0"/>
              <a:t>.</a:t>
            </a:r>
          </a:p>
          <a:p>
            <a:pPr marL="0" indent="0">
              <a:buNone/>
            </a:pPr>
            <a:endParaRPr lang="en-US" sz="1400" dirty="0"/>
          </a:p>
        </p:txBody>
      </p:sp>
    </p:spTree>
    <p:extLst>
      <p:ext uri="{BB962C8B-B14F-4D97-AF65-F5344CB8AC3E}">
        <p14:creationId xmlns:p14="http://schemas.microsoft.com/office/powerpoint/2010/main" val="179910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233916" y="1552353"/>
            <a:ext cx="11812772" cy="5135526"/>
          </a:xfrm>
        </p:spPr>
        <p:txBody>
          <a:bodyPr>
            <a:normAutofit/>
          </a:bodyPr>
          <a:lstStyle/>
          <a:p>
            <a:pPr marL="0" indent="0">
              <a:buNone/>
            </a:pPr>
            <a:r>
              <a:rPr lang="en-US" sz="1400" dirty="0"/>
              <a:t>[7]	R. </a:t>
            </a:r>
            <a:r>
              <a:rPr lang="en-US" sz="1400" dirty="0" err="1"/>
              <a:t>Gunawan</a:t>
            </a:r>
            <a:r>
              <a:rPr lang="en-US" sz="1400" dirty="0"/>
              <a:t>, A. </a:t>
            </a:r>
            <a:r>
              <a:rPr lang="en-US" sz="1400" dirty="0" err="1"/>
              <a:t>Rahmatulloh</a:t>
            </a:r>
            <a:r>
              <a:rPr lang="en-US" sz="1400" dirty="0"/>
              <a:t>, and I. </a:t>
            </a:r>
            <a:r>
              <a:rPr lang="en-US" sz="1400" dirty="0" err="1"/>
              <a:t>Darmawan</a:t>
            </a:r>
            <a:r>
              <a:rPr lang="en-US" sz="1400" dirty="0"/>
              <a:t>, “Performance Evaluation of Query Response Time in The Document Stored NoSQL Database,” IEEE 	Xplore, Jul. 01, 2019. https://</a:t>
            </a:r>
            <a:r>
              <a:rPr lang="en-US" sz="1400" dirty="0" err="1"/>
              <a:t>ieeexplore.ieee.org</a:t>
            </a:r>
            <a:r>
              <a:rPr lang="en-US" sz="1400" dirty="0"/>
              <a:t>/document/8898035 (accessed Oct. 03, 2022).</a:t>
            </a:r>
          </a:p>
          <a:p>
            <a:pPr marL="0" indent="0">
              <a:buNone/>
            </a:pPr>
            <a:endParaRPr lang="en-US" sz="1400" dirty="0"/>
          </a:p>
          <a:p>
            <a:pPr marL="0" indent="0">
              <a:buNone/>
            </a:pPr>
            <a:r>
              <a:rPr lang="en-US" sz="1400" dirty="0"/>
              <a:t>[8]	S. Bradshaw, K. Chodorow, and Eoin Brazil, MongoDB : the definitive guide : powerful and scalable data storage. Sebastopol, Ca: </a:t>
            </a:r>
            <a:r>
              <a:rPr lang="en-US" sz="1400" dirty="0" err="1"/>
              <a:t>O’reilly</a:t>
            </a:r>
            <a:r>
              <a:rPr lang="en-US" sz="1400" dirty="0"/>
              <a:t>, 2019.</a:t>
            </a:r>
          </a:p>
          <a:p>
            <a:pPr marL="0" indent="0">
              <a:buNone/>
            </a:pPr>
            <a:endParaRPr lang="en-US" sz="1400" dirty="0"/>
          </a:p>
          <a:p>
            <a:pPr marL="0" indent="0">
              <a:buNone/>
            </a:pPr>
            <a:r>
              <a:rPr lang="en-US" sz="1400" dirty="0"/>
              <a:t>[9]	A. </a:t>
            </a:r>
            <a:r>
              <a:rPr lang="en-US" sz="1400" dirty="0" err="1"/>
              <a:t>Davoudian</a:t>
            </a:r>
            <a:r>
              <a:rPr lang="en-US" sz="1400" dirty="0"/>
              <a:t>, L. Chen, and M. Liu, “A Survey on NoSQL Stores,” ACM Computing Surveys, vol. 51, no. 2, pp. 1–43, Apr. 2018, </a:t>
            </a:r>
            <a:r>
              <a:rPr lang="en-US" sz="1400" dirty="0" err="1"/>
              <a:t>doi</a:t>
            </a:r>
            <a:r>
              <a:rPr lang="en-US" sz="1400" dirty="0"/>
              <a:t>: 	</a:t>
            </a:r>
            <a:r>
              <a:rPr lang="en-US" sz="1400" dirty="0">
                <a:hlinkClick r:id="rId2"/>
              </a:rPr>
              <a:t>https://doi.org/10.1145/3158661</a:t>
            </a:r>
            <a:r>
              <a:rPr lang="en-US" sz="1400" dirty="0"/>
              <a:t>.</a:t>
            </a:r>
          </a:p>
          <a:p>
            <a:pPr marL="0" indent="0">
              <a:buNone/>
            </a:pPr>
            <a:endParaRPr lang="en-US" sz="1400" dirty="0"/>
          </a:p>
          <a:p>
            <a:pPr marL="0" indent="0">
              <a:buNone/>
            </a:pPr>
            <a:r>
              <a:rPr lang="en-US" sz="1400" dirty="0"/>
              <a:t>[10]	M. Ha and Y. </a:t>
            </a:r>
            <a:r>
              <a:rPr lang="en-US" sz="1400" dirty="0" err="1"/>
              <a:t>Shichkina</a:t>
            </a:r>
            <a:r>
              <a:rPr lang="en-US" sz="1400" dirty="0"/>
              <a:t>, "The Query Translation from MySQL to MongoDB Taking into Account the Structure of the Database," 2021 IEEE Conference 	of Russian Young Researchers in Electrical and Electronic Engineering (</a:t>
            </a:r>
            <a:r>
              <a:rPr lang="en-US" sz="1400" dirty="0" err="1"/>
              <a:t>ElConRus</a:t>
            </a:r>
            <a:r>
              <a:rPr lang="en-US" sz="1400" dirty="0"/>
              <a:t>), St. Petersburg, Moscow, Russia, 2021, pp. 383-386, </a:t>
            </a:r>
            <a:r>
              <a:rPr lang="en-US" sz="1400" dirty="0" err="1"/>
              <a:t>doi</a:t>
            </a:r>
            <a:r>
              <a:rPr lang="en-US" sz="1400" dirty="0"/>
              <a:t>: 	10.1109/ElConRus51938.2021.9396591.</a:t>
            </a:r>
          </a:p>
          <a:p>
            <a:pPr marL="0" indent="0">
              <a:buNone/>
            </a:pPr>
            <a:endParaRPr lang="en-US" sz="1400" dirty="0"/>
          </a:p>
          <a:p>
            <a:pPr marL="0" indent="0">
              <a:buNone/>
            </a:pPr>
            <a:r>
              <a:rPr lang="en-US" sz="1400" dirty="0"/>
              <a:t>[11]	I. </a:t>
            </a:r>
            <a:r>
              <a:rPr lang="en-US" sz="1400" dirty="0" err="1"/>
              <a:t>Mearaj</a:t>
            </a:r>
            <a:r>
              <a:rPr lang="en-US" sz="1400" dirty="0"/>
              <a:t>, P. Maheshwari and M. J. Kaur, "Data Conversion from Traditional Relational Database to MongoDB using XAMPP and NoSQL," 2018 Fifth 	HCT Information Technology Trends (ITT), Dubai, United Arab Emirates, 2018, pp. 94-98, </a:t>
            </a:r>
            <a:r>
              <a:rPr lang="en-US" sz="1400" dirty="0" err="1"/>
              <a:t>doi</a:t>
            </a:r>
            <a:r>
              <a:rPr lang="en-US" sz="1400" dirty="0"/>
              <a:t>: 10.1109/CTIT.2018.8649513.</a:t>
            </a:r>
          </a:p>
          <a:p>
            <a:pPr marL="0" indent="0">
              <a:buNone/>
            </a:pPr>
            <a:endParaRPr lang="en-US" sz="1400" dirty="0"/>
          </a:p>
          <a:p>
            <a:pPr marL="0" indent="0">
              <a:buNone/>
            </a:pPr>
            <a:r>
              <a:rPr lang="en-US" sz="1400" dirty="0"/>
              <a:t>[12]	A. </a:t>
            </a:r>
            <a:r>
              <a:rPr lang="en-US" sz="1400" dirty="0" err="1"/>
              <a:t>Kanade</a:t>
            </a:r>
            <a:r>
              <a:rPr lang="en-US" sz="1400" dirty="0"/>
              <a:t>, A. Gopal and S. </a:t>
            </a:r>
            <a:r>
              <a:rPr lang="en-US" sz="1400" dirty="0" err="1"/>
              <a:t>Kanade</a:t>
            </a:r>
            <a:r>
              <a:rPr lang="en-US" sz="1400" dirty="0"/>
              <a:t>, "A study of normalization and embedding in MongoDB," 2014 IEEE International Advance Computing Conference 	(IACC), Gurgaon, India, 2014, pp. 416-421, </a:t>
            </a:r>
            <a:r>
              <a:rPr lang="en-US" sz="1400" dirty="0" err="1"/>
              <a:t>doi</a:t>
            </a:r>
            <a:r>
              <a:rPr lang="en-US" sz="1400" dirty="0"/>
              <a:t>: 10.1109/IAdCC.2014.6779360.</a:t>
            </a:r>
          </a:p>
        </p:txBody>
      </p:sp>
    </p:spTree>
    <p:extLst>
      <p:ext uri="{BB962C8B-B14F-4D97-AF65-F5344CB8AC3E}">
        <p14:creationId xmlns:p14="http://schemas.microsoft.com/office/powerpoint/2010/main" val="41214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BCE4-E994-B26A-E710-EE6CE8C2E45B}"/>
              </a:ext>
            </a:extLst>
          </p:cNvPr>
          <p:cNvSpPr>
            <a:spLocks noGrp="1"/>
          </p:cNvSpPr>
          <p:nvPr>
            <p:ph type="title"/>
          </p:nvPr>
        </p:nvSpPr>
        <p:spPr/>
        <p:txBody>
          <a:bodyPr>
            <a:normAutofit/>
          </a:bodyPr>
          <a:lstStyle/>
          <a:p>
            <a:r>
              <a:rPr lang="en-US" sz="5400"/>
              <a:t>Agenda</a:t>
            </a:r>
          </a:p>
        </p:txBody>
      </p:sp>
      <p:graphicFrame>
        <p:nvGraphicFramePr>
          <p:cNvPr id="5" name="Content Placeholder 2">
            <a:extLst>
              <a:ext uri="{FF2B5EF4-FFF2-40B4-BE49-F238E27FC236}">
                <a16:creationId xmlns:a16="http://schemas.microsoft.com/office/drawing/2014/main" id="{A74458D2-F329-7126-76CD-756C18ECA4E4}"/>
              </a:ext>
            </a:extLst>
          </p:cNvPr>
          <p:cNvGraphicFramePr>
            <a:graphicFrameLocks noGrp="1"/>
          </p:cNvGraphicFramePr>
          <p:nvPr>
            <p:ph idx="1"/>
            <p:extLst>
              <p:ext uri="{D42A27DB-BD31-4B8C-83A1-F6EECF244321}">
                <p14:modId xmlns:p14="http://schemas.microsoft.com/office/powerpoint/2010/main" val="239300654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58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Introduction</a:t>
            </a:r>
          </a:p>
        </p:txBody>
      </p:sp>
      <p:sp>
        <p:nvSpPr>
          <p:cNvPr id="3" name="Content Placeholder 2">
            <a:extLst>
              <a:ext uri="{FF2B5EF4-FFF2-40B4-BE49-F238E27FC236}">
                <a16:creationId xmlns:a16="http://schemas.microsoft.com/office/drawing/2014/main" id="{48FB96EB-A3F9-62CD-44A5-DCCA08DD2CEA}"/>
              </a:ext>
            </a:extLst>
          </p:cNvPr>
          <p:cNvSpPr>
            <a:spLocks noGrp="1"/>
          </p:cNvSpPr>
          <p:nvPr>
            <p:ph idx="1"/>
          </p:nvPr>
        </p:nvSpPr>
        <p:spPr>
          <a:xfrm>
            <a:off x="838200" y="1929384"/>
            <a:ext cx="10515600" cy="4251960"/>
          </a:xfrm>
        </p:spPr>
        <p:txBody>
          <a:bodyPr>
            <a:normAutofit/>
          </a:bodyPr>
          <a:lstStyle/>
          <a:p>
            <a:pPr marL="285750" indent="-285750"/>
            <a:r>
              <a:rPr lang="en-US" sz="2200" dirty="0"/>
              <a:t>Data portability between different cloud providers can be major issue in cloud computing. </a:t>
            </a:r>
          </a:p>
          <a:p>
            <a:pPr marL="285750" indent="-285750"/>
            <a:endParaRPr lang="en-US" sz="2200" dirty="0"/>
          </a:p>
          <a:p>
            <a:pPr marL="285750" indent="-285750"/>
            <a:r>
              <a:rPr lang="en-US" sz="2200" dirty="0"/>
              <a:t>Being locked into a specific cloud platform can be a common problem when developing software for the cloud.</a:t>
            </a:r>
          </a:p>
          <a:p>
            <a:pPr marL="285750" indent="-285750"/>
            <a:endParaRPr lang="en-US" sz="2200" dirty="0"/>
          </a:p>
          <a:p>
            <a:pPr marL="285750" indent="-285750"/>
            <a:r>
              <a:rPr lang="en-US" sz="2200" dirty="0"/>
              <a:t>companies may want to switch providers or use multiple clouds simultaneously. This can be difficult because different cloud providers use different storage architectures</a:t>
            </a:r>
          </a:p>
          <a:p>
            <a:pPr marL="285750" indent="-285750"/>
            <a:endParaRPr lang="en-US" sz="2200" dirty="0"/>
          </a:p>
          <a:p>
            <a:pPr marL="285750" indent="-285750"/>
            <a:endParaRPr lang="en-US" sz="2200" dirty="0"/>
          </a:p>
        </p:txBody>
      </p:sp>
    </p:spTree>
    <p:extLst>
      <p:ext uri="{BB962C8B-B14F-4D97-AF65-F5344CB8AC3E}">
        <p14:creationId xmlns:p14="http://schemas.microsoft.com/office/powerpoint/2010/main" val="327951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88B7-4B65-0A10-4385-927534D083E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0F52155B-FC1B-6FA0-5527-2AEF141D2262}"/>
              </a:ext>
            </a:extLst>
          </p:cNvPr>
          <p:cNvSpPr>
            <a:spLocks noGrp="1"/>
          </p:cNvSpPr>
          <p:nvPr>
            <p:ph idx="1"/>
          </p:nvPr>
        </p:nvSpPr>
        <p:spPr>
          <a:xfrm>
            <a:off x="838201" y="1825625"/>
            <a:ext cx="6777038" cy="4351338"/>
          </a:xfrm>
        </p:spPr>
        <p:txBody>
          <a:bodyPr/>
          <a:lstStyle/>
          <a:p>
            <a:r>
              <a:rPr lang="en-US" dirty="0"/>
              <a:t>SQL shows better performance for aggregate functions. MongoDB does not support such functions natively. [1]</a:t>
            </a:r>
          </a:p>
          <a:p>
            <a:endParaRPr lang="en-US" dirty="0"/>
          </a:p>
          <a:p>
            <a:r>
              <a:rPr lang="en-US" dirty="0"/>
              <a:t>The time taken to perform the basic operations of insertion and retrieval are substantially lesser in a system with MongoDB. [2]</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B3BA6B02-B44D-D2BD-F76D-C50E9411F6E1}"/>
              </a:ext>
            </a:extLst>
          </p:cNvPr>
          <p:cNvPicPr>
            <a:picLocks noChangeAspect="1"/>
          </p:cNvPicPr>
          <p:nvPr/>
        </p:nvPicPr>
        <p:blipFill>
          <a:blip r:embed="rId2"/>
          <a:stretch>
            <a:fillRect/>
          </a:stretch>
        </p:blipFill>
        <p:spPr>
          <a:xfrm>
            <a:off x="7265490" y="241808"/>
            <a:ext cx="4088309" cy="2705498"/>
          </a:xfrm>
          <a:prstGeom prst="rect">
            <a:avLst/>
          </a:prstGeom>
        </p:spPr>
      </p:pic>
      <p:pic>
        <p:nvPicPr>
          <p:cNvPr id="5" name="Picture 4">
            <a:extLst>
              <a:ext uri="{FF2B5EF4-FFF2-40B4-BE49-F238E27FC236}">
                <a16:creationId xmlns:a16="http://schemas.microsoft.com/office/drawing/2014/main" id="{A10E2400-B72B-6F01-33DB-CF68F2FFB876}"/>
              </a:ext>
            </a:extLst>
          </p:cNvPr>
          <p:cNvPicPr>
            <a:picLocks noChangeAspect="1"/>
          </p:cNvPicPr>
          <p:nvPr/>
        </p:nvPicPr>
        <p:blipFill>
          <a:blip r:embed="rId3"/>
          <a:stretch>
            <a:fillRect/>
          </a:stretch>
        </p:blipFill>
        <p:spPr>
          <a:xfrm>
            <a:off x="6895252" y="3670808"/>
            <a:ext cx="4315672" cy="3187192"/>
          </a:xfrm>
          <a:prstGeom prst="rect">
            <a:avLst/>
          </a:prstGeom>
        </p:spPr>
      </p:pic>
      <p:sp>
        <p:nvSpPr>
          <p:cNvPr id="6" name="TextBox 5">
            <a:extLst>
              <a:ext uri="{FF2B5EF4-FFF2-40B4-BE49-F238E27FC236}">
                <a16:creationId xmlns:a16="http://schemas.microsoft.com/office/drawing/2014/main" id="{F1200CAB-39F1-AD47-A667-A790F67F6301}"/>
              </a:ext>
            </a:extLst>
          </p:cNvPr>
          <p:cNvSpPr txBox="1"/>
          <p:nvPr/>
        </p:nvSpPr>
        <p:spPr>
          <a:xfrm>
            <a:off x="8331569" y="6492875"/>
            <a:ext cx="1443037" cy="261610"/>
          </a:xfrm>
          <a:prstGeom prst="rect">
            <a:avLst/>
          </a:prstGeom>
          <a:solidFill>
            <a:schemeClr val="bg1"/>
          </a:solidFill>
        </p:spPr>
        <p:txBody>
          <a:bodyPr wrap="square" rtlCol="0">
            <a:spAutoFit/>
          </a:bodyPr>
          <a:lstStyle/>
          <a:p>
            <a:r>
              <a:rPr lang="en-US" sz="1050" dirty="0"/>
              <a:t># of record insertions</a:t>
            </a:r>
          </a:p>
        </p:txBody>
      </p:sp>
    </p:spTree>
    <p:extLst>
      <p:ext uri="{BB962C8B-B14F-4D97-AF65-F5344CB8AC3E}">
        <p14:creationId xmlns:p14="http://schemas.microsoft.com/office/powerpoint/2010/main" val="154867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kern="1200" dirty="0">
                <a:solidFill>
                  <a:schemeClr val="tx1"/>
                </a:solidFill>
                <a:latin typeface="+mj-lt"/>
                <a:ea typeface="+mj-ea"/>
                <a:cs typeface="+mj-cs"/>
              </a:rPr>
              <a:t>System Overview</a:t>
            </a:r>
            <a:endParaRPr lang="en-US" sz="5400" dirty="0"/>
          </a:p>
        </p:txBody>
      </p:sp>
      <p:pic>
        <p:nvPicPr>
          <p:cNvPr id="3" name="Picture 2">
            <a:extLst>
              <a:ext uri="{FF2B5EF4-FFF2-40B4-BE49-F238E27FC236}">
                <a16:creationId xmlns:a16="http://schemas.microsoft.com/office/drawing/2014/main" id="{7D5730AB-955C-04B5-FC00-33FEAF1D0338}"/>
              </a:ext>
            </a:extLst>
          </p:cNvPr>
          <p:cNvPicPr>
            <a:picLocks noChangeAspect="1"/>
          </p:cNvPicPr>
          <p:nvPr/>
        </p:nvPicPr>
        <p:blipFill>
          <a:blip r:embed="rId2"/>
          <a:stretch>
            <a:fillRect/>
          </a:stretch>
        </p:blipFill>
        <p:spPr>
          <a:xfrm>
            <a:off x="2731116" y="1690688"/>
            <a:ext cx="6729767" cy="4802187"/>
          </a:xfrm>
          <a:prstGeom prst="rect">
            <a:avLst/>
          </a:prstGeom>
        </p:spPr>
      </p:pic>
    </p:spTree>
    <p:extLst>
      <p:ext uri="{BB962C8B-B14F-4D97-AF65-F5344CB8AC3E}">
        <p14:creationId xmlns:p14="http://schemas.microsoft.com/office/powerpoint/2010/main" val="272037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System Model</a:t>
            </a:r>
          </a:p>
        </p:txBody>
      </p:sp>
      <p:sp>
        <p:nvSpPr>
          <p:cNvPr id="4" name="TextBox 3">
            <a:extLst>
              <a:ext uri="{FF2B5EF4-FFF2-40B4-BE49-F238E27FC236}">
                <a16:creationId xmlns:a16="http://schemas.microsoft.com/office/drawing/2014/main" id="{B521D3C4-633A-80E9-85F0-CD7E0BC6AAC6}"/>
              </a:ext>
            </a:extLst>
          </p:cNvPr>
          <p:cNvSpPr txBox="1"/>
          <p:nvPr/>
        </p:nvSpPr>
        <p:spPr>
          <a:xfrm>
            <a:off x="159488" y="2807208"/>
            <a:ext cx="4494808" cy="3995928"/>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600" dirty="0"/>
              <a:t>Frontend</a:t>
            </a:r>
          </a:p>
          <a:p>
            <a:pPr marL="742950" lvl="1" indent="-228600" defTabSz="914400">
              <a:lnSpc>
                <a:spcPct val="90000"/>
              </a:lnSpc>
              <a:spcAft>
                <a:spcPts val="600"/>
              </a:spcAft>
              <a:buFont typeface="Arial" panose="020B0604020202020204" pitchFamily="34" charset="0"/>
              <a:buChar char="•"/>
            </a:pPr>
            <a:r>
              <a:rPr lang="en-US" sz="1600" dirty="0"/>
              <a:t>Python 3.9.10</a:t>
            </a:r>
          </a:p>
          <a:p>
            <a:pPr marL="742950" lvl="1"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dirty="0"/>
              <a:t>Backend</a:t>
            </a:r>
          </a:p>
          <a:p>
            <a:pPr marL="742950" lvl="1" indent="-228600" defTabSz="914400">
              <a:lnSpc>
                <a:spcPct val="90000"/>
              </a:lnSpc>
              <a:spcAft>
                <a:spcPts val="600"/>
              </a:spcAft>
              <a:buFont typeface="Arial" panose="020B0604020202020204" pitchFamily="34" charset="0"/>
              <a:buChar char="•"/>
            </a:pPr>
            <a:r>
              <a:rPr lang="en-US" sz="1600" dirty="0"/>
              <a:t>Java JDK 17</a:t>
            </a:r>
          </a:p>
          <a:p>
            <a:pPr marL="742950" lvl="1" indent="-228600" defTabSz="914400">
              <a:lnSpc>
                <a:spcPct val="90000"/>
              </a:lnSpc>
              <a:spcAft>
                <a:spcPts val="600"/>
              </a:spcAft>
              <a:buFont typeface="Arial" panose="020B0604020202020204" pitchFamily="34" charset="0"/>
              <a:buChar char="•"/>
            </a:pPr>
            <a:endParaRPr lang="en-US" sz="1600" dirty="0"/>
          </a:p>
          <a:p>
            <a:pPr marL="285750" indent="-228600" defTabSz="914400">
              <a:lnSpc>
                <a:spcPct val="90000"/>
              </a:lnSpc>
              <a:spcAft>
                <a:spcPts val="600"/>
              </a:spcAft>
              <a:buFont typeface="Arial" panose="020B0604020202020204" pitchFamily="34" charset="0"/>
              <a:buChar char="•"/>
            </a:pPr>
            <a:r>
              <a:rPr lang="en-US" sz="1600" dirty="0"/>
              <a:t>Database</a:t>
            </a:r>
          </a:p>
          <a:p>
            <a:pPr marL="742950" lvl="1" indent="-228600" defTabSz="914400">
              <a:lnSpc>
                <a:spcPct val="90000"/>
              </a:lnSpc>
              <a:spcAft>
                <a:spcPts val="600"/>
              </a:spcAft>
              <a:buFont typeface="Arial" panose="020B0604020202020204" pitchFamily="34" charset="0"/>
              <a:buChar char="•"/>
            </a:pPr>
            <a:r>
              <a:rPr lang="en-US" sz="1600" dirty="0"/>
              <a:t>MongoDB</a:t>
            </a:r>
          </a:p>
          <a:p>
            <a:pPr marL="1200150" lvl="2" indent="-228600" defTabSz="914400">
              <a:lnSpc>
                <a:spcPct val="90000"/>
              </a:lnSpc>
              <a:spcAft>
                <a:spcPts val="600"/>
              </a:spcAft>
              <a:buFont typeface="Arial" panose="020B0604020202020204" pitchFamily="34" charset="0"/>
              <a:buChar char="•"/>
            </a:pPr>
            <a:r>
              <a:rPr lang="en-US" sz="1600" dirty="0"/>
              <a:t>Consists of 1 primary node and 2 additional secondary nodes</a:t>
            </a:r>
          </a:p>
          <a:p>
            <a:pPr marL="742950" lvl="1" indent="-228600" defTabSz="914400">
              <a:lnSpc>
                <a:spcPct val="90000"/>
              </a:lnSpc>
              <a:spcAft>
                <a:spcPts val="600"/>
              </a:spcAft>
              <a:buFont typeface="Arial" panose="020B0604020202020204" pitchFamily="34" charset="0"/>
              <a:buChar char="•"/>
            </a:pPr>
            <a:r>
              <a:rPr lang="en-US" sz="1600" dirty="0"/>
              <a:t>MySQL</a:t>
            </a:r>
          </a:p>
          <a:p>
            <a:pPr marL="1200150" lvl="2" indent="-228600" defTabSz="914400">
              <a:lnSpc>
                <a:spcPct val="90000"/>
              </a:lnSpc>
              <a:spcAft>
                <a:spcPts val="600"/>
              </a:spcAft>
              <a:buFont typeface="Arial" panose="020B0604020202020204" pitchFamily="34" charset="0"/>
              <a:buChar char="•"/>
            </a:pPr>
            <a:r>
              <a:rPr lang="en-US" sz="1600" dirty="0"/>
              <a:t>Implemented locally with </a:t>
            </a:r>
            <a:r>
              <a:rPr lang="en-US" sz="1600" dirty="0" err="1"/>
              <a:t>MySQLWorkbench</a:t>
            </a:r>
            <a:endParaRPr lang="en-US" sz="1600" dirty="0"/>
          </a:p>
          <a:p>
            <a:pPr marL="285750" indent="-228600" defTabSz="914400">
              <a:lnSpc>
                <a:spcPct val="90000"/>
              </a:lnSpc>
              <a:spcAft>
                <a:spcPts val="600"/>
              </a:spcAft>
              <a:buFont typeface="Arial" panose="020B0604020202020204" pitchFamily="34" charset="0"/>
              <a:buChar char="•"/>
            </a:pPr>
            <a:endParaRPr lang="en-US" sz="900" dirty="0"/>
          </a:p>
        </p:txBody>
      </p:sp>
      <p:pic>
        <p:nvPicPr>
          <p:cNvPr id="5" name="Picture 4">
            <a:extLst>
              <a:ext uri="{FF2B5EF4-FFF2-40B4-BE49-F238E27FC236}">
                <a16:creationId xmlns:a16="http://schemas.microsoft.com/office/drawing/2014/main" id="{9F76AC72-D7B8-7737-0F3B-A496B1E76623}"/>
              </a:ext>
            </a:extLst>
          </p:cNvPr>
          <p:cNvPicPr>
            <a:picLocks noChangeAspect="1"/>
          </p:cNvPicPr>
          <p:nvPr/>
        </p:nvPicPr>
        <p:blipFill>
          <a:blip r:embed="rId3"/>
          <a:stretch>
            <a:fillRect/>
          </a:stretch>
        </p:blipFill>
        <p:spPr>
          <a:xfrm>
            <a:off x="4260112" y="290638"/>
            <a:ext cx="7772400" cy="6276724"/>
          </a:xfrm>
          <a:prstGeom prst="rect">
            <a:avLst/>
          </a:prstGeom>
        </p:spPr>
      </p:pic>
    </p:spTree>
    <p:extLst>
      <p:ext uri="{BB962C8B-B14F-4D97-AF65-F5344CB8AC3E}">
        <p14:creationId xmlns:p14="http://schemas.microsoft.com/office/powerpoint/2010/main" val="210981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p:txBody>
          <a:bodyPr>
            <a:normAutofit/>
          </a:bodyPr>
          <a:lstStyle/>
          <a:p>
            <a:r>
              <a:rPr lang="en-US" sz="5400" dirty="0"/>
              <a:t>Implementation</a:t>
            </a:r>
          </a:p>
        </p:txBody>
      </p:sp>
      <p:pic>
        <p:nvPicPr>
          <p:cNvPr id="5" name="Picture 4">
            <a:extLst>
              <a:ext uri="{FF2B5EF4-FFF2-40B4-BE49-F238E27FC236}">
                <a16:creationId xmlns:a16="http://schemas.microsoft.com/office/drawing/2014/main" id="{6A5217A3-BEF9-9EA5-5A0B-89E1342FEF0C}"/>
              </a:ext>
            </a:extLst>
          </p:cNvPr>
          <p:cNvPicPr>
            <a:picLocks noChangeAspect="1"/>
          </p:cNvPicPr>
          <p:nvPr/>
        </p:nvPicPr>
        <p:blipFill>
          <a:blip r:embed="rId2"/>
          <a:stretch>
            <a:fillRect/>
          </a:stretch>
        </p:blipFill>
        <p:spPr>
          <a:xfrm>
            <a:off x="1638294" y="1246284"/>
            <a:ext cx="9341255" cy="5246591"/>
          </a:xfrm>
          <a:prstGeom prst="rect">
            <a:avLst/>
          </a:prstGeom>
        </p:spPr>
      </p:pic>
    </p:spTree>
    <p:extLst>
      <p:ext uri="{BB962C8B-B14F-4D97-AF65-F5344CB8AC3E}">
        <p14:creationId xmlns:p14="http://schemas.microsoft.com/office/powerpoint/2010/main" val="347163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4887E-CBBF-FC23-8261-98ACD65D6F80}"/>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dirty="0">
                <a:solidFill>
                  <a:schemeClr val="tx1"/>
                </a:solidFill>
                <a:latin typeface="+mj-lt"/>
                <a:ea typeface="+mj-ea"/>
                <a:cs typeface="+mj-cs"/>
              </a:rPr>
              <a:t>Demo</a:t>
            </a:r>
          </a:p>
        </p:txBody>
      </p:sp>
      <p:sp>
        <p:nvSpPr>
          <p:cNvPr id="9" name="Freeform: Shape 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1"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77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3B29A-C75F-381D-90AF-3CA2793DC927}"/>
              </a:ext>
            </a:extLst>
          </p:cNvPr>
          <p:cNvSpPr>
            <a:spLocks noGrp="1"/>
          </p:cNvSpPr>
          <p:nvPr>
            <p:ph type="title"/>
          </p:nvPr>
        </p:nvSpPr>
        <p:spPr/>
        <p:txBody>
          <a:bodyPr/>
          <a:lstStyle/>
          <a:p>
            <a:r>
              <a:rPr lang="en-US" dirty="0"/>
              <a:t>Results</a:t>
            </a:r>
          </a:p>
        </p:txBody>
      </p:sp>
      <p:graphicFrame>
        <p:nvGraphicFramePr>
          <p:cNvPr id="5" name="Chart 4">
            <a:extLst>
              <a:ext uri="{FF2B5EF4-FFF2-40B4-BE49-F238E27FC236}">
                <a16:creationId xmlns:a16="http://schemas.microsoft.com/office/drawing/2014/main" id="{2D0D559F-49FD-E97F-B9FA-BF298F502A21}"/>
              </a:ext>
            </a:extLst>
          </p:cNvPr>
          <p:cNvGraphicFramePr>
            <a:graphicFrameLocks/>
          </p:cNvGraphicFramePr>
          <p:nvPr>
            <p:extLst>
              <p:ext uri="{D42A27DB-BD31-4B8C-83A1-F6EECF244321}">
                <p14:modId xmlns:p14="http://schemas.microsoft.com/office/powerpoint/2010/main" val="2077496043"/>
              </p:ext>
            </p:extLst>
          </p:nvPr>
        </p:nvGraphicFramePr>
        <p:xfrm>
          <a:off x="2413793" y="1462089"/>
          <a:ext cx="7364413" cy="4481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674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5834</TotalTime>
  <Words>895</Words>
  <Application>Microsoft Macintosh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Hotel Booking Platform</vt:lpstr>
      <vt:lpstr>Agenda</vt:lpstr>
      <vt:lpstr>Introduction</vt:lpstr>
      <vt:lpstr>Literature Review</vt:lpstr>
      <vt:lpstr>System Overview</vt:lpstr>
      <vt:lpstr>System Model</vt:lpstr>
      <vt:lpstr>Implementation</vt:lpstr>
      <vt:lpstr>Demo</vt:lpstr>
      <vt:lpstr>Results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Platform</dc:title>
  <dc:creator>Noam Menahem Smilovich</dc:creator>
  <cp:lastModifiedBy>Noam Menahem Smilovich</cp:lastModifiedBy>
  <cp:revision>40</cp:revision>
  <dcterms:created xsi:type="dcterms:W3CDTF">2023-03-11T22:25:14Z</dcterms:created>
  <dcterms:modified xsi:type="dcterms:W3CDTF">2023-05-15T05:22:08Z</dcterms:modified>
</cp:coreProperties>
</file>