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350" r:id="rId2"/>
    <p:sldId id="368" r:id="rId3"/>
    <p:sldId id="369" r:id="rId4"/>
    <p:sldId id="352" r:id="rId5"/>
    <p:sldId id="353" r:id="rId6"/>
    <p:sldId id="354" r:id="rId7"/>
    <p:sldId id="355" r:id="rId8"/>
    <p:sldId id="356" r:id="rId9"/>
    <p:sldId id="357" r:id="rId10"/>
    <p:sldId id="364" r:id="rId11"/>
    <p:sldId id="365" r:id="rId12"/>
    <p:sldId id="367" r:id="rId13"/>
    <p:sldId id="358" r:id="rId14"/>
    <p:sldId id="359" r:id="rId15"/>
    <p:sldId id="360" r:id="rId16"/>
    <p:sldId id="366" r:id="rId17"/>
    <p:sldId id="361" r:id="rId18"/>
    <p:sldId id="363" r:id="rId19"/>
    <p:sldId id="370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331"/>
    <a:srgbClr val="92AB63"/>
    <a:srgbClr val="10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5" autoAdjust="0"/>
  </p:normalViewPr>
  <p:slideViewPr>
    <p:cSldViewPr>
      <p:cViewPr varScale="1">
        <p:scale>
          <a:sx n="86" d="100"/>
          <a:sy n="86" d="100"/>
        </p:scale>
        <p:origin x="23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7F02-627E-4587-BEA5-6D7EA3191811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88D7-1047-49FE-961C-CA9AAFD3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פונקציה</a:t>
            </a:r>
            <a:r>
              <a:rPr lang="en-US" dirty="0"/>
              <a:t> </a:t>
            </a:r>
            <a:r>
              <a:rPr lang="en-US" dirty="0" err="1"/>
              <a:t>לדוגמה</a:t>
            </a:r>
            <a:r>
              <a:rPr lang="en-US" baseline="0" dirty="0"/>
              <a:t> </a:t>
            </a:r>
            <a:r>
              <a:rPr lang="en-US" baseline="0" dirty="0" err="1"/>
              <a:t>מתוך</a:t>
            </a:r>
            <a:r>
              <a:rPr lang="en-US" baseline="0" dirty="0"/>
              <a:t> </a:t>
            </a:r>
            <a:r>
              <a:rPr lang="en-US" baseline="0" dirty="0" err="1"/>
              <a:t>הקוד</a:t>
            </a:r>
            <a:r>
              <a:rPr lang="en-US" baseline="0" dirty="0"/>
              <a:t>: </a:t>
            </a:r>
            <a:r>
              <a:rPr lang="en-US" sz="1200" b="1" dirty="0" err="1">
                <a:solidFill>
                  <a:srgbClr val="333333"/>
                </a:solidFill>
                <a:latin typeface="Ubuntu Mono"/>
              </a:rPr>
              <a:t>btnOpenAnotherForm_Click</a:t>
            </a:r>
            <a:br>
              <a:rPr lang="en-US" sz="1200" dirty="0">
                <a:solidFill>
                  <a:srgbClr val="333333"/>
                </a:solidFill>
                <a:latin typeface="Ubuntu Mono"/>
              </a:rPr>
            </a:b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err="1"/>
              <a:t>ת’רד</a:t>
            </a:r>
            <a:r>
              <a:rPr lang="he-IL" dirty="0"/>
              <a:t> יכול להיות מוגדר </a:t>
            </a:r>
            <a:r>
              <a:rPr lang="he-IL" dirty="0" err="1"/>
              <a:t>כ”קדמי</a:t>
            </a:r>
            <a:r>
              <a:rPr lang="he-IL" dirty="0"/>
              <a:t>”</a:t>
            </a:r>
            <a:r>
              <a:rPr lang="he-IL" dirty="0" err="1"/>
              <a:t> וה</a:t>
            </a:r>
            <a:r>
              <a:rPr lang="he-IL" dirty="0"/>
              <a:t>משמעות היא שהתהליך כולו ימשיך לרוץ כל עוד </a:t>
            </a:r>
            <a:r>
              <a:rPr lang="he-IL" dirty="0" err="1"/>
              <a:t>ת’רדים</a:t>
            </a:r>
            <a:r>
              <a:rPr lang="he-IL" dirty="0"/>
              <a:t> קדמיים לא הסתיימו –</a:t>
            </a:r>
            <a:r>
              <a:rPr lang="he-IL" dirty="0" err="1"/>
              <a:t> אפילו</a:t>
            </a:r>
            <a:r>
              <a:rPr lang="he-IL" dirty="0"/>
              <a:t> אם המשתמש חושב שהוא סגר את כל חלונות הממשק של התוכנה שלנו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קודם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, </a:t>
            </a:r>
            <a:r>
              <a:rPr lang="en-US" dirty="0" err="1"/>
              <a:t>צריך</a:t>
            </a:r>
            <a:r>
              <a:rPr lang="en-US" dirty="0"/>
              <a:t> </a:t>
            </a:r>
            <a:r>
              <a:rPr lang="en-US" dirty="0" err="1"/>
              <a:t>להצהיר</a:t>
            </a:r>
            <a:r>
              <a:rPr lang="en-US" dirty="0"/>
              <a:t> </a:t>
            </a:r>
            <a:r>
              <a:rPr lang="en-US" dirty="0" err="1"/>
              <a:t>שאנחנו</a:t>
            </a:r>
            <a:r>
              <a:rPr lang="en-US" dirty="0"/>
              <a:t> </a:t>
            </a:r>
            <a:r>
              <a:rPr lang="en-US" dirty="0" err="1"/>
              <a:t>משתמשים</a:t>
            </a:r>
            <a:r>
              <a:rPr lang="en-US" dirty="0"/>
              <a:t>/</a:t>
            </a:r>
            <a:r>
              <a:rPr lang="en-US" dirty="0" err="1"/>
              <a:t>מייבאים</a:t>
            </a:r>
            <a:r>
              <a:rPr lang="en-US" dirty="0"/>
              <a:t> </a:t>
            </a:r>
            <a:r>
              <a:rPr lang="en-US" dirty="0" err="1"/>
              <a:t>בניימספייס</a:t>
            </a:r>
            <a:r>
              <a:rPr lang="en-US" dirty="0"/>
              <a:t> </a:t>
            </a:r>
            <a:r>
              <a:rPr lang="en-US" dirty="0" err="1"/>
              <a:t>שקשור</a:t>
            </a:r>
            <a:r>
              <a:rPr lang="en-US" dirty="0"/>
              <a:t> </a:t>
            </a:r>
            <a:r>
              <a:rPr lang="en-US" dirty="0" err="1"/>
              <a:t>לניהול</a:t>
            </a:r>
            <a:r>
              <a:rPr lang="en-US" dirty="0"/>
              <a:t> </a:t>
            </a:r>
            <a:r>
              <a:rPr lang="en-US" dirty="0" err="1"/>
              <a:t>ויצירה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ת’רדים</a:t>
            </a:r>
            <a:r>
              <a:rPr lang="en-US" dirty="0"/>
              <a:t> </a:t>
            </a:r>
            <a:r>
              <a:rPr lang="en-US" dirty="0" err="1"/>
              <a:t>בקוד</a:t>
            </a:r>
            <a:endParaRPr lang="en-US" dirty="0"/>
          </a:p>
          <a:p>
            <a:pPr algn="r" rtl="1"/>
            <a:r>
              <a:rPr lang="en-US" dirty="0" err="1"/>
              <a:t>לאחר</a:t>
            </a:r>
            <a:r>
              <a:rPr lang="en-US" dirty="0"/>
              <a:t> </a:t>
            </a:r>
            <a:r>
              <a:rPr lang="en-US" dirty="0" err="1"/>
              <a:t>מכן</a:t>
            </a:r>
            <a:r>
              <a:rPr lang="en-US" dirty="0"/>
              <a:t> </a:t>
            </a:r>
            <a:r>
              <a:rPr lang="en-US" dirty="0" err="1"/>
              <a:t>יוצרים</a:t>
            </a:r>
            <a:r>
              <a:rPr lang="en-US" baseline="0" dirty="0"/>
              <a:t> </a:t>
            </a:r>
            <a:r>
              <a:rPr lang="en-US" baseline="0" dirty="0" err="1"/>
              <a:t>אוביקט</a:t>
            </a:r>
            <a:r>
              <a:rPr lang="en-US" baseline="0" dirty="0"/>
              <a:t> </a:t>
            </a:r>
            <a:r>
              <a:rPr lang="en-US" baseline="0" dirty="0" err="1"/>
              <a:t>חדש</a:t>
            </a:r>
            <a:r>
              <a:rPr lang="en-US" baseline="0" dirty="0"/>
              <a:t> </a:t>
            </a:r>
            <a:r>
              <a:rPr lang="en-US" baseline="0" dirty="0" err="1"/>
              <a:t>שאליו</a:t>
            </a:r>
            <a:r>
              <a:rPr lang="en-US" baseline="0" dirty="0"/>
              <a:t> </a:t>
            </a:r>
            <a:r>
              <a:rPr lang="en-US" baseline="0" dirty="0" err="1"/>
              <a:t>מעבירים</a:t>
            </a:r>
            <a:r>
              <a:rPr lang="en-US" baseline="0" dirty="0"/>
              <a:t> </a:t>
            </a:r>
            <a:r>
              <a:rPr lang="en-US" baseline="0" dirty="0" err="1"/>
              <a:t>את</a:t>
            </a:r>
            <a:r>
              <a:rPr lang="en-US" baseline="0" dirty="0"/>
              <a:t> </a:t>
            </a:r>
            <a:r>
              <a:rPr lang="en-US" baseline="0" dirty="0" err="1"/>
              <a:t>שם</a:t>
            </a:r>
            <a:r>
              <a:rPr lang="en-US" baseline="0" dirty="0"/>
              <a:t> </a:t>
            </a:r>
            <a:r>
              <a:rPr lang="en-US" baseline="0" dirty="0" err="1"/>
              <a:t>הפונקציה</a:t>
            </a:r>
            <a:r>
              <a:rPr lang="en-US" baseline="0" dirty="0"/>
              <a:t> – </a:t>
            </a:r>
            <a:r>
              <a:rPr lang="en-US" baseline="0" dirty="0" err="1"/>
              <a:t>אם</a:t>
            </a:r>
            <a:r>
              <a:rPr lang="en-US" baseline="0" dirty="0"/>
              <a:t> </a:t>
            </a:r>
            <a:r>
              <a:rPr lang="en-US" baseline="0" dirty="0" err="1"/>
              <a:t>עוד</a:t>
            </a:r>
            <a:r>
              <a:rPr lang="en-US" baseline="0" dirty="0"/>
              <a:t> </a:t>
            </a:r>
            <a:r>
              <a:rPr lang="en-US" baseline="0" dirty="0" err="1"/>
              <a:t>לא</a:t>
            </a:r>
            <a:r>
              <a:rPr lang="en-US" baseline="0" dirty="0"/>
              <a:t> </a:t>
            </a:r>
            <a:r>
              <a:rPr lang="en-US" baseline="0" dirty="0" err="1"/>
              <a:t>יצרנו</a:t>
            </a:r>
            <a:r>
              <a:rPr lang="en-US" baseline="0" dirty="0"/>
              <a:t> </a:t>
            </a:r>
            <a:r>
              <a:rPr lang="en-US" baseline="0" dirty="0" err="1"/>
              <a:t>כזו</a:t>
            </a:r>
            <a:r>
              <a:rPr lang="en-US" baseline="0" dirty="0"/>
              <a:t>, </a:t>
            </a:r>
            <a:r>
              <a:rPr lang="en-US" baseline="0" dirty="0" err="1"/>
              <a:t>אז</a:t>
            </a:r>
            <a:r>
              <a:rPr lang="en-US" baseline="0" dirty="0"/>
              <a:t> </a:t>
            </a:r>
            <a:r>
              <a:rPr lang="en-US" baseline="0" dirty="0" err="1"/>
              <a:t>ריחוף</a:t>
            </a:r>
            <a:r>
              <a:rPr lang="en-US" baseline="0" dirty="0"/>
              <a:t> </a:t>
            </a:r>
            <a:r>
              <a:rPr lang="en-US" baseline="0" dirty="0" err="1"/>
              <a:t>עם</a:t>
            </a:r>
            <a:r>
              <a:rPr lang="en-US" baseline="0" dirty="0"/>
              <a:t> </a:t>
            </a:r>
            <a:r>
              <a:rPr lang="en-US" baseline="0" dirty="0" err="1"/>
              <a:t>העכבר</a:t>
            </a:r>
            <a:r>
              <a:rPr lang="en-US" baseline="0" dirty="0"/>
              <a:t> </a:t>
            </a:r>
            <a:r>
              <a:rPr lang="en-US" baseline="0" dirty="0" err="1"/>
              <a:t>מעל</a:t>
            </a:r>
            <a:r>
              <a:rPr lang="en-US" baseline="0" dirty="0"/>
              <a:t> </a:t>
            </a:r>
            <a:r>
              <a:rPr lang="en-US" baseline="0" dirty="0" err="1"/>
              <a:t>הקווקוו</a:t>
            </a:r>
            <a:r>
              <a:rPr lang="en-US" baseline="0" dirty="0"/>
              <a:t> </a:t>
            </a:r>
            <a:r>
              <a:rPr lang="en-US" baseline="0" dirty="0" err="1"/>
              <a:t>האדום</a:t>
            </a:r>
            <a:r>
              <a:rPr lang="en-US" baseline="0" dirty="0"/>
              <a:t> </a:t>
            </a:r>
            <a:r>
              <a:rPr lang="en-US" baseline="0" dirty="0" err="1"/>
              <a:t>יציע</a:t>
            </a:r>
            <a:r>
              <a:rPr lang="en-US" baseline="0" dirty="0"/>
              <a:t> </a:t>
            </a:r>
            <a:r>
              <a:rPr lang="en-US" baseline="0" dirty="0" err="1"/>
              <a:t>לנו</a:t>
            </a:r>
            <a:r>
              <a:rPr lang="en-US" baseline="0" dirty="0"/>
              <a:t> </a:t>
            </a:r>
            <a:r>
              <a:rPr lang="en-US" baseline="0" dirty="0" err="1"/>
              <a:t>ליצור</a:t>
            </a:r>
            <a:r>
              <a:rPr lang="en-US" baseline="0" dirty="0"/>
              <a:t> </a:t>
            </a:r>
            <a:r>
              <a:rPr lang="en-US" baseline="0" dirty="0" err="1"/>
              <a:t>אחת</a:t>
            </a:r>
            <a:r>
              <a:rPr lang="en-US" baseline="0" dirty="0"/>
              <a:t> </a:t>
            </a:r>
            <a:r>
              <a:rPr lang="en-US" baseline="0" dirty="0" err="1"/>
              <a:t>כזו</a:t>
            </a:r>
            <a:endParaRPr lang="en-US" baseline="0" dirty="0"/>
          </a:p>
          <a:p>
            <a:pPr algn="r" rtl="1"/>
            <a:r>
              <a:rPr lang="en-US" baseline="0" dirty="0" err="1"/>
              <a:t>מה</a:t>
            </a:r>
            <a:r>
              <a:rPr lang="en-US" baseline="0" dirty="0"/>
              <a:t> </a:t>
            </a:r>
            <a:r>
              <a:rPr lang="en-US" baseline="0" dirty="0" err="1"/>
              <a:t>שעשינו</a:t>
            </a:r>
            <a:r>
              <a:rPr lang="en-US" baseline="0" dirty="0"/>
              <a:t> </a:t>
            </a:r>
            <a:r>
              <a:rPr lang="en-US" baseline="0" dirty="0" err="1"/>
              <a:t>בפונקציה</a:t>
            </a:r>
            <a:r>
              <a:rPr lang="en-US" baseline="0" dirty="0"/>
              <a:t> </a:t>
            </a:r>
            <a:r>
              <a:rPr lang="en-US" baseline="0" dirty="0" err="1"/>
              <a:t>זה</a:t>
            </a:r>
            <a:r>
              <a:rPr lang="en-US" baseline="0" dirty="0"/>
              <a:t> </a:t>
            </a:r>
            <a:r>
              <a:rPr lang="en-US" baseline="0" dirty="0" err="1"/>
              <a:t>פשוט</a:t>
            </a:r>
            <a:r>
              <a:rPr lang="en-US" baseline="0" dirty="0"/>
              <a:t> </a:t>
            </a:r>
            <a:r>
              <a:rPr lang="en-US" baseline="0" dirty="0" err="1"/>
              <a:t>שהת’רד</a:t>
            </a:r>
            <a:r>
              <a:rPr lang="en-US" baseline="0" dirty="0"/>
              <a:t> </a:t>
            </a:r>
            <a:r>
              <a:rPr lang="en-US" baseline="0" dirty="0" err="1"/>
              <a:t>החדש</a:t>
            </a:r>
            <a:r>
              <a:rPr lang="en-US" baseline="0" dirty="0"/>
              <a:t> )</a:t>
            </a:r>
            <a:r>
              <a:rPr lang="en-US" baseline="0" dirty="0" err="1"/>
              <a:t>שרץ</a:t>
            </a:r>
            <a:r>
              <a:rPr lang="en-US" baseline="0" dirty="0"/>
              <a:t> </a:t>
            </a:r>
            <a:r>
              <a:rPr lang="en-US" baseline="0" dirty="0" err="1"/>
              <a:t>ברקע</a:t>
            </a:r>
            <a:r>
              <a:rPr lang="en-US" baseline="0" dirty="0"/>
              <a:t> </a:t>
            </a:r>
            <a:r>
              <a:rPr lang="en-US" baseline="0" dirty="0" err="1"/>
              <a:t>ולכן</a:t>
            </a:r>
            <a:r>
              <a:rPr lang="en-US" baseline="0" dirty="0"/>
              <a:t> </a:t>
            </a:r>
            <a:r>
              <a:rPr lang="en-US" baseline="0" dirty="0" err="1"/>
              <a:t>לא</a:t>
            </a:r>
            <a:r>
              <a:rPr lang="en-US" baseline="0" dirty="0"/>
              <a:t> </a:t>
            </a:r>
            <a:r>
              <a:rPr lang="en-US" baseline="0" dirty="0" err="1"/>
              <a:t>תוקע</a:t>
            </a:r>
            <a:r>
              <a:rPr lang="en-US" baseline="0" dirty="0"/>
              <a:t> </a:t>
            </a:r>
            <a:r>
              <a:rPr lang="en-US" baseline="0" dirty="0" err="1"/>
              <a:t>את</a:t>
            </a:r>
            <a:r>
              <a:rPr lang="en-US" baseline="0" dirty="0"/>
              <a:t> </a:t>
            </a:r>
            <a:r>
              <a:rPr lang="en-US" baseline="0" dirty="0" err="1"/>
              <a:t>החלון</a:t>
            </a:r>
            <a:r>
              <a:rPr lang="en-US" baseline="0" dirty="0"/>
              <a:t> </a:t>
            </a:r>
            <a:r>
              <a:rPr lang="en-US" baseline="0" dirty="0" err="1"/>
              <a:t>הראשי</a:t>
            </a:r>
            <a:r>
              <a:rPr lang="en-US" baseline="0" dirty="0"/>
              <a:t> </a:t>
            </a:r>
            <a:r>
              <a:rPr lang="en-US" baseline="0" dirty="0" err="1"/>
              <a:t>שממנו</a:t>
            </a:r>
            <a:r>
              <a:rPr lang="en-US" baseline="0" dirty="0"/>
              <a:t> </a:t>
            </a:r>
            <a:r>
              <a:rPr lang="en-US" baseline="0" dirty="0" err="1"/>
              <a:t>נוצר</a:t>
            </a:r>
            <a:r>
              <a:rPr lang="en-US" baseline="0" dirty="0"/>
              <a:t> </a:t>
            </a:r>
            <a:r>
              <a:rPr lang="en-US" baseline="0" dirty="0" err="1"/>
              <a:t>במקור</a:t>
            </a:r>
            <a:r>
              <a:rPr lang="en-US" baseline="0" dirty="0"/>
              <a:t>( </a:t>
            </a:r>
            <a:r>
              <a:rPr lang="en-US" baseline="0" dirty="0" err="1"/>
              <a:t>לא</a:t>
            </a:r>
            <a:r>
              <a:rPr lang="en-US" baseline="0" dirty="0"/>
              <a:t> </a:t>
            </a:r>
            <a:r>
              <a:rPr lang="en-US" baseline="0" dirty="0" err="1"/>
              <a:t>יעשה</a:t>
            </a:r>
            <a:r>
              <a:rPr lang="en-US" baseline="0" dirty="0"/>
              <a:t> </a:t>
            </a:r>
            <a:r>
              <a:rPr lang="en-US" baseline="0" dirty="0" err="1"/>
              <a:t>דבר</a:t>
            </a:r>
            <a:r>
              <a:rPr lang="en-US" baseline="0" dirty="0"/>
              <a:t> </a:t>
            </a:r>
            <a:r>
              <a:rPr lang="en-US" baseline="0" dirty="0" err="1"/>
              <a:t>במשך</a:t>
            </a:r>
            <a:r>
              <a:rPr lang="en-US" baseline="0" dirty="0"/>
              <a:t> </a:t>
            </a:r>
            <a:r>
              <a:rPr lang="en-US" baseline="0" dirty="0" err="1"/>
              <a:t>שתי</a:t>
            </a:r>
            <a:r>
              <a:rPr lang="en-US" baseline="0" dirty="0"/>
              <a:t> </a:t>
            </a:r>
            <a:r>
              <a:rPr lang="en-US" baseline="0" dirty="0" err="1"/>
              <a:t>שניות</a:t>
            </a:r>
            <a:r>
              <a:rPr lang="en-US" baseline="0" dirty="0"/>
              <a:t>, </a:t>
            </a:r>
            <a:r>
              <a:rPr lang="en-US" baseline="0" dirty="0" err="1"/>
              <a:t>ולאחר</a:t>
            </a:r>
            <a:r>
              <a:rPr lang="en-US" baseline="0" dirty="0"/>
              <a:t> </a:t>
            </a:r>
            <a:r>
              <a:rPr lang="en-US" baseline="0" dirty="0" err="1"/>
              <a:t>מכן</a:t>
            </a:r>
            <a:r>
              <a:rPr lang="en-US" baseline="0" dirty="0"/>
              <a:t> </a:t>
            </a:r>
            <a:r>
              <a:rPr lang="en-US" baseline="0" dirty="0" err="1"/>
              <a:t>יציג</a:t>
            </a:r>
            <a:r>
              <a:rPr lang="en-US" baseline="0" dirty="0"/>
              <a:t> </a:t>
            </a:r>
            <a:r>
              <a:rPr lang="en-US" baseline="0" dirty="0" err="1"/>
              <a:t>הודעה</a:t>
            </a:r>
            <a:r>
              <a:rPr lang="en-US" baseline="0" dirty="0"/>
              <a:t> </a:t>
            </a:r>
            <a:r>
              <a:rPr lang="en-US" baseline="0" dirty="0" err="1"/>
              <a:t>למשתמש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שוב</a:t>
            </a:r>
            <a:r>
              <a:rPr lang="he-IL" baseline="0" dirty="0"/>
              <a:t> הזדמנות לחזור ולהסביר את ה-</a:t>
            </a:r>
            <a:r>
              <a:rPr lang="en-US" baseline="0" dirty="0"/>
              <a:t>anonymous delegate</a:t>
            </a:r>
            <a:r>
              <a:rPr lang="he-IL" baseline="0" dirty="0"/>
              <a:t> ובכלל </a:t>
            </a:r>
            <a:r>
              <a:rPr lang="en-US" baseline="0" dirty="0"/>
              <a:t>delegate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במסגרת תשתית המחלקות שמגיעה עם, </a:t>
            </a:r>
            <a:r>
              <a:rPr lang="en-US" dirty="0"/>
              <a:t>C# </a:t>
            </a:r>
            <a:r>
              <a:rPr lang="he-IL" dirty="0"/>
              <a:t>קיימות מספר אפשרויות לבצע תקשורת על גבי הרשת</a:t>
            </a:r>
          </a:p>
          <a:p>
            <a:pPr algn="r" rtl="1"/>
            <a:r>
              <a:rPr lang="he-IL" dirty="0"/>
              <a:t>מכיוון שאיננו רוצים להגביל את עצמנו, נשתמש בשיטה יחסית בסיסית שבאמצעותה ניתן לתקשר מול כל תהליך אחר, גם אם נכתב בשפה אחרת</a:t>
            </a:r>
          </a:p>
          <a:p>
            <a:pPr algn="r" rtl="1"/>
            <a:r>
              <a:rPr lang="he-IL" dirty="0"/>
              <a:t>בקוד לדוגמה שנראה מיד, משתמשים במחלקה בשם </a:t>
            </a:r>
            <a:r>
              <a:rPr lang="en-US" dirty="0" err="1"/>
              <a:t>TcpClient</a:t>
            </a:r>
            <a:br>
              <a:rPr lang="en-US" dirty="0"/>
            </a:br>
            <a:r>
              <a:rPr lang="he-IL" dirty="0"/>
              <a:t>שימו לב שיש להוסיף הצהרה על שימוש </a:t>
            </a:r>
            <a:r>
              <a:rPr lang="he-IL" dirty="0" err="1"/>
              <a:t>בניימספייס</a:t>
            </a:r>
            <a:r>
              <a:rPr lang="he-IL" dirty="0"/>
              <a:t> שאליה שייכת המחלקה, אבל אם נאיית אותה כראוי אז </a:t>
            </a:r>
            <a:r>
              <a:rPr lang="he-IL" dirty="0" err="1"/>
              <a:t>ויז’ואל</a:t>
            </a:r>
            <a:r>
              <a:rPr lang="he-IL" dirty="0"/>
              <a:t> סטודיו יציע לנו לעשות זאת אוטומטית</a:t>
            </a:r>
          </a:p>
          <a:p>
            <a:pPr algn="r" rtl="1"/>
            <a:r>
              <a:rPr lang="he-IL" dirty="0"/>
              <a:t>כמו בכל תקשורת שרת-לקוח, צד אחד מאזין וצד אחד מתחבר אליו. כרגע נתמקד בצד הלקוח בלבד</a:t>
            </a:r>
          </a:p>
          <a:p>
            <a:pPr algn="r" rtl="1"/>
            <a:r>
              <a:rPr lang="he-IL" dirty="0"/>
              <a:t>כפי שנראה בקוד, יש להגדיר לאיזו כתובת להתחבר ובאיזה פורט</a:t>
            </a:r>
          </a:p>
          <a:p>
            <a:pPr algn="r" rtl="1"/>
            <a:r>
              <a:rPr lang="he-IL" dirty="0"/>
              <a:t>מרגע שהתחברנו, ניתן לשלוח או לקבל מידע )מערך של בתים.(המידע הזה יכול לייצג </a:t>
            </a:r>
            <a:r>
              <a:rPr lang="he-IL" dirty="0" err="1"/>
              <a:t>אוביקט</a:t>
            </a:r>
            <a:r>
              <a:rPr lang="he-IL" dirty="0"/>
              <a:t> בינארי כלשהו )למשל תמונה(או טקסט לפי קידוד</a:t>
            </a:r>
          </a:p>
          <a:p>
            <a:pPr algn="r" rtl="1"/>
            <a:r>
              <a:rPr lang="he-IL" dirty="0"/>
              <a:t>בכל מקרה, הסדר שבו אנו מחליטים מתי אנחנו קוראים מידע מהרשת ומתי כותבים אליה –</a:t>
            </a:r>
            <a:r>
              <a:rPr lang="he-IL" dirty="0" err="1"/>
              <a:t> תל</a:t>
            </a:r>
            <a:r>
              <a:rPr lang="he-IL" dirty="0"/>
              <a:t>וי באופן שבו נבחר לממש את הפרוטוקול שלנו ברמה האפליקטיבית. לדוגמה, קודם כל קליינט שולח זיהוי לשרת ולאחר מכן מחכה לתשובה </a:t>
            </a:r>
            <a:r>
              <a:rPr lang="he-IL" dirty="0" err="1"/>
              <a:t>שהכל</a:t>
            </a:r>
            <a:r>
              <a:rPr lang="he-IL" dirty="0"/>
              <a:t> בסדר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 err="1"/>
              <a:t>בקוד</a:t>
            </a:r>
            <a:r>
              <a:rPr lang="en-US" dirty="0"/>
              <a:t> </a:t>
            </a:r>
            <a:r>
              <a:rPr lang="en-US" dirty="0" err="1"/>
              <a:t>כאן</a:t>
            </a:r>
            <a:r>
              <a:rPr lang="en-US" dirty="0"/>
              <a:t> </a:t>
            </a:r>
            <a:r>
              <a:rPr lang="en-US" dirty="0" err="1"/>
              <a:t>אנחנו</a:t>
            </a:r>
            <a:r>
              <a:rPr lang="en-US" dirty="0"/>
              <a:t> </a:t>
            </a:r>
            <a:r>
              <a:rPr lang="en-US" dirty="0" err="1"/>
              <a:t>רואים</a:t>
            </a:r>
            <a:r>
              <a:rPr lang="en-US" dirty="0"/>
              <a:t> </a:t>
            </a:r>
            <a:r>
              <a:rPr lang="en-US" dirty="0" err="1"/>
              <a:t>דוגמה</a:t>
            </a:r>
            <a:r>
              <a:rPr lang="en-US" dirty="0"/>
              <a:t> </a:t>
            </a:r>
            <a:r>
              <a:rPr lang="en-US" dirty="0" err="1"/>
              <a:t>לקליינט</a:t>
            </a:r>
            <a:r>
              <a:rPr lang="en-US" dirty="0"/>
              <a:t> </a:t>
            </a:r>
            <a:r>
              <a:rPr lang="en-US" dirty="0" err="1"/>
              <a:t>שקודם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שולח</a:t>
            </a:r>
            <a:r>
              <a:rPr lang="en-US" dirty="0"/>
              <a:t> </a:t>
            </a:r>
            <a:r>
              <a:rPr lang="en-US" dirty="0" err="1"/>
              <a:t>הודעה</a:t>
            </a:r>
            <a:r>
              <a:rPr lang="en-US" dirty="0"/>
              <a:t> </a:t>
            </a:r>
            <a:r>
              <a:rPr lang="en-US" dirty="0" err="1"/>
              <a:t>לשרת</a:t>
            </a:r>
            <a:r>
              <a:rPr lang="en-US" dirty="0"/>
              <a:t> </a:t>
            </a:r>
            <a:r>
              <a:rPr lang="en-US" dirty="0" err="1"/>
              <a:t>ורק</a:t>
            </a:r>
            <a:r>
              <a:rPr lang="en-US" dirty="0"/>
              <a:t> </a:t>
            </a:r>
            <a:r>
              <a:rPr lang="en-US" dirty="0" err="1"/>
              <a:t>לאחר</a:t>
            </a:r>
            <a:r>
              <a:rPr lang="en-US" dirty="0"/>
              <a:t> </a:t>
            </a:r>
            <a:r>
              <a:rPr lang="en-US" dirty="0" err="1"/>
              <a:t>מכן</a:t>
            </a:r>
            <a:r>
              <a:rPr lang="en-US" dirty="0"/>
              <a:t> </a:t>
            </a:r>
            <a:r>
              <a:rPr lang="en-US" dirty="0" err="1"/>
              <a:t>מאזין</a:t>
            </a:r>
            <a:r>
              <a:rPr lang="en-US" dirty="0"/>
              <a:t> </a:t>
            </a:r>
            <a:r>
              <a:rPr lang="en-US" dirty="0" err="1"/>
              <a:t>לתשובה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גם</a:t>
            </a:r>
            <a:r>
              <a:rPr lang="he-IL" baseline="0" dirty="0"/>
              <a:t> כאן קיים המנגנון של חריגות. מאוד דומה ל- ++</a:t>
            </a:r>
            <a:r>
              <a:rPr lang="en-US" baseline="0" dirty="0"/>
              <a:t>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8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שקופית</a:t>
            </a:r>
            <a:r>
              <a:rPr lang="he-IL" baseline="0" dirty="0"/>
              <a:t> חשובה, כי זה קשור לסביבת העבודה ולא בהכרח ל-#</a:t>
            </a:r>
            <a:r>
              <a:rPr lang="en-US" baseline="0" dirty="0"/>
              <a:t>C</a:t>
            </a:r>
            <a:r>
              <a:rPr lang="he-IL" baseline="0" dirty="0"/>
              <a:t>. </a:t>
            </a:r>
          </a:p>
          <a:p>
            <a:pPr algn="r" rtl="1"/>
            <a:r>
              <a:rPr lang="he-IL" baseline="0" dirty="0"/>
              <a:t>גם ב-++</a:t>
            </a:r>
            <a:r>
              <a:rPr lang="en-US" baseline="0" dirty="0"/>
              <a:t>C</a:t>
            </a:r>
            <a:r>
              <a:rPr lang="he-IL" baseline="0" dirty="0"/>
              <a:t> אפשר ליצור מספר פרויקטים תחת אותו </a:t>
            </a:r>
            <a:r>
              <a:rPr lang="he-IL" baseline="0" dirty="0" err="1"/>
              <a:t>סולושיין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חשוב</a:t>
            </a:r>
            <a:r>
              <a:rPr lang="en-US" dirty="0"/>
              <a:t> </a:t>
            </a:r>
            <a:r>
              <a:rPr lang="en-US" dirty="0" err="1"/>
              <a:t>לשים</a:t>
            </a:r>
            <a:r>
              <a:rPr lang="en-US" dirty="0"/>
              <a:t> </a:t>
            </a:r>
            <a:r>
              <a:rPr lang="en-US" dirty="0" err="1"/>
              <a:t>לב</a:t>
            </a:r>
            <a:r>
              <a:rPr lang="en-US" dirty="0"/>
              <a:t> </a:t>
            </a:r>
            <a:r>
              <a:rPr lang="en-US" dirty="0" err="1"/>
              <a:t>שעשינו</a:t>
            </a:r>
            <a:r>
              <a:rPr lang="en-US" dirty="0"/>
              <a:t> </a:t>
            </a:r>
            <a:r>
              <a:rPr lang="en-US" dirty="0" err="1"/>
              <a:t>קליק</a:t>
            </a:r>
            <a:r>
              <a:rPr lang="en-US" dirty="0"/>
              <a:t> </a:t>
            </a:r>
            <a:r>
              <a:rPr lang="en-US" dirty="0" err="1"/>
              <a:t>ימני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הפרויקט</a:t>
            </a:r>
            <a:r>
              <a:rPr lang="en-US" dirty="0"/>
              <a:t>, </a:t>
            </a:r>
            <a:r>
              <a:rPr lang="en-US" dirty="0" err="1"/>
              <a:t>ולא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הסולושן</a:t>
            </a:r>
            <a:r>
              <a:rPr lang="en-US" dirty="0"/>
              <a:t> </a:t>
            </a:r>
            <a:r>
              <a:rPr lang="en-US" dirty="0" err="1"/>
              <a:t>שמעליו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לבסוף</a:t>
            </a:r>
            <a:r>
              <a:rPr lang="en-US" dirty="0"/>
              <a:t> </a:t>
            </a:r>
            <a:r>
              <a:rPr lang="en-US" dirty="0" err="1"/>
              <a:t>נוצרה</a:t>
            </a:r>
            <a:r>
              <a:rPr lang="en-US" dirty="0"/>
              <a:t> </a:t>
            </a:r>
            <a:r>
              <a:rPr lang="en-US" dirty="0" err="1"/>
              <a:t>לנו</a:t>
            </a:r>
            <a:r>
              <a:rPr lang="en-US" dirty="0"/>
              <a:t> </a:t>
            </a:r>
            <a:r>
              <a:rPr lang="en-US" dirty="0" err="1"/>
              <a:t>תיקיה</a:t>
            </a:r>
            <a:r>
              <a:rPr lang="en-US" dirty="0"/>
              <a:t> </a:t>
            </a:r>
            <a:r>
              <a:rPr lang="en-US" dirty="0" err="1"/>
              <a:t>בפרויקט</a:t>
            </a:r>
            <a:r>
              <a:rPr lang="en-US" dirty="0"/>
              <a:t> </a:t>
            </a:r>
            <a:r>
              <a:rPr lang="en-US" dirty="0" err="1"/>
              <a:t>שמכילה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הקבצים</a:t>
            </a:r>
            <a:r>
              <a:rPr lang="en-US" dirty="0"/>
              <a:t> </a:t>
            </a:r>
            <a:r>
              <a:rPr lang="en-US" dirty="0" err="1"/>
              <a:t>שהוספנו</a:t>
            </a:r>
            <a:r>
              <a:rPr lang="en-US" dirty="0"/>
              <a:t>, </a:t>
            </a:r>
            <a:r>
              <a:rPr lang="en-US" dirty="0" err="1"/>
              <a:t>וכל</a:t>
            </a:r>
            <a:r>
              <a:rPr lang="en-US" dirty="0"/>
              <a:t> </a:t>
            </a:r>
            <a:r>
              <a:rPr lang="en-US" dirty="0" err="1"/>
              <a:t>אחד</a:t>
            </a:r>
            <a:r>
              <a:rPr lang="en-US" dirty="0"/>
              <a:t> </a:t>
            </a:r>
            <a:r>
              <a:rPr lang="en-US" dirty="0" err="1"/>
              <a:t>מהם</a:t>
            </a:r>
            <a:r>
              <a:rPr lang="en-US" dirty="0"/>
              <a:t> </a:t>
            </a:r>
            <a:r>
              <a:rPr lang="en-US" dirty="0" err="1"/>
              <a:t>קיבל</a:t>
            </a:r>
            <a:r>
              <a:rPr lang="en-US" dirty="0"/>
              <a:t> </a:t>
            </a:r>
            <a:r>
              <a:rPr lang="en-US" dirty="0" err="1"/>
              <a:t>שם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</a:t>
            </a:r>
            <a:r>
              <a:rPr lang="en-US" dirty="0" err="1"/>
              <a:t>חוקיות</a:t>
            </a:r>
            <a:r>
              <a:rPr lang="en-US" dirty="0"/>
              <a:t> </a:t>
            </a:r>
            <a:r>
              <a:rPr lang="en-US" dirty="0" err="1"/>
              <a:t>מסוימת</a:t>
            </a:r>
            <a:r>
              <a:rPr lang="en-US" dirty="0"/>
              <a:t> )</a:t>
            </a:r>
            <a:r>
              <a:rPr lang="en-US" dirty="0" err="1"/>
              <a:t>למשל</a:t>
            </a:r>
            <a:r>
              <a:rPr lang="en-US" dirty="0"/>
              <a:t> </a:t>
            </a:r>
            <a:r>
              <a:rPr lang="en-US" dirty="0" err="1"/>
              <a:t>קו</a:t>
            </a:r>
            <a:r>
              <a:rPr lang="en-US" dirty="0"/>
              <a:t> </a:t>
            </a:r>
            <a:r>
              <a:rPr lang="en-US" dirty="0" err="1"/>
              <a:t>תחתון</a:t>
            </a:r>
            <a:r>
              <a:rPr lang="en-US" dirty="0"/>
              <a:t> </a:t>
            </a:r>
            <a:r>
              <a:rPr lang="en-US" dirty="0" err="1"/>
              <a:t>במקום</a:t>
            </a:r>
            <a:r>
              <a:rPr lang="en-US" dirty="0"/>
              <a:t> </a:t>
            </a:r>
            <a:r>
              <a:rPr lang="en-US" dirty="0" err="1"/>
              <a:t>רווח</a:t>
            </a:r>
            <a:r>
              <a:rPr lang="en-US" dirty="0"/>
              <a:t> </a:t>
            </a:r>
            <a:r>
              <a:rPr lang="en-US" dirty="0" err="1"/>
              <a:t>שהיה</a:t>
            </a:r>
            <a:r>
              <a:rPr lang="en-US" dirty="0"/>
              <a:t> </a:t>
            </a:r>
            <a:r>
              <a:rPr lang="en-US" dirty="0" err="1"/>
              <a:t>בשם</a:t>
            </a:r>
            <a:r>
              <a:rPr lang="en-US" dirty="0"/>
              <a:t> </a:t>
            </a:r>
            <a:r>
              <a:rPr lang="en-US" dirty="0" err="1"/>
              <a:t>המקורי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הקובץ</a:t>
            </a:r>
            <a:r>
              <a:rPr lang="en-US" dirty="0"/>
              <a:t> </a:t>
            </a:r>
            <a:r>
              <a:rPr lang="en-US" dirty="0" err="1"/>
              <a:t>שהוספנו</a:t>
            </a:r>
            <a:r>
              <a:rPr lang="en-US" dirty="0"/>
              <a:t>(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להראות</a:t>
            </a:r>
            <a:r>
              <a:rPr lang="he-IL" baseline="0" dirty="0"/>
              <a:t> להם את זה.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להזכיר</a:t>
            </a:r>
            <a:r>
              <a:rPr lang="en-US" baseline="0" dirty="0"/>
              <a:t> </a:t>
            </a:r>
            <a:r>
              <a:rPr lang="en-US" baseline="0" dirty="0" err="1"/>
              <a:t>שכל</a:t>
            </a:r>
            <a:r>
              <a:rPr lang="en-US" baseline="0" dirty="0"/>
              <a:t> </a:t>
            </a:r>
            <a:r>
              <a:rPr lang="en-US" baseline="0" dirty="0" err="1"/>
              <a:t>מה</a:t>
            </a:r>
            <a:r>
              <a:rPr lang="en-US" baseline="0" dirty="0"/>
              <a:t> </a:t>
            </a:r>
            <a:r>
              <a:rPr lang="en-US" baseline="0" dirty="0" err="1"/>
              <a:t>שאנחנו</a:t>
            </a:r>
            <a:r>
              <a:rPr lang="en-US" baseline="0" dirty="0"/>
              <a:t> </a:t>
            </a:r>
            <a:r>
              <a:rPr lang="en-US" baseline="0" dirty="0" err="1"/>
              <a:t>עושים</a:t>
            </a:r>
            <a:r>
              <a:rPr lang="en-US" baseline="0" dirty="0"/>
              <a:t> </a:t>
            </a:r>
            <a:r>
              <a:rPr lang="en-US" baseline="0" dirty="0" err="1"/>
              <a:t>דרך</a:t>
            </a:r>
            <a:r>
              <a:rPr lang="en-US" baseline="0" dirty="0"/>
              <a:t> </a:t>
            </a:r>
            <a:r>
              <a:rPr lang="en-US" baseline="0" dirty="0" err="1"/>
              <a:t>העורך</a:t>
            </a:r>
            <a:r>
              <a:rPr lang="en-US" baseline="0" dirty="0"/>
              <a:t> </a:t>
            </a:r>
            <a:r>
              <a:rPr lang="en-US" baseline="0" dirty="0" err="1"/>
              <a:t>הויזואלי</a:t>
            </a:r>
            <a:r>
              <a:rPr lang="en-US" baseline="0" dirty="0"/>
              <a:t>, </a:t>
            </a:r>
            <a:r>
              <a:rPr lang="en-US" baseline="0" dirty="0" err="1"/>
              <a:t>בעצם</a:t>
            </a:r>
            <a:r>
              <a:rPr lang="en-US" baseline="0" dirty="0"/>
              <a:t> </a:t>
            </a:r>
            <a:r>
              <a:rPr lang="en-US" baseline="0" dirty="0" err="1"/>
              <a:t>מייצר</a:t>
            </a:r>
            <a:r>
              <a:rPr lang="en-US" baseline="0" dirty="0"/>
              <a:t> </a:t>
            </a:r>
            <a:r>
              <a:rPr lang="en-US" baseline="0" dirty="0" err="1"/>
              <a:t>קוד</a:t>
            </a:r>
            <a:r>
              <a:rPr lang="en-US" baseline="0" dirty="0"/>
              <a:t> </a:t>
            </a:r>
            <a:r>
              <a:rPr lang="en-US" baseline="0" dirty="0" err="1"/>
              <a:t>מאחורי</a:t>
            </a:r>
            <a:r>
              <a:rPr lang="en-US" baseline="0" dirty="0"/>
              <a:t> </a:t>
            </a:r>
            <a:r>
              <a:rPr lang="en-US" baseline="0" dirty="0" err="1"/>
              <a:t>הקלעים</a:t>
            </a:r>
            <a:r>
              <a:rPr lang="en-US" baseline="0" dirty="0"/>
              <a:t> – </a:t>
            </a:r>
            <a:r>
              <a:rPr lang="en-US" baseline="0" dirty="0" err="1"/>
              <a:t>ועוד</a:t>
            </a:r>
            <a:r>
              <a:rPr lang="en-US" baseline="0" dirty="0"/>
              <a:t> </a:t>
            </a:r>
            <a:r>
              <a:rPr lang="en-US" baseline="0" dirty="0" err="1"/>
              <a:t>מעט</a:t>
            </a:r>
            <a:r>
              <a:rPr lang="en-US" baseline="0" dirty="0"/>
              <a:t> </a:t>
            </a:r>
            <a:r>
              <a:rPr lang="en-US" baseline="0" dirty="0" err="1"/>
              <a:t>נראה</a:t>
            </a:r>
            <a:r>
              <a:rPr lang="en-US" baseline="0" dirty="0"/>
              <a:t> </a:t>
            </a:r>
            <a:r>
              <a:rPr lang="en-US" baseline="0" dirty="0" err="1"/>
              <a:t>אותו</a:t>
            </a:r>
            <a:endParaRPr lang="en-US" baseline="0" dirty="0"/>
          </a:p>
          <a:p>
            <a:pPr algn="r" rtl="1"/>
            <a:r>
              <a:rPr lang="en-US" baseline="0" dirty="0" err="1"/>
              <a:t>לחלק</a:t>
            </a:r>
            <a:r>
              <a:rPr lang="en-US" baseline="0" dirty="0"/>
              <a:t> </a:t>
            </a:r>
            <a:r>
              <a:rPr lang="en-US" baseline="0" dirty="0" err="1"/>
              <a:t>מהפקדים</a:t>
            </a:r>
            <a:r>
              <a:rPr lang="en-US" baseline="0" dirty="0"/>
              <a:t> </a:t>
            </a:r>
            <a:r>
              <a:rPr lang="en-US" baseline="0" dirty="0" err="1"/>
              <a:t>יש</a:t>
            </a:r>
            <a:r>
              <a:rPr lang="en-US" baseline="0" dirty="0"/>
              <a:t> </a:t>
            </a:r>
            <a:r>
              <a:rPr lang="en-US" baseline="0" dirty="0" err="1"/>
              <a:t>תכונות</a:t>
            </a:r>
            <a:r>
              <a:rPr lang="en-US" baseline="0" dirty="0"/>
              <a:t> </a:t>
            </a:r>
            <a:r>
              <a:rPr lang="en-US" baseline="0" dirty="0" err="1"/>
              <a:t>שמיוחד</a:t>
            </a:r>
            <a:r>
              <a:rPr lang="he-IL" baseline="0" dirty="0" err="1"/>
              <a:t>ות</a:t>
            </a:r>
            <a:r>
              <a:rPr lang="en-US" baseline="0" dirty="0"/>
              <a:t> </a:t>
            </a:r>
            <a:r>
              <a:rPr lang="en-US" baseline="0" dirty="0" err="1"/>
              <a:t>רק</a:t>
            </a:r>
            <a:r>
              <a:rPr lang="en-US" baseline="0" dirty="0"/>
              <a:t> </a:t>
            </a:r>
            <a:r>
              <a:rPr lang="en-US" baseline="0" dirty="0" err="1"/>
              <a:t>להם</a:t>
            </a:r>
            <a:r>
              <a:rPr lang="en-US" baseline="0" dirty="0"/>
              <a:t> – </a:t>
            </a:r>
            <a:r>
              <a:rPr lang="en-US" baseline="0" dirty="0" err="1"/>
              <a:t>ולכן</a:t>
            </a:r>
            <a:r>
              <a:rPr lang="en-US" baseline="0" dirty="0"/>
              <a:t> </a:t>
            </a:r>
            <a:r>
              <a:rPr lang="en-US" baseline="0" dirty="0" err="1"/>
              <a:t>במקרה</a:t>
            </a:r>
            <a:r>
              <a:rPr lang="en-US" baseline="0" dirty="0"/>
              <a:t> </a:t>
            </a:r>
            <a:r>
              <a:rPr lang="en-US" baseline="0" dirty="0" err="1"/>
              <a:t>הזה</a:t>
            </a:r>
            <a:r>
              <a:rPr lang="en-US" baseline="0" dirty="0"/>
              <a:t>, </a:t>
            </a:r>
            <a:r>
              <a:rPr lang="en-US" baseline="0" dirty="0" err="1"/>
              <a:t>לפקד</a:t>
            </a:r>
            <a:r>
              <a:rPr lang="en-US" baseline="0" dirty="0"/>
              <a:t> </a:t>
            </a:r>
            <a:r>
              <a:rPr lang="en-US" baseline="0" dirty="0" err="1"/>
              <a:t>שמכיל</a:t>
            </a:r>
            <a:r>
              <a:rPr lang="en-US" baseline="0" dirty="0"/>
              <a:t> </a:t>
            </a:r>
            <a:r>
              <a:rPr lang="en-US" baseline="0" dirty="0" err="1"/>
              <a:t>תמונה</a:t>
            </a:r>
            <a:r>
              <a:rPr lang="en-US" baseline="0" dirty="0"/>
              <a:t> </a:t>
            </a:r>
            <a:r>
              <a:rPr lang="en-US" baseline="0" dirty="0" err="1"/>
              <a:t>יש</a:t>
            </a:r>
            <a:r>
              <a:rPr lang="en-US" baseline="0" dirty="0"/>
              <a:t> </a:t>
            </a:r>
            <a:r>
              <a:rPr lang="en-US" baseline="0" dirty="0" err="1"/>
              <a:t>מאפיין</a:t>
            </a:r>
            <a:r>
              <a:rPr lang="en-US" baseline="0" dirty="0"/>
              <a:t> </a:t>
            </a:r>
            <a:r>
              <a:rPr lang="en-US" baseline="0" dirty="0" err="1"/>
              <a:t>ספציפי</a:t>
            </a:r>
            <a:r>
              <a:rPr lang="en-US" baseline="0" dirty="0"/>
              <a:t> </a:t>
            </a:r>
            <a:r>
              <a:rPr lang="en-US" baseline="0" dirty="0" err="1"/>
              <a:t>שלו</a:t>
            </a:r>
            <a:r>
              <a:rPr lang="en-US" baseline="0" dirty="0"/>
              <a:t> </a:t>
            </a:r>
            <a:r>
              <a:rPr lang="en-US" baseline="0" dirty="0" err="1"/>
              <a:t>שמגדיר</a:t>
            </a:r>
            <a:r>
              <a:rPr lang="en-US" baseline="0" dirty="0"/>
              <a:t> </a:t>
            </a:r>
            <a:r>
              <a:rPr lang="en-US" baseline="0" dirty="0" err="1"/>
              <a:t>את</a:t>
            </a:r>
            <a:r>
              <a:rPr lang="en-US" baseline="0" dirty="0"/>
              <a:t> </a:t>
            </a:r>
            <a:r>
              <a:rPr lang="en-US" baseline="0" dirty="0" err="1"/>
              <a:t>אופן</a:t>
            </a:r>
            <a:r>
              <a:rPr lang="en-US" baseline="0" dirty="0"/>
              <a:t> </a:t>
            </a:r>
            <a:r>
              <a:rPr lang="en-US" baseline="0" dirty="0" err="1"/>
              <a:t>התאמת</a:t>
            </a:r>
            <a:r>
              <a:rPr lang="en-US" baseline="0" dirty="0"/>
              <a:t> </a:t>
            </a:r>
            <a:r>
              <a:rPr lang="en-US" baseline="0" dirty="0" err="1"/>
              <a:t>התמונה</a:t>
            </a:r>
            <a:r>
              <a:rPr lang="en-US" baseline="0" dirty="0"/>
              <a:t> </a:t>
            </a:r>
            <a:r>
              <a:rPr lang="en-US" baseline="0" dirty="0" err="1"/>
              <a:t>אל</a:t>
            </a:r>
            <a:r>
              <a:rPr lang="en-US" baseline="0" dirty="0"/>
              <a:t> </a:t>
            </a:r>
            <a:r>
              <a:rPr lang="en-US" baseline="0" dirty="0" err="1"/>
              <a:t>הפקד</a:t>
            </a:r>
            <a:r>
              <a:rPr lang="en-US" baseline="0" dirty="0"/>
              <a:t>. </a:t>
            </a:r>
            <a:r>
              <a:rPr lang="en-US" baseline="0" dirty="0" err="1"/>
              <a:t>למשל</a:t>
            </a:r>
            <a:r>
              <a:rPr lang="en-US" baseline="0" dirty="0"/>
              <a:t> </a:t>
            </a:r>
            <a:r>
              <a:rPr lang="en-US" baseline="0" dirty="0" err="1"/>
              <a:t>האם</a:t>
            </a:r>
            <a:r>
              <a:rPr lang="en-US" baseline="0" dirty="0"/>
              <a:t> </a:t>
            </a:r>
            <a:r>
              <a:rPr lang="en-US" baseline="0" dirty="0" err="1"/>
              <a:t>התמונה</a:t>
            </a:r>
            <a:r>
              <a:rPr lang="en-US" baseline="0" dirty="0"/>
              <a:t> </a:t>
            </a:r>
            <a:r>
              <a:rPr lang="en-US" baseline="0" dirty="0" err="1"/>
              <a:t>תחתך</a:t>
            </a:r>
            <a:r>
              <a:rPr lang="en-US" baseline="0" dirty="0"/>
              <a:t> </a:t>
            </a:r>
            <a:r>
              <a:rPr lang="en-US" baseline="0" dirty="0" err="1"/>
              <a:t>או</a:t>
            </a:r>
            <a:r>
              <a:rPr lang="en-US" baseline="0" dirty="0"/>
              <a:t> </a:t>
            </a:r>
            <a:r>
              <a:rPr lang="en-US" baseline="0" dirty="0" err="1"/>
              <a:t>תמרח</a:t>
            </a:r>
            <a:r>
              <a:rPr lang="en-US" baseline="0" dirty="0"/>
              <a:t> </a:t>
            </a:r>
            <a:r>
              <a:rPr lang="en-US" baseline="0" dirty="0" err="1"/>
              <a:t>בהתאם</a:t>
            </a:r>
            <a:r>
              <a:rPr lang="en-US" baseline="0" dirty="0"/>
              <a:t> </a:t>
            </a:r>
            <a:r>
              <a:rPr lang="en-US" baseline="0" dirty="0" err="1"/>
              <a:t>לגודל</a:t>
            </a:r>
            <a:r>
              <a:rPr lang="en-US" baseline="0" dirty="0"/>
              <a:t> </a:t>
            </a:r>
            <a:r>
              <a:rPr lang="en-US" baseline="0" dirty="0" err="1"/>
              <a:t>הפקד</a:t>
            </a:r>
            <a:r>
              <a:rPr lang="en-US" baseline="0" dirty="0"/>
              <a:t>, </a:t>
            </a:r>
            <a:r>
              <a:rPr lang="en-US" baseline="0" dirty="0" err="1"/>
              <a:t>האם</a:t>
            </a:r>
            <a:r>
              <a:rPr lang="en-US" baseline="0" dirty="0"/>
              <a:t> </a:t>
            </a:r>
            <a:r>
              <a:rPr lang="en-US" baseline="0" dirty="0" err="1"/>
              <a:t>הוא</a:t>
            </a:r>
            <a:r>
              <a:rPr lang="en-US" baseline="0" dirty="0"/>
              <a:t> </a:t>
            </a:r>
            <a:r>
              <a:rPr lang="en-US" baseline="0" dirty="0" err="1"/>
              <a:t>יתאים</a:t>
            </a:r>
            <a:r>
              <a:rPr lang="en-US" baseline="0" dirty="0"/>
              <a:t> </a:t>
            </a:r>
            <a:r>
              <a:rPr lang="en-US" baseline="0" dirty="0" err="1"/>
              <a:t>את</a:t>
            </a:r>
            <a:r>
              <a:rPr lang="en-US" baseline="0" dirty="0"/>
              <a:t> </a:t>
            </a:r>
            <a:r>
              <a:rPr lang="en-US" baseline="0" dirty="0" err="1"/>
              <a:t>עצמו</a:t>
            </a:r>
            <a:r>
              <a:rPr lang="en-US" baseline="0" dirty="0"/>
              <a:t> </a:t>
            </a:r>
            <a:r>
              <a:rPr lang="en-US" baseline="0" dirty="0" err="1"/>
              <a:t>אליה</a:t>
            </a:r>
            <a:r>
              <a:rPr lang="en-US" baseline="0" dirty="0"/>
              <a:t> </a:t>
            </a:r>
            <a:r>
              <a:rPr lang="en-US" baseline="0" dirty="0" err="1"/>
              <a:t>וכו</a:t>
            </a:r>
            <a:r>
              <a:rPr lang="en-US" baseline="0" dirty="0"/>
              <a:t>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הכי</a:t>
            </a:r>
            <a:r>
              <a:rPr lang="en-US" dirty="0"/>
              <a:t> </a:t>
            </a:r>
            <a:r>
              <a:rPr lang="en-US" dirty="0" err="1"/>
              <a:t>חשוב</a:t>
            </a:r>
            <a:r>
              <a:rPr lang="en-US" dirty="0"/>
              <a:t> </a:t>
            </a:r>
            <a:r>
              <a:rPr lang="en-US" dirty="0" err="1"/>
              <a:t>לשים</a:t>
            </a:r>
            <a:r>
              <a:rPr lang="en-US" dirty="0"/>
              <a:t> </a:t>
            </a:r>
            <a:r>
              <a:rPr lang="en-US" dirty="0" err="1"/>
              <a:t>לב</a:t>
            </a:r>
            <a:r>
              <a:rPr lang="en-US" dirty="0"/>
              <a:t> </a:t>
            </a:r>
            <a:r>
              <a:rPr lang="en-US" dirty="0" err="1"/>
              <a:t>לשורה</a:t>
            </a:r>
            <a:r>
              <a:rPr lang="en-US" dirty="0"/>
              <a:t> </a:t>
            </a:r>
            <a:r>
              <a:rPr lang="en-US" dirty="0" err="1"/>
              <a:t>הראשונה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הקוד</a:t>
            </a:r>
            <a:r>
              <a:rPr lang="en-US" dirty="0"/>
              <a:t>, </a:t>
            </a:r>
            <a:r>
              <a:rPr lang="en-US" dirty="0" err="1"/>
              <a:t>שבה</a:t>
            </a:r>
            <a:r>
              <a:rPr lang="en-US" dirty="0"/>
              <a:t> </a:t>
            </a:r>
            <a:r>
              <a:rPr lang="en-US" dirty="0" err="1"/>
              <a:t>אפשר</a:t>
            </a:r>
            <a:r>
              <a:rPr lang="en-US" dirty="0"/>
              <a:t> </a:t>
            </a:r>
            <a:r>
              <a:rPr lang="en-US" dirty="0" err="1"/>
              <a:t>לראות</a:t>
            </a:r>
            <a:r>
              <a:rPr lang="en-US" dirty="0"/>
              <a:t> </a:t>
            </a:r>
            <a:r>
              <a:rPr lang="en-US" dirty="0" err="1"/>
              <a:t>כיצד</a:t>
            </a:r>
            <a:r>
              <a:rPr lang="en-US" dirty="0"/>
              <a:t> </a:t>
            </a:r>
            <a:r>
              <a:rPr lang="en-US" dirty="0" err="1"/>
              <a:t>בעצם</a:t>
            </a:r>
            <a:r>
              <a:rPr lang="en-US" dirty="0"/>
              <a:t> </a:t>
            </a:r>
            <a:r>
              <a:rPr lang="en-US" dirty="0" err="1"/>
              <a:t>הקוד</a:t>
            </a:r>
            <a:r>
              <a:rPr lang="en-US" baseline="0" dirty="0"/>
              <a:t> </a:t>
            </a:r>
            <a:r>
              <a:rPr lang="en-US" baseline="0" dirty="0" err="1"/>
              <a:t>ניגש</a:t>
            </a:r>
            <a:r>
              <a:rPr lang="en-US" baseline="0" dirty="0"/>
              <a:t> </a:t>
            </a:r>
            <a:r>
              <a:rPr lang="en-US" baseline="0" dirty="0" err="1"/>
              <a:t>לאוביקט</a:t>
            </a:r>
            <a:r>
              <a:rPr lang="en-US" baseline="0" dirty="0"/>
              <a:t> </a:t>
            </a:r>
            <a:r>
              <a:rPr lang="en-US" baseline="0" dirty="0" err="1"/>
              <a:t>שהוגדר</a:t>
            </a:r>
            <a:r>
              <a:rPr lang="en-US" baseline="0" dirty="0"/>
              <a:t> </a:t>
            </a:r>
            <a:r>
              <a:rPr lang="en-US" baseline="0" dirty="0" err="1"/>
              <a:t>בתוך</a:t>
            </a:r>
            <a:r>
              <a:rPr lang="en-US" baseline="0" dirty="0"/>
              <a:t> </a:t>
            </a:r>
            <a:r>
              <a:rPr lang="en-US" baseline="0" dirty="0" err="1"/>
              <a:t>משאב</a:t>
            </a:r>
            <a:r>
              <a:rPr lang="en-US" baseline="0" dirty="0"/>
              <a:t> </a:t>
            </a:r>
            <a:r>
              <a:rPr lang="en-US" baseline="0" dirty="0" err="1"/>
              <a:t>גרפי</a:t>
            </a:r>
            <a:r>
              <a:rPr lang="en-US" baseline="0" dirty="0"/>
              <a:t>.</a:t>
            </a:r>
          </a:p>
          <a:p>
            <a:pPr algn="r" rtl="1"/>
            <a:r>
              <a:rPr lang="en-US" baseline="0" dirty="0" err="1"/>
              <a:t>בדיוק</a:t>
            </a:r>
            <a:r>
              <a:rPr lang="en-US" baseline="0" dirty="0"/>
              <a:t> </a:t>
            </a:r>
            <a:r>
              <a:rPr lang="en-US" baseline="0" dirty="0" err="1"/>
              <a:t>כמו</a:t>
            </a:r>
            <a:r>
              <a:rPr lang="en-US" baseline="0" dirty="0"/>
              <a:t> </a:t>
            </a:r>
            <a:r>
              <a:rPr lang="en-US" baseline="0" dirty="0" err="1"/>
              <a:t>שהקוד</a:t>
            </a:r>
            <a:r>
              <a:rPr lang="en-US" baseline="0" dirty="0"/>
              <a:t> </a:t>
            </a:r>
            <a:r>
              <a:rPr lang="en-US" baseline="0" dirty="0" err="1"/>
              <a:t>הזה</a:t>
            </a:r>
            <a:r>
              <a:rPr lang="en-US" baseline="0" dirty="0"/>
              <a:t> </a:t>
            </a:r>
            <a:r>
              <a:rPr lang="en-US" baseline="0" dirty="0" err="1"/>
              <a:t>נוצר</a:t>
            </a:r>
            <a:r>
              <a:rPr lang="en-US" baseline="0" dirty="0"/>
              <a:t>, </a:t>
            </a:r>
            <a:r>
              <a:rPr lang="en-US" baseline="0" dirty="0" err="1"/>
              <a:t>כך</a:t>
            </a:r>
            <a:r>
              <a:rPr lang="en-US" baseline="0" dirty="0"/>
              <a:t> </a:t>
            </a:r>
            <a:r>
              <a:rPr lang="en-US" baseline="0" dirty="0" err="1"/>
              <a:t>אח”כ</a:t>
            </a:r>
            <a:r>
              <a:rPr lang="en-US" baseline="0" dirty="0"/>
              <a:t> </a:t>
            </a:r>
            <a:r>
              <a:rPr lang="en-US" baseline="0" dirty="0" err="1"/>
              <a:t>נוכל</a:t>
            </a:r>
            <a:r>
              <a:rPr lang="en-US" baseline="0" dirty="0"/>
              <a:t> </a:t>
            </a:r>
            <a:r>
              <a:rPr lang="en-US" baseline="0" dirty="0" err="1"/>
              <a:t>גם</a:t>
            </a:r>
            <a:r>
              <a:rPr lang="en-US" baseline="0" dirty="0"/>
              <a:t> </a:t>
            </a:r>
            <a:r>
              <a:rPr lang="en-US" baseline="0" dirty="0" err="1"/>
              <a:t>ליצור</a:t>
            </a:r>
            <a:r>
              <a:rPr lang="en-US" baseline="0" dirty="0"/>
              <a:t> </a:t>
            </a:r>
            <a:r>
              <a:rPr lang="en-US" baseline="0" dirty="0" err="1"/>
              <a:t>קוד</a:t>
            </a:r>
            <a:r>
              <a:rPr lang="en-US" baseline="0" dirty="0"/>
              <a:t> </a:t>
            </a:r>
            <a:r>
              <a:rPr lang="en-US" baseline="0" dirty="0" err="1"/>
              <a:t>משלנו</a:t>
            </a:r>
            <a:r>
              <a:rPr lang="en-US" baseline="0" dirty="0"/>
              <a:t> </a:t>
            </a:r>
            <a:r>
              <a:rPr lang="en-US" baseline="0" dirty="0" err="1"/>
              <a:t>שמחליף</a:t>
            </a:r>
            <a:r>
              <a:rPr lang="en-US" baseline="0" dirty="0"/>
              <a:t> </a:t>
            </a:r>
            <a:r>
              <a:rPr lang="en-US" baseline="0" dirty="0" err="1"/>
              <a:t>את</a:t>
            </a:r>
            <a:r>
              <a:rPr lang="en-US" baseline="0" dirty="0"/>
              <a:t> </a:t>
            </a:r>
            <a:r>
              <a:rPr lang="en-US" baseline="0" dirty="0" err="1"/>
              <a:t>תוכן</a:t>
            </a:r>
            <a:r>
              <a:rPr lang="en-US" baseline="0" dirty="0"/>
              <a:t> </a:t>
            </a:r>
            <a:r>
              <a:rPr lang="en-US" baseline="0" dirty="0" err="1"/>
              <a:t>התמונות</a:t>
            </a:r>
            <a:r>
              <a:rPr lang="en-US" baseline="0" dirty="0"/>
              <a:t> </a:t>
            </a:r>
            <a:r>
              <a:rPr lang="en-US" baseline="0" dirty="0" err="1"/>
              <a:t>בין</a:t>
            </a:r>
            <a:r>
              <a:rPr lang="en-US" baseline="0" dirty="0"/>
              <a:t> </a:t>
            </a:r>
            <a:r>
              <a:rPr lang="en-US" baseline="0" dirty="0" err="1"/>
              <a:t>המשאבים</a:t>
            </a:r>
            <a:r>
              <a:rPr lang="en-US" baseline="0" dirty="0"/>
              <a:t> </a:t>
            </a:r>
            <a:r>
              <a:rPr lang="en-US" baseline="0" dirty="0" err="1"/>
              <a:t>השונים</a:t>
            </a:r>
            <a:r>
              <a:rPr lang="en-US" baseline="0" dirty="0"/>
              <a:t> </a:t>
            </a:r>
            <a:r>
              <a:rPr lang="en-US" baseline="0" dirty="0" err="1"/>
              <a:t>שהוספנו</a:t>
            </a:r>
            <a:r>
              <a:rPr lang="en-US" baseline="0" dirty="0"/>
              <a:t> </a:t>
            </a:r>
            <a:r>
              <a:rPr lang="en-US" baseline="0" dirty="0" err="1"/>
              <a:t>לפרויקט</a:t>
            </a:r>
            <a:r>
              <a:rPr lang="en-US" baseline="0" dirty="0"/>
              <a:t> – </a:t>
            </a:r>
            <a:r>
              <a:rPr lang="en-US" baseline="0" dirty="0" err="1"/>
              <a:t>למשל</a:t>
            </a:r>
            <a:r>
              <a:rPr lang="en-US" baseline="0" dirty="0"/>
              <a:t> </a:t>
            </a:r>
            <a:r>
              <a:rPr lang="en-US" baseline="0" dirty="0" err="1"/>
              <a:t>כפתור</a:t>
            </a:r>
            <a:r>
              <a:rPr lang="en-US" baseline="0" dirty="0"/>
              <a:t> </a:t>
            </a:r>
            <a:r>
              <a:rPr lang="en-US" baseline="0" dirty="0" err="1"/>
              <a:t>שבעת</a:t>
            </a:r>
            <a:r>
              <a:rPr lang="en-US" baseline="0" dirty="0"/>
              <a:t> </a:t>
            </a:r>
            <a:r>
              <a:rPr lang="en-US" baseline="0" dirty="0" err="1"/>
              <a:t>לחיצה</a:t>
            </a:r>
            <a:r>
              <a:rPr lang="en-US" baseline="0" dirty="0"/>
              <a:t> </a:t>
            </a:r>
            <a:r>
              <a:rPr lang="en-US" baseline="0" dirty="0" err="1"/>
              <a:t>אליו</a:t>
            </a:r>
            <a:r>
              <a:rPr lang="en-US" baseline="0" dirty="0"/>
              <a:t>, </a:t>
            </a:r>
            <a:r>
              <a:rPr lang="en-US" baseline="0" dirty="0" err="1"/>
              <a:t>יחליף</a:t>
            </a:r>
            <a:r>
              <a:rPr lang="en-US" baseline="0" dirty="0"/>
              <a:t> </a:t>
            </a:r>
            <a:r>
              <a:rPr lang="en-US" baseline="0" dirty="0" err="1"/>
              <a:t>בין</a:t>
            </a:r>
            <a:r>
              <a:rPr lang="en-US" baseline="0" dirty="0"/>
              <a:t> </a:t>
            </a:r>
            <a:r>
              <a:rPr lang="en-US" baseline="0" dirty="0" err="1"/>
              <a:t>הצגת</a:t>
            </a:r>
            <a:r>
              <a:rPr lang="en-US" baseline="0" dirty="0"/>
              <a:t> </a:t>
            </a:r>
            <a:r>
              <a:rPr lang="en-US" baseline="0" dirty="0" err="1"/>
              <a:t>שתי</a:t>
            </a:r>
            <a:r>
              <a:rPr lang="en-US" baseline="0" dirty="0"/>
              <a:t> </a:t>
            </a:r>
            <a:r>
              <a:rPr lang="en-US" baseline="0" dirty="0" err="1"/>
              <a:t>התמונות</a:t>
            </a:r>
            <a:r>
              <a:rPr lang="en-US" baseline="0" dirty="0"/>
              <a:t> </a:t>
            </a:r>
            <a:r>
              <a:rPr lang="en-US" baseline="0" dirty="0" err="1"/>
              <a:t>שהוספנו</a:t>
            </a:r>
            <a:r>
              <a:rPr lang="en-US" baseline="0" dirty="0"/>
              <a:t> </a:t>
            </a:r>
            <a:r>
              <a:rPr lang="en-US" baseline="0" dirty="0" err="1"/>
              <a:t>לפרויקט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קוד</a:t>
            </a:r>
            <a:r>
              <a:rPr lang="en-US" dirty="0"/>
              <a:t> </a:t>
            </a:r>
            <a:r>
              <a:rPr lang="en-US" dirty="0" err="1"/>
              <a:t>לדוגמה</a:t>
            </a:r>
            <a:r>
              <a:rPr lang="en-US" dirty="0"/>
              <a:t> – </a:t>
            </a:r>
            <a:r>
              <a:rPr lang="en-US" dirty="0" err="1"/>
              <a:t>פונקציית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btnAddCards_Click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algn="r" rtl="1"/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פקד</a:t>
            </a:r>
            <a:r>
              <a:rPr lang="en-US" dirty="0"/>
              <a:t> </a:t>
            </a:r>
            <a:r>
              <a:rPr lang="en-US" dirty="0" err="1"/>
              <a:t>תמונה</a:t>
            </a:r>
            <a:r>
              <a:rPr lang="en-US" dirty="0"/>
              <a:t> </a:t>
            </a:r>
            <a:r>
              <a:rPr lang="en-US" dirty="0" err="1"/>
              <a:t>אמנם</a:t>
            </a:r>
            <a:r>
              <a:rPr lang="en-US" dirty="0"/>
              <a:t> </a:t>
            </a:r>
            <a:r>
              <a:rPr lang="en-US" dirty="0" err="1"/>
              <a:t>מקבל</a:t>
            </a:r>
            <a:r>
              <a:rPr lang="en-US" dirty="0"/>
              <a:t> </a:t>
            </a:r>
            <a:r>
              <a:rPr lang="en-US" dirty="0" err="1"/>
              <a:t>מאפיינים</a:t>
            </a:r>
            <a:r>
              <a:rPr lang="en-US" dirty="0"/>
              <a:t> </a:t>
            </a:r>
            <a:r>
              <a:rPr lang="en-US" dirty="0" err="1"/>
              <a:t>דומים</a:t>
            </a:r>
            <a:r>
              <a:rPr lang="en-US" dirty="0"/>
              <a:t> </a:t>
            </a:r>
            <a:r>
              <a:rPr lang="en-US" dirty="0" err="1"/>
              <a:t>לחבריו</a:t>
            </a:r>
            <a:r>
              <a:rPr lang="en-US" dirty="0"/>
              <a:t>, </a:t>
            </a:r>
            <a:r>
              <a:rPr lang="en-US" dirty="0" err="1"/>
              <a:t>אך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אינו</a:t>
            </a:r>
            <a:r>
              <a:rPr lang="en-US" dirty="0"/>
              <a:t> </a:t>
            </a:r>
            <a:r>
              <a:rPr lang="en-US" dirty="0" err="1"/>
              <a:t>קשור</a:t>
            </a:r>
            <a:r>
              <a:rPr lang="en-US" dirty="0"/>
              <a:t> </a:t>
            </a:r>
            <a:r>
              <a:rPr lang="en-US" dirty="0" err="1"/>
              <a:t>או</a:t>
            </a:r>
            <a:r>
              <a:rPr lang="en-US" dirty="0"/>
              <a:t> </a:t>
            </a:r>
            <a:r>
              <a:rPr lang="en-US" dirty="0" err="1"/>
              <a:t>תלוי</a:t>
            </a:r>
            <a:r>
              <a:rPr lang="en-US" dirty="0"/>
              <a:t> </a:t>
            </a:r>
            <a:r>
              <a:rPr lang="en-US" dirty="0" err="1"/>
              <a:t>בהם</a:t>
            </a:r>
            <a:endParaRPr lang="en-US" dirty="0"/>
          </a:p>
          <a:p>
            <a:pPr lvl="1" algn="r" rtl="1"/>
            <a:r>
              <a:rPr lang="en-US" dirty="0" err="1"/>
              <a:t>שימו</a:t>
            </a:r>
            <a:r>
              <a:rPr lang="en-US" dirty="0"/>
              <a:t> </a:t>
            </a:r>
            <a:r>
              <a:rPr lang="en-US" dirty="0" err="1"/>
              <a:t>לב</a:t>
            </a:r>
            <a:r>
              <a:rPr lang="en-US" dirty="0"/>
              <a:t> </a:t>
            </a:r>
            <a:r>
              <a:rPr lang="en-US" dirty="0" err="1"/>
              <a:t>במיוחד</a:t>
            </a:r>
            <a:r>
              <a:rPr lang="en-US" dirty="0"/>
              <a:t> ל- anonymous delegate </a:t>
            </a:r>
            <a:r>
              <a:rPr lang="en-US" dirty="0" err="1"/>
              <a:t>שיש</a:t>
            </a:r>
            <a:r>
              <a:rPr lang="en-US" dirty="0"/>
              <a:t> </a:t>
            </a:r>
            <a:r>
              <a:rPr lang="en-US" dirty="0" err="1"/>
              <a:t>לכל</a:t>
            </a:r>
            <a:r>
              <a:rPr lang="en-US" dirty="0"/>
              <a:t> </a:t>
            </a:r>
            <a:r>
              <a:rPr lang="en-US" dirty="0" err="1"/>
              <a:t>פקד</a:t>
            </a:r>
            <a:r>
              <a:rPr lang="en-US" dirty="0"/>
              <a:t>, </a:t>
            </a:r>
            <a:r>
              <a:rPr lang="en-US" dirty="0" err="1"/>
              <a:t>וכיצד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מטפל</a:t>
            </a:r>
            <a:r>
              <a:rPr lang="en-US" dirty="0"/>
              <a:t> </a:t>
            </a:r>
            <a:r>
              <a:rPr lang="en-US" dirty="0" err="1"/>
              <a:t>באותו</a:t>
            </a:r>
            <a:r>
              <a:rPr lang="en-US" dirty="0"/>
              <a:t> </a:t>
            </a:r>
            <a:r>
              <a:rPr lang="en-US" dirty="0" err="1"/>
              <a:t>הפקד</a:t>
            </a:r>
            <a:r>
              <a:rPr lang="en-US" dirty="0"/>
              <a:t> </a:t>
            </a:r>
            <a:r>
              <a:rPr lang="en-US" dirty="0" err="1"/>
              <a:t>בלבד</a:t>
            </a:r>
            <a:r>
              <a:rPr lang="en-US" dirty="0"/>
              <a:t>, </a:t>
            </a:r>
            <a:r>
              <a:rPr lang="en-US" dirty="0" err="1"/>
              <a:t>באמצעות</a:t>
            </a:r>
            <a:r>
              <a:rPr lang="en-US" dirty="0"/>
              <a:t> </a:t>
            </a:r>
            <a:r>
              <a:rPr lang="en-US" dirty="0" err="1"/>
              <a:t>הפרמטרים</a:t>
            </a:r>
            <a:r>
              <a:rPr lang="en-US" dirty="0"/>
              <a:t> </a:t>
            </a:r>
            <a:r>
              <a:rPr lang="en-US" dirty="0" err="1"/>
              <a:t>המתקבלים</a:t>
            </a:r>
            <a:r>
              <a:rPr lang="en-US" dirty="0"/>
              <a:t> </a:t>
            </a:r>
            <a:r>
              <a:rPr lang="en-US" dirty="0" err="1"/>
              <a:t>בו</a:t>
            </a:r>
            <a:endParaRPr lang="en-US" dirty="0"/>
          </a:p>
          <a:p>
            <a:pPr lvl="1" algn="r" rtl="1"/>
            <a:r>
              <a:rPr lang="en-US" dirty="0" err="1"/>
              <a:t>עבור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פקד</a:t>
            </a:r>
            <a:r>
              <a:rPr lang="en-US" dirty="0"/>
              <a:t> </a:t>
            </a:r>
            <a:r>
              <a:rPr lang="en-US" dirty="0" err="1"/>
              <a:t>מחושב</a:t>
            </a:r>
            <a:r>
              <a:rPr lang="en-US" dirty="0"/>
              <a:t> </a:t>
            </a:r>
            <a:r>
              <a:rPr lang="en-US" dirty="0" err="1"/>
              <a:t>מחדש</a:t>
            </a:r>
            <a:r>
              <a:rPr lang="en-US" dirty="0"/>
              <a:t> </a:t>
            </a:r>
            <a:r>
              <a:rPr lang="en-US" dirty="0" err="1"/>
              <a:t>המיקום</a:t>
            </a:r>
            <a:r>
              <a:rPr lang="en-US" dirty="0"/>
              <a:t> </a:t>
            </a:r>
            <a:r>
              <a:rPr lang="en-US" dirty="0" err="1"/>
              <a:t>שבו</a:t>
            </a:r>
            <a:r>
              <a:rPr lang="en-US" dirty="0"/>
              <a:t> </a:t>
            </a:r>
            <a:r>
              <a:rPr lang="en-US" dirty="0" err="1"/>
              <a:t>יוצג</a:t>
            </a:r>
            <a:r>
              <a:rPr lang="en-US" dirty="0"/>
              <a:t> </a:t>
            </a:r>
            <a:r>
              <a:rPr lang="en-US" dirty="0" err="1"/>
              <a:t>בתוך</a:t>
            </a:r>
            <a:r>
              <a:rPr lang="en-US" dirty="0"/>
              <a:t> </a:t>
            </a:r>
            <a:r>
              <a:rPr lang="en-US" dirty="0" err="1"/>
              <a:t>החלון</a:t>
            </a:r>
            <a:r>
              <a:rPr lang="en-US" dirty="0"/>
              <a:t>,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מנת</a:t>
            </a:r>
            <a:r>
              <a:rPr lang="en-US" dirty="0"/>
              <a:t> </a:t>
            </a:r>
            <a:r>
              <a:rPr lang="en-US" dirty="0" err="1"/>
              <a:t>שלא</a:t>
            </a:r>
            <a:r>
              <a:rPr lang="en-US" dirty="0"/>
              <a:t> </a:t>
            </a:r>
            <a:r>
              <a:rPr lang="en-US" dirty="0" err="1"/>
              <a:t>יסתיר</a:t>
            </a:r>
            <a:r>
              <a:rPr lang="en-US" dirty="0"/>
              <a:t> </a:t>
            </a:r>
            <a:r>
              <a:rPr lang="en-US" dirty="0" err="1"/>
              <a:t>פקדים</a:t>
            </a:r>
            <a:r>
              <a:rPr lang="en-US" dirty="0"/>
              <a:t> </a:t>
            </a:r>
            <a:r>
              <a:rPr lang="en-US" dirty="0" err="1"/>
              <a:t>אחרים</a:t>
            </a:r>
            <a:r>
              <a:rPr lang="en-US" dirty="0"/>
              <a:t> </a:t>
            </a:r>
            <a:r>
              <a:rPr lang="en-US" dirty="0" err="1"/>
              <a:t>שנוצרו</a:t>
            </a:r>
            <a:r>
              <a:rPr lang="en-US" dirty="0"/>
              <a:t> </a:t>
            </a:r>
            <a:r>
              <a:rPr lang="en-US" dirty="0" err="1"/>
              <a:t>לפניו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en-US" dirty="0"/>
              <a:t>anonymous delegate </a:t>
            </a:r>
            <a:r>
              <a:rPr lang="he-IL" dirty="0"/>
              <a:t> - בעצם יוצרים פונקציה אנונימית.</a:t>
            </a:r>
            <a:r>
              <a:rPr lang="he-IL" baseline="0" dirty="0"/>
              <a:t> הכוונה שהיא כזאת שאין לה שם ואפשר להפעיל אותה מהקוד שלנו באופן יזום.</a:t>
            </a:r>
          </a:p>
          <a:p>
            <a:pPr algn="r" rtl="1"/>
            <a:r>
              <a:rPr lang="he-IL" dirty="0"/>
              <a:t>לא</a:t>
            </a:r>
            <a:r>
              <a:rPr lang="he-IL" baseline="0" dirty="0"/>
              <a:t> הגדרנו שם אלא רק </a:t>
            </a:r>
            <a:r>
              <a:rPr lang="he-IL" dirty="0"/>
              <a:t>חתימה.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ה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טקסט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buNone/>
              <a:defRPr sz="4800" b="1" baseline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Adii-Light" panose="02010401010101010101" pitchFamily="2" charset="-79"/>
                <a:ea typeface="Tahoma" panose="020B0604030504040204" pitchFamily="34" charset="0"/>
                <a:cs typeface="Guttman Adii-Light" panose="02010401010101010101" pitchFamily="2" charset="-79"/>
              </a:defRPr>
            </a:lvl1pPr>
          </a:lstStyle>
          <a:p>
            <a:pPr lvl="0"/>
            <a:r>
              <a:rPr lang="he-IL" dirty="0"/>
              <a:t>עקרונות מתקדמים בתכנות</a:t>
            </a:r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056" y="2060850"/>
            <a:ext cx="8172400" cy="12991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spcBef>
                <a:spcPts val="1200"/>
              </a:spcBef>
              <a:buNone/>
              <a:defRPr sz="60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he-IL" dirty="0"/>
              <a:t>שיעור #:</a:t>
            </a:r>
            <a:br>
              <a:rPr lang="en-US" dirty="0"/>
            </a:br>
            <a:endParaRPr lang="he-IL" dirty="0"/>
          </a:p>
        </p:txBody>
      </p:sp>
      <p:sp>
        <p:nvSpPr>
          <p:cNvPr id="14" name="מציין מיקום של תמונה 20"/>
          <p:cNvSpPr>
            <a:spLocks noGrp="1"/>
          </p:cNvSpPr>
          <p:nvPr>
            <p:ph type="pic" sz="quarter" idx="12" hasCustomPrompt="1"/>
          </p:nvPr>
        </p:nvSpPr>
        <p:spPr>
          <a:xfrm>
            <a:off x="3203848" y="5373216"/>
            <a:ext cx="2808312" cy="12464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buNone/>
              <a:defRPr sz="2500" baseline="0">
                <a:solidFill>
                  <a:srgbClr val="002060"/>
                </a:solidFill>
                <a:effectLst/>
              </a:defRPr>
            </a:lvl1pPr>
          </a:lstStyle>
          <a:p>
            <a:r>
              <a:rPr lang="he-IL" dirty="0"/>
              <a:t>לוגו הקורס</a:t>
            </a:r>
            <a:br>
              <a:rPr lang="en-US" dirty="0"/>
            </a:br>
            <a:r>
              <a:rPr lang="he-IL" dirty="0"/>
              <a:t>         או</a:t>
            </a:r>
            <a:br>
              <a:rPr lang="en-US" dirty="0"/>
            </a:br>
            <a:r>
              <a:rPr lang="he-IL" dirty="0"/>
              <a:t>תמונת נושא השיעור</a:t>
            </a:r>
          </a:p>
        </p:txBody>
      </p:sp>
      <p:pic>
        <p:nvPicPr>
          <p:cNvPr id="1026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-295221"/>
            <a:ext cx="3846512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ציין מיקום טקסט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3501008"/>
            <a:ext cx="81724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spcBef>
                <a:spcPts val="1200"/>
              </a:spcBef>
              <a:buNone/>
              <a:defRPr sz="80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he-IL" dirty="0"/>
              <a:t>נושא השיעור</a:t>
            </a:r>
          </a:p>
        </p:txBody>
      </p:sp>
    </p:spTree>
    <p:extLst>
      <p:ext uri="{BB962C8B-B14F-4D97-AF65-F5344CB8AC3E}">
        <p14:creationId xmlns:p14="http://schemas.microsoft.com/office/powerpoint/2010/main" val="231058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כן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4595" r="12565"/>
          <a:stretch/>
        </p:blipFill>
        <p:spPr bwMode="auto">
          <a:xfrm rot="5400000">
            <a:off x="-2643977" y="2663450"/>
            <a:ext cx="6855579" cy="15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fld id="{3E06A03F-5312-4F84-9A7F-6C834945DC72}" type="slidenum">
              <a:rPr lang="he-IL" b="1" smtClean="0"/>
              <a:pPr algn="r" rtl="1"/>
              <a:t>‹#›</a:t>
            </a:fld>
            <a:endParaRPr lang="he-IL" b="1" dirty="0"/>
          </a:p>
        </p:txBody>
      </p:sp>
      <p:sp>
        <p:nvSpPr>
          <p:cNvPr id="6" name="מציין מיקום טקסט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marL="0" indent="0" algn="ctr" rtl="1">
              <a:buNone/>
              <a:defRPr sz="6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he-IL" dirty="0"/>
              <a:t>כותרת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53967" y="6560277"/>
            <a:ext cx="62360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עקרונות מתקדמים בתכנות - שיעור 7 – סמסטר ב: מבוא לשפות מנוהלות ו-#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C</a:t>
            </a: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 - המשך</a:t>
            </a:r>
            <a:endParaRPr kumimoji="0" lang="es-ES" altLang="he-IL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Arial"/>
              <a:cs typeface="Aharoni" panose="02010803020104030203" pitchFamily="2" charset="-79"/>
              <a:sym typeface="Arial"/>
            </a:endParaRP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7" hasCustomPrompt="1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SzPct val="70000"/>
              <a:buFontTx/>
              <a:buBlip>
                <a:blip r:embed="rId3"/>
              </a:buBlip>
              <a:defRPr sz="2800">
                <a:sym typeface="Wingdings" panose="05000000000000000000" pitchFamily="2" charset="2"/>
              </a:defRPr>
            </a:lvl1pPr>
            <a:lvl2pPr marL="800100" indent="-342900" algn="r" rtl="1">
              <a:buFont typeface="Arial" panose="020B0604020202020204" pitchFamily="34" charset="0"/>
              <a:buChar char="–"/>
              <a:defRPr lang="he-I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he-IL" dirty="0"/>
              <a:t>רשמו כאן את התוכן.</a:t>
            </a:r>
          </a:p>
          <a:p>
            <a:pPr marL="742950" lvl="1" indent="-28575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he-IL" dirty="0"/>
              <a:t>בולטים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בכדי לשנות את הכותרת התחתונה:</a:t>
            </a:r>
            <a:br>
              <a:rPr lang="he-IL" dirty="0"/>
            </a:br>
            <a:r>
              <a:rPr lang="he-IL" dirty="0"/>
              <a:t>תצוגה  "תבנית בסיס לשקופיות".</a:t>
            </a:r>
          </a:p>
        </p:txBody>
      </p:sp>
      <p:pic>
        <p:nvPicPr>
          <p:cNvPr id="8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42" y="-99392"/>
            <a:ext cx="1502386" cy="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5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fld id="{3E06A03F-5312-4F84-9A7F-6C834945DC72}" type="slidenum">
              <a:rPr lang="he-IL" b="1" smtClean="0"/>
              <a:pPr algn="r" rtl="1"/>
              <a:t>‹#›</a:t>
            </a:fld>
            <a:endParaRPr lang="he-IL" b="1" dirty="0"/>
          </a:p>
        </p:txBody>
      </p:sp>
      <p:sp>
        <p:nvSpPr>
          <p:cNvPr id="6" name="מציין מיקום טקסט 15"/>
          <p:cNvSpPr>
            <a:spLocks noGrp="1"/>
          </p:cNvSpPr>
          <p:nvPr>
            <p:ph type="body" sz="quarter" idx="13" hasCustomPrompt="1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 rtl="1">
              <a:buNone/>
              <a:defRPr sz="6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he-IL" dirty="0"/>
              <a:t>כותרת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53957" y="6560277"/>
            <a:ext cx="62360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עקרונות מתקדמים בתכנות - שיעור 7 – סמסטר ב: מבוא לשפות מנוהלות ו-#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C</a:t>
            </a: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 - המשך</a:t>
            </a:r>
            <a:endParaRPr kumimoji="0" lang="es-ES" altLang="he-IL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Arial"/>
              <a:cs typeface="Aharoni" panose="02010803020104030203" pitchFamily="2" charset="-79"/>
              <a:sym typeface="Arial"/>
            </a:endParaRPr>
          </a:p>
        </p:txBody>
      </p:sp>
      <p:pic>
        <p:nvPicPr>
          <p:cNvPr id="11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42" y="-99392"/>
            <a:ext cx="1502386" cy="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5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63BE-4DBB-4FFF-A66F-14F272708C5C}" type="datetimeFigureOut">
              <a:rPr lang="he-IL" smtClean="0"/>
              <a:pPr/>
              <a:t>י'/אייר/תשע"ז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8A83-2C8C-4A0F-A38F-60A48093B9D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17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1"/>
          </p:nvPr>
        </p:nvSpPr>
        <p:spPr>
          <a:xfrm>
            <a:off x="504056" y="2060850"/>
            <a:ext cx="8172400" cy="1015663"/>
          </a:xfrm>
        </p:spPr>
        <p:txBody>
          <a:bodyPr/>
          <a:lstStyle/>
          <a:p>
            <a:r>
              <a:rPr lang="he-IL" dirty="0"/>
              <a:t>שיעור 7 – סמסטר ב':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3"/>
          </p:nvPr>
        </p:nvSpPr>
        <p:spPr>
          <a:xfrm>
            <a:off x="457200" y="2971800"/>
            <a:ext cx="8172400" cy="2708434"/>
          </a:xfrm>
        </p:spPr>
        <p:txBody>
          <a:bodyPr/>
          <a:lstStyle/>
          <a:p>
            <a:r>
              <a:rPr lang="en-US" dirty="0" err="1"/>
              <a:t>מבוא</a:t>
            </a:r>
            <a:r>
              <a:rPr lang="en-US" dirty="0"/>
              <a:t> </a:t>
            </a:r>
            <a:r>
              <a:rPr lang="en-US" dirty="0" err="1"/>
              <a:t>לשפות</a:t>
            </a:r>
            <a:r>
              <a:rPr lang="en-US" dirty="0"/>
              <a:t> </a:t>
            </a:r>
            <a:r>
              <a:rPr lang="en-US" dirty="0" err="1"/>
              <a:t>מנוהלות</a:t>
            </a:r>
            <a:endParaRPr lang="en-US" dirty="0"/>
          </a:p>
          <a:p>
            <a:r>
              <a:rPr lang="en-US" dirty="0"/>
              <a:t>ו C# -</a:t>
            </a:r>
            <a:r>
              <a:rPr lang="he-IL" dirty="0"/>
              <a:t> - המשך</a:t>
            </a:r>
          </a:p>
        </p:txBody>
      </p:sp>
      <p:pic>
        <p:nvPicPr>
          <p:cNvPr id="1026" name="Picture 2" descr="Image result for dot 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9" y="5410200"/>
            <a:ext cx="184996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4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הוספה</a:t>
            </a:r>
            <a:r>
              <a:rPr lang="en-US" dirty="0"/>
              <a:t> </a:t>
            </a:r>
            <a:r>
              <a:rPr lang="en-US" dirty="0" err="1"/>
              <a:t>דינאמית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פקדים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תמיד</a:t>
            </a:r>
            <a:r>
              <a:rPr lang="en-US" dirty="0"/>
              <a:t> </a:t>
            </a:r>
            <a:r>
              <a:rPr lang="en-US" dirty="0" err="1"/>
              <a:t>נדע</a:t>
            </a:r>
            <a:r>
              <a:rPr lang="en-US" dirty="0"/>
              <a:t> </a:t>
            </a:r>
            <a:r>
              <a:rPr lang="en-US" dirty="0" err="1"/>
              <a:t>מראש</a:t>
            </a:r>
            <a:r>
              <a:rPr lang="en-US" dirty="0"/>
              <a:t> </a:t>
            </a:r>
            <a:r>
              <a:rPr lang="en-US" dirty="0" err="1"/>
              <a:t>בדיוק</a:t>
            </a:r>
            <a:r>
              <a:rPr lang="en-US" dirty="0"/>
              <a:t> </a:t>
            </a:r>
            <a:r>
              <a:rPr lang="en-US" dirty="0" err="1"/>
              <a:t>איך</a:t>
            </a:r>
            <a:r>
              <a:rPr lang="en-US" dirty="0"/>
              <a:t> </a:t>
            </a:r>
            <a:r>
              <a:rPr lang="en-US" dirty="0" err="1"/>
              <a:t>החלון</a:t>
            </a:r>
            <a:r>
              <a:rPr lang="en-US" dirty="0"/>
              <a:t> </a:t>
            </a:r>
            <a:r>
              <a:rPr lang="en-US" dirty="0" err="1"/>
              <a:t>שלנו</a:t>
            </a:r>
            <a:r>
              <a:rPr lang="en-US" dirty="0"/>
              <a:t> </a:t>
            </a:r>
            <a:r>
              <a:rPr lang="en-US" dirty="0" err="1"/>
              <a:t>יראה</a:t>
            </a:r>
            <a:r>
              <a:rPr lang="en-US" dirty="0"/>
              <a:t> </a:t>
            </a:r>
            <a:r>
              <a:rPr lang="en-US" dirty="0" err="1"/>
              <a:t>בזמן</a:t>
            </a:r>
            <a:r>
              <a:rPr lang="en-US" dirty="0"/>
              <a:t> </a:t>
            </a:r>
            <a:r>
              <a:rPr lang="en-US" dirty="0" err="1"/>
              <a:t>ריצה</a:t>
            </a:r>
            <a:r>
              <a:rPr lang="en-US" dirty="0"/>
              <a:t>, </a:t>
            </a:r>
            <a:r>
              <a:rPr lang="en-US" dirty="0" err="1"/>
              <a:t>ולפעמים</a:t>
            </a:r>
            <a:r>
              <a:rPr lang="en-US" dirty="0"/>
              <a:t> </a:t>
            </a:r>
            <a:r>
              <a:rPr lang="en-US" dirty="0" err="1"/>
              <a:t>נרצה</a:t>
            </a:r>
            <a:r>
              <a:rPr lang="en-US" dirty="0"/>
              <a:t> </a:t>
            </a:r>
            <a:r>
              <a:rPr lang="en-US" dirty="0" err="1"/>
              <a:t>לשנות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התוכן</a:t>
            </a:r>
            <a:r>
              <a:rPr lang="en-US" dirty="0"/>
              <a:t> </a:t>
            </a:r>
            <a:r>
              <a:rPr lang="en-US" dirty="0" err="1"/>
              <a:t>או</a:t>
            </a:r>
            <a:r>
              <a:rPr lang="en-US" dirty="0"/>
              <a:t> </a:t>
            </a:r>
            <a:r>
              <a:rPr lang="en-US" dirty="0" err="1"/>
              <a:t>המאפיינים</a:t>
            </a:r>
            <a:r>
              <a:rPr lang="en-US" dirty="0"/>
              <a:t> </a:t>
            </a:r>
            <a:r>
              <a:rPr lang="en-US" dirty="0" err="1"/>
              <a:t>שלו</a:t>
            </a:r>
            <a:r>
              <a:rPr lang="en-US" dirty="0"/>
              <a:t> )</a:t>
            </a:r>
            <a:r>
              <a:rPr lang="en-US" dirty="0" err="1"/>
              <a:t>ושל</a:t>
            </a:r>
            <a:r>
              <a:rPr lang="en-US" dirty="0"/>
              <a:t> </a:t>
            </a:r>
            <a:r>
              <a:rPr lang="en-US" dirty="0" err="1"/>
              <a:t>הפקדים</a:t>
            </a:r>
            <a:r>
              <a:rPr lang="en-US" dirty="0"/>
              <a:t> </a:t>
            </a:r>
            <a:r>
              <a:rPr lang="en-US" dirty="0" err="1"/>
              <a:t>שבתוכו</a:t>
            </a:r>
            <a:r>
              <a:rPr lang="en-US" dirty="0"/>
              <a:t>( </a:t>
            </a:r>
            <a:r>
              <a:rPr lang="en-US" dirty="0" err="1"/>
              <a:t>בזמן</a:t>
            </a:r>
            <a:r>
              <a:rPr lang="en-US" dirty="0"/>
              <a:t> </a:t>
            </a:r>
            <a:r>
              <a:rPr lang="en-US" dirty="0" err="1"/>
              <a:t>ריצה</a:t>
            </a:r>
            <a:endParaRPr lang="en-US" dirty="0"/>
          </a:p>
          <a:p>
            <a:r>
              <a:rPr lang="en-US" dirty="0" err="1"/>
              <a:t>ניתן</a:t>
            </a:r>
            <a:r>
              <a:rPr lang="en-US" dirty="0"/>
              <a:t> </a:t>
            </a:r>
            <a:r>
              <a:rPr lang="en-US" dirty="0" err="1"/>
              <a:t>ליצור</a:t>
            </a:r>
            <a:r>
              <a:rPr lang="en-US" dirty="0"/>
              <a:t>, </a:t>
            </a:r>
            <a:r>
              <a:rPr lang="en-US" dirty="0" err="1"/>
              <a:t>להסיר</a:t>
            </a:r>
            <a:r>
              <a:rPr lang="en-US" dirty="0"/>
              <a:t> </a:t>
            </a:r>
            <a:r>
              <a:rPr lang="en-US" dirty="0" err="1"/>
              <a:t>ולשנות</a:t>
            </a:r>
            <a:r>
              <a:rPr lang="en-US" dirty="0"/>
              <a:t> </a:t>
            </a:r>
            <a:r>
              <a:rPr lang="en-US" dirty="0" err="1"/>
              <a:t>פקדים</a:t>
            </a:r>
            <a:r>
              <a:rPr lang="en-US" dirty="0"/>
              <a:t> </a:t>
            </a:r>
            <a:r>
              <a:rPr lang="en-US" dirty="0" err="1"/>
              <a:t>ואירועים</a:t>
            </a:r>
            <a:r>
              <a:rPr lang="en-US" dirty="0"/>
              <a:t> </a:t>
            </a:r>
            <a:r>
              <a:rPr lang="en-US" dirty="0" err="1"/>
              <a:t>מתוך</a:t>
            </a:r>
            <a:r>
              <a:rPr lang="en-US" dirty="0"/>
              <a:t> </a:t>
            </a:r>
            <a:r>
              <a:rPr lang="en-US" dirty="0" err="1"/>
              <a:t>הקוד</a:t>
            </a:r>
            <a:r>
              <a:rPr lang="en-US" dirty="0"/>
              <a:t>, </a:t>
            </a:r>
            <a:r>
              <a:rPr lang="en-US" dirty="0" err="1"/>
              <a:t>בהתאם</a:t>
            </a:r>
            <a:r>
              <a:rPr lang="en-US" dirty="0"/>
              <a:t> </a:t>
            </a:r>
            <a:r>
              <a:rPr lang="en-US" dirty="0" err="1"/>
              <a:t>למצב</a:t>
            </a:r>
            <a:r>
              <a:rPr lang="en-US" dirty="0"/>
              <a:t> </a:t>
            </a:r>
            <a:r>
              <a:rPr lang="en-US" dirty="0" err="1"/>
              <a:t>שבו</a:t>
            </a:r>
            <a:r>
              <a:rPr lang="en-US" dirty="0"/>
              <a:t> </a:t>
            </a:r>
            <a:r>
              <a:rPr lang="en-US" dirty="0" err="1"/>
              <a:t>אנו</a:t>
            </a:r>
            <a:r>
              <a:rPr lang="en-US" dirty="0"/>
              <a:t> </a:t>
            </a:r>
            <a:r>
              <a:rPr lang="en-US" dirty="0" err="1"/>
              <a:t>נמצאים</a:t>
            </a:r>
            <a:endParaRPr lang="en-US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הוספה</a:t>
            </a:r>
            <a:r>
              <a:rPr lang="en-US" dirty="0"/>
              <a:t> </a:t>
            </a:r>
            <a:r>
              <a:rPr lang="en-US" dirty="0" err="1"/>
              <a:t>דינאמית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פקדים</a:t>
            </a:r>
            <a:endParaRPr lang="he-IL" dirty="0"/>
          </a:p>
        </p:txBody>
      </p:sp>
      <p:pic>
        <p:nvPicPr>
          <p:cNvPr id="5" name="תמונה 4" descr="35 1 WindowsFormsApplication1 - Form1.cs - MonoDevel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19200"/>
            <a:ext cx="7086600" cy="5341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הוספה</a:t>
            </a:r>
            <a:r>
              <a:rPr lang="en-US" dirty="0"/>
              <a:t> </a:t>
            </a:r>
            <a:r>
              <a:rPr lang="en-US" dirty="0" err="1"/>
              <a:t>דינאמית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חלונות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כפי</a:t>
            </a:r>
            <a:r>
              <a:rPr lang="en-US" dirty="0"/>
              <a:t> </a:t>
            </a:r>
            <a:r>
              <a:rPr lang="en-US" dirty="0" err="1"/>
              <a:t>שהוספנו</a:t>
            </a:r>
            <a:r>
              <a:rPr lang="en-US" dirty="0"/>
              <a:t> </a:t>
            </a:r>
            <a:r>
              <a:rPr lang="en-US" dirty="0" err="1"/>
              <a:t>ושינינו</a:t>
            </a:r>
            <a:r>
              <a:rPr lang="en-US" dirty="0"/>
              <a:t> </a:t>
            </a:r>
            <a:r>
              <a:rPr lang="en-US" dirty="0" err="1"/>
              <a:t>פקדים</a:t>
            </a:r>
            <a:r>
              <a:rPr lang="en-US" dirty="0"/>
              <a:t> </a:t>
            </a:r>
            <a:r>
              <a:rPr lang="en-US" dirty="0" err="1"/>
              <a:t>בזמן</a:t>
            </a:r>
            <a:r>
              <a:rPr lang="en-US" dirty="0"/>
              <a:t> </a:t>
            </a:r>
            <a:r>
              <a:rPr lang="en-US" dirty="0" err="1"/>
              <a:t>ריצה</a:t>
            </a:r>
            <a:r>
              <a:rPr lang="en-US" dirty="0"/>
              <a:t>, </a:t>
            </a:r>
            <a:r>
              <a:rPr lang="he-IL" dirty="0"/>
              <a:t>ניתן</a:t>
            </a:r>
            <a:r>
              <a:rPr lang="en-US" dirty="0"/>
              <a:t> </a:t>
            </a:r>
            <a:r>
              <a:rPr lang="en-US" dirty="0" err="1"/>
              <a:t>לעשות</a:t>
            </a:r>
            <a:r>
              <a:rPr lang="en-US" dirty="0"/>
              <a:t> </a:t>
            </a:r>
            <a:r>
              <a:rPr lang="en-US" dirty="0" err="1"/>
              <a:t>גם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</a:t>
            </a:r>
            <a:r>
              <a:rPr lang="en-US" dirty="0" err="1"/>
              <a:t>חלונות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חלון הוא אובייקטים לכל דבר וענין</a:t>
            </a:r>
            <a:endParaRPr lang="en-US" dirty="0"/>
          </a:p>
          <a:p>
            <a:r>
              <a:rPr lang="he-IL" dirty="0"/>
              <a:t>דוגמא: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נוסיף</a:t>
            </a:r>
            <a:r>
              <a:rPr lang="en-US" dirty="0"/>
              <a:t> </a:t>
            </a:r>
            <a:r>
              <a:rPr lang="en-US" dirty="0" err="1"/>
              <a:t>לפרויקט</a:t>
            </a:r>
            <a:r>
              <a:rPr lang="en-US" dirty="0"/>
              <a:t> </a:t>
            </a:r>
            <a:r>
              <a:rPr lang="en-US" dirty="0" err="1"/>
              <a:t>שלנו</a:t>
            </a:r>
            <a:r>
              <a:rPr lang="en-US" dirty="0"/>
              <a:t> </a:t>
            </a:r>
            <a:r>
              <a:rPr lang="en-US" dirty="0" err="1"/>
              <a:t>קובץ</a:t>
            </a:r>
            <a:r>
              <a:rPr lang="en-US" dirty="0"/>
              <a:t> </a:t>
            </a:r>
            <a:r>
              <a:rPr lang="en-US" dirty="0" err="1"/>
              <a:t>קוד</a:t>
            </a:r>
            <a:r>
              <a:rPr lang="en-US" dirty="0"/>
              <a:t> )</a:t>
            </a:r>
            <a:r>
              <a:rPr lang="en-US" dirty="0" err="1"/>
              <a:t>מחלקה</a:t>
            </a:r>
            <a:r>
              <a:rPr lang="en-US" dirty="0"/>
              <a:t>( </a:t>
            </a:r>
            <a:r>
              <a:rPr lang="en-US" dirty="0" err="1"/>
              <a:t>נוסף</a:t>
            </a:r>
            <a:r>
              <a:rPr lang="en-US" dirty="0"/>
              <a:t> </a:t>
            </a:r>
            <a:r>
              <a:rPr lang="en-US" dirty="0" err="1"/>
              <a:t>מסוג</a:t>
            </a:r>
            <a:r>
              <a:rPr lang="he-IL" dirty="0"/>
              <a:t> </a:t>
            </a:r>
            <a:r>
              <a:rPr lang="en-US" dirty="0"/>
              <a:t>FORM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 err="1"/>
              <a:t>וכרגע</a:t>
            </a:r>
            <a:r>
              <a:rPr lang="en-US" dirty="0"/>
              <a:t> </a:t>
            </a:r>
            <a:r>
              <a:rPr lang="en-US" dirty="0" err="1"/>
              <a:t>נשאיר</a:t>
            </a:r>
            <a:r>
              <a:rPr lang="en-US" dirty="0"/>
              <a:t> </a:t>
            </a:r>
            <a:r>
              <a:rPr lang="en-US" dirty="0" err="1"/>
              <a:t>אותו</a:t>
            </a:r>
            <a:r>
              <a:rPr lang="en-US" dirty="0"/>
              <a:t> </a:t>
            </a:r>
            <a:r>
              <a:rPr lang="en-US" dirty="0" err="1"/>
              <a:t>ריק</a:t>
            </a:r>
            <a:r>
              <a:rPr lang="en-US" dirty="0"/>
              <a:t> </a:t>
            </a:r>
            <a:r>
              <a:rPr lang="en-US" dirty="0" err="1"/>
              <a:t>מתוכן</a:t>
            </a:r>
            <a:endParaRPr lang="en-US" dirty="0"/>
          </a:p>
          <a:p>
            <a:pPr lvl="1"/>
            <a:r>
              <a:rPr lang="en-US" dirty="0" err="1"/>
              <a:t>נפעיל</a:t>
            </a:r>
            <a:r>
              <a:rPr lang="en-US" dirty="0"/>
              <a:t> </a:t>
            </a:r>
            <a:r>
              <a:rPr lang="en-US" dirty="0" err="1"/>
              <a:t>אותו</a:t>
            </a:r>
            <a:r>
              <a:rPr lang="en-US" dirty="0"/>
              <a:t> </a:t>
            </a:r>
            <a:r>
              <a:rPr lang="en-US" dirty="0" err="1"/>
              <a:t>מתוך</a:t>
            </a:r>
            <a:r>
              <a:rPr lang="en-US" dirty="0"/>
              <a:t> </a:t>
            </a:r>
            <a:r>
              <a:rPr lang="en-US" dirty="0" err="1"/>
              <a:t>החלון</a:t>
            </a:r>
            <a:r>
              <a:rPr lang="en-US" dirty="0"/>
              <a:t> </a:t>
            </a:r>
            <a:r>
              <a:rPr lang="en-US" dirty="0" err="1"/>
              <a:t>הראשי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התוכנית</a:t>
            </a:r>
            <a:endParaRPr lang="en-US" dirty="0"/>
          </a:p>
          <a:p>
            <a:pPr lvl="1"/>
            <a:r>
              <a:rPr lang="en-US" dirty="0" err="1"/>
              <a:t>נוסיף</a:t>
            </a:r>
            <a:r>
              <a:rPr lang="en-US" dirty="0"/>
              <a:t> </a:t>
            </a:r>
            <a:r>
              <a:rPr lang="en-US" dirty="0" err="1"/>
              <a:t>כפתור</a:t>
            </a:r>
            <a:r>
              <a:rPr lang="en-US" dirty="0"/>
              <a:t>, </a:t>
            </a:r>
            <a:r>
              <a:rPr lang="en-US" dirty="0" err="1"/>
              <a:t>אשר</a:t>
            </a:r>
            <a:r>
              <a:rPr lang="en-US" dirty="0"/>
              <a:t> </a:t>
            </a:r>
            <a:r>
              <a:rPr lang="en-US" dirty="0" err="1"/>
              <a:t>בעת</a:t>
            </a:r>
            <a:r>
              <a:rPr lang="en-US" dirty="0"/>
              <a:t> </a:t>
            </a:r>
            <a:r>
              <a:rPr lang="en-US" dirty="0" err="1"/>
              <a:t>לחיצה</a:t>
            </a:r>
            <a:r>
              <a:rPr lang="en-US" dirty="0"/>
              <a:t> </a:t>
            </a:r>
            <a:r>
              <a:rPr lang="en-US" dirty="0" err="1"/>
              <a:t>עליו</a:t>
            </a:r>
            <a:r>
              <a:rPr lang="en-US" dirty="0"/>
              <a:t> </a:t>
            </a:r>
            <a:r>
              <a:rPr lang="en-US" dirty="0" err="1"/>
              <a:t>יקרא</a:t>
            </a:r>
            <a:r>
              <a:rPr lang="en-US" dirty="0"/>
              <a:t> </a:t>
            </a:r>
            <a:r>
              <a:rPr lang="en-US" dirty="0" err="1"/>
              <a:t>לחלון</a:t>
            </a:r>
            <a:r>
              <a:rPr lang="en-US" dirty="0"/>
              <a:t> </a:t>
            </a:r>
            <a:r>
              <a:rPr lang="en-US" dirty="0" err="1"/>
              <a:t>החדש</a:t>
            </a:r>
            <a:endParaRPr lang="en-US" dirty="0"/>
          </a:p>
          <a:p>
            <a:pPr lvl="1"/>
            <a:r>
              <a:rPr lang="en-US" dirty="0" err="1"/>
              <a:t>החלון</a:t>
            </a:r>
            <a:r>
              <a:rPr lang="en-US" dirty="0"/>
              <a:t> </a:t>
            </a:r>
            <a:r>
              <a:rPr lang="en-US" dirty="0" err="1"/>
              <a:t>החדש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גם</a:t>
            </a:r>
            <a:r>
              <a:rPr lang="en-US" dirty="0"/>
              <a:t> </a:t>
            </a:r>
            <a:r>
              <a:rPr lang="en-US" dirty="0" err="1"/>
              <a:t>מחלקה</a:t>
            </a:r>
            <a:r>
              <a:rPr lang="en-US" dirty="0"/>
              <a:t> </a:t>
            </a:r>
            <a:r>
              <a:rPr lang="en-US" dirty="0" err="1"/>
              <a:t>בסופו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דבר</a:t>
            </a:r>
            <a:r>
              <a:rPr lang="en-US" dirty="0"/>
              <a:t>, </a:t>
            </a:r>
            <a:r>
              <a:rPr lang="en-US" dirty="0" err="1"/>
              <a:t>ולכן</a:t>
            </a:r>
            <a:r>
              <a:rPr lang="en-US" dirty="0"/>
              <a:t> </a:t>
            </a:r>
            <a:r>
              <a:rPr lang="en-US" dirty="0" err="1"/>
              <a:t>ניתן</a:t>
            </a:r>
            <a:r>
              <a:rPr lang="en-US" dirty="0"/>
              <a:t> </a:t>
            </a:r>
            <a:r>
              <a:rPr lang="en-US" dirty="0" err="1"/>
              <a:t>ליצור</a:t>
            </a:r>
            <a:r>
              <a:rPr lang="en-US" dirty="0"/>
              <a:t> </a:t>
            </a:r>
            <a:r>
              <a:rPr lang="en-US" dirty="0" err="1"/>
              <a:t>מופעים</a:t>
            </a:r>
            <a:r>
              <a:rPr lang="en-US" dirty="0"/>
              <a:t> </a:t>
            </a:r>
            <a:r>
              <a:rPr lang="en-US" dirty="0" err="1"/>
              <a:t>שלו</a:t>
            </a:r>
            <a:r>
              <a:rPr lang="en-US" dirty="0"/>
              <a:t> – </a:t>
            </a:r>
            <a:r>
              <a:rPr lang="he-IL" dirty="0"/>
              <a:t> </a:t>
            </a:r>
            <a:r>
              <a:rPr lang="en-US" dirty="0" err="1"/>
              <a:t>כך</a:t>
            </a:r>
            <a:r>
              <a:rPr lang="en-US" dirty="0"/>
              <a:t> </a:t>
            </a:r>
            <a:r>
              <a:rPr lang="en-US" dirty="0" err="1"/>
              <a:t>למעשה</a:t>
            </a:r>
            <a:r>
              <a:rPr lang="en-US" dirty="0"/>
              <a:t> </a:t>
            </a:r>
            <a:r>
              <a:rPr lang="en-US" dirty="0" err="1"/>
              <a:t>נפעיל</a:t>
            </a:r>
            <a:r>
              <a:rPr lang="en-US" dirty="0"/>
              <a:t> </a:t>
            </a:r>
            <a:r>
              <a:rPr lang="en-US" dirty="0" err="1"/>
              <a:t>אותו</a:t>
            </a:r>
            <a:endParaRPr lang="en-US" dirty="0"/>
          </a:p>
          <a:p>
            <a:pPr lvl="1"/>
            <a:r>
              <a:rPr lang="en-US" dirty="0" err="1"/>
              <a:t>אם</a:t>
            </a:r>
            <a:r>
              <a:rPr lang="en-US" dirty="0"/>
              <a:t> </a:t>
            </a:r>
            <a:r>
              <a:rPr lang="en-US" dirty="0" err="1"/>
              <a:t>קראנו</a:t>
            </a:r>
            <a:r>
              <a:rPr lang="en-US" dirty="0"/>
              <a:t> </a:t>
            </a:r>
            <a:r>
              <a:rPr lang="en-US" dirty="0" err="1"/>
              <a:t>לshow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 err="1"/>
              <a:t>אז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לחיצה</a:t>
            </a:r>
            <a:r>
              <a:rPr lang="en-US" dirty="0"/>
              <a:t> </a:t>
            </a:r>
            <a:r>
              <a:rPr lang="en-US" dirty="0" err="1"/>
              <a:t>נוספת</a:t>
            </a:r>
            <a:r>
              <a:rPr lang="en-US" dirty="0"/>
              <a:t> </a:t>
            </a:r>
            <a:r>
              <a:rPr lang="en-US" dirty="0" err="1"/>
              <a:t>תיצור</a:t>
            </a:r>
            <a:r>
              <a:rPr lang="en-US" dirty="0"/>
              <a:t> </a:t>
            </a:r>
            <a:r>
              <a:rPr lang="en-US" dirty="0" err="1"/>
              <a:t>מופע</a:t>
            </a:r>
            <a:r>
              <a:rPr lang="en-US" dirty="0"/>
              <a:t> </a:t>
            </a:r>
            <a:r>
              <a:rPr lang="en-US" dirty="0" err="1"/>
              <a:t>חדש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אותו</a:t>
            </a:r>
            <a:r>
              <a:rPr lang="en-US" dirty="0"/>
              <a:t> </a:t>
            </a:r>
            <a:r>
              <a:rPr lang="en-US" dirty="0" err="1"/>
              <a:t>החלון</a:t>
            </a:r>
            <a:r>
              <a:rPr lang="en-US" dirty="0"/>
              <a:t> )</a:t>
            </a:r>
            <a:r>
              <a:rPr lang="en-US" dirty="0" err="1"/>
              <a:t>ללא</a:t>
            </a:r>
            <a:r>
              <a:rPr lang="en-US" dirty="0"/>
              <a:t> </a:t>
            </a:r>
            <a:r>
              <a:rPr lang="en-US" dirty="0" err="1"/>
              <a:t>קשר</a:t>
            </a:r>
            <a:r>
              <a:rPr lang="en-US" dirty="0"/>
              <a:t> </a:t>
            </a:r>
            <a:r>
              <a:rPr lang="en-US" dirty="0" err="1"/>
              <a:t>או</a:t>
            </a:r>
            <a:r>
              <a:rPr lang="en-US" dirty="0"/>
              <a:t> </a:t>
            </a:r>
            <a:r>
              <a:rPr lang="en-US" dirty="0" err="1"/>
              <a:t>תלות</a:t>
            </a:r>
            <a:r>
              <a:rPr lang="en-US" dirty="0"/>
              <a:t> </a:t>
            </a:r>
            <a:r>
              <a:rPr lang="en-US" dirty="0" err="1"/>
              <a:t>בין</a:t>
            </a:r>
            <a:r>
              <a:rPr lang="en-US" dirty="0"/>
              <a:t> </a:t>
            </a:r>
            <a:r>
              <a:rPr lang="en-US" dirty="0" err="1"/>
              <a:t>המופעים</a:t>
            </a:r>
            <a:r>
              <a:rPr lang="en-US" dirty="0"/>
              <a:t>(</a:t>
            </a:r>
          </a:p>
          <a:p>
            <a:pPr lvl="1"/>
            <a:r>
              <a:rPr lang="en-US" dirty="0" err="1"/>
              <a:t>אם</a:t>
            </a:r>
            <a:r>
              <a:rPr lang="en-US" dirty="0"/>
              <a:t> </a:t>
            </a:r>
            <a:r>
              <a:rPr lang="en-US" dirty="0" err="1"/>
              <a:t>קראנו</a:t>
            </a:r>
            <a:r>
              <a:rPr lang="en-US" dirty="0"/>
              <a:t> </a:t>
            </a:r>
            <a:r>
              <a:rPr lang="en-US" dirty="0" err="1"/>
              <a:t>לshowDialog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en-US" dirty="0" err="1"/>
              <a:t>נוכל</a:t>
            </a:r>
            <a:r>
              <a:rPr lang="en-US" dirty="0"/>
              <a:t> </a:t>
            </a:r>
            <a:r>
              <a:rPr lang="en-US" dirty="0" err="1"/>
              <a:t>לחזור</a:t>
            </a:r>
            <a:r>
              <a:rPr lang="en-US" dirty="0"/>
              <a:t> </a:t>
            </a:r>
            <a:r>
              <a:rPr lang="en-US" dirty="0" err="1"/>
              <a:t>לחלון</a:t>
            </a:r>
            <a:r>
              <a:rPr lang="en-US" dirty="0"/>
              <a:t> </a:t>
            </a:r>
            <a:r>
              <a:rPr lang="en-US" dirty="0" err="1"/>
              <a:t>הראשי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התוכנית</a:t>
            </a:r>
            <a:r>
              <a:rPr lang="en-US" dirty="0"/>
              <a:t> )</a:t>
            </a:r>
            <a:r>
              <a:rPr lang="en-US" dirty="0" err="1"/>
              <a:t>שממנו</a:t>
            </a:r>
            <a:r>
              <a:rPr lang="en-US" dirty="0"/>
              <a:t> </a:t>
            </a:r>
            <a:r>
              <a:rPr lang="en-US" dirty="0" err="1"/>
              <a:t>יצרנו</a:t>
            </a:r>
            <a:r>
              <a:rPr lang="en-US" dirty="0"/>
              <a:t>( </a:t>
            </a:r>
            <a:r>
              <a:rPr lang="en-US" dirty="0" err="1"/>
              <a:t>רק</a:t>
            </a:r>
            <a:r>
              <a:rPr lang="en-US" dirty="0"/>
              <a:t> </a:t>
            </a:r>
            <a:r>
              <a:rPr lang="en-US" dirty="0" err="1"/>
              <a:t>לאחר</a:t>
            </a:r>
            <a:r>
              <a:rPr lang="en-US" dirty="0"/>
              <a:t> </a:t>
            </a:r>
            <a:r>
              <a:rPr lang="en-US" dirty="0" err="1"/>
              <a:t>שהחלון</a:t>
            </a:r>
            <a:r>
              <a:rPr lang="en-US" dirty="0"/>
              <a:t> </a:t>
            </a:r>
            <a:r>
              <a:rPr lang="en-US" dirty="0" err="1"/>
              <a:t>החדש</a:t>
            </a:r>
            <a:r>
              <a:rPr lang="en-US" dirty="0"/>
              <a:t> </a:t>
            </a:r>
            <a:r>
              <a:rPr lang="en-US" dirty="0" err="1"/>
              <a:t>נסגר</a:t>
            </a:r>
            <a:endParaRPr lang="en-US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ריבוי</a:t>
            </a:r>
            <a:r>
              <a:rPr lang="en-US" dirty="0"/>
              <a:t> </a:t>
            </a:r>
            <a:r>
              <a:rPr lang="en-US" dirty="0" err="1"/>
              <a:t>תהליכונים</a:t>
            </a:r>
            <a:r>
              <a:rPr lang="en-US" dirty="0"/>
              <a:t>!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השימוש </a:t>
            </a:r>
            <a:r>
              <a:rPr lang="he-IL" dirty="0" err="1"/>
              <a:t>בת’רדים</a:t>
            </a:r>
            <a:r>
              <a:rPr lang="he-IL" dirty="0"/>
              <a:t> ב</a:t>
            </a:r>
            <a:r>
              <a:rPr lang="en-US" dirty="0"/>
              <a:t> C# </a:t>
            </a:r>
            <a:r>
              <a:rPr lang="he-IL" dirty="0"/>
              <a:t>אינו שונה משמעותית ממה שכבר ראיתם ב- </a:t>
            </a:r>
            <a:r>
              <a:rPr lang="en-US" dirty="0"/>
              <a:t>C++</a:t>
            </a:r>
            <a:r>
              <a:rPr lang="he-IL" dirty="0"/>
              <a:t>. יחד עם זאת, כמה דגשים:</a:t>
            </a:r>
          </a:p>
          <a:p>
            <a:pPr lvl="1"/>
            <a:r>
              <a:rPr lang="he-IL" dirty="0" err="1"/>
              <a:t>ת’רד</a:t>
            </a:r>
            <a:r>
              <a:rPr lang="he-IL" dirty="0"/>
              <a:t> קדמי לעומת אחורי</a:t>
            </a:r>
          </a:p>
          <a:p>
            <a:r>
              <a:rPr lang="he-IL" dirty="0"/>
              <a:t>כאשר נרצה להריץ </a:t>
            </a:r>
            <a:r>
              <a:rPr lang="he-IL" dirty="0" err="1"/>
              <a:t>ת’רד</a:t>
            </a:r>
            <a:r>
              <a:rPr lang="he-IL" dirty="0"/>
              <a:t> חדש, נשתמש </a:t>
            </a:r>
            <a:r>
              <a:rPr lang="he-IL" dirty="0" err="1"/>
              <a:t>באוביקט</a:t>
            </a:r>
            <a:r>
              <a:rPr lang="he-IL" dirty="0"/>
              <a:t> המתאים ונגדיר לו מהי הפונקציה שרצה בתוך אותו </a:t>
            </a:r>
            <a:r>
              <a:rPr lang="he-IL" dirty="0" err="1"/>
              <a:t>ת’רד</a:t>
            </a:r>
            <a:r>
              <a:rPr lang="he-IL" dirty="0"/>
              <a:t> חדש</a:t>
            </a:r>
          </a:p>
          <a:p>
            <a:r>
              <a:rPr lang="he-IL" dirty="0"/>
              <a:t>לאחר אתחול </a:t>
            </a:r>
            <a:r>
              <a:rPr lang="he-IL" dirty="0" err="1"/>
              <a:t>אוביקט</a:t>
            </a:r>
            <a:r>
              <a:rPr lang="he-IL" dirty="0"/>
              <a:t> </a:t>
            </a:r>
            <a:r>
              <a:rPr lang="he-IL" dirty="0" err="1"/>
              <a:t>הת’רד</a:t>
            </a:r>
            <a:r>
              <a:rPr lang="he-IL" dirty="0"/>
              <a:t>, יש לקרוא לפונקציית ההרצה שלו. באותו אופן ניתן גם לחכות שהוא יסתיים, במידה וצריך.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ריבוי</a:t>
            </a:r>
            <a:r>
              <a:rPr lang="en-US" dirty="0"/>
              <a:t> </a:t>
            </a:r>
            <a:r>
              <a:rPr lang="en-US" dirty="0" err="1"/>
              <a:t>תהליכונים</a:t>
            </a:r>
            <a:r>
              <a:rPr lang="en-US" dirty="0"/>
              <a:t> </a:t>
            </a:r>
            <a:r>
              <a:rPr lang="en-US" dirty="0" err="1"/>
              <a:t>בקוד</a:t>
            </a:r>
            <a:endParaRPr lang="he-IL" dirty="0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 descr="11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143000"/>
            <a:ext cx="4314092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 descr="37 1 Workspac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539221"/>
            <a:ext cx="8153400" cy="1065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 descr="56 1 Workspac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886200"/>
            <a:ext cx="7723667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ריבוי</a:t>
            </a:r>
            <a:r>
              <a:rPr lang="en-US" dirty="0"/>
              <a:t> </a:t>
            </a:r>
            <a:r>
              <a:rPr lang="en-US" dirty="0" err="1"/>
              <a:t>תהליכונים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GUI</a:t>
            </a:r>
            <a:endParaRPr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7"/>
          </p:nvPr>
        </p:nvSpPr>
        <p:spPr>
          <a:xfrm>
            <a:off x="838200" y="1052736"/>
            <a:ext cx="8198470" cy="5486055"/>
          </a:xfrm>
        </p:spPr>
        <p:txBody>
          <a:bodyPr/>
          <a:lstStyle/>
          <a:p>
            <a:r>
              <a:rPr lang="he-IL" dirty="0" err="1"/>
              <a:t>ת’רד</a:t>
            </a:r>
            <a:r>
              <a:rPr lang="he-IL" dirty="0"/>
              <a:t> שאינו </a:t>
            </a:r>
            <a:r>
              <a:rPr lang="he-IL" dirty="0" err="1"/>
              <a:t>הת'רד</a:t>
            </a:r>
            <a:r>
              <a:rPr lang="he-IL" dirty="0"/>
              <a:t> הראשי של התוכנית, </a:t>
            </a:r>
            <a:r>
              <a:rPr lang="he-IL" b="1" u="sng" dirty="0"/>
              <a:t>לא יכול </a:t>
            </a:r>
            <a:r>
              <a:rPr lang="he-IL" dirty="0"/>
              <a:t>לשנות את המאפיינים של פקדים </a:t>
            </a:r>
          </a:p>
          <a:p>
            <a:r>
              <a:rPr lang="he-IL" dirty="0"/>
              <a:t>לצורך כך קיימת פונקציה מיוחדת בשם </a:t>
            </a:r>
            <a:r>
              <a:rPr lang="en-US" dirty="0"/>
              <a:t>Invoke</a:t>
            </a:r>
          </a:p>
          <a:p>
            <a:pPr lvl="1"/>
            <a:r>
              <a:rPr lang="he-IL" dirty="0"/>
              <a:t>פונקציה זו תבצע עבורנו קוד ספציפי </a:t>
            </a:r>
            <a:r>
              <a:rPr lang="he-IL" dirty="0" err="1"/>
              <a:t>בת’רד</a:t>
            </a:r>
            <a:r>
              <a:rPr lang="he-IL" dirty="0"/>
              <a:t> הראשי</a:t>
            </a:r>
          </a:p>
          <a:p>
            <a:pPr lvl="1"/>
            <a:r>
              <a:rPr lang="he-IL" dirty="0"/>
              <a:t>אל הפונקציה הזו שולחים מצביע לפונקציה אחרת, בה נמצא הקוד שאותו יש לבצע ב-</a:t>
            </a:r>
            <a:r>
              <a:rPr lang="en-US" dirty="0"/>
              <a:t>UI</a:t>
            </a:r>
          </a:p>
          <a:p>
            <a:pPr lvl="1"/>
            <a:r>
              <a:rPr lang="he-IL" dirty="0"/>
              <a:t>אפשר לשלוח “מצביע אנונימי“, כלומר להגדיר פונקציה אנונימית במקום במקום להפנות לפונקציה מוגדרת בעלת שם</a:t>
            </a:r>
          </a:p>
          <a:p>
            <a:pPr lvl="1"/>
            <a:r>
              <a:rPr lang="he-IL" dirty="0" err="1"/>
              <a:t>ת’רד</a:t>
            </a:r>
            <a:r>
              <a:rPr lang="he-IL" dirty="0"/>
              <a:t> משני שינסה לגשת ישירות ולשנות מאפיינים של פקדים, יקבל מיד </a:t>
            </a:r>
            <a:r>
              <a:rPr lang="en-US" dirty="0"/>
              <a:t>exception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תמונה 3" descr="12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0"/>
            <a:ext cx="841785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ריבוי</a:t>
            </a:r>
            <a:r>
              <a:rPr lang="en-US" dirty="0"/>
              <a:t> </a:t>
            </a:r>
            <a:r>
              <a:rPr lang="en-US" dirty="0" err="1"/>
              <a:t>תהליכונים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GUI</a:t>
            </a:r>
            <a:endParaRPr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מדוע נרצה ליצור </a:t>
            </a:r>
            <a:r>
              <a:rPr lang="he-IL" dirty="0" err="1"/>
              <a:t>ת’רדים</a:t>
            </a:r>
            <a:r>
              <a:rPr lang="he-IL" dirty="0"/>
              <a:t> נוספים, אם הם לא יכולים לגשת ישירות ולעדכן את התצוגה למשתמש?</a:t>
            </a:r>
          </a:p>
          <a:p>
            <a:pPr lvl="1"/>
            <a:r>
              <a:rPr lang="he-IL" dirty="0"/>
              <a:t>פעולות ממושכות (תקשורת, שימוש בקבצים או בסיס נתונים) נבצע </a:t>
            </a:r>
            <a:r>
              <a:rPr lang="he-IL" dirty="0" err="1"/>
              <a:t>בת’רד</a:t>
            </a:r>
            <a:r>
              <a:rPr lang="he-IL" dirty="0"/>
              <a:t> נפרד כדי שממשק המשתמש לא יתקע</a:t>
            </a:r>
          </a:p>
          <a:p>
            <a:pPr lvl="1"/>
            <a:r>
              <a:rPr lang="he-IL" dirty="0"/>
              <a:t>את ה</a:t>
            </a:r>
            <a:r>
              <a:rPr lang="en-US" dirty="0"/>
              <a:t>UI </a:t>
            </a:r>
            <a:r>
              <a:rPr lang="he-IL" dirty="0"/>
              <a:t> נעדכן רק כשיש בכך צורך נקודתי. למשל כאשר יש פעולה ברקע, נעדכן את ה-</a:t>
            </a:r>
            <a:r>
              <a:rPr lang="en-US" dirty="0"/>
              <a:t>UI</a:t>
            </a:r>
            <a:r>
              <a:rPr lang="he-IL" dirty="0"/>
              <a:t> פעם בכמה זמן כדי לעדכן את המשתמש לגבי קצב ההתקדמות שלה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תקשורת</a:t>
            </a:r>
            <a:r>
              <a:rPr lang="en-US" dirty="0"/>
              <a:t> </a:t>
            </a:r>
            <a:r>
              <a:rPr lang="en-US" dirty="0" err="1"/>
              <a:t>צד</a:t>
            </a:r>
            <a:r>
              <a:rPr lang="en-US" dirty="0"/>
              <a:t> </a:t>
            </a:r>
            <a:r>
              <a:rPr lang="en-US" dirty="0" err="1"/>
              <a:t>לקוח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868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TcpClient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client = </a:t>
            </a: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TcpClient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IPEndPoint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serverEndPoint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IPEndPoint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IPAddress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"127.0.0.1"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4242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client.Connect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serverEndPoint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NetworkStream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clientStream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client.GetStream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[] buffer = </a:t>
            </a: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64A4"/>
                </a:solidFill>
                <a:latin typeface="Courier New" pitchFamily="49" charset="0"/>
                <a:cs typeface="Courier New" pitchFamily="49" charset="0"/>
              </a:rPr>
              <a:t>ASCIIEncoding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GetBytes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"Hello Server!"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clientStream.Write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clientStream.Flush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buffer = </a:t>
            </a: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4096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solidFill>
                  <a:srgbClr val="0096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bytesRead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clientStream.Read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F57D00"/>
                </a:solidFill>
                <a:latin typeface="Courier New" pitchFamily="49" charset="0"/>
                <a:cs typeface="Courier New" pitchFamily="49" charset="0"/>
              </a:rPr>
              <a:t>4096</a:t>
            </a:r>
            <a: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 err="1"/>
              <a:t>תקשורת</a:t>
            </a:r>
            <a:r>
              <a:rPr lang="en-US" dirty="0"/>
              <a:t> </a:t>
            </a:r>
            <a:r>
              <a:rPr lang="en-US" dirty="0" err="1"/>
              <a:t>צד</a:t>
            </a:r>
            <a:r>
              <a:rPr lang="en-US" dirty="0"/>
              <a:t> </a:t>
            </a:r>
            <a:r>
              <a:rPr lang="en-US" dirty="0" err="1"/>
              <a:t>לקוח</a:t>
            </a:r>
            <a:r>
              <a:rPr lang="en-US" dirty="0"/>
              <a:t> - </a:t>
            </a:r>
            <a:r>
              <a:rPr lang="en-US" dirty="0" err="1"/>
              <a:t>דגשים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טיפול בתקלות פוטנציאליות</a:t>
            </a:r>
          </a:p>
          <a:p>
            <a:pPr lvl="1"/>
            <a:r>
              <a:rPr lang="he-IL" dirty="0"/>
              <a:t>התקשורת עלולה להתנתק או לתת תוצאות בלתי צפויות בכל עת. לכן, יש לעטוף כל שלב בתקשורת עם </a:t>
            </a:r>
            <a:r>
              <a:rPr lang="en-US" dirty="0"/>
              <a:t>try-catch </a:t>
            </a:r>
            <a:r>
              <a:rPr lang="he-IL" dirty="0"/>
              <a:t> מתאים וגם להגיב בהתאם – למשל לאפשר למשתמש לשלוח שוב את המידע או לנסות להתחבר מחדש  (ולא לתת לכל התוכנה שלנו לקרוס בגלל שגיאה נקודתית)</a:t>
            </a:r>
          </a:p>
          <a:p>
            <a:r>
              <a:rPr lang="he-IL" dirty="0"/>
              <a:t>שימוש ב</a:t>
            </a:r>
            <a:r>
              <a:rPr lang="en-US" dirty="0"/>
              <a:t>stream</a:t>
            </a:r>
          </a:p>
          <a:p>
            <a:pPr lvl="1"/>
            <a:r>
              <a:rPr lang="he-IL" dirty="0"/>
              <a:t>בכל פעם ששולחים מידע, יש להשתמש ב</a:t>
            </a:r>
            <a:r>
              <a:rPr lang="en-US" dirty="0"/>
              <a:t>flush </a:t>
            </a:r>
            <a:r>
              <a:rPr lang="he-IL" dirty="0"/>
              <a:t> מיד לאחר ה</a:t>
            </a:r>
            <a:r>
              <a:rPr lang="en-US" dirty="0"/>
              <a:t>write </a:t>
            </a:r>
            <a:r>
              <a:rPr lang="he-IL" dirty="0"/>
              <a:t>. אחרת, לא מובטח לנו שהמידע שכתבנו אל באפר התקשורת בהכרח יועבר מיד לצד השני</a:t>
            </a:r>
          </a:p>
          <a:p>
            <a:pPr lvl="1"/>
            <a:r>
              <a:rPr lang="he-IL" dirty="0"/>
              <a:t>רלוונטי גם לכתיבה לקבצים, או כל דבר אחר שהוא </a:t>
            </a:r>
            <a:r>
              <a:rPr lang="en-US" dirty="0"/>
              <a:t>stream</a:t>
            </a:r>
          </a:p>
          <a:p>
            <a:endParaRPr lang="en-US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סיכום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עבודה עם </a:t>
            </a:r>
            <a:r>
              <a:rPr lang="en-US" dirty="0"/>
              <a:t>VS</a:t>
            </a:r>
            <a:endParaRPr lang="he-IL" dirty="0"/>
          </a:p>
          <a:p>
            <a:r>
              <a:rPr lang="en-US" dirty="0"/>
              <a:t>RESOURCES</a:t>
            </a:r>
          </a:p>
          <a:p>
            <a:r>
              <a:rPr lang="en-US" dirty="0"/>
              <a:t>MT + GUI</a:t>
            </a:r>
          </a:p>
          <a:p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557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מה למדנו בשיעור הקודם?</a:t>
            </a:r>
          </a:p>
        </p:txBody>
      </p:sp>
      <p:sp>
        <p:nvSpPr>
          <p:cNvPr id="2" name="מציין מיקום טקסט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מה</a:t>
            </a:r>
            <a:r>
              <a:rPr lang="en-US" dirty="0"/>
              <a:t> </a:t>
            </a:r>
            <a:r>
              <a:rPr lang="he-IL" dirty="0"/>
              <a:t>היא</a:t>
            </a:r>
            <a:r>
              <a:rPr lang="en-US" dirty="0"/>
              <a:t> </a:t>
            </a:r>
            <a:r>
              <a:rPr lang="en-US" dirty="0" err="1"/>
              <a:t>שפה</a:t>
            </a:r>
            <a:r>
              <a:rPr lang="en-US" dirty="0"/>
              <a:t> </a:t>
            </a:r>
            <a:r>
              <a:rPr lang="en-US" dirty="0" err="1"/>
              <a:t>מנוהלת</a:t>
            </a:r>
            <a:r>
              <a:rPr lang="en-US" dirty="0"/>
              <a:t>?</a:t>
            </a:r>
          </a:p>
          <a:p>
            <a:r>
              <a:rPr lang="en-US" dirty="0" err="1"/>
              <a:t>מאפיינים</a:t>
            </a:r>
            <a:r>
              <a:rPr lang="en-US" dirty="0"/>
              <a:t> </a:t>
            </a:r>
            <a:r>
              <a:rPr lang="en-US" dirty="0" err="1"/>
              <a:t>ייחודיים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שפה</a:t>
            </a:r>
            <a:r>
              <a:rPr lang="en-US" dirty="0"/>
              <a:t> </a:t>
            </a:r>
            <a:r>
              <a:rPr lang="en-US" dirty="0" err="1"/>
              <a:t>מנוהלת</a:t>
            </a:r>
            <a:endParaRPr lang="he-IL" dirty="0"/>
          </a:p>
          <a:p>
            <a:r>
              <a:rPr lang="en-US" dirty="0" err="1"/>
              <a:t>.net</a:t>
            </a:r>
            <a:endParaRPr lang="en-US" dirty="0"/>
          </a:p>
          <a:p>
            <a:r>
              <a:rPr lang="en-US" dirty="0" err="1"/>
              <a:t>הוספת</a:t>
            </a:r>
            <a:r>
              <a:rPr lang="en-US" dirty="0"/>
              <a:t> </a:t>
            </a:r>
            <a:r>
              <a:rPr lang="en-US" dirty="0" err="1"/>
              <a:t>פקדים</a:t>
            </a:r>
            <a:r>
              <a:rPr lang="en-US" dirty="0"/>
              <a:t> </a:t>
            </a:r>
            <a:r>
              <a:rPr lang="en-US" dirty="0" err="1"/>
              <a:t>וקישור</a:t>
            </a:r>
            <a:r>
              <a:rPr lang="en-US" dirty="0"/>
              <a:t> </a:t>
            </a:r>
            <a:r>
              <a:rPr lang="en-US" dirty="0" err="1"/>
              <a:t>ביניהם</a:t>
            </a:r>
            <a:endParaRPr lang="en-US" dirty="0"/>
          </a:p>
          <a:p>
            <a:r>
              <a:rPr lang="en-US" dirty="0" err="1"/>
              <a:t>פיתוח</a:t>
            </a:r>
            <a:r>
              <a:rPr lang="en-US" dirty="0"/>
              <a:t> </a:t>
            </a:r>
            <a:r>
              <a:rPr lang="en-US" dirty="0" err="1"/>
              <a:t>מבוסס</a:t>
            </a:r>
            <a:r>
              <a:rPr lang="en-US" dirty="0"/>
              <a:t> </a:t>
            </a:r>
            <a:r>
              <a:rPr lang="en-US" dirty="0" err="1"/>
              <a:t>אירועים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היום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עוד</a:t>
            </a:r>
            <a:r>
              <a:rPr lang="en-US" dirty="0"/>
              <a:t> </a:t>
            </a:r>
            <a:r>
              <a:rPr lang="en-US" dirty="0" err="1"/>
              <a:t>קצת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עבודה</a:t>
            </a:r>
            <a:r>
              <a:rPr lang="en-US" dirty="0"/>
              <a:t> </a:t>
            </a:r>
            <a:r>
              <a:rPr lang="en-US" dirty="0" err="1"/>
              <a:t>נכונה</a:t>
            </a:r>
            <a:r>
              <a:rPr lang="en-US" dirty="0"/>
              <a:t> </a:t>
            </a:r>
            <a:r>
              <a:rPr lang="en-US" dirty="0" err="1"/>
              <a:t>בC</a:t>
            </a:r>
            <a:r>
              <a:rPr lang="en-US" dirty="0"/>
              <a:t>#  </a:t>
            </a:r>
            <a:r>
              <a:rPr lang="en-US" dirty="0" err="1"/>
              <a:t>ועם</a:t>
            </a:r>
            <a:r>
              <a:rPr lang="en-US" dirty="0"/>
              <a:t> VS</a:t>
            </a:r>
          </a:p>
          <a:p>
            <a:r>
              <a:rPr lang="en-US" dirty="0" err="1"/>
              <a:t>ניהל</a:t>
            </a:r>
            <a:r>
              <a:rPr lang="en-US" dirty="0"/>
              <a:t> </a:t>
            </a:r>
            <a:r>
              <a:rPr lang="en-US" dirty="0" err="1"/>
              <a:t>משאבים</a:t>
            </a:r>
            <a:r>
              <a:rPr lang="en-US" dirty="0"/>
              <a:t> </a:t>
            </a:r>
            <a:r>
              <a:rPr lang="en-US" dirty="0" err="1"/>
              <a:t>גרפיים</a:t>
            </a:r>
            <a:r>
              <a:rPr lang="en-US" dirty="0"/>
              <a:t> </a:t>
            </a:r>
            <a:r>
              <a:rPr lang="en-US" dirty="0" err="1"/>
              <a:t>בתוכנית</a:t>
            </a:r>
            <a:r>
              <a:rPr lang="en-US" dirty="0"/>
              <a:t> </a:t>
            </a:r>
            <a:r>
              <a:rPr lang="en-US" dirty="0" err="1"/>
              <a:t>שלנו</a:t>
            </a:r>
            <a:endParaRPr lang="en-US" dirty="0"/>
          </a:p>
          <a:p>
            <a:r>
              <a:rPr lang="en-US" dirty="0"/>
              <a:t>Multithreading with GUI</a:t>
            </a:r>
          </a:p>
          <a:p>
            <a:r>
              <a:rPr lang="en-US" dirty="0" err="1"/>
              <a:t>תקשורת</a:t>
            </a:r>
            <a:r>
              <a:rPr lang="en-US" dirty="0"/>
              <a:t> </a:t>
            </a:r>
            <a:r>
              <a:rPr lang="en-US" dirty="0" err="1"/>
              <a:t>צד</a:t>
            </a:r>
            <a:r>
              <a:rPr lang="en-US" dirty="0"/>
              <a:t> </a:t>
            </a:r>
            <a:r>
              <a:rPr lang="en-US" dirty="0" err="1"/>
              <a:t>לקוח</a:t>
            </a:r>
            <a:r>
              <a:rPr lang="en-US" dirty="0"/>
              <a:t> ב C#</a:t>
            </a:r>
          </a:p>
        </p:txBody>
      </p:sp>
    </p:spTree>
    <p:extLst>
      <p:ext uri="{BB962C8B-B14F-4D97-AF65-F5344CB8AC3E}">
        <p14:creationId xmlns:p14="http://schemas.microsoft.com/office/powerpoint/2010/main" val="121774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עבודה</a:t>
            </a:r>
            <a:r>
              <a:rPr lang="en-US" dirty="0"/>
              <a:t> </a:t>
            </a:r>
            <a:r>
              <a:rPr lang="en-US" dirty="0" err="1"/>
              <a:t>נכונה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VS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כשאנו פותחים את העבודה שלנו </a:t>
            </a:r>
            <a:r>
              <a:rPr lang="he-IL" dirty="0" err="1"/>
              <a:t>בויז’ואל</a:t>
            </a:r>
            <a:r>
              <a:rPr lang="he-IL" dirty="0"/>
              <a:t> סטודיו, זה נקרא פתרון (</a:t>
            </a:r>
            <a:r>
              <a:rPr lang="en-US" dirty="0"/>
              <a:t>solution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he-IL" dirty="0"/>
              <a:t>ברירת המחדל היא פרויקט אחד ששייך לפתרון אחד</a:t>
            </a:r>
          </a:p>
          <a:p>
            <a:pPr lvl="1"/>
            <a:r>
              <a:rPr lang="he-IL" dirty="0"/>
              <a:t>ניתן להוסיף פרויקטים נוספים תחת אותו</a:t>
            </a:r>
            <a:r>
              <a:rPr lang="en-US" dirty="0"/>
              <a:t>solution </a:t>
            </a:r>
          </a:p>
          <a:p>
            <a:pPr lvl="1"/>
            <a:r>
              <a:rPr lang="he-IL" dirty="0"/>
              <a:t>כל פרויקט מתקמפל לקובץ בינארי בפני עצמו (</a:t>
            </a:r>
            <a:r>
              <a:rPr lang="en-US" dirty="0"/>
              <a:t>EXE/DLL/LIB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למה זה שימושי?</a:t>
            </a:r>
          </a:p>
          <a:p>
            <a:pPr lvl="1"/>
            <a:r>
              <a:rPr lang="he-IL" dirty="0"/>
              <a:t>הפרויקטים יכולים להיות קשורים זה לזה באופן כלשהו – למשל אחד שמשתמש בשני, או שני תהליכים שמתקשרים זה מול זה</a:t>
            </a:r>
          </a:p>
          <a:p>
            <a:pPr lvl="1"/>
            <a:r>
              <a:rPr lang="he-IL" dirty="0"/>
              <a:t>ניתן להגדיר במאפייני ה</a:t>
            </a:r>
            <a:r>
              <a:rPr lang="en-US" dirty="0"/>
              <a:t>solution </a:t>
            </a:r>
            <a:r>
              <a:rPr lang="he-IL" dirty="0"/>
              <a:t> להריץ את שניהם במקביל, וכך אפשר לדבג יותר מתהליך אחד בצורה נוחה ויעילה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הוספת</a:t>
            </a:r>
            <a:r>
              <a:rPr lang="en-US" dirty="0"/>
              <a:t> </a:t>
            </a:r>
            <a:r>
              <a:rPr lang="en-US" dirty="0" err="1"/>
              <a:t>משאבים</a:t>
            </a:r>
            <a:r>
              <a:rPr lang="en-US" dirty="0"/>
              <a:t> </a:t>
            </a:r>
            <a:r>
              <a:rPr lang="en-US" dirty="0" err="1"/>
              <a:t>לפרויקט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לפעמים נרצה לכלול בפרויקט שלנו קבצי מולטימדיה או כל דבר שאינו פשוט קוד</a:t>
            </a:r>
          </a:p>
          <a:p>
            <a:pPr lvl="1"/>
            <a:r>
              <a:rPr lang="he-IL" dirty="0"/>
              <a:t>לדוגמא: תמונות, קבצי קול ועוד</a:t>
            </a:r>
          </a:p>
          <a:p>
            <a:pPr lvl="1"/>
            <a:r>
              <a:rPr lang="he-IL" dirty="0"/>
              <a:t>אפשר כמובן לכלול אותם כקבצים חיצוניים בפני עצמם, אבל אז אנו מסתכנים בכך שהמשתמש עלול למחוק או להזיז אותם, ואז לא נוכל למצוא אותם </a:t>
            </a:r>
          </a:p>
          <a:p>
            <a:r>
              <a:rPr lang="he-IL" dirty="0"/>
              <a:t>ניתן להוסיף אותם כחלק מובנה בפרויקט שלנו</a:t>
            </a:r>
          </a:p>
          <a:p>
            <a:pPr lvl="1"/>
            <a:r>
              <a:rPr lang="he-IL" dirty="0"/>
              <a:t>נעשה זאת בהגדרות של מאפייני הפרויקט שלנו</a:t>
            </a:r>
          </a:p>
          <a:p>
            <a:pPr lvl="1"/>
            <a:r>
              <a:rPr lang="he-IL" dirty="0"/>
              <a:t>לאחר מכן, אותם המשאבים יהיו זמינים אלינו מתוך הקוד, באופן שנראה כאילו היו מחלקה או משתנה סטטי לכל דבר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הוספת</a:t>
            </a:r>
            <a:r>
              <a:rPr lang="en-US" dirty="0"/>
              <a:t> </a:t>
            </a:r>
            <a:r>
              <a:rPr lang="en-US" dirty="0" err="1"/>
              <a:t>משאבים</a:t>
            </a:r>
            <a:r>
              <a:rPr lang="en-US" dirty="0"/>
              <a:t> </a:t>
            </a:r>
            <a:r>
              <a:rPr lang="en-US" dirty="0" err="1"/>
              <a:t>לפרויקט</a:t>
            </a:r>
            <a:endParaRPr lang="he-IL" dirty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 descr="26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5476875" cy="460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 descr="38 1 Workspac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737" y="1295400"/>
            <a:ext cx="3124200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 descr="36 1 Workspac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514850"/>
            <a:ext cx="1971675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הוספת</a:t>
            </a:r>
            <a:r>
              <a:rPr lang="en-US" dirty="0"/>
              <a:t> </a:t>
            </a:r>
            <a:r>
              <a:rPr lang="en-US" dirty="0" err="1"/>
              <a:t>משאבים</a:t>
            </a:r>
            <a:r>
              <a:rPr lang="en-US" dirty="0"/>
              <a:t> </a:t>
            </a:r>
            <a:r>
              <a:rPr lang="en-US" dirty="0" err="1"/>
              <a:t>לפרויקט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29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8686800" cy="4048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שימוש</a:t>
            </a:r>
            <a:r>
              <a:rPr lang="en-US" dirty="0"/>
              <a:t> </a:t>
            </a:r>
            <a:r>
              <a:rPr lang="en-US" dirty="0" err="1"/>
              <a:t>במשאבים</a:t>
            </a:r>
            <a:endParaRPr lang="he-IL" dirty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 descr="35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0" y="1028701"/>
            <a:ext cx="4571998" cy="2666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 descr="16 1 Workspac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84" y="3810000"/>
            <a:ext cx="4582884" cy="2832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 descr="58 1 Workspac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571" y="3962400"/>
            <a:ext cx="3190875" cy="150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שימוש</a:t>
            </a:r>
            <a:r>
              <a:rPr lang="en-US" dirty="0"/>
              <a:t> </a:t>
            </a:r>
            <a:r>
              <a:rPr lang="en-US" dirty="0" err="1"/>
              <a:t>במשאבים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 descr="09 1 Workspac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2" y="1295400"/>
            <a:ext cx="8601134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 descr="48 1 Workspac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38" y="3581400"/>
            <a:ext cx="7544749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6067</TotalTime>
  <Words>1240</Words>
  <Application>Microsoft Office PowerPoint</Application>
  <PresentationFormat>On-screen Show (4:3)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Arial</vt:lpstr>
      <vt:lpstr>Calibri</vt:lpstr>
      <vt:lpstr>Courier New</vt:lpstr>
      <vt:lpstr>Guttman Adii-Light</vt:lpstr>
      <vt:lpstr>Tahoma</vt:lpstr>
      <vt:lpstr>Times New Roman</vt:lpstr>
      <vt:lpstr>Ubuntu Mono</vt:lpstr>
      <vt:lpstr>Wingdings</vt:lpstr>
      <vt:lpstr>myMaster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Gibel</dc:creator>
  <cp:lastModifiedBy>uri rotem</cp:lastModifiedBy>
  <cp:revision>523</cp:revision>
  <dcterms:created xsi:type="dcterms:W3CDTF">2012-12-06T05:51:01Z</dcterms:created>
  <dcterms:modified xsi:type="dcterms:W3CDTF">2017-05-06T14:53:44Z</dcterms:modified>
</cp:coreProperties>
</file>