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8"/>
  </p:notesMasterIdLst>
  <p:sldIdLst>
    <p:sldId id="258" r:id="rId2"/>
    <p:sldId id="256" r:id="rId3"/>
    <p:sldId id="257" r:id="rId4"/>
    <p:sldId id="279" r:id="rId5"/>
    <p:sldId id="259" r:id="rId6"/>
    <p:sldId id="320" r:id="rId7"/>
    <p:sldId id="321" r:id="rId8"/>
    <p:sldId id="325" r:id="rId9"/>
    <p:sldId id="323" r:id="rId10"/>
    <p:sldId id="324" r:id="rId11"/>
    <p:sldId id="326" r:id="rId12"/>
    <p:sldId id="329" r:id="rId13"/>
    <p:sldId id="327" r:id="rId14"/>
    <p:sldId id="322" r:id="rId15"/>
    <p:sldId id="328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275" r:id="rId26"/>
    <p:sldId id="278" r:id="rId27"/>
  </p:sldIdLst>
  <p:sldSz cx="9144000" cy="5143500" type="screen16x9"/>
  <p:notesSz cx="6858000" cy="9144000"/>
  <p:embeddedFontLst>
    <p:embeddedFont>
      <p:font typeface="Arimo" panose="020B060402020202020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David" panose="020E0502060401010101" pitchFamily="34" charset="-79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dar Bar-David" initials="HB" lastIdx="4" clrIdx="0">
    <p:extLst>
      <p:ext uri="{19B8F6BF-5375-455C-9EA6-DF929625EA0E}">
        <p15:presenceInfo xmlns:p15="http://schemas.microsoft.com/office/powerpoint/2012/main" userId="861d8649263291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80A1EA-4CBC-48D6-9260-E86EBFE08DA6}" v="214" dt="2022-02-23T14:07:22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7515" autoAdjust="0"/>
  </p:normalViewPr>
  <p:slideViewPr>
    <p:cSldViewPr snapToGrid="0">
      <p:cViewPr varScale="1">
        <p:scale>
          <a:sx n="117" d="100"/>
          <a:sy n="117" d="100"/>
        </p:scale>
        <p:origin x="69" y="96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r Lior" userId="0b0ef5ff-ab67-4385-9f92-8f37730a0874" providerId="ADAL" clId="{6880A1EA-4CBC-48D6-9260-E86EBFE08DA6}"/>
    <pc:docChg chg="undo redo custSel addSld delSld modSld sldOrd">
      <pc:chgData name="Tomer Lior" userId="0b0ef5ff-ab67-4385-9f92-8f37730a0874" providerId="ADAL" clId="{6880A1EA-4CBC-48D6-9260-E86EBFE08DA6}" dt="2022-02-23T14:07:22.833" v="5979"/>
      <pc:docMkLst>
        <pc:docMk/>
      </pc:docMkLst>
      <pc:sldChg chg="delSp modSp mod">
        <pc:chgData name="Tomer Lior" userId="0b0ef5ff-ab67-4385-9f92-8f37730a0874" providerId="ADAL" clId="{6880A1EA-4CBC-48D6-9260-E86EBFE08DA6}" dt="2022-02-22T12:01:20.573" v="307" actId="20577"/>
        <pc:sldMkLst>
          <pc:docMk/>
          <pc:sldMk cId="0" sldId="257"/>
        </pc:sldMkLst>
        <pc:spChg chg="mod">
          <ac:chgData name="Tomer Lior" userId="0b0ef5ff-ab67-4385-9f92-8f37730a0874" providerId="ADAL" clId="{6880A1EA-4CBC-48D6-9260-E86EBFE08DA6}" dt="2022-02-22T11:58:10.903" v="203" actId="108"/>
          <ac:spMkLst>
            <pc:docMk/>
            <pc:sldMk cId="0" sldId="257"/>
            <ac:spMk id="31" creationId="{2F1683D9-2477-49FD-A7EA-165BA9386856}"/>
          </ac:spMkLst>
        </pc:spChg>
        <pc:spChg chg="mod">
          <ac:chgData name="Tomer Lior" userId="0b0ef5ff-ab67-4385-9f92-8f37730a0874" providerId="ADAL" clId="{6880A1EA-4CBC-48D6-9260-E86EBFE08DA6}" dt="2022-02-22T12:01:20.573" v="307" actId="20577"/>
          <ac:spMkLst>
            <pc:docMk/>
            <pc:sldMk cId="0" sldId="257"/>
            <ac:spMk id="165" creationId="{00000000-0000-0000-0000-000000000000}"/>
          </ac:spMkLst>
        </pc:spChg>
        <pc:spChg chg="mod">
          <ac:chgData name="Tomer Lior" userId="0b0ef5ff-ab67-4385-9f92-8f37730a0874" providerId="ADAL" clId="{6880A1EA-4CBC-48D6-9260-E86EBFE08DA6}" dt="2022-02-22T11:56:20.593" v="20" actId="20577"/>
          <ac:spMkLst>
            <pc:docMk/>
            <pc:sldMk cId="0" sldId="257"/>
            <ac:spMk id="166" creationId="{00000000-0000-0000-0000-000000000000}"/>
          </ac:spMkLst>
        </pc:spChg>
        <pc:spChg chg="mod">
          <ac:chgData name="Tomer Lior" userId="0b0ef5ff-ab67-4385-9f92-8f37730a0874" providerId="ADAL" clId="{6880A1EA-4CBC-48D6-9260-E86EBFE08DA6}" dt="2022-02-22T11:58:38.720" v="206" actId="108"/>
          <ac:spMkLst>
            <pc:docMk/>
            <pc:sldMk cId="0" sldId="257"/>
            <ac:spMk id="168" creationId="{00000000-0000-0000-0000-000000000000}"/>
          </ac:spMkLst>
        </pc:spChg>
        <pc:spChg chg="mod">
          <ac:chgData name="Tomer Lior" userId="0b0ef5ff-ab67-4385-9f92-8f37730a0874" providerId="ADAL" clId="{6880A1EA-4CBC-48D6-9260-E86EBFE08DA6}" dt="2022-02-22T11:58:27.348" v="204" actId="108"/>
          <ac:spMkLst>
            <pc:docMk/>
            <pc:sldMk cId="0" sldId="257"/>
            <ac:spMk id="169" creationId="{00000000-0000-0000-0000-000000000000}"/>
          </ac:spMkLst>
        </pc:spChg>
        <pc:spChg chg="mod">
          <ac:chgData name="Tomer Lior" userId="0b0ef5ff-ab67-4385-9f92-8f37730a0874" providerId="ADAL" clId="{6880A1EA-4CBC-48D6-9260-E86EBFE08DA6}" dt="2022-02-22T12:00:37.475" v="292" actId="20577"/>
          <ac:spMkLst>
            <pc:docMk/>
            <pc:sldMk cId="0" sldId="257"/>
            <ac:spMk id="170" creationId="{00000000-0000-0000-0000-000000000000}"/>
          </ac:spMkLst>
        </pc:spChg>
        <pc:spChg chg="mod">
          <ac:chgData name="Tomer Lior" userId="0b0ef5ff-ab67-4385-9f92-8f37730a0874" providerId="ADAL" clId="{6880A1EA-4CBC-48D6-9260-E86EBFE08DA6}" dt="2022-02-22T11:58:33.527" v="205" actId="108"/>
          <ac:spMkLst>
            <pc:docMk/>
            <pc:sldMk cId="0" sldId="257"/>
            <ac:spMk id="171" creationId="{00000000-0000-0000-0000-000000000000}"/>
          </ac:spMkLst>
        </pc:spChg>
        <pc:spChg chg="mod">
          <ac:chgData name="Tomer Lior" userId="0b0ef5ff-ab67-4385-9f92-8f37730a0874" providerId="ADAL" clId="{6880A1EA-4CBC-48D6-9260-E86EBFE08DA6}" dt="2022-02-22T11:58:53.576" v="209" actId="108"/>
          <ac:spMkLst>
            <pc:docMk/>
            <pc:sldMk cId="0" sldId="257"/>
            <ac:spMk id="172" creationId="{00000000-0000-0000-0000-000000000000}"/>
          </ac:spMkLst>
        </pc:spChg>
        <pc:spChg chg="del">
          <ac:chgData name="Tomer Lior" userId="0b0ef5ff-ab67-4385-9f92-8f37730a0874" providerId="ADAL" clId="{6880A1EA-4CBC-48D6-9260-E86EBFE08DA6}" dt="2022-02-22T12:01:00.012" v="293" actId="478"/>
          <ac:spMkLst>
            <pc:docMk/>
            <pc:sldMk cId="0" sldId="257"/>
            <ac:spMk id="173" creationId="{00000000-0000-0000-0000-000000000000}"/>
          </ac:spMkLst>
        </pc:spChg>
        <pc:spChg chg="del">
          <ac:chgData name="Tomer Lior" userId="0b0ef5ff-ab67-4385-9f92-8f37730a0874" providerId="ADAL" clId="{6880A1EA-4CBC-48D6-9260-E86EBFE08DA6}" dt="2022-02-22T12:01:01.060" v="294" actId="478"/>
          <ac:spMkLst>
            <pc:docMk/>
            <pc:sldMk cId="0" sldId="257"/>
            <ac:spMk id="174" creationId="{00000000-0000-0000-0000-000000000000}"/>
          </ac:spMkLst>
        </pc:spChg>
        <pc:spChg chg="del">
          <ac:chgData name="Tomer Lior" userId="0b0ef5ff-ab67-4385-9f92-8f37730a0874" providerId="ADAL" clId="{6880A1EA-4CBC-48D6-9260-E86EBFE08DA6}" dt="2022-02-22T12:01:02.764" v="295" actId="478"/>
          <ac:spMkLst>
            <pc:docMk/>
            <pc:sldMk cId="0" sldId="257"/>
            <ac:spMk id="175" creationId="{00000000-0000-0000-0000-000000000000}"/>
          </ac:spMkLst>
        </pc:spChg>
        <pc:spChg chg="del">
          <ac:chgData name="Tomer Lior" userId="0b0ef5ff-ab67-4385-9f92-8f37730a0874" providerId="ADAL" clId="{6880A1EA-4CBC-48D6-9260-E86EBFE08DA6}" dt="2022-02-22T12:01:03.589" v="296" actId="478"/>
          <ac:spMkLst>
            <pc:docMk/>
            <pc:sldMk cId="0" sldId="257"/>
            <ac:spMk id="176" creationId="{00000000-0000-0000-0000-000000000000}"/>
          </ac:spMkLst>
        </pc:spChg>
        <pc:spChg chg="del">
          <ac:chgData name="Tomer Lior" userId="0b0ef5ff-ab67-4385-9f92-8f37730a0874" providerId="ADAL" clId="{6880A1EA-4CBC-48D6-9260-E86EBFE08DA6}" dt="2022-02-22T12:01:04.686" v="297" actId="478"/>
          <ac:spMkLst>
            <pc:docMk/>
            <pc:sldMk cId="0" sldId="257"/>
            <ac:spMk id="177" creationId="{00000000-0000-0000-0000-000000000000}"/>
          </ac:spMkLst>
        </pc:spChg>
        <pc:spChg chg="del">
          <ac:chgData name="Tomer Lior" userId="0b0ef5ff-ab67-4385-9f92-8f37730a0874" providerId="ADAL" clId="{6880A1EA-4CBC-48D6-9260-E86EBFE08DA6}" dt="2022-02-22T12:01:05.215" v="298" actId="478"/>
          <ac:spMkLst>
            <pc:docMk/>
            <pc:sldMk cId="0" sldId="257"/>
            <ac:spMk id="178" creationId="{00000000-0000-0000-0000-000000000000}"/>
          </ac:spMkLst>
        </pc:spChg>
        <pc:spChg chg="del">
          <ac:chgData name="Tomer Lior" userId="0b0ef5ff-ab67-4385-9f92-8f37730a0874" providerId="ADAL" clId="{6880A1EA-4CBC-48D6-9260-E86EBFE08DA6}" dt="2022-02-22T12:01:05.849" v="299" actId="478"/>
          <ac:spMkLst>
            <pc:docMk/>
            <pc:sldMk cId="0" sldId="257"/>
            <ac:spMk id="179" creationId="{00000000-0000-0000-0000-000000000000}"/>
          </ac:spMkLst>
        </pc:spChg>
        <pc:spChg chg="mod">
          <ac:chgData name="Tomer Lior" userId="0b0ef5ff-ab67-4385-9f92-8f37730a0874" providerId="ADAL" clId="{6880A1EA-4CBC-48D6-9260-E86EBFE08DA6}" dt="2022-02-22T11:58:44.506" v="207" actId="108"/>
          <ac:spMkLst>
            <pc:docMk/>
            <pc:sldMk cId="0" sldId="257"/>
            <ac:spMk id="181" creationId="{00000000-0000-0000-0000-000000000000}"/>
          </ac:spMkLst>
        </pc:spChg>
        <pc:cxnChg chg="mod">
          <ac:chgData name="Tomer Lior" userId="0b0ef5ff-ab67-4385-9f92-8f37730a0874" providerId="ADAL" clId="{6880A1EA-4CBC-48D6-9260-E86EBFE08DA6}" dt="2022-02-22T11:58:48.661" v="208" actId="14100"/>
          <ac:cxnSpMkLst>
            <pc:docMk/>
            <pc:sldMk cId="0" sldId="257"/>
            <ac:cxnSpMk id="29" creationId="{1E497112-61C0-4390-B9D7-0A30187B2B7E}"/>
          </ac:cxnSpMkLst>
        </pc:cxnChg>
      </pc:sldChg>
      <pc:sldChg chg="addSp delSp modSp mod">
        <pc:chgData name="Tomer Lior" userId="0b0ef5ff-ab67-4385-9f92-8f37730a0874" providerId="ADAL" clId="{6880A1EA-4CBC-48D6-9260-E86EBFE08DA6}" dt="2022-02-23T10:36:57.772" v="4176" actId="14100"/>
        <pc:sldMkLst>
          <pc:docMk/>
          <pc:sldMk cId="0" sldId="259"/>
        </pc:sldMkLst>
        <pc:spChg chg="mod">
          <ac:chgData name="Tomer Lior" userId="0b0ef5ff-ab67-4385-9f92-8f37730a0874" providerId="ADAL" clId="{6880A1EA-4CBC-48D6-9260-E86EBFE08DA6}" dt="2022-02-22T13:46:24.946" v="667" actId="20577"/>
          <ac:spMkLst>
            <pc:docMk/>
            <pc:sldMk cId="0" sldId="259"/>
            <ac:spMk id="19" creationId="{FCB40179-4BA3-4066-8E1A-EFED1A9B2785}"/>
          </ac:spMkLst>
        </pc:spChg>
        <pc:spChg chg="add mod">
          <ac:chgData name="Tomer Lior" userId="0b0ef5ff-ab67-4385-9f92-8f37730a0874" providerId="ADAL" clId="{6880A1EA-4CBC-48D6-9260-E86EBFE08DA6}" dt="2022-02-22T15:46:38.189" v="748" actId="1076"/>
          <ac:spMkLst>
            <pc:docMk/>
            <pc:sldMk cId="0" sldId="259"/>
            <ac:spMk id="20" creationId="{DB0B6D72-DC5E-4407-895B-4A436FBF30CC}"/>
          </ac:spMkLst>
        </pc:spChg>
        <pc:spChg chg="del">
          <ac:chgData name="Tomer Lior" userId="0b0ef5ff-ab67-4385-9f92-8f37730a0874" providerId="ADAL" clId="{6880A1EA-4CBC-48D6-9260-E86EBFE08DA6}" dt="2022-02-22T15:45:41.256" v="737" actId="478"/>
          <ac:spMkLst>
            <pc:docMk/>
            <pc:sldMk cId="0" sldId="259"/>
            <ac:spMk id="22" creationId="{EE06D3D3-FDFF-4633-9EFF-CC3369CA74D3}"/>
          </ac:spMkLst>
        </pc:spChg>
        <pc:spChg chg="del">
          <ac:chgData name="Tomer Lior" userId="0b0ef5ff-ab67-4385-9f92-8f37730a0874" providerId="ADAL" clId="{6880A1EA-4CBC-48D6-9260-E86EBFE08DA6}" dt="2022-02-22T15:45:50.535" v="739" actId="478"/>
          <ac:spMkLst>
            <pc:docMk/>
            <pc:sldMk cId="0" sldId="259"/>
            <ac:spMk id="24" creationId="{7B76C269-EDE5-4943-8156-562E0FFB2698}"/>
          </ac:spMkLst>
        </pc:spChg>
        <pc:spChg chg="mod">
          <ac:chgData name="Tomer Lior" userId="0b0ef5ff-ab67-4385-9f92-8f37730a0874" providerId="ADAL" clId="{6880A1EA-4CBC-48D6-9260-E86EBFE08DA6}" dt="2022-02-22T15:47:44.934" v="755" actId="1076"/>
          <ac:spMkLst>
            <pc:docMk/>
            <pc:sldMk cId="0" sldId="259"/>
            <ac:spMk id="242" creationId="{00000000-0000-0000-0000-000000000000}"/>
          </ac:spMkLst>
        </pc:spChg>
        <pc:spChg chg="mod">
          <ac:chgData name="Tomer Lior" userId="0b0ef5ff-ab67-4385-9f92-8f37730a0874" providerId="ADAL" clId="{6880A1EA-4CBC-48D6-9260-E86EBFE08DA6}" dt="2022-02-22T15:46:27.510" v="746" actId="1076"/>
          <ac:spMkLst>
            <pc:docMk/>
            <pc:sldMk cId="0" sldId="259"/>
            <ac:spMk id="244" creationId="{00000000-0000-0000-0000-000000000000}"/>
          </ac:spMkLst>
        </pc:spChg>
        <pc:spChg chg="mod">
          <ac:chgData name="Tomer Lior" userId="0b0ef5ff-ab67-4385-9f92-8f37730a0874" providerId="ADAL" clId="{6880A1EA-4CBC-48D6-9260-E86EBFE08DA6}" dt="2022-02-22T13:51:34.374" v="669" actId="1076"/>
          <ac:spMkLst>
            <pc:docMk/>
            <pc:sldMk cId="0" sldId="259"/>
            <ac:spMk id="245" creationId="{00000000-0000-0000-0000-000000000000}"/>
          </ac:spMkLst>
        </pc:spChg>
        <pc:spChg chg="mod">
          <ac:chgData name="Tomer Lior" userId="0b0ef5ff-ab67-4385-9f92-8f37730a0874" providerId="ADAL" clId="{6880A1EA-4CBC-48D6-9260-E86EBFE08DA6}" dt="2022-02-22T15:46:18.196" v="745" actId="1076"/>
          <ac:spMkLst>
            <pc:docMk/>
            <pc:sldMk cId="0" sldId="259"/>
            <ac:spMk id="246" creationId="{00000000-0000-0000-0000-000000000000}"/>
          </ac:spMkLst>
        </pc:spChg>
        <pc:spChg chg="del">
          <ac:chgData name="Tomer Lior" userId="0b0ef5ff-ab67-4385-9f92-8f37730a0874" providerId="ADAL" clId="{6880A1EA-4CBC-48D6-9260-E86EBFE08DA6}" dt="2022-02-22T15:44:31.821" v="672" actId="478"/>
          <ac:spMkLst>
            <pc:docMk/>
            <pc:sldMk cId="0" sldId="259"/>
            <ac:spMk id="249" creationId="{00000000-0000-0000-0000-000000000000}"/>
          </ac:spMkLst>
        </pc:spChg>
        <pc:spChg chg="mod">
          <ac:chgData name="Tomer Lior" userId="0b0ef5ff-ab67-4385-9f92-8f37730a0874" providerId="ADAL" clId="{6880A1EA-4CBC-48D6-9260-E86EBFE08DA6}" dt="2022-02-22T15:46:42.367" v="749" actId="1076"/>
          <ac:spMkLst>
            <pc:docMk/>
            <pc:sldMk cId="0" sldId="259"/>
            <ac:spMk id="250" creationId="{00000000-0000-0000-0000-000000000000}"/>
          </ac:spMkLst>
        </pc:spChg>
        <pc:spChg chg="del">
          <ac:chgData name="Tomer Lior" userId="0b0ef5ff-ab67-4385-9f92-8f37730a0874" providerId="ADAL" clId="{6880A1EA-4CBC-48D6-9260-E86EBFE08DA6}" dt="2022-02-22T15:45:40.154" v="736" actId="478"/>
          <ac:spMkLst>
            <pc:docMk/>
            <pc:sldMk cId="0" sldId="259"/>
            <ac:spMk id="251" creationId="{00000000-0000-0000-0000-000000000000}"/>
          </ac:spMkLst>
        </pc:spChg>
        <pc:spChg chg="del">
          <ac:chgData name="Tomer Lior" userId="0b0ef5ff-ab67-4385-9f92-8f37730a0874" providerId="ADAL" clId="{6880A1EA-4CBC-48D6-9260-E86EBFE08DA6}" dt="2022-02-22T15:45:51.600" v="740" actId="478"/>
          <ac:spMkLst>
            <pc:docMk/>
            <pc:sldMk cId="0" sldId="259"/>
            <ac:spMk id="253" creationId="{00000000-0000-0000-0000-000000000000}"/>
          </ac:spMkLst>
        </pc:spChg>
        <pc:picChg chg="add mod">
          <ac:chgData name="Tomer Lior" userId="0b0ef5ff-ab67-4385-9f92-8f37730a0874" providerId="ADAL" clId="{6880A1EA-4CBC-48D6-9260-E86EBFE08DA6}" dt="2022-02-22T15:47:45.860" v="756" actId="1076"/>
          <ac:picMkLst>
            <pc:docMk/>
            <pc:sldMk cId="0" sldId="259"/>
            <ac:picMk id="18" creationId="{40698E57-1E82-4D3D-8294-41F58F6EA68E}"/>
          </ac:picMkLst>
        </pc:picChg>
        <pc:picChg chg="del mod">
          <ac:chgData name="Tomer Lior" userId="0b0ef5ff-ab67-4385-9f92-8f37730a0874" providerId="ADAL" clId="{6880A1EA-4CBC-48D6-9260-E86EBFE08DA6}" dt="2022-02-22T13:45:16.008" v="627" actId="478"/>
          <ac:picMkLst>
            <pc:docMk/>
            <pc:sldMk cId="0" sldId="259"/>
            <ac:picMk id="1026" creationId="{7811316D-2D35-4851-9F51-8846966FF792}"/>
          </ac:picMkLst>
        </pc:picChg>
        <pc:cxnChg chg="mod">
          <ac:chgData name="Tomer Lior" userId="0b0ef5ff-ab67-4385-9f92-8f37730a0874" providerId="ADAL" clId="{6880A1EA-4CBC-48D6-9260-E86EBFE08DA6}" dt="2022-02-23T10:36:57.772" v="4176" actId="14100"/>
          <ac:cxnSpMkLst>
            <pc:docMk/>
            <pc:sldMk cId="0" sldId="259"/>
            <ac:cxnSpMk id="243" creationId="{00000000-0000-0000-0000-000000000000}"/>
          </ac:cxnSpMkLst>
        </pc:cxnChg>
      </pc:sldChg>
      <pc:sldChg chg="del">
        <pc:chgData name="Tomer Lior" userId="0b0ef5ff-ab67-4385-9f92-8f37730a0874" providerId="ADAL" clId="{6880A1EA-4CBC-48D6-9260-E86EBFE08DA6}" dt="2022-02-23T11:20:36.302" v="5864" actId="47"/>
        <pc:sldMkLst>
          <pc:docMk/>
          <pc:sldMk cId="0" sldId="260"/>
        </pc:sldMkLst>
      </pc:sldChg>
      <pc:sldChg chg="del">
        <pc:chgData name="Tomer Lior" userId="0b0ef5ff-ab67-4385-9f92-8f37730a0874" providerId="ADAL" clId="{6880A1EA-4CBC-48D6-9260-E86EBFE08DA6}" dt="2022-02-23T11:18:25.302" v="5768" actId="47"/>
        <pc:sldMkLst>
          <pc:docMk/>
          <pc:sldMk cId="0" sldId="261"/>
        </pc:sldMkLst>
      </pc:sldChg>
      <pc:sldChg chg="del">
        <pc:chgData name="Tomer Lior" userId="0b0ef5ff-ab67-4385-9f92-8f37730a0874" providerId="ADAL" clId="{6880A1EA-4CBC-48D6-9260-E86EBFE08DA6}" dt="2022-02-23T11:22:20.909" v="5876" actId="47"/>
        <pc:sldMkLst>
          <pc:docMk/>
          <pc:sldMk cId="0" sldId="263"/>
        </pc:sldMkLst>
      </pc:sldChg>
      <pc:sldChg chg="del">
        <pc:chgData name="Tomer Lior" userId="0b0ef5ff-ab67-4385-9f92-8f37730a0874" providerId="ADAL" clId="{6880A1EA-4CBC-48D6-9260-E86EBFE08DA6}" dt="2022-02-23T11:20:36.302" v="5864" actId="47"/>
        <pc:sldMkLst>
          <pc:docMk/>
          <pc:sldMk cId="0" sldId="264"/>
        </pc:sldMkLst>
      </pc:sldChg>
      <pc:sldChg chg="del">
        <pc:chgData name="Tomer Lior" userId="0b0ef5ff-ab67-4385-9f92-8f37730a0874" providerId="ADAL" clId="{6880A1EA-4CBC-48D6-9260-E86EBFE08DA6}" dt="2022-02-23T11:20:36.302" v="5864" actId="47"/>
        <pc:sldMkLst>
          <pc:docMk/>
          <pc:sldMk cId="0" sldId="265"/>
        </pc:sldMkLst>
      </pc:sldChg>
      <pc:sldChg chg="del">
        <pc:chgData name="Tomer Lior" userId="0b0ef5ff-ab67-4385-9f92-8f37730a0874" providerId="ADAL" clId="{6880A1EA-4CBC-48D6-9260-E86EBFE08DA6}" dt="2022-02-23T11:18:25.302" v="5768" actId="47"/>
        <pc:sldMkLst>
          <pc:docMk/>
          <pc:sldMk cId="0" sldId="266"/>
        </pc:sldMkLst>
      </pc:sldChg>
      <pc:sldChg chg="del">
        <pc:chgData name="Tomer Lior" userId="0b0ef5ff-ab67-4385-9f92-8f37730a0874" providerId="ADAL" clId="{6880A1EA-4CBC-48D6-9260-E86EBFE08DA6}" dt="2022-02-23T11:18:25.302" v="5768" actId="47"/>
        <pc:sldMkLst>
          <pc:docMk/>
          <pc:sldMk cId="0" sldId="267"/>
        </pc:sldMkLst>
      </pc:sldChg>
      <pc:sldChg chg="del">
        <pc:chgData name="Tomer Lior" userId="0b0ef5ff-ab67-4385-9f92-8f37730a0874" providerId="ADAL" clId="{6880A1EA-4CBC-48D6-9260-E86EBFE08DA6}" dt="2022-02-23T11:18:25.302" v="5768" actId="47"/>
        <pc:sldMkLst>
          <pc:docMk/>
          <pc:sldMk cId="0" sldId="269"/>
        </pc:sldMkLst>
      </pc:sldChg>
      <pc:sldChg chg="del">
        <pc:chgData name="Tomer Lior" userId="0b0ef5ff-ab67-4385-9f92-8f37730a0874" providerId="ADAL" clId="{6880A1EA-4CBC-48D6-9260-E86EBFE08DA6}" dt="2022-02-23T11:20:36.302" v="5864" actId="47"/>
        <pc:sldMkLst>
          <pc:docMk/>
          <pc:sldMk cId="0" sldId="270"/>
        </pc:sldMkLst>
      </pc:sldChg>
      <pc:sldChg chg="del">
        <pc:chgData name="Tomer Lior" userId="0b0ef5ff-ab67-4385-9f92-8f37730a0874" providerId="ADAL" clId="{6880A1EA-4CBC-48D6-9260-E86EBFE08DA6}" dt="2022-02-22T18:30:35.616" v="2762" actId="47"/>
        <pc:sldMkLst>
          <pc:docMk/>
          <pc:sldMk cId="0" sldId="271"/>
        </pc:sldMkLst>
      </pc:sldChg>
      <pc:sldChg chg="del">
        <pc:chgData name="Tomer Lior" userId="0b0ef5ff-ab67-4385-9f92-8f37730a0874" providerId="ADAL" clId="{6880A1EA-4CBC-48D6-9260-E86EBFE08DA6}" dt="2022-02-23T11:20:36.302" v="5864" actId="47"/>
        <pc:sldMkLst>
          <pc:docMk/>
          <pc:sldMk cId="0" sldId="272"/>
        </pc:sldMkLst>
      </pc:sldChg>
      <pc:sldChg chg="del">
        <pc:chgData name="Tomer Lior" userId="0b0ef5ff-ab67-4385-9f92-8f37730a0874" providerId="ADAL" clId="{6880A1EA-4CBC-48D6-9260-E86EBFE08DA6}" dt="2022-02-23T11:20:36.302" v="5864" actId="47"/>
        <pc:sldMkLst>
          <pc:docMk/>
          <pc:sldMk cId="0" sldId="273"/>
        </pc:sldMkLst>
      </pc:sldChg>
      <pc:sldChg chg="del">
        <pc:chgData name="Tomer Lior" userId="0b0ef5ff-ab67-4385-9f92-8f37730a0874" providerId="ADAL" clId="{6880A1EA-4CBC-48D6-9260-E86EBFE08DA6}" dt="2022-02-23T11:20:36.302" v="5864" actId="47"/>
        <pc:sldMkLst>
          <pc:docMk/>
          <pc:sldMk cId="0" sldId="274"/>
        </pc:sldMkLst>
      </pc:sldChg>
      <pc:sldChg chg="addSp delSp modSp mod modNotesTx">
        <pc:chgData name="Tomer Lior" userId="0b0ef5ff-ab67-4385-9f92-8f37730a0874" providerId="ADAL" clId="{6880A1EA-4CBC-48D6-9260-E86EBFE08DA6}" dt="2022-02-23T11:19:00.784" v="5807" actId="478"/>
        <pc:sldMkLst>
          <pc:docMk/>
          <pc:sldMk cId="0" sldId="275"/>
        </pc:sldMkLst>
        <pc:spChg chg="mod">
          <ac:chgData name="Tomer Lior" userId="0b0ef5ff-ab67-4385-9f92-8f37730a0874" providerId="ADAL" clId="{6880A1EA-4CBC-48D6-9260-E86EBFE08DA6}" dt="2022-02-23T11:18:37.127" v="5789" actId="20577"/>
          <ac:spMkLst>
            <pc:docMk/>
            <pc:sldMk cId="0" sldId="275"/>
            <ac:spMk id="2" creationId="{9CA129CA-2877-46E4-899E-BBA913E7C76A}"/>
          </ac:spMkLst>
        </pc:spChg>
        <pc:spChg chg="add del mod">
          <ac:chgData name="Tomer Lior" userId="0b0ef5ff-ab67-4385-9f92-8f37730a0874" providerId="ADAL" clId="{6880A1EA-4CBC-48D6-9260-E86EBFE08DA6}" dt="2022-02-23T11:19:00.784" v="5807" actId="478"/>
          <ac:spMkLst>
            <pc:docMk/>
            <pc:sldMk cId="0" sldId="275"/>
            <ac:spMk id="4" creationId="{9B682F2F-CC6B-4635-971D-2B335DC90E03}"/>
          </ac:spMkLst>
        </pc:spChg>
        <pc:spChg chg="mod">
          <ac:chgData name="Tomer Lior" userId="0b0ef5ff-ab67-4385-9f92-8f37730a0874" providerId="ADAL" clId="{6880A1EA-4CBC-48D6-9260-E86EBFE08DA6}" dt="2022-02-23T11:18:48.483" v="5804" actId="20577"/>
          <ac:spMkLst>
            <pc:docMk/>
            <pc:sldMk cId="0" sldId="275"/>
            <ac:spMk id="7" creationId="{2432B9B3-090D-458D-9105-A0AF8DA0C673}"/>
          </ac:spMkLst>
        </pc:spChg>
        <pc:spChg chg="del">
          <ac:chgData name="Tomer Lior" userId="0b0ef5ff-ab67-4385-9f92-8f37730a0874" providerId="ADAL" clId="{6880A1EA-4CBC-48D6-9260-E86EBFE08DA6}" dt="2022-02-23T11:18:57.703" v="5806" actId="478"/>
          <ac:spMkLst>
            <pc:docMk/>
            <pc:sldMk cId="0" sldId="275"/>
            <ac:spMk id="486" creationId="{00000000-0000-0000-0000-000000000000}"/>
          </ac:spMkLst>
        </pc:spChg>
      </pc:sldChg>
      <pc:sldChg chg="del">
        <pc:chgData name="Tomer Lior" userId="0b0ef5ff-ab67-4385-9f92-8f37730a0874" providerId="ADAL" clId="{6880A1EA-4CBC-48D6-9260-E86EBFE08DA6}" dt="2022-02-23T11:18:25.302" v="5768" actId="47"/>
        <pc:sldMkLst>
          <pc:docMk/>
          <pc:sldMk cId="0" sldId="276"/>
        </pc:sldMkLst>
      </pc:sldChg>
      <pc:sldChg chg="addSp delSp modSp mod">
        <pc:chgData name="Tomer Lior" userId="0b0ef5ff-ab67-4385-9f92-8f37730a0874" providerId="ADAL" clId="{6880A1EA-4CBC-48D6-9260-E86EBFE08DA6}" dt="2022-02-23T11:20:31.647" v="5863" actId="20577"/>
        <pc:sldMkLst>
          <pc:docMk/>
          <pc:sldMk cId="0" sldId="278"/>
        </pc:sldMkLst>
        <pc:spChg chg="del">
          <ac:chgData name="Tomer Lior" userId="0b0ef5ff-ab67-4385-9f92-8f37730a0874" providerId="ADAL" clId="{6880A1EA-4CBC-48D6-9260-E86EBFE08DA6}" dt="2022-02-23T11:19:41.149" v="5826" actId="478"/>
          <ac:spMkLst>
            <pc:docMk/>
            <pc:sldMk cId="0" sldId="278"/>
            <ac:spMk id="12" creationId="{C30EE4EE-80AD-44B5-9C27-334FA51D89BE}"/>
          </ac:spMkLst>
        </pc:spChg>
        <pc:spChg chg="del">
          <ac:chgData name="Tomer Lior" userId="0b0ef5ff-ab67-4385-9f92-8f37730a0874" providerId="ADAL" clId="{6880A1EA-4CBC-48D6-9260-E86EBFE08DA6}" dt="2022-02-23T11:19:41.149" v="5826" actId="478"/>
          <ac:spMkLst>
            <pc:docMk/>
            <pc:sldMk cId="0" sldId="278"/>
            <ac:spMk id="13" creationId="{005FDCBD-F3C2-47E6-B260-3AF98CA037A9}"/>
          </ac:spMkLst>
        </pc:spChg>
        <pc:spChg chg="del">
          <ac:chgData name="Tomer Lior" userId="0b0ef5ff-ab67-4385-9f92-8f37730a0874" providerId="ADAL" clId="{6880A1EA-4CBC-48D6-9260-E86EBFE08DA6}" dt="2022-02-23T11:19:41.149" v="5826" actId="478"/>
          <ac:spMkLst>
            <pc:docMk/>
            <pc:sldMk cId="0" sldId="278"/>
            <ac:spMk id="14" creationId="{DB704331-2AAB-4AAC-9802-23FF8167CF5A}"/>
          </ac:spMkLst>
        </pc:spChg>
        <pc:spChg chg="del">
          <ac:chgData name="Tomer Lior" userId="0b0ef5ff-ab67-4385-9f92-8f37730a0874" providerId="ADAL" clId="{6880A1EA-4CBC-48D6-9260-E86EBFE08DA6}" dt="2022-02-23T11:19:41.149" v="5826" actId="478"/>
          <ac:spMkLst>
            <pc:docMk/>
            <pc:sldMk cId="0" sldId="278"/>
            <ac:spMk id="16" creationId="{F16CF33A-51E6-411F-B75C-AE7B6E29F9BA}"/>
          </ac:spMkLst>
        </pc:spChg>
        <pc:spChg chg="del">
          <ac:chgData name="Tomer Lior" userId="0b0ef5ff-ab67-4385-9f92-8f37730a0874" providerId="ADAL" clId="{6880A1EA-4CBC-48D6-9260-E86EBFE08DA6}" dt="2022-02-23T11:19:41.149" v="5826" actId="478"/>
          <ac:spMkLst>
            <pc:docMk/>
            <pc:sldMk cId="0" sldId="278"/>
            <ac:spMk id="17" creationId="{BA8E981A-D918-4F92-9CCE-06E4FB2E8880}"/>
          </ac:spMkLst>
        </pc:spChg>
        <pc:spChg chg="del">
          <ac:chgData name="Tomer Lior" userId="0b0ef5ff-ab67-4385-9f92-8f37730a0874" providerId="ADAL" clId="{6880A1EA-4CBC-48D6-9260-E86EBFE08DA6}" dt="2022-02-23T11:19:41.149" v="5826" actId="478"/>
          <ac:spMkLst>
            <pc:docMk/>
            <pc:sldMk cId="0" sldId="278"/>
            <ac:spMk id="18" creationId="{61F4403C-12DD-431D-AD6F-2D6363E5DD91}"/>
          </ac:spMkLst>
        </pc:spChg>
        <pc:spChg chg="del">
          <ac:chgData name="Tomer Lior" userId="0b0ef5ff-ab67-4385-9f92-8f37730a0874" providerId="ADAL" clId="{6880A1EA-4CBC-48D6-9260-E86EBFE08DA6}" dt="2022-02-23T11:19:41.149" v="5826" actId="478"/>
          <ac:spMkLst>
            <pc:docMk/>
            <pc:sldMk cId="0" sldId="278"/>
            <ac:spMk id="19" creationId="{13EE5678-83AE-45F3-BF54-4EB3FBD52E68}"/>
          </ac:spMkLst>
        </pc:spChg>
        <pc:spChg chg="del">
          <ac:chgData name="Tomer Lior" userId="0b0ef5ff-ab67-4385-9f92-8f37730a0874" providerId="ADAL" clId="{6880A1EA-4CBC-48D6-9260-E86EBFE08DA6}" dt="2022-02-23T11:19:41.149" v="5826" actId="478"/>
          <ac:spMkLst>
            <pc:docMk/>
            <pc:sldMk cId="0" sldId="278"/>
            <ac:spMk id="20" creationId="{7770190E-92AA-489B-A2F7-1FDB187814A8}"/>
          </ac:spMkLst>
        </pc:spChg>
        <pc:spChg chg="del">
          <ac:chgData name="Tomer Lior" userId="0b0ef5ff-ab67-4385-9f92-8f37730a0874" providerId="ADAL" clId="{6880A1EA-4CBC-48D6-9260-E86EBFE08DA6}" dt="2022-02-23T11:19:41.149" v="5826" actId="478"/>
          <ac:spMkLst>
            <pc:docMk/>
            <pc:sldMk cId="0" sldId="278"/>
            <ac:spMk id="21" creationId="{801001BB-4946-4380-9FA5-687500F453A5}"/>
          </ac:spMkLst>
        </pc:spChg>
        <pc:spChg chg="del">
          <ac:chgData name="Tomer Lior" userId="0b0ef5ff-ab67-4385-9f92-8f37730a0874" providerId="ADAL" clId="{6880A1EA-4CBC-48D6-9260-E86EBFE08DA6}" dt="2022-02-23T11:19:41.149" v="5826" actId="478"/>
          <ac:spMkLst>
            <pc:docMk/>
            <pc:sldMk cId="0" sldId="278"/>
            <ac:spMk id="22" creationId="{BA8B3686-9ACC-4683-9F8F-960596BE91B9}"/>
          </ac:spMkLst>
        </pc:spChg>
        <pc:spChg chg="del">
          <ac:chgData name="Tomer Lior" userId="0b0ef5ff-ab67-4385-9f92-8f37730a0874" providerId="ADAL" clId="{6880A1EA-4CBC-48D6-9260-E86EBFE08DA6}" dt="2022-02-23T11:19:41.149" v="5826" actId="478"/>
          <ac:spMkLst>
            <pc:docMk/>
            <pc:sldMk cId="0" sldId="278"/>
            <ac:spMk id="23" creationId="{E5CA109D-D569-4860-BEC5-63CFCE5C4D4F}"/>
          </ac:spMkLst>
        </pc:spChg>
        <pc:spChg chg="del">
          <ac:chgData name="Tomer Lior" userId="0b0ef5ff-ab67-4385-9f92-8f37730a0874" providerId="ADAL" clId="{6880A1EA-4CBC-48D6-9260-E86EBFE08DA6}" dt="2022-02-23T11:19:41.149" v="5826" actId="478"/>
          <ac:spMkLst>
            <pc:docMk/>
            <pc:sldMk cId="0" sldId="278"/>
            <ac:spMk id="24" creationId="{A5E6FA47-B129-4718-A5BD-C51EC4E3B02E}"/>
          </ac:spMkLst>
        </pc:spChg>
        <pc:spChg chg="add mod">
          <ac:chgData name="Tomer Lior" userId="0b0ef5ff-ab67-4385-9f92-8f37730a0874" providerId="ADAL" clId="{6880A1EA-4CBC-48D6-9260-E86EBFE08DA6}" dt="2022-02-23T11:20:20.919" v="5855" actId="207"/>
          <ac:spMkLst>
            <pc:docMk/>
            <pc:sldMk cId="0" sldId="278"/>
            <ac:spMk id="25" creationId="{7F13BAD5-D8C3-460E-83E8-5DDCF884F602}"/>
          </ac:spMkLst>
        </pc:spChg>
        <pc:spChg chg="add mod">
          <ac:chgData name="Tomer Lior" userId="0b0ef5ff-ab67-4385-9f92-8f37730a0874" providerId="ADAL" clId="{6880A1EA-4CBC-48D6-9260-E86EBFE08DA6}" dt="2022-02-23T11:19:45.248" v="5841" actId="1036"/>
          <ac:spMkLst>
            <pc:docMk/>
            <pc:sldMk cId="0" sldId="278"/>
            <ac:spMk id="27" creationId="{AE533BAE-F8B1-419B-A170-70A7D97201F8}"/>
          </ac:spMkLst>
        </pc:spChg>
        <pc:spChg chg="add mod">
          <ac:chgData name="Tomer Lior" userId="0b0ef5ff-ab67-4385-9f92-8f37730a0874" providerId="ADAL" clId="{6880A1EA-4CBC-48D6-9260-E86EBFE08DA6}" dt="2022-02-23T11:19:45.248" v="5841" actId="1036"/>
          <ac:spMkLst>
            <pc:docMk/>
            <pc:sldMk cId="0" sldId="278"/>
            <ac:spMk id="28" creationId="{460881AA-8EE7-4180-9533-C0E638EAFAB6}"/>
          </ac:spMkLst>
        </pc:spChg>
        <pc:spChg chg="add mod">
          <ac:chgData name="Tomer Lior" userId="0b0ef5ff-ab67-4385-9f92-8f37730a0874" providerId="ADAL" clId="{6880A1EA-4CBC-48D6-9260-E86EBFE08DA6}" dt="2022-02-23T11:19:45.248" v="5841" actId="1036"/>
          <ac:spMkLst>
            <pc:docMk/>
            <pc:sldMk cId="0" sldId="278"/>
            <ac:spMk id="29" creationId="{3C2CE341-97B3-4590-A7F2-23956D2BEC6A}"/>
          </ac:spMkLst>
        </pc:spChg>
        <pc:spChg chg="add mod">
          <ac:chgData name="Tomer Lior" userId="0b0ef5ff-ab67-4385-9f92-8f37730a0874" providerId="ADAL" clId="{6880A1EA-4CBC-48D6-9260-E86EBFE08DA6}" dt="2022-02-23T11:20:16.824" v="5853" actId="207"/>
          <ac:spMkLst>
            <pc:docMk/>
            <pc:sldMk cId="0" sldId="278"/>
            <ac:spMk id="30" creationId="{491F5A67-8287-4A77-80E3-CF5A05BACAE4}"/>
          </ac:spMkLst>
        </pc:spChg>
        <pc:spChg chg="add mod">
          <ac:chgData name="Tomer Lior" userId="0b0ef5ff-ab67-4385-9f92-8f37730a0874" providerId="ADAL" clId="{6880A1EA-4CBC-48D6-9260-E86EBFE08DA6}" dt="2022-02-23T11:20:31.647" v="5863" actId="20577"/>
          <ac:spMkLst>
            <pc:docMk/>
            <pc:sldMk cId="0" sldId="278"/>
            <ac:spMk id="31" creationId="{CD9EB1BB-C7FB-4657-BDE3-305F7DAB8A3A}"/>
          </ac:spMkLst>
        </pc:spChg>
        <pc:spChg chg="add mod">
          <ac:chgData name="Tomer Lior" userId="0b0ef5ff-ab67-4385-9f92-8f37730a0874" providerId="ADAL" clId="{6880A1EA-4CBC-48D6-9260-E86EBFE08DA6}" dt="2022-02-23T11:19:45.248" v="5841" actId="1036"/>
          <ac:spMkLst>
            <pc:docMk/>
            <pc:sldMk cId="0" sldId="278"/>
            <ac:spMk id="32" creationId="{E178EAD5-0D2C-4C2A-8FB8-74A1FC621B94}"/>
          </ac:spMkLst>
        </pc:spChg>
        <pc:spChg chg="add mod">
          <ac:chgData name="Tomer Lior" userId="0b0ef5ff-ab67-4385-9f92-8f37730a0874" providerId="ADAL" clId="{6880A1EA-4CBC-48D6-9260-E86EBFE08DA6}" dt="2022-02-23T11:20:19.159" v="5854" actId="207"/>
          <ac:spMkLst>
            <pc:docMk/>
            <pc:sldMk cId="0" sldId="278"/>
            <ac:spMk id="33" creationId="{63FF43DD-87AA-46AE-AEC6-2E6BF09B04C3}"/>
          </ac:spMkLst>
        </pc:spChg>
        <pc:spChg chg="add del mod">
          <ac:chgData name="Tomer Lior" userId="0b0ef5ff-ab67-4385-9f92-8f37730a0874" providerId="ADAL" clId="{6880A1EA-4CBC-48D6-9260-E86EBFE08DA6}" dt="2022-02-23T11:20:10.114" v="5850"/>
          <ac:spMkLst>
            <pc:docMk/>
            <pc:sldMk cId="0" sldId="278"/>
            <ac:spMk id="34" creationId="{1CDBB714-92E1-497F-8319-4C6BEEDA5572}"/>
          </ac:spMkLst>
        </pc:spChg>
        <pc:spChg chg="add del mod">
          <ac:chgData name="Tomer Lior" userId="0b0ef5ff-ab67-4385-9f92-8f37730a0874" providerId="ADAL" clId="{6880A1EA-4CBC-48D6-9260-E86EBFE08DA6}" dt="2022-02-23T11:20:10.114" v="5850"/>
          <ac:spMkLst>
            <pc:docMk/>
            <pc:sldMk cId="0" sldId="278"/>
            <ac:spMk id="36" creationId="{78AFA68F-74D2-4D90-A748-D7C70F8C9789}"/>
          </ac:spMkLst>
        </pc:spChg>
        <pc:spChg chg="add del mod">
          <ac:chgData name="Tomer Lior" userId="0b0ef5ff-ab67-4385-9f92-8f37730a0874" providerId="ADAL" clId="{6880A1EA-4CBC-48D6-9260-E86EBFE08DA6}" dt="2022-02-23T11:20:10.114" v="5850"/>
          <ac:spMkLst>
            <pc:docMk/>
            <pc:sldMk cId="0" sldId="278"/>
            <ac:spMk id="37" creationId="{737C69B4-AD81-42C8-9F37-2F1097042C1B}"/>
          </ac:spMkLst>
        </pc:spChg>
        <pc:spChg chg="add del mod">
          <ac:chgData name="Tomer Lior" userId="0b0ef5ff-ab67-4385-9f92-8f37730a0874" providerId="ADAL" clId="{6880A1EA-4CBC-48D6-9260-E86EBFE08DA6}" dt="2022-02-23T11:20:10.114" v="5850"/>
          <ac:spMkLst>
            <pc:docMk/>
            <pc:sldMk cId="0" sldId="278"/>
            <ac:spMk id="38" creationId="{C40E2F65-9B8F-4D38-985E-DDE585B3AA2B}"/>
          </ac:spMkLst>
        </pc:spChg>
        <pc:spChg chg="add del mod">
          <ac:chgData name="Tomer Lior" userId="0b0ef5ff-ab67-4385-9f92-8f37730a0874" providerId="ADAL" clId="{6880A1EA-4CBC-48D6-9260-E86EBFE08DA6}" dt="2022-02-23T11:20:10.114" v="5850"/>
          <ac:spMkLst>
            <pc:docMk/>
            <pc:sldMk cId="0" sldId="278"/>
            <ac:spMk id="39" creationId="{9720C82B-D47A-4A21-9FE4-B9D8E7167B46}"/>
          </ac:spMkLst>
        </pc:spChg>
        <pc:spChg chg="add del mod">
          <ac:chgData name="Tomer Lior" userId="0b0ef5ff-ab67-4385-9f92-8f37730a0874" providerId="ADAL" clId="{6880A1EA-4CBC-48D6-9260-E86EBFE08DA6}" dt="2022-02-23T11:20:10.114" v="5850"/>
          <ac:spMkLst>
            <pc:docMk/>
            <pc:sldMk cId="0" sldId="278"/>
            <ac:spMk id="40" creationId="{489A063E-D751-4C64-B22A-10F5BCF69DE8}"/>
          </ac:spMkLst>
        </pc:spChg>
        <pc:spChg chg="add del mod">
          <ac:chgData name="Tomer Lior" userId="0b0ef5ff-ab67-4385-9f92-8f37730a0874" providerId="ADAL" clId="{6880A1EA-4CBC-48D6-9260-E86EBFE08DA6}" dt="2022-02-23T11:20:10.114" v="5850"/>
          <ac:spMkLst>
            <pc:docMk/>
            <pc:sldMk cId="0" sldId="278"/>
            <ac:spMk id="41" creationId="{75D64E85-5266-47C2-8FA1-2A6942207D92}"/>
          </ac:spMkLst>
        </pc:spChg>
        <pc:spChg chg="add del mod">
          <ac:chgData name="Tomer Lior" userId="0b0ef5ff-ab67-4385-9f92-8f37730a0874" providerId="ADAL" clId="{6880A1EA-4CBC-48D6-9260-E86EBFE08DA6}" dt="2022-02-23T11:20:10.114" v="5850"/>
          <ac:spMkLst>
            <pc:docMk/>
            <pc:sldMk cId="0" sldId="278"/>
            <ac:spMk id="42" creationId="{E0C33B6D-EEE9-4F7C-A0B3-F616634AC178}"/>
          </ac:spMkLst>
        </pc:spChg>
        <pc:spChg chg="mod">
          <ac:chgData name="Tomer Lior" userId="0b0ef5ff-ab67-4385-9f92-8f37730a0874" providerId="ADAL" clId="{6880A1EA-4CBC-48D6-9260-E86EBFE08DA6}" dt="2022-02-23T11:19:20.614" v="5825" actId="1076"/>
          <ac:spMkLst>
            <pc:docMk/>
            <pc:sldMk cId="0" sldId="278"/>
            <ac:spMk id="514" creationId="{00000000-0000-0000-0000-000000000000}"/>
          </ac:spMkLst>
        </pc:spChg>
        <pc:cxnChg chg="del">
          <ac:chgData name="Tomer Lior" userId="0b0ef5ff-ab67-4385-9f92-8f37730a0874" providerId="ADAL" clId="{6880A1EA-4CBC-48D6-9260-E86EBFE08DA6}" dt="2022-02-23T11:19:41.149" v="5826" actId="478"/>
          <ac:cxnSpMkLst>
            <pc:docMk/>
            <pc:sldMk cId="0" sldId="278"/>
            <ac:cxnSpMk id="15" creationId="{BFB81CDA-9023-4A9A-BE3C-2564B2AD2BFF}"/>
          </ac:cxnSpMkLst>
        </pc:cxnChg>
        <pc:cxnChg chg="add mod">
          <ac:chgData name="Tomer Lior" userId="0b0ef5ff-ab67-4385-9f92-8f37730a0874" providerId="ADAL" clId="{6880A1EA-4CBC-48D6-9260-E86EBFE08DA6}" dt="2022-02-23T11:20:01.638" v="5845" actId="1036"/>
          <ac:cxnSpMkLst>
            <pc:docMk/>
            <pc:sldMk cId="0" sldId="278"/>
            <ac:cxnSpMk id="26" creationId="{6EE158EF-1C70-45DC-9FE7-6051D49566B6}"/>
          </ac:cxnSpMkLst>
        </pc:cxnChg>
        <pc:cxnChg chg="add del mod">
          <ac:chgData name="Tomer Lior" userId="0b0ef5ff-ab67-4385-9f92-8f37730a0874" providerId="ADAL" clId="{6880A1EA-4CBC-48D6-9260-E86EBFE08DA6}" dt="2022-02-23T11:20:10.114" v="5850"/>
          <ac:cxnSpMkLst>
            <pc:docMk/>
            <pc:sldMk cId="0" sldId="278"/>
            <ac:cxnSpMk id="35" creationId="{FD472410-1B25-4125-86D1-FE55777C1DA2}"/>
          </ac:cxnSpMkLst>
        </pc:cxnChg>
      </pc:sldChg>
      <pc:sldChg chg="modSp mod modAnim">
        <pc:chgData name="Tomer Lior" userId="0b0ef5ff-ab67-4385-9f92-8f37730a0874" providerId="ADAL" clId="{6880A1EA-4CBC-48D6-9260-E86EBFE08DA6}" dt="2022-02-23T13:58:52.668" v="5896"/>
        <pc:sldMkLst>
          <pc:docMk/>
          <pc:sldMk cId="2609893084" sldId="279"/>
        </pc:sldMkLst>
        <pc:spChg chg="mod">
          <ac:chgData name="Tomer Lior" userId="0b0ef5ff-ab67-4385-9f92-8f37730a0874" providerId="ADAL" clId="{6880A1EA-4CBC-48D6-9260-E86EBFE08DA6}" dt="2022-02-22T12:01:52.526" v="312" actId="20577"/>
          <ac:spMkLst>
            <pc:docMk/>
            <pc:sldMk cId="2609893084" sldId="279"/>
            <ac:spMk id="2" creationId="{AFFA5E8B-65E5-4992-86F1-237D50942575}"/>
          </ac:spMkLst>
        </pc:spChg>
        <pc:spChg chg="mod">
          <ac:chgData name="Tomer Lior" userId="0b0ef5ff-ab67-4385-9f92-8f37730a0874" providerId="ADAL" clId="{6880A1EA-4CBC-48D6-9260-E86EBFE08DA6}" dt="2022-02-22T12:02:15.964" v="364" actId="20577"/>
          <ac:spMkLst>
            <pc:docMk/>
            <pc:sldMk cId="2609893084" sldId="279"/>
            <ac:spMk id="3" creationId="{6A1FD394-CAB3-45DB-929E-061D481F12F3}"/>
          </ac:spMkLst>
        </pc:spChg>
        <pc:spChg chg="mod">
          <ac:chgData name="Tomer Lior" userId="0b0ef5ff-ab67-4385-9f92-8f37730a0874" providerId="ADAL" clId="{6880A1EA-4CBC-48D6-9260-E86EBFE08DA6}" dt="2022-02-23T11:21:12.362" v="5869" actId="20577"/>
          <ac:spMkLst>
            <pc:docMk/>
            <pc:sldMk cId="2609893084" sldId="279"/>
            <ac:spMk id="4" creationId="{E20CEDAE-BB2E-4A13-9446-86B838B25533}"/>
          </ac:spMkLst>
        </pc:spChg>
      </pc:sldChg>
      <pc:sldChg chg="del">
        <pc:chgData name="Tomer Lior" userId="0b0ef5ff-ab67-4385-9f92-8f37730a0874" providerId="ADAL" clId="{6880A1EA-4CBC-48D6-9260-E86EBFE08DA6}" dt="2022-02-22T18:30:38.060" v="2765" actId="47"/>
        <pc:sldMkLst>
          <pc:docMk/>
          <pc:sldMk cId="3744606559" sldId="285"/>
        </pc:sldMkLst>
      </pc:sldChg>
      <pc:sldChg chg="del">
        <pc:chgData name="Tomer Lior" userId="0b0ef5ff-ab67-4385-9f92-8f37730a0874" providerId="ADAL" clId="{6880A1EA-4CBC-48D6-9260-E86EBFE08DA6}" dt="2022-02-23T11:18:25.302" v="5768" actId="47"/>
        <pc:sldMkLst>
          <pc:docMk/>
          <pc:sldMk cId="2264000195" sldId="286"/>
        </pc:sldMkLst>
      </pc:sldChg>
      <pc:sldChg chg="del">
        <pc:chgData name="Tomer Lior" userId="0b0ef5ff-ab67-4385-9f92-8f37730a0874" providerId="ADAL" clId="{6880A1EA-4CBC-48D6-9260-E86EBFE08DA6}" dt="2022-02-23T11:18:25.302" v="5768" actId="47"/>
        <pc:sldMkLst>
          <pc:docMk/>
          <pc:sldMk cId="2598517947" sldId="289"/>
        </pc:sldMkLst>
      </pc:sldChg>
      <pc:sldChg chg="del">
        <pc:chgData name="Tomer Lior" userId="0b0ef5ff-ab67-4385-9f92-8f37730a0874" providerId="ADAL" clId="{6880A1EA-4CBC-48D6-9260-E86EBFE08DA6}" dt="2022-02-23T11:18:25.302" v="5768" actId="47"/>
        <pc:sldMkLst>
          <pc:docMk/>
          <pc:sldMk cId="1205030480" sldId="290"/>
        </pc:sldMkLst>
      </pc:sldChg>
      <pc:sldChg chg="del">
        <pc:chgData name="Tomer Lior" userId="0b0ef5ff-ab67-4385-9f92-8f37730a0874" providerId="ADAL" clId="{6880A1EA-4CBC-48D6-9260-E86EBFE08DA6}" dt="2022-02-23T11:18:25.302" v="5768" actId="47"/>
        <pc:sldMkLst>
          <pc:docMk/>
          <pc:sldMk cId="2638990672" sldId="291"/>
        </pc:sldMkLst>
      </pc:sldChg>
      <pc:sldChg chg="del">
        <pc:chgData name="Tomer Lior" userId="0b0ef5ff-ab67-4385-9f92-8f37730a0874" providerId="ADAL" clId="{6880A1EA-4CBC-48D6-9260-E86EBFE08DA6}" dt="2022-02-23T11:18:25.302" v="5768" actId="47"/>
        <pc:sldMkLst>
          <pc:docMk/>
          <pc:sldMk cId="3875720512" sldId="292"/>
        </pc:sldMkLst>
      </pc:sldChg>
      <pc:sldChg chg="del">
        <pc:chgData name="Tomer Lior" userId="0b0ef5ff-ab67-4385-9f92-8f37730a0874" providerId="ADAL" clId="{6880A1EA-4CBC-48D6-9260-E86EBFE08DA6}" dt="2022-02-23T11:18:25.302" v="5768" actId="47"/>
        <pc:sldMkLst>
          <pc:docMk/>
          <pc:sldMk cId="3411514329" sldId="293"/>
        </pc:sldMkLst>
      </pc:sldChg>
      <pc:sldChg chg="del">
        <pc:chgData name="Tomer Lior" userId="0b0ef5ff-ab67-4385-9f92-8f37730a0874" providerId="ADAL" clId="{6880A1EA-4CBC-48D6-9260-E86EBFE08DA6}" dt="2022-02-22T18:30:36.595" v="2763" actId="47"/>
        <pc:sldMkLst>
          <pc:docMk/>
          <pc:sldMk cId="213979766" sldId="294"/>
        </pc:sldMkLst>
      </pc:sldChg>
      <pc:sldChg chg="del">
        <pc:chgData name="Tomer Lior" userId="0b0ef5ff-ab67-4385-9f92-8f37730a0874" providerId="ADAL" clId="{6880A1EA-4CBC-48D6-9260-E86EBFE08DA6}" dt="2022-02-22T18:30:37.321" v="2764" actId="47"/>
        <pc:sldMkLst>
          <pc:docMk/>
          <pc:sldMk cId="413898056" sldId="295"/>
        </pc:sldMkLst>
      </pc:sldChg>
      <pc:sldChg chg="del">
        <pc:chgData name="Tomer Lior" userId="0b0ef5ff-ab67-4385-9f92-8f37730a0874" providerId="ADAL" clId="{6880A1EA-4CBC-48D6-9260-E86EBFE08DA6}" dt="2022-02-23T11:18:25.302" v="5768" actId="47"/>
        <pc:sldMkLst>
          <pc:docMk/>
          <pc:sldMk cId="1004225097" sldId="296"/>
        </pc:sldMkLst>
      </pc:sldChg>
      <pc:sldChg chg="del">
        <pc:chgData name="Tomer Lior" userId="0b0ef5ff-ab67-4385-9f92-8f37730a0874" providerId="ADAL" clId="{6880A1EA-4CBC-48D6-9260-E86EBFE08DA6}" dt="2022-02-23T11:18:25.302" v="5768" actId="47"/>
        <pc:sldMkLst>
          <pc:docMk/>
          <pc:sldMk cId="3625574232" sldId="297"/>
        </pc:sldMkLst>
      </pc:sldChg>
      <pc:sldChg chg="del">
        <pc:chgData name="Tomer Lior" userId="0b0ef5ff-ab67-4385-9f92-8f37730a0874" providerId="ADAL" clId="{6880A1EA-4CBC-48D6-9260-E86EBFE08DA6}" dt="2022-02-23T11:18:25.302" v="5768" actId="47"/>
        <pc:sldMkLst>
          <pc:docMk/>
          <pc:sldMk cId="195234324" sldId="298"/>
        </pc:sldMkLst>
      </pc:sldChg>
      <pc:sldChg chg="del">
        <pc:chgData name="Tomer Lior" userId="0b0ef5ff-ab67-4385-9f92-8f37730a0874" providerId="ADAL" clId="{6880A1EA-4CBC-48D6-9260-E86EBFE08DA6}" dt="2022-02-23T11:18:25.302" v="5768" actId="47"/>
        <pc:sldMkLst>
          <pc:docMk/>
          <pc:sldMk cId="3060557738" sldId="299"/>
        </pc:sldMkLst>
      </pc:sldChg>
      <pc:sldChg chg="del">
        <pc:chgData name="Tomer Lior" userId="0b0ef5ff-ab67-4385-9f92-8f37730a0874" providerId="ADAL" clId="{6880A1EA-4CBC-48D6-9260-E86EBFE08DA6}" dt="2022-02-22T07:54:28.057" v="0" actId="47"/>
        <pc:sldMkLst>
          <pc:docMk/>
          <pc:sldMk cId="1239105414" sldId="300"/>
        </pc:sldMkLst>
      </pc:sldChg>
      <pc:sldChg chg="del">
        <pc:chgData name="Tomer Lior" userId="0b0ef5ff-ab67-4385-9f92-8f37730a0874" providerId="ADAL" clId="{6880A1EA-4CBC-48D6-9260-E86EBFE08DA6}" dt="2022-02-23T11:18:25.302" v="5768" actId="47"/>
        <pc:sldMkLst>
          <pc:docMk/>
          <pc:sldMk cId="153501572" sldId="319"/>
        </pc:sldMkLst>
      </pc:sldChg>
      <pc:sldChg chg="addSp delSp modSp new mod modAnim">
        <pc:chgData name="Tomer Lior" userId="0b0ef5ff-ab67-4385-9f92-8f37730a0874" providerId="ADAL" clId="{6880A1EA-4CBC-48D6-9260-E86EBFE08DA6}" dt="2022-02-23T13:59:19.939" v="5900"/>
        <pc:sldMkLst>
          <pc:docMk/>
          <pc:sldMk cId="3239195463" sldId="320"/>
        </pc:sldMkLst>
        <pc:spChg chg="del">
          <ac:chgData name="Tomer Lior" userId="0b0ef5ff-ab67-4385-9f92-8f37730a0874" providerId="ADAL" clId="{6880A1EA-4CBC-48D6-9260-E86EBFE08DA6}" dt="2022-02-22T17:18:13.453" v="759" actId="478"/>
          <ac:spMkLst>
            <pc:docMk/>
            <pc:sldMk cId="3239195463" sldId="320"/>
            <ac:spMk id="2" creationId="{E57B35AE-94C7-4B30-AA39-BAAC29A3C051}"/>
          </ac:spMkLst>
        </pc:spChg>
        <pc:spChg chg="del">
          <ac:chgData name="Tomer Lior" userId="0b0ef5ff-ab67-4385-9f92-8f37730a0874" providerId="ADAL" clId="{6880A1EA-4CBC-48D6-9260-E86EBFE08DA6}" dt="2022-02-22T17:18:12.140" v="758" actId="478"/>
          <ac:spMkLst>
            <pc:docMk/>
            <pc:sldMk cId="3239195463" sldId="320"/>
            <ac:spMk id="3" creationId="{EA8E3512-F386-4F10-9F02-4414BEE0F7E0}"/>
          </ac:spMkLst>
        </pc:spChg>
        <pc:spChg chg="add mod">
          <ac:chgData name="Tomer Lior" userId="0b0ef5ff-ab67-4385-9f92-8f37730a0874" providerId="ADAL" clId="{6880A1EA-4CBC-48D6-9260-E86EBFE08DA6}" dt="2022-02-22T17:26:11.534" v="918" actId="164"/>
          <ac:spMkLst>
            <pc:docMk/>
            <pc:sldMk cId="3239195463" sldId="320"/>
            <ac:spMk id="6" creationId="{BDEA537B-7BB0-4E74-8A43-6E803E9749DA}"/>
          </ac:spMkLst>
        </pc:spChg>
        <pc:grpChg chg="add mod">
          <ac:chgData name="Tomer Lior" userId="0b0ef5ff-ab67-4385-9f92-8f37730a0874" providerId="ADAL" clId="{6880A1EA-4CBC-48D6-9260-E86EBFE08DA6}" dt="2022-02-22T17:26:11.534" v="918" actId="164"/>
          <ac:grpSpMkLst>
            <pc:docMk/>
            <pc:sldMk cId="3239195463" sldId="320"/>
            <ac:grpSpMk id="7" creationId="{70223CB3-A8C2-4FE0-964C-23D83CB5F281}"/>
          </ac:grpSpMkLst>
        </pc:grpChg>
        <pc:picChg chg="add mod">
          <ac:chgData name="Tomer Lior" userId="0b0ef5ff-ab67-4385-9f92-8f37730a0874" providerId="ADAL" clId="{6880A1EA-4CBC-48D6-9260-E86EBFE08DA6}" dt="2022-02-22T17:26:11.534" v="918" actId="164"/>
          <ac:picMkLst>
            <pc:docMk/>
            <pc:sldMk cId="3239195463" sldId="320"/>
            <ac:picMk id="5" creationId="{A20CADD0-3611-4E30-804B-851FA6583CF7}"/>
          </ac:picMkLst>
        </pc:picChg>
      </pc:sldChg>
      <pc:sldChg chg="addSp delSp modSp new mod modAnim modNotes modNotesTx">
        <pc:chgData name="Tomer Lior" userId="0b0ef5ff-ab67-4385-9f92-8f37730a0874" providerId="ADAL" clId="{6880A1EA-4CBC-48D6-9260-E86EBFE08DA6}" dt="2022-02-23T13:59:44.845" v="5904"/>
        <pc:sldMkLst>
          <pc:docMk/>
          <pc:sldMk cId="4002114099" sldId="321"/>
        </pc:sldMkLst>
        <pc:spChg chg="mod">
          <ac:chgData name="Tomer Lior" userId="0b0ef5ff-ab67-4385-9f92-8f37730a0874" providerId="ADAL" clId="{6880A1EA-4CBC-48D6-9260-E86EBFE08DA6}" dt="2022-02-22T18:27:19.187" v="2314" actId="113"/>
          <ac:spMkLst>
            <pc:docMk/>
            <pc:sldMk cId="4002114099" sldId="321"/>
            <ac:spMk id="2" creationId="{2D285938-8F12-4458-B3F0-4F0E49BE5142}"/>
          </ac:spMkLst>
        </pc:spChg>
        <pc:spChg chg="mod">
          <ac:chgData name="Tomer Lior" userId="0b0ef5ff-ab67-4385-9f92-8f37730a0874" providerId="ADAL" clId="{6880A1EA-4CBC-48D6-9260-E86EBFE08DA6}" dt="2022-02-22T17:21:05.908" v="819" actId="20577"/>
          <ac:spMkLst>
            <pc:docMk/>
            <pc:sldMk cId="4002114099" sldId="321"/>
            <ac:spMk id="3" creationId="{EC25ECC0-8837-4397-A188-6BEC48898F12}"/>
          </ac:spMkLst>
        </pc:spChg>
        <pc:spChg chg="del">
          <ac:chgData name="Tomer Lior" userId="0b0ef5ff-ab67-4385-9f92-8f37730a0874" providerId="ADAL" clId="{6880A1EA-4CBC-48D6-9260-E86EBFE08DA6}" dt="2022-02-22T17:20:43.174" v="767" actId="478"/>
          <ac:spMkLst>
            <pc:docMk/>
            <pc:sldMk cId="4002114099" sldId="321"/>
            <ac:spMk id="4" creationId="{740717BE-8760-4727-AD2F-D16F549DA6BF}"/>
          </ac:spMkLst>
        </pc:spChg>
        <pc:spChg chg="add mod">
          <ac:chgData name="Tomer Lior" userId="0b0ef5ff-ab67-4385-9f92-8f37730a0874" providerId="ADAL" clId="{6880A1EA-4CBC-48D6-9260-E86EBFE08DA6}" dt="2022-02-22T17:24:03.690" v="873" actId="1076"/>
          <ac:spMkLst>
            <pc:docMk/>
            <pc:sldMk cId="4002114099" sldId="321"/>
            <ac:spMk id="6" creationId="{A957AAA3-8B37-47D3-9611-9B087DE970F1}"/>
          </ac:spMkLst>
        </pc:spChg>
        <pc:spChg chg="mod">
          <ac:chgData name="Tomer Lior" userId="0b0ef5ff-ab67-4385-9f92-8f37730a0874" providerId="ADAL" clId="{6880A1EA-4CBC-48D6-9260-E86EBFE08DA6}" dt="2022-02-22T17:23:59.153" v="872"/>
          <ac:spMkLst>
            <pc:docMk/>
            <pc:sldMk cId="4002114099" sldId="321"/>
            <ac:spMk id="8" creationId="{748FDF05-8A08-4B03-828D-2098041C4D9A}"/>
          </ac:spMkLst>
        </pc:spChg>
        <pc:spChg chg="mod">
          <ac:chgData name="Tomer Lior" userId="0b0ef5ff-ab67-4385-9f92-8f37730a0874" providerId="ADAL" clId="{6880A1EA-4CBC-48D6-9260-E86EBFE08DA6}" dt="2022-02-22T17:23:59.153" v="872"/>
          <ac:spMkLst>
            <pc:docMk/>
            <pc:sldMk cId="4002114099" sldId="321"/>
            <ac:spMk id="9" creationId="{A5377D78-79FB-42DF-9B34-E99C7E028CEF}"/>
          </ac:spMkLst>
        </pc:spChg>
        <pc:spChg chg="mod">
          <ac:chgData name="Tomer Lior" userId="0b0ef5ff-ab67-4385-9f92-8f37730a0874" providerId="ADAL" clId="{6880A1EA-4CBC-48D6-9260-E86EBFE08DA6}" dt="2022-02-22T17:23:59.153" v="872"/>
          <ac:spMkLst>
            <pc:docMk/>
            <pc:sldMk cId="4002114099" sldId="321"/>
            <ac:spMk id="10" creationId="{A4E62405-1044-4ED8-B994-CB41CF199E93}"/>
          </ac:spMkLst>
        </pc:spChg>
        <pc:spChg chg="mod">
          <ac:chgData name="Tomer Lior" userId="0b0ef5ff-ab67-4385-9f92-8f37730a0874" providerId="ADAL" clId="{6880A1EA-4CBC-48D6-9260-E86EBFE08DA6}" dt="2022-02-22T17:23:59.153" v="872"/>
          <ac:spMkLst>
            <pc:docMk/>
            <pc:sldMk cId="4002114099" sldId="321"/>
            <ac:spMk id="11" creationId="{5BBF8767-6FA7-44B5-8B05-288AEB36EC3C}"/>
          </ac:spMkLst>
        </pc:spChg>
        <pc:spChg chg="mod">
          <ac:chgData name="Tomer Lior" userId="0b0ef5ff-ab67-4385-9f92-8f37730a0874" providerId="ADAL" clId="{6880A1EA-4CBC-48D6-9260-E86EBFE08DA6}" dt="2022-02-22T17:23:59.153" v="872"/>
          <ac:spMkLst>
            <pc:docMk/>
            <pc:sldMk cId="4002114099" sldId="321"/>
            <ac:spMk id="12" creationId="{F3ED6BD4-B698-4E74-AFA4-B2B6E2F20C7D}"/>
          </ac:spMkLst>
        </pc:spChg>
        <pc:spChg chg="mod">
          <ac:chgData name="Tomer Lior" userId="0b0ef5ff-ab67-4385-9f92-8f37730a0874" providerId="ADAL" clId="{6880A1EA-4CBC-48D6-9260-E86EBFE08DA6}" dt="2022-02-22T17:23:59.153" v="872"/>
          <ac:spMkLst>
            <pc:docMk/>
            <pc:sldMk cId="4002114099" sldId="321"/>
            <ac:spMk id="14" creationId="{5D52B461-BC8E-48D9-9A12-8A98C11F74A4}"/>
          </ac:spMkLst>
        </pc:spChg>
        <pc:spChg chg="mod">
          <ac:chgData name="Tomer Lior" userId="0b0ef5ff-ab67-4385-9f92-8f37730a0874" providerId="ADAL" clId="{6880A1EA-4CBC-48D6-9260-E86EBFE08DA6}" dt="2022-02-22T17:23:59.153" v="872"/>
          <ac:spMkLst>
            <pc:docMk/>
            <pc:sldMk cId="4002114099" sldId="321"/>
            <ac:spMk id="15" creationId="{24CEB722-8668-41F8-A7D1-C64E60894B9B}"/>
          </ac:spMkLst>
        </pc:spChg>
        <pc:grpChg chg="add mod">
          <ac:chgData name="Tomer Lior" userId="0b0ef5ff-ab67-4385-9f92-8f37730a0874" providerId="ADAL" clId="{6880A1EA-4CBC-48D6-9260-E86EBFE08DA6}" dt="2022-02-22T17:24:03.690" v="873" actId="1076"/>
          <ac:grpSpMkLst>
            <pc:docMk/>
            <pc:sldMk cId="4002114099" sldId="321"/>
            <ac:grpSpMk id="7" creationId="{5F99CDC8-E766-49F8-AB9A-D4BAA2D54ABC}"/>
          </ac:grpSpMkLst>
        </pc:grpChg>
        <pc:grpChg chg="mod">
          <ac:chgData name="Tomer Lior" userId="0b0ef5ff-ab67-4385-9f92-8f37730a0874" providerId="ADAL" clId="{6880A1EA-4CBC-48D6-9260-E86EBFE08DA6}" dt="2022-02-22T17:23:59.153" v="872"/>
          <ac:grpSpMkLst>
            <pc:docMk/>
            <pc:sldMk cId="4002114099" sldId="321"/>
            <ac:grpSpMk id="13" creationId="{A5D79075-A2DE-484B-A696-314B4DC44BCA}"/>
          </ac:grpSpMkLst>
        </pc:grpChg>
        <pc:picChg chg="add mod">
          <ac:chgData name="Tomer Lior" userId="0b0ef5ff-ab67-4385-9f92-8f37730a0874" providerId="ADAL" clId="{6880A1EA-4CBC-48D6-9260-E86EBFE08DA6}" dt="2022-02-22T17:24:41.298" v="910" actId="1036"/>
          <ac:picMkLst>
            <pc:docMk/>
            <pc:sldMk cId="4002114099" sldId="321"/>
            <ac:picMk id="5" creationId="{49918967-1813-497F-9E9C-917B34448FFD}"/>
          </ac:picMkLst>
        </pc:picChg>
      </pc:sldChg>
      <pc:sldChg chg="addSp delSp modSp add mod ord modAnim modNotesTx">
        <pc:chgData name="Tomer Lior" userId="0b0ef5ff-ab67-4385-9f92-8f37730a0874" providerId="ADAL" clId="{6880A1EA-4CBC-48D6-9260-E86EBFE08DA6}" dt="2022-02-23T14:02:04.532" v="5919"/>
        <pc:sldMkLst>
          <pc:docMk/>
          <pc:sldMk cId="718768601" sldId="322"/>
        </pc:sldMkLst>
        <pc:spChg chg="mod">
          <ac:chgData name="Tomer Lior" userId="0b0ef5ff-ab67-4385-9f92-8f37730a0874" providerId="ADAL" clId="{6880A1EA-4CBC-48D6-9260-E86EBFE08DA6}" dt="2022-02-23T10:32:31.288" v="3920" actId="242"/>
          <ac:spMkLst>
            <pc:docMk/>
            <pc:sldMk cId="718768601" sldId="322"/>
            <ac:spMk id="2" creationId="{2D285938-8F12-4458-B3F0-4F0E49BE5142}"/>
          </ac:spMkLst>
        </pc:spChg>
        <pc:spChg chg="mod">
          <ac:chgData name="Tomer Lior" userId="0b0ef5ff-ab67-4385-9f92-8f37730a0874" providerId="ADAL" clId="{6880A1EA-4CBC-48D6-9260-E86EBFE08DA6}" dt="2022-02-23T10:29:36.940" v="3882"/>
          <ac:spMkLst>
            <pc:docMk/>
            <pc:sldMk cId="718768601" sldId="322"/>
            <ac:spMk id="3" creationId="{EC25ECC0-8837-4397-A188-6BEC48898F12}"/>
          </ac:spMkLst>
        </pc:spChg>
        <pc:spChg chg="del">
          <ac:chgData name="Tomer Lior" userId="0b0ef5ff-ab67-4385-9f92-8f37730a0874" providerId="ADAL" clId="{6880A1EA-4CBC-48D6-9260-E86EBFE08DA6}" dt="2022-02-22T17:27:05.093" v="920" actId="478"/>
          <ac:spMkLst>
            <pc:docMk/>
            <pc:sldMk cId="718768601" sldId="322"/>
            <ac:spMk id="6" creationId="{A957AAA3-8B37-47D3-9611-9B087DE970F1}"/>
          </ac:spMkLst>
        </pc:spChg>
        <pc:spChg chg="add del mod">
          <ac:chgData name="Tomer Lior" userId="0b0ef5ff-ab67-4385-9f92-8f37730a0874" providerId="ADAL" clId="{6880A1EA-4CBC-48D6-9260-E86EBFE08DA6}" dt="2022-02-23T08:31:09.602" v="2768" actId="478"/>
          <ac:spMkLst>
            <pc:docMk/>
            <pc:sldMk cId="718768601" sldId="322"/>
            <ac:spMk id="16" creationId="{343FA1C7-799C-4D7B-B6D8-BB5AFBC9DBF5}"/>
          </ac:spMkLst>
        </pc:spChg>
        <pc:spChg chg="mod">
          <ac:chgData name="Tomer Lior" userId="0b0ef5ff-ab67-4385-9f92-8f37730a0874" providerId="ADAL" clId="{6880A1EA-4CBC-48D6-9260-E86EBFE08DA6}" dt="2022-02-22T17:27:28.756" v="921"/>
          <ac:spMkLst>
            <pc:docMk/>
            <pc:sldMk cId="718768601" sldId="322"/>
            <ac:spMk id="18" creationId="{07D61258-B5EC-47F9-ABE4-B02E87DBE7DD}"/>
          </ac:spMkLst>
        </pc:spChg>
        <pc:spChg chg="mod">
          <ac:chgData name="Tomer Lior" userId="0b0ef5ff-ab67-4385-9f92-8f37730a0874" providerId="ADAL" clId="{6880A1EA-4CBC-48D6-9260-E86EBFE08DA6}" dt="2022-02-22T17:27:28.756" v="921"/>
          <ac:spMkLst>
            <pc:docMk/>
            <pc:sldMk cId="718768601" sldId="322"/>
            <ac:spMk id="19" creationId="{022F3B29-CEBD-4D4D-8349-06352E3F607D}"/>
          </ac:spMkLst>
        </pc:spChg>
        <pc:spChg chg="mod">
          <ac:chgData name="Tomer Lior" userId="0b0ef5ff-ab67-4385-9f92-8f37730a0874" providerId="ADAL" clId="{6880A1EA-4CBC-48D6-9260-E86EBFE08DA6}" dt="2022-02-22T17:27:28.756" v="921"/>
          <ac:spMkLst>
            <pc:docMk/>
            <pc:sldMk cId="718768601" sldId="322"/>
            <ac:spMk id="20" creationId="{2B402067-1B14-414A-BCEE-86658F2C6A96}"/>
          </ac:spMkLst>
        </pc:spChg>
        <pc:spChg chg="mod">
          <ac:chgData name="Tomer Lior" userId="0b0ef5ff-ab67-4385-9f92-8f37730a0874" providerId="ADAL" clId="{6880A1EA-4CBC-48D6-9260-E86EBFE08DA6}" dt="2022-02-22T17:27:28.756" v="921"/>
          <ac:spMkLst>
            <pc:docMk/>
            <pc:sldMk cId="718768601" sldId="322"/>
            <ac:spMk id="21" creationId="{F5673418-2C8B-4AFA-B0ED-A7518A6ABF76}"/>
          </ac:spMkLst>
        </pc:spChg>
        <pc:spChg chg="mod">
          <ac:chgData name="Tomer Lior" userId="0b0ef5ff-ab67-4385-9f92-8f37730a0874" providerId="ADAL" clId="{6880A1EA-4CBC-48D6-9260-E86EBFE08DA6}" dt="2022-02-22T17:27:28.756" v="921"/>
          <ac:spMkLst>
            <pc:docMk/>
            <pc:sldMk cId="718768601" sldId="322"/>
            <ac:spMk id="22" creationId="{A81E3B83-6EA5-4BDB-A538-B805B7921CEF}"/>
          </ac:spMkLst>
        </pc:spChg>
        <pc:spChg chg="add mod">
          <ac:chgData name="Tomer Lior" userId="0b0ef5ff-ab67-4385-9f92-8f37730a0874" providerId="ADAL" clId="{6880A1EA-4CBC-48D6-9260-E86EBFE08DA6}" dt="2022-02-23T08:31:16.772" v="2781" actId="1036"/>
          <ac:spMkLst>
            <pc:docMk/>
            <pc:sldMk cId="718768601" sldId="322"/>
            <ac:spMk id="24" creationId="{C94DFCAD-88BB-4CD7-A151-4F63C64AF8F1}"/>
          </ac:spMkLst>
        </pc:spChg>
        <pc:spChg chg="mod">
          <ac:chgData name="Tomer Lior" userId="0b0ef5ff-ab67-4385-9f92-8f37730a0874" providerId="ADAL" clId="{6880A1EA-4CBC-48D6-9260-E86EBFE08DA6}" dt="2022-02-23T08:31:09.798" v="2769"/>
          <ac:spMkLst>
            <pc:docMk/>
            <pc:sldMk cId="718768601" sldId="322"/>
            <ac:spMk id="26" creationId="{E7B9AAB4-CD35-47E6-B708-CADE3958300F}"/>
          </ac:spMkLst>
        </pc:spChg>
        <pc:spChg chg="mod">
          <ac:chgData name="Tomer Lior" userId="0b0ef5ff-ab67-4385-9f92-8f37730a0874" providerId="ADAL" clId="{6880A1EA-4CBC-48D6-9260-E86EBFE08DA6}" dt="2022-02-23T08:31:09.798" v="2769"/>
          <ac:spMkLst>
            <pc:docMk/>
            <pc:sldMk cId="718768601" sldId="322"/>
            <ac:spMk id="27" creationId="{542A6553-49ED-4F8D-83F6-C89D3A34E0C7}"/>
          </ac:spMkLst>
        </pc:spChg>
        <pc:spChg chg="mod">
          <ac:chgData name="Tomer Lior" userId="0b0ef5ff-ab67-4385-9f92-8f37730a0874" providerId="ADAL" clId="{6880A1EA-4CBC-48D6-9260-E86EBFE08DA6}" dt="2022-02-23T08:31:09.798" v="2769"/>
          <ac:spMkLst>
            <pc:docMk/>
            <pc:sldMk cId="718768601" sldId="322"/>
            <ac:spMk id="28" creationId="{EA4B3102-0760-4732-906B-A807B3BB9E2A}"/>
          </ac:spMkLst>
        </pc:spChg>
        <pc:spChg chg="mod">
          <ac:chgData name="Tomer Lior" userId="0b0ef5ff-ab67-4385-9f92-8f37730a0874" providerId="ADAL" clId="{6880A1EA-4CBC-48D6-9260-E86EBFE08DA6}" dt="2022-02-23T08:31:09.798" v="2769"/>
          <ac:spMkLst>
            <pc:docMk/>
            <pc:sldMk cId="718768601" sldId="322"/>
            <ac:spMk id="29" creationId="{0B12A180-94A5-4C82-8B1D-3CED65CE2F94}"/>
          </ac:spMkLst>
        </pc:spChg>
        <pc:spChg chg="mod">
          <ac:chgData name="Tomer Lior" userId="0b0ef5ff-ab67-4385-9f92-8f37730a0874" providerId="ADAL" clId="{6880A1EA-4CBC-48D6-9260-E86EBFE08DA6}" dt="2022-02-23T08:31:09.798" v="2769"/>
          <ac:spMkLst>
            <pc:docMk/>
            <pc:sldMk cId="718768601" sldId="322"/>
            <ac:spMk id="30" creationId="{C4D92120-1791-4FA6-B33D-1744F2C25EAC}"/>
          </ac:spMkLst>
        </pc:spChg>
        <pc:spChg chg="mod">
          <ac:chgData name="Tomer Lior" userId="0b0ef5ff-ab67-4385-9f92-8f37730a0874" providerId="ADAL" clId="{6880A1EA-4CBC-48D6-9260-E86EBFE08DA6}" dt="2022-02-23T08:31:09.798" v="2769"/>
          <ac:spMkLst>
            <pc:docMk/>
            <pc:sldMk cId="718768601" sldId="322"/>
            <ac:spMk id="31" creationId="{6BA0C693-D681-48CD-9B1F-83FD199C9C8A}"/>
          </ac:spMkLst>
        </pc:spChg>
        <pc:spChg chg="mod">
          <ac:chgData name="Tomer Lior" userId="0b0ef5ff-ab67-4385-9f92-8f37730a0874" providerId="ADAL" clId="{6880A1EA-4CBC-48D6-9260-E86EBFE08DA6}" dt="2022-02-23T08:31:09.798" v="2769"/>
          <ac:spMkLst>
            <pc:docMk/>
            <pc:sldMk cId="718768601" sldId="322"/>
            <ac:spMk id="32" creationId="{18428A96-7F95-437B-B752-601E24979B17}"/>
          </ac:spMkLst>
        </pc:spChg>
        <pc:spChg chg="mod">
          <ac:chgData name="Tomer Lior" userId="0b0ef5ff-ab67-4385-9f92-8f37730a0874" providerId="ADAL" clId="{6880A1EA-4CBC-48D6-9260-E86EBFE08DA6}" dt="2022-02-23T08:31:09.798" v="2769"/>
          <ac:spMkLst>
            <pc:docMk/>
            <pc:sldMk cId="718768601" sldId="322"/>
            <ac:spMk id="33" creationId="{DC37227B-09C2-48F8-BA69-3DB3004154B1}"/>
          </ac:spMkLst>
        </pc:spChg>
        <pc:spChg chg="mod">
          <ac:chgData name="Tomer Lior" userId="0b0ef5ff-ab67-4385-9f92-8f37730a0874" providerId="ADAL" clId="{6880A1EA-4CBC-48D6-9260-E86EBFE08DA6}" dt="2022-02-23T08:31:09.798" v="2769"/>
          <ac:spMkLst>
            <pc:docMk/>
            <pc:sldMk cId="718768601" sldId="322"/>
            <ac:spMk id="34" creationId="{03B706FD-B8B7-4E4E-AB98-D108D895543D}"/>
          </ac:spMkLst>
        </pc:spChg>
        <pc:grpChg chg="del">
          <ac:chgData name="Tomer Lior" userId="0b0ef5ff-ab67-4385-9f92-8f37730a0874" providerId="ADAL" clId="{6880A1EA-4CBC-48D6-9260-E86EBFE08DA6}" dt="2022-02-22T17:27:05.093" v="920" actId="478"/>
          <ac:grpSpMkLst>
            <pc:docMk/>
            <pc:sldMk cId="718768601" sldId="322"/>
            <ac:grpSpMk id="7" creationId="{5F99CDC8-E766-49F8-AB9A-D4BAA2D54ABC}"/>
          </ac:grpSpMkLst>
        </pc:grpChg>
        <pc:grpChg chg="add del mod">
          <ac:chgData name="Tomer Lior" userId="0b0ef5ff-ab67-4385-9f92-8f37730a0874" providerId="ADAL" clId="{6880A1EA-4CBC-48D6-9260-E86EBFE08DA6}" dt="2022-02-23T08:31:09.602" v="2768" actId="478"/>
          <ac:grpSpMkLst>
            <pc:docMk/>
            <pc:sldMk cId="718768601" sldId="322"/>
            <ac:grpSpMk id="17" creationId="{A1512CB2-1BF2-48FA-AB0E-6A506BBAFE0C}"/>
          </ac:grpSpMkLst>
        </pc:grpChg>
        <pc:grpChg chg="add mod">
          <ac:chgData name="Tomer Lior" userId="0b0ef5ff-ab67-4385-9f92-8f37730a0874" providerId="ADAL" clId="{6880A1EA-4CBC-48D6-9260-E86EBFE08DA6}" dt="2022-02-23T08:31:16.772" v="2781" actId="1036"/>
          <ac:grpSpMkLst>
            <pc:docMk/>
            <pc:sldMk cId="718768601" sldId="322"/>
            <ac:grpSpMk id="25" creationId="{37823046-B053-412E-B594-8708C67A6CBD}"/>
          </ac:grpSpMkLst>
        </pc:grpChg>
        <pc:picChg chg="del">
          <ac:chgData name="Tomer Lior" userId="0b0ef5ff-ab67-4385-9f92-8f37730a0874" providerId="ADAL" clId="{6880A1EA-4CBC-48D6-9260-E86EBFE08DA6}" dt="2022-02-22T17:28:22.312" v="957" actId="478"/>
          <ac:picMkLst>
            <pc:docMk/>
            <pc:sldMk cId="718768601" sldId="322"/>
            <ac:picMk id="5" creationId="{49918967-1813-497F-9E9C-917B34448FFD}"/>
          </ac:picMkLst>
        </pc:picChg>
        <pc:picChg chg="add del mod">
          <ac:chgData name="Tomer Lior" userId="0b0ef5ff-ab67-4385-9f92-8f37730a0874" providerId="ADAL" clId="{6880A1EA-4CBC-48D6-9260-E86EBFE08DA6}" dt="2022-02-23T08:31:29.675" v="2799" actId="478"/>
          <ac:picMkLst>
            <pc:docMk/>
            <pc:sldMk cId="718768601" sldId="322"/>
            <ac:picMk id="23" creationId="{68E15CB5-3CCE-4F0C-9008-A77FC978F56B}"/>
          </ac:picMkLst>
        </pc:picChg>
        <pc:picChg chg="add mod">
          <ac:chgData name="Tomer Lior" userId="0b0ef5ff-ab67-4385-9f92-8f37730a0874" providerId="ADAL" clId="{6880A1EA-4CBC-48D6-9260-E86EBFE08DA6}" dt="2022-02-23T10:32:44.678" v="3923" actId="688"/>
          <ac:picMkLst>
            <pc:docMk/>
            <pc:sldMk cId="718768601" sldId="322"/>
            <ac:picMk id="1026" creationId="{8E0D3519-3248-4FFB-8B41-73551EEAE02B}"/>
          </ac:picMkLst>
        </pc:picChg>
      </pc:sldChg>
      <pc:sldChg chg="addSp delSp modSp add mod ord modAnim modNotesTx">
        <pc:chgData name="Tomer Lior" userId="0b0ef5ff-ab67-4385-9f92-8f37730a0874" providerId="ADAL" clId="{6880A1EA-4CBC-48D6-9260-E86EBFE08DA6}" dt="2022-02-22T18:27:02.956" v="2312" actId="20577"/>
        <pc:sldMkLst>
          <pc:docMk/>
          <pc:sldMk cId="4008351119" sldId="323"/>
        </pc:sldMkLst>
        <pc:spChg chg="add mod">
          <ac:chgData name="Tomer Lior" userId="0b0ef5ff-ab67-4385-9f92-8f37730a0874" providerId="ADAL" clId="{6880A1EA-4CBC-48D6-9260-E86EBFE08DA6}" dt="2022-02-22T18:27:02.956" v="2312" actId="20577"/>
          <ac:spMkLst>
            <pc:docMk/>
            <pc:sldMk cId="4008351119" sldId="323"/>
            <ac:spMk id="13" creationId="{36E85BB0-4B35-43D2-97B5-E93A7D060CE4}"/>
          </ac:spMkLst>
        </pc:spChg>
        <pc:grpChg chg="del">
          <ac:chgData name="Tomer Lior" userId="0b0ef5ff-ab67-4385-9f92-8f37730a0874" providerId="ADAL" clId="{6880A1EA-4CBC-48D6-9260-E86EBFE08DA6}" dt="2022-02-22T18:16:16.168" v="988" actId="478"/>
          <ac:grpSpMkLst>
            <pc:docMk/>
            <pc:sldMk cId="4008351119" sldId="323"/>
            <ac:grpSpMk id="7" creationId="{70223CB3-A8C2-4FE0-964C-23D83CB5F281}"/>
          </ac:grpSpMkLst>
        </pc:grpChg>
        <pc:picChg chg="add mod">
          <ac:chgData name="Tomer Lior" userId="0b0ef5ff-ab67-4385-9f92-8f37730a0874" providerId="ADAL" clId="{6880A1EA-4CBC-48D6-9260-E86EBFE08DA6}" dt="2022-02-22T18:23:21.448" v="2005" actId="1038"/>
          <ac:picMkLst>
            <pc:docMk/>
            <pc:sldMk cId="4008351119" sldId="323"/>
            <ac:picMk id="8" creationId="{AA7A64CD-326D-484C-84AC-C47FF24DE1AD}"/>
          </ac:picMkLst>
        </pc:picChg>
        <pc:picChg chg="add mod">
          <ac:chgData name="Tomer Lior" userId="0b0ef5ff-ab67-4385-9f92-8f37730a0874" providerId="ADAL" clId="{6880A1EA-4CBC-48D6-9260-E86EBFE08DA6}" dt="2022-02-22T18:23:21.448" v="2005" actId="1038"/>
          <ac:picMkLst>
            <pc:docMk/>
            <pc:sldMk cId="4008351119" sldId="323"/>
            <ac:picMk id="9" creationId="{001E55A0-A6DC-4EE8-9B06-D1FB5575C42F}"/>
          </ac:picMkLst>
        </pc:picChg>
        <pc:picChg chg="add mod">
          <ac:chgData name="Tomer Lior" userId="0b0ef5ff-ab67-4385-9f92-8f37730a0874" providerId="ADAL" clId="{6880A1EA-4CBC-48D6-9260-E86EBFE08DA6}" dt="2022-02-22T18:23:21.448" v="2005" actId="1038"/>
          <ac:picMkLst>
            <pc:docMk/>
            <pc:sldMk cId="4008351119" sldId="323"/>
            <ac:picMk id="10" creationId="{B316C67D-ACCE-4DA7-A7F0-B9CE7B107621}"/>
          </ac:picMkLst>
        </pc:picChg>
        <pc:picChg chg="add mod">
          <ac:chgData name="Tomer Lior" userId="0b0ef5ff-ab67-4385-9f92-8f37730a0874" providerId="ADAL" clId="{6880A1EA-4CBC-48D6-9260-E86EBFE08DA6}" dt="2022-02-22T18:23:21.448" v="2005" actId="1038"/>
          <ac:picMkLst>
            <pc:docMk/>
            <pc:sldMk cId="4008351119" sldId="323"/>
            <ac:picMk id="11" creationId="{0D5FD140-4839-424F-BFDB-93B404F5A807}"/>
          </ac:picMkLst>
        </pc:picChg>
        <pc:picChg chg="add mod">
          <ac:chgData name="Tomer Lior" userId="0b0ef5ff-ab67-4385-9f92-8f37730a0874" providerId="ADAL" clId="{6880A1EA-4CBC-48D6-9260-E86EBFE08DA6}" dt="2022-02-22T18:23:21.448" v="2005" actId="1038"/>
          <ac:picMkLst>
            <pc:docMk/>
            <pc:sldMk cId="4008351119" sldId="323"/>
            <ac:picMk id="12" creationId="{BE4B0AD9-D3B4-4594-9BA6-5E1BBB80A7E7}"/>
          </ac:picMkLst>
        </pc:picChg>
      </pc:sldChg>
      <pc:sldChg chg="addSp delSp modSp add mod delAnim modAnim modNotesTx">
        <pc:chgData name="Tomer Lior" userId="0b0ef5ff-ab67-4385-9f92-8f37730a0874" providerId="ADAL" clId="{6880A1EA-4CBC-48D6-9260-E86EBFE08DA6}" dt="2022-02-23T14:01:10.306" v="5913"/>
        <pc:sldMkLst>
          <pc:docMk/>
          <pc:sldMk cId="479688422" sldId="324"/>
        </pc:sldMkLst>
        <pc:spChg chg="add mod">
          <ac:chgData name="Tomer Lior" userId="0b0ef5ff-ab67-4385-9f92-8f37730a0874" providerId="ADAL" clId="{6880A1EA-4CBC-48D6-9260-E86EBFE08DA6}" dt="2022-02-22T18:26:46.363" v="2296" actId="20577"/>
          <ac:spMkLst>
            <pc:docMk/>
            <pc:sldMk cId="479688422" sldId="324"/>
            <ac:spMk id="13" creationId="{49BD18A0-093A-44E7-AF47-B660B9EE070D}"/>
          </ac:spMkLst>
        </pc:spChg>
        <pc:picChg chg="add mod modCrop">
          <ac:chgData name="Tomer Lior" userId="0b0ef5ff-ab67-4385-9f92-8f37730a0874" providerId="ADAL" clId="{6880A1EA-4CBC-48D6-9260-E86EBFE08DA6}" dt="2022-02-22T18:26:51.500" v="2297" actId="1076"/>
          <ac:picMkLst>
            <pc:docMk/>
            <pc:sldMk cId="479688422" sldId="324"/>
            <ac:picMk id="7" creationId="{32102BD5-612A-4E5F-967F-824DE10DED6E}"/>
          </ac:picMkLst>
        </pc:picChg>
        <pc:picChg chg="del">
          <ac:chgData name="Tomer Lior" userId="0b0ef5ff-ab67-4385-9f92-8f37730a0874" providerId="ADAL" clId="{6880A1EA-4CBC-48D6-9260-E86EBFE08DA6}" dt="2022-02-22T18:23:42.090" v="2009" actId="478"/>
          <ac:picMkLst>
            <pc:docMk/>
            <pc:sldMk cId="479688422" sldId="324"/>
            <ac:picMk id="8" creationId="{AA7A64CD-326D-484C-84AC-C47FF24DE1AD}"/>
          </ac:picMkLst>
        </pc:picChg>
        <pc:picChg chg="del">
          <ac:chgData name="Tomer Lior" userId="0b0ef5ff-ab67-4385-9f92-8f37730a0874" providerId="ADAL" clId="{6880A1EA-4CBC-48D6-9260-E86EBFE08DA6}" dt="2022-02-22T18:23:42.090" v="2009" actId="478"/>
          <ac:picMkLst>
            <pc:docMk/>
            <pc:sldMk cId="479688422" sldId="324"/>
            <ac:picMk id="9" creationId="{001E55A0-A6DC-4EE8-9B06-D1FB5575C42F}"/>
          </ac:picMkLst>
        </pc:picChg>
        <pc:picChg chg="del">
          <ac:chgData name="Tomer Lior" userId="0b0ef5ff-ab67-4385-9f92-8f37730a0874" providerId="ADAL" clId="{6880A1EA-4CBC-48D6-9260-E86EBFE08DA6}" dt="2022-02-22T18:23:42.090" v="2009" actId="478"/>
          <ac:picMkLst>
            <pc:docMk/>
            <pc:sldMk cId="479688422" sldId="324"/>
            <ac:picMk id="10" creationId="{B316C67D-ACCE-4DA7-A7F0-B9CE7B107621}"/>
          </ac:picMkLst>
        </pc:picChg>
        <pc:picChg chg="del">
          <ac:chgData name="Tomer Lior" userId="0b0ef5ff-ab67-4385-9f92-8f37730a0874" providerId="ADAL" clId="{6880A1EA-4CBC-48D6-9260-E86EBFE08DA6}" dt="2022-02-22T18:23:42.625" v="2010" actId="478"/>
          <ac:picMkLst>
            <pc:docMk/>
            <pc:sldMk cId="479688422" sldId="324"/>
            <ac:picMk id="11" creationId="{0D5FD140-4839-424F-BFDB-93B404F5A807}"/>
          </ac:picMkLst>
        </pc:picChg>
        <pc:picChg chg="del">
          <ac:chgData name="Tomer Lior" userId="0b0ef5ff-ab67-4385-9f92-8f37730a0874" providerId="ADAL" clId="{6880A1EA-4CBC-48D6-9260-E86EBFE08DA6}" dt="2022-02-22T18:23:42.090" v="2009" actId="478"/>
          <ac:picMkLst>
            <pc:docMk/>
            <pc:sldMk cId="479688422" sldId="324"/>
            <ac:picMk id="12" creationId="{BE4B0AD9-D3B4-4594-9BA6-5E1BBB80A7E7}"/>
          </ac:picMkLst>
        </pc:picChg>
      </pc:sldChg>
      <pc:sldChg chg="modSp add mod ord modAnim modNotesTx">
        <pc:chgData name="Tomer Lior" userId="0b0ef5ff-ab67-4385-9f92-8f37730a0874" providerId="ADAL" clId="{6880A1EA-4CBC-48D6-9260-E86EBFE08DA6}" dt="2022-02-23T14:00:36.846" v="5909"/>
        <pc:sldMkLst>
          <pc:docMk/>
          <pc:sldMk cId="2087773454" sldId="325"/>
        </pc:sldMkLst>
        <pc:picChg chg="mod">
          <ac:chgData name="Tomer Lior" userId="0b0ef5ff-ab67-4385-9f92-8f37730a0874" providerId="ADAL" clId="{6880A1EA-4CBC-48D6-9260-E86EBFE08DA6}" dt="2022-02-23T08:30:30.911" v="2767" actId="688"/>
          <ac:picMkLst>
            <pc:docMk/>
            <pc:sldMk cId="2087773454" sldId="325"/>
            <ac:picMk id="23" creationId="{68E15CB5-3CCE-4F0C-9008-A77FC978F56B}"/>
          </ac:picMkLst>
        </pc:picChg>
      </pc:sldChg>
      <pc:sldChg chg="modSp add mod ord modAnim">
        <pc:chgData name="Tomer Lior" userId="0b0ef5ff-ab67-4385-9f92-8f37730a0874" providerId="ADAL" clId="{6880A1EA-4CBC-48D6-9260-E86EBFE08DA6}" dt="2022-02-23T14:01:28.788" v="5915"/>
        <pc:sldMkLst>
          <pc:docMk/>
          <pc:sldMk cId="2934799698" sldId="326"/>
        </pc:sldMkLst>
        <pc:spChg chg="mod">
          <ac:chgData name="Tomer Lior" userId="0b0ef5ff-ab67-4385-9f92-8f37730a0874" providerId="ADAL" clId="{6880A1EA-4CBC-48D6-9260-E86EBFE08DA6}" dt="2022-02-23T11:22:03.846" v="5875" actId="20577"/>
          <ac:spMkLst>
            <pc:docMk/>
            <pc:sldMk cId="2934799698" sldId="326"/>
            <ac:spMk id="2" creationId="{2D285938-8F12-4458-B3F0-4F0E49BE5142}"/>
          </ac:spMkLst>
        </pc:spChg>
      </pc:sldChg>
      <pc:sldChg chg="addSp delSp modSp new mod modAnim">
        <pc:chgData name="Tomer Lior" userId="0b0ef5ff-ab67-4385-9f92-8f37730a0874" providerId="ADAL" clId="{6880A1EA-4CBC-48D6-9260-E86EBFE08DA6}" dt="2022-02-23T14:01:45.322" v="5917"/>
        <pc:sldMkLst>
          <pc:docMk/>
          <pc:sldMk cId="837314087" sldId="327"/>
        </pc:sldMkLst>
        <pc:spChg chg="mod">
          <ac:chgData name="Tomer Lior" userId="0b0ef5ff-ab67-4385-9f92-8f37730a0874" providerId="ADAL" clId="{6880A1EA-4CBC-48D6-9260-E86EBFE08DA6}" dt="2022-02-23T10:29:06.467" v="3874" actId="20577"/>
          <ac:spMkLst>
            <pc:docMk/>
            <pc:sldMk cId="837314087" sldId="327"/>
            <ac:spMk id="2" creationId="{E03D8110-562D-463E-9739-FB58DB2C5B25}"/>
          </ac:spMkLst>
        </pc:spChg>
        <pc:spChg chg="del">
          <ac:chgData name="Tomer Lior" userId="0b0ef5ff-ab67-4385-9f92-8f37730a0874" providerId="ADAL" clId="{6880A1EA-4CBC-48D6-9260-E86EBFE08DA6}" dt="2022-02-23T10:29:08.991" v="3875" actId="478"/>
          <ac:spMkLst>
            <pc:docMk/>
            <pc:sldMk cId="837314087" sldId="327"/>
            <ac:spMk id="3" creationId="{2B39833E-1540-4B33-AEC1-F245575261A1}"/>
          </ac:spMkLst>
        </pc:spChg>
        <pc:picChg chg="add mod">
          <ac:chgData name="Tomer Lior" userId="0b0ef5ff-ab67-4385-9f92-8f37730a0874" providerId="ADAL" clId="{6880A1EA-4CBC-48D6-9260-E86EBFE08DA6}" dt="2022-02-23T10:29:17.029" v="3881" actId="1076"/>
          <ac:picMkLst>
            <pc:docMk/>
            <pc:sldMk cId="837314087" sldId="327"/>
            <ac:picMk id="4" creationId="{9952C0B3-D19F-452E-968E-013B789AF536}"/>
          </ac:picMkLst>
        </pc:picChg>
      </pc:sldChg>
      <pc:sldChg chg="modSp add mod modAnim modNotesTx">
        <pc:chgData name="Tomer Lior" userId="0b0ef5ff-ab67-4385-9f92-8f37730a0874" providerId="ADAL" clId="{6880A1EA-4CBC-48D6-9260-E86EBFE08DA6}" dt="2022-02-23T14:02:16.744" v="5920"/>
        <pc:sldMkLst>
          <pc:docMk/>
          <pc:sldMk cId="2698725710" sldId="328"/>
        </pc:sldMkLst>
        <pc:spChg chg="mod">
          <ac:chgData name="Tomer Lior" userId="0b0ef5ff-ab67-4385-9f92-8f37730a0874" providerId="ADAL" clId="{6880A1EA-4CBC-48D6-9260-E86EBFE08DA6}" dt="2022-02-23T10:34:57.918" v="3934" actId="113"/>
          <ac:spMkLst>
            <pc:docMk/>
            <pc:sldMk cId="2698725710" sldId="328"/>
            <ac:spMk id="2" creationId="{2D285938-8F12-4458-B3F0-4F0E49BE5142}"/>
          </ac:spMkLst>
        </pc:spChg>
        <pc:spChg chg="mod">
          <ac:chgData name="Tomer Lior" userId="0b0ef5ff-ab67-4385-9f92-8f37730a0874" providerId="ADAL" clId="{6880A1EA-4CBC-48D6-9260-E86EBFE08DA6}" dt="2022-02-23T10:34:10.447" v="3925"/>
          <ac:spMkLst>
            <pc:docMk/>
            <pc:sldMk cId="2698725710" sldId="328"/>
            <ac:spMk id="3" creationId="{EC25ECC0-8837-4397-A188-6BEC48898F12}"/>
          </ac:spMkLst>
        </pc:spChg>
        <pc:picChg chg="mod">
          <ac:chgData name="Tomer Lior" userId="0b0ef5ff-ab67-4385-9f92-8f37730a0874" providerId="ADAL" clId="{6880A1EA-4CBC-48D6-9260-E86EBFE08DA6}" dt="2022-02-23T10:34:22.553" v="3929" actId="14100"/>
          <ac:picMkLst>
            <pc:docMk/>
            <pc:sldMk cId="2698725710" sldId="328"/>
            <ac:picMk id="5" creationId="{49918967-1813-497F-9E9C-917B34448FFD}"/>
          </ac:picMkLst>
        </pc:picChg>
      </pc:sldChg>
      <pc:sldChg chg="modSp add mod ord">
        <pc:chgData name="Tomer Lior" userId="0b0ef5ff-ab67-4385-9f92-8f37730a0874" providerId="ADAL" clId="{6880A1EA-4CBC-48D6-9260-E86EBFE08DA6}" dt="2022-02-23T10:37:24.764" v="4185" actId="108"/>
        <pc:sldMkLst>
          <pc:docMk/>
          <pc:sldMk cId="3594428289" sldId="329"/>
        </pc:sldMkLst>
        <pc:spChg chg="mod">
          <ac:chgData name="Tomer Lior" userId="0b0ef5ff-ab67-4385-9f92-8f37730a0874" providerId="ADAL" clId="{6880A1EA-4CBC-48D6-9260-E86EBFE08DA6}" dt="2022-02-23T10:37:17.285" v="4183" actId="113"/>
          <ac:spMkLst>
            <pc:docMk/>
            <pc:sldMk cId="3594428289" sldId="329"/>
            <ac:spMk id="19" creationId="{FCB40179-4BA3-4066-8E1A-EFED1A9B2785}"/>
          </ac:spMkLst>
        </pc:spChg>
        <pc:spChg chg="mod">
          <ac:chgData name="Tomer Lior" userId="0b0ef5ff-ab67-4385-9f92-8f37730a0874" providerId="ADAL" clId="{6880A1EA-4CBC-48D6-9260-E86EBFE08DA6}" dt="2022-02-23T10:37:12.943" v="4181" actId="207"/>
          <ac:spMkLst>
            <pc:docMk/>
            <pc:sldMk cId="3594428289" sldId="329"/>
            <ac:spMk id="20" creationId="{DB0B6D72-DC5E-4407-895B-4A436FBF30CC}"/>
          </ac:spMkLst>
        </pc:spChg>
        <pc:spChg chg="mod">
          <ac:chgData name="Tomer Lior" userId="0b0ef5ff-ab67-4385-9f92-8f37730a0874" providerId="ADAL" clId="{6880A1EA-4CBC-48D6-9260-E86EBFE08DA6}" dt="2022-02-23T10:37:24.764" v="4185" actId="108"/>
          <ac:spMkLst>
            <pc:docMk/>
            <pc:sldMk cId="3594428289" sldId="329"/>
            <ac:spMk id="244" creationId="{00000000-0000-0000-0000-000000000000}"/>
          </ac:spMkLst>
        </pc:spChg>
        <pc:cxnChg chg="mod">
          <ac:chgData name="Tomer Lior" userId="0b0ef5ff-ab67-4385-9f92-8f37730a0874" providerId="ADAL" clId="{6880A1EA-4CBC-48D6-9260-E86EBFE08DA6}" dt="2022-02-23T10:37:20.671" v="4184" actId="14100"/>
          <ac:cxnSpMkLst>
            <pc:docMk/>
            <pc:sldMk cId="3594428289" sldId="329"/>
            <ac:cxnSpMk id="243" creationId="{00000000-0000-0000-0000-000000000000}"/>
          </ac:cxnSpMkLst>
        </pc:cxnChg>
      </pc:sldChg>
      <pc:sldChg chg="add del">
        <pc:chgData name="Tomer Lior" userId="0b0ef5ff-ab67-4385-9f92-8f37730a0874" providerId="ADAL" clId="{6880A1EA-4CBC-48D6-9260-E86EBFE08DA6}" dt="2022-02-23T10:36:54.293" v="4175"/>
        <pc:sldMkLst>
          <pc:docMk/>
          <pc:sldMk cId="4190646639" sldId="329"/>
        </pc:sldMkLst>
      </pc:sldChg>
      <pc:sldChg chg="modSp add mod">
        <pc:chgData name="Tomer Lior" userId="0b0ef5ff-ab67-4385-9f92-8f37730a0874" providerId="ADAL" clId="{6880A1EA-4CBC-48D6-9260-E86EBFE08DA6}" dt="2022-02-23T10:38:33.911" v="4192" actId="113"/>
        <pc:sldMkLst>
          <pc:docMk/>
          <pc:sldMk cId="889266288" sldId="330"/>
        </pc:sldMkLst>
        <pc:spChg chg="mod">
          <ac:chgData name="Tomer Lior" userId="0b0ef5ff-ab67-4385-9f92-8f37730a0874" providerId="ADAL" clId="{6880A1EA-4CBC-48D6-9260-E86EBFE08DA6}" dt="2022-02-23T10:38:33.911" v="4192" actId="113"/>
          <ac:spMkLst>
            <pc:docMk/>
            <pc:sldMk cId="889266288" sldId="330"/>
            <ac:spMk id="20" creationId="{DB0B6D72-DC5E-4407-895B-4A436FBF30CC}"/>
          </ac:spMkLst>
        </pc:spChg>
        <pc:spChg chg="mod">
          <ac:chgData name="Tomer Lior" userId="0b0ef5ff-ab67-4385-9f92-8f37730a0874" providerId="ADAL" clId="{6880A1EA-4CBC-48D6-9260-E86EBFE08DA6}" dt="2022-02-23T10:38:25.804" v="4188" actId="108"/>
          <ac:spMkLst>
            <pc:docMk/>
            <pc:sldMk cId="889266288" sldId="330"/>
            <ac:spMk id="246" creationId="{00000000-0000-0000-0000-000000000000}"/>
          </ac:spMkLst>
        </pc:spChg>
        <pc:spChg chg="mod">
          <ac:chgData name="Tomer Lior" userId="0b0ef5ff-ab67-4385-9f92-8f37730a0874" providerId="ADAL" clId="{6880A1EA-4CBC-48D6-9260-E86EBFE08DA6}" dt="2022-02-23T10:38:29.625" v="4190" actId="113"/>
          <ac:spMkLst>
            <pc:docMk/>
            <pc:sldMk cId="889266288" sldId="330"/>
            <ac:spMk id="250" creationId="{00000000-0000-0000-0000-000000000000}"/>
          </ac:spMkLst>
        </pc:spChg>
        <pc:cxnChg chg="mod">
          <ac:chgData name="Tomer Lior" userId="0b0ef5ff-ab67-4385-9f92-8f37730a0874" providerId="ADAL" clId="{6880A1EA-4CBC-48D6-9260-E86EBFE08DA6}" dt="2022-02-23T10:38:21.770" v="4187" actId="14100"/>
          <ac:cxnSpMkLst>
            <pc:docMk/>
            <pc:sldMk cId="889266288" sldId="330"/>
            <ac:cxnSpMk id="243" creationId="{00000000-0000-0000-0000-000000000000}"/>
          </ac:cxnSpMkLst>
        </pc:cxnChg>
      </pc:sldChg>
      <pc:sldChg chg="addSp delSp modSp add mod modAnim modNotesTx">
        <pc:chgData name="Tomer Lior" userId="0b0ef5ff-ab67-4385-9f92-8f37730a0874" providerId="ADAL" clId="{6880A1EA-4CBC-48D6-9260-E86EBFE08DA6}" dt="2022-02-23T14:02:34.369" v="5921"/>
        <pc:sldMkLst>
          <pc:docMk/>
          <pc:sldMk cId="3347164832" sldId="331"/>
        </pc:sldMkLst>
        <pc:spChg chg="mod">
          <ac:chgData name="Tomer Lior" userId="0b0ef5ff-ab67-4385-9f92-8f37730a0874" providerId="ADAL" clId="{6880A1EA-4CBC-48D6-9260-E86EBFE08DA6}" dt="2022-02-23T10:50:16.049" v="4314" actId="1076"/>
          <ac:spMkLst>
            <pc:docMk/>
            <pc:sldMk cId="3347164832" sldId="331"/>
            <ac:spMk id="2" creationId="{2D285938-8F12-4458-B3F0-4F0E49BE5142}"/>
          </ac:spMkLst>
        </pc:spChg>
        <pc:spChg chg="mod">
          <ac:chgData name="Tomer Lior" userId="0b0ef5ff-ab67-4385-9f92-8f37730a0874" providerId="ADAL" clId="{6880A1EA-4CBC-48D6-9260-E86EBFE08DA6}" dt="2022-02-23T10:41:31.566" v="4251" actId="20577"/>
          <ac:spMkLst>
            <pc:docMk/>
            <pc:sldMk cId="3347164832" sldId="331"/>
            <ac:spMk id="3" creationId="{EC25ECC0-8837-4397-A188-6BEC48898F12}"/>
          </ac:spMkLst>
        </pc:spChg>
        <pc:picChg chg="del">
          <ac:chgData name="Tomer Lior" userId="0b0ef5ff-ab67-4385-9f92-8f37730a0874" providerId="ADAL" clId="{6880A1EA-4CBC-48D6-9260-E86EBFE08DA6}" dt="2022-02-23T10:39:32.491" v="4195" actId="478"/>
          <ac:picMkLst>
            <pc:docMk/>
            <pc:sldMk cId="3347164832" sldId="331"/>
            <ac:picMk id="5" creationId="{49918967-1813-497F-9E9C-917B34448FFD}"/>
          </ac:picMkLst>
        </pc:picChg>
        <pc:picChg chg="add del mod">
          <ac:chgData name="Tomer Lior" userId="0b0ef5ff-ab67-4385-9f92-8f37730a0874" providerId="ADAL" clId="{6880A1EA-4CBC-48D6-9260-E86EBFE08DA6}" dt="2022-02-23T10:48:33.635" v="4293" actId="478"/>
          <ac:picMkLst>
            <pc:docMk/>
            <pc:sldMk cId="3347164832" sldId="331"/>
            <ac:picMk id="2050" creationId="{C7B5BF75-CF4D-40B8-85B4-0D430EB1196A}"/>
          </ac:picMkLst>
        </pc:picChg>
        <pc:picChg chg="add del mod">
          <ac:chgData name="Tomer Lior" userId="0b0ef5ff-ab67-4385-9f92-8f37730a0874" providerId="ADAL" clId="{6880A1EA-4CBC-48D6-9260-E86EBFE08DA6}" dt="2022-02-23T10:49:42.892" v="4303" actId="478"/>
          <ac:picMkLst>
            <pc:docMk/>
            <pc:sldMk cId="3347164832" sldId="331"/>
            <ac:picMk id="2052" creationId="{753ABF35-171C-4F69-9E1E-AB05163447AD}"/>
          </ac:picMkLst>
        </pc:picChg>
        <pc:picChg chg="add mod">
          <ac:chgData name="Tomer Lior" userId="0b0ef5ff-ab67-4385-9f92-8f37730a0874" providerId="ADAL" clId="{6880A1EA-4CBC-48D6-9260-E86EBFE08DA6}" dt="2022-02-23T10:50:23.162" v="4315" actId="1076"/>
          <ac:picMkLst>
            <pc:docMk/>
            <pc:sldMk cId="3347164832" sldId="331"/>
            <ac:picMk id="2054" creationId="{3450084C-A5B7-4642-A9F5-650914226B01}"/>
          </ac:picMkLst>
        </pc:picChg>
      </pc:sldChg>
      <pc:sldChg chg="addSp delSp modSp add mod modAnim modNotesTx">
        <pc:chgData name="Tomer Lior" userId="0b0ef5ff-ab67-4385-9f92-8f37730a0874" providerId="ADAL" clId="{6880A1EA-4CBC-48D6-9260-E86EBFE08DA6}" dt="2022-02-23T14:03:36.429" v="5933"/>
        <pc:sldMkLst>
          <pc:docMk/>
          <pc:sldMk cId="4200444951" sldId="332"/>
        </pc:sldMkLst>
        <pc:spChg chg="del">
          <ac:chgData name="Tomer Lior" userId="0b0ef5ff-ab67-4385-9f92-8f37730a0874" providerId="ADAL" clId="{6880A1EA-4CBC-48D6-9260-E86EBFE08DA6}" dt="2022-02-23T10:41:53.804" v="4283" actId="478"/>
          <ac:spMkLst>
            <pc:docMk/>
            <pc:sldMk cId="4200444951" sldId="332"/>
            <ac:spMk id="2" creationId="{2D285938-8F12-4458-B3F0-4F0E49BE5142}"/>
          </ac:spMkLst>
        </pc:spChg>
        <pc:spChg chg="mod">
          <ac:chgData name="Tomer Lior" userId="0b0ef5ff-ab67-4385-9f92-8f37730a0874" providerId="ADAL" clId="{6880A1EA-4CBC-48D6-9260-E86EBFE08DA6}" dt="2022-02-23T10:41:49.218" v="4281" actId="20577"/>
          <ac:spMkLst>
            <pc:docMk/>
            <pc:sldMk cId="4200444951" sldId="332"/>
            <ac:spMk id="3" creationId="{EC25ECC0-8837-4397-A188-6BEC48898F12}"/>
          </ac:spMkLst>
        </pc:spChg>
        <pc:spChg chg="add mod">
          <ac:chgData name="Tomer Lior" userId="0b0ef5ff-ab67-4385-9f92-8f37730a0874" providerId="ADAL" clId="{6880A1EA-4CBC-48D6-9260-E86EBFE08DA6}" dt="2022-02-23T10:51:17.673" v="4395" actId="5793"/>
          <ac:spMkLst>
            <pc:docMk/>
            <pc:sldMk cId="4200444951" sldId="332"/>
            <ac:spMk id="5" creationId="{09E29B69-54D9-4E16-8DCF-4D7C20FB1C85}"/>
          </ac:spMkLst>
        </pc:spChg>
        <pc:picChg chg="add mod">
          <ac:chgData name="Tomer Lior" userId="0b0ef5ff-ab67-4385-9f92-8f37730a0874" providerId="ADAL" clId="{6880A1EA-4CBC-48D6-9260-E86EBFE08DA6}" dt="2022-02-23T14:02:57.355" v="5922" actId="1076"/>
          <ac:picMkLst>
            <pc:docMk/>
            <pc:sldMk cId="4200444951" sldId="332"/>
            <ac:picMk id="17" creationId="{8915D4FE-D27A-4A5A-BE16-3D677EF64DE2}"/>
          </ac:picMkLst>
        </pc:picChg>
        <pc:picChg chg="add del mod">
          <ac:chgData name="Tomer Lior" userId="0b0ef5ff-ab67-4385-9f92-8f37730a0874" providerId="ADAL" clId="{6880A1EA-4CBC-48D6-9260-E86EBFE08DA6}" dt="2022-02-23T10:51:28.049" v="4397" actId="478"/>
          <ac:picMkLst>
            <pc:docMk/>
            <pc:sldMk cId="4200444951" sldId="332"/>
            <ac:picMk id="18" creationId="{7294523C-67C5-478D-BE4B-261BABCC1EC4}"/>
          </ac:picMkLst>
        </pc:picChg>
        <pc:picChg chg="add mod">
          <ac:chgData name="Tomer Lior" userId="0b0ef5ff-ab67-4385-9f92-8f37730a0874" providerId="ADAL" clId="{6880A1EA-4CBC-48D6-9260-E86EBFE08DA6}" dt="2022-02-23T10:51:24.855" v="4396" actId="1076"/>
          <ac:picMkLst>
            <pc:docMk/>
            <pc:sldMk cId="4200444951" sldId="332"/>
            <ac:picMk id="19" creationId="{C64434C9-D9B2-4F7A-B62B-1BAEBAB6A5A5}"/>
          </ac:picMkLst>
        </pc:picChg>
        <pc:picChg chg="add mod">
          <ac:chgData name="Tomer Lior" userId="0b0ef5ff-ab67-4385-9f92-8f37730a0874" providerId="ADAL" clId="{6880A1EA-4CBC-48D6-9260-E86EBFE08DA6}" dt="2022-02-23T10:53:11.750" v="4411" actId="1076"/>
          <ac:picMkLst>
            <pc:docMk/>
            <pc:sldMk cId="4200444951" sldId="332"/>
            <ac:picMk id="20" creationId="{6B312C7E-41CB-4E3D-A0BA-D9D7A44C26BF}"/>
          </ac:picMkLst>
        </pc:picChg>
        <pc:picChg chg="del">
          <ac:chgData name="Tomer Lior" userId="0b0ef5ff-ab67-4385-9f92-8f37730a0874" providerId="ADAL" clId="{6880A1EA-4CBC-48D6-9260-E86EBFE08DA6}" dt="2022-02-23T10:41:51.254" v="4282" actId="478"/>
          <ac:picMkLst>
            <pc:docMk/>
            <pc:sldMk cId="4200444951" sldId="332"/>
            <ac:picMk id="2050" creationId="{C7B5BF75-CF4D-40B8-85B4-0D430EB1196A}"/>
          </ac:picMkLst>
        </pc:picChg>
        <pc:picChg chg="add del mod">
          <ac:chgData name="Tomer Lior" userId="0b0ef5ff-ab67-4385-9f92-8f37730a0874" providerId="ADAL" clId="{6880A1EA-4CBC-48D6-9260-E86EBFE08DA6}" dt="2022-02-23T10:52:07.787" v="4403" actId="478"/>
          <ac:picMkLst>
            <pc:docMk/>
            <pc:sldMk cId="4200444951" sldId="332"/>
            <ac:picMk id="3074" creationId="{30FA3062-0D66-46D8-B898-28361CA29B60}"/>
          </ac:picMkLst>
        </pc:picChg>
      </pc:sldChg>
      <pc:sldChg chg="addSp delSp modSp add mod modAnim modNotesTx">
        <pc:chgData name="Tomer Lior" userId="0b0ef5ff-ab67-4385-9f92-8f37730a0874" providerId="ADAL" clId="{6880A1EA-4CBC-48D6-9260-E86EBFE08DA6}" dt="2022-02-23T14:03:56.205" v="5934"/>
        <pc:sldMkLst>
          <pc:docMk/>
          <pc:sldMk cId="3443054155" sldId="333"/>
        </pc:sldMkLst>
        <pc:spChg chg="mod">
          <ac:chgData name="Tomer Lior" userId="0b0ef5ff-ab67-4385-9f92-8f37730a0874" providerId="ADAL" clId="{6880A1EA-4CBC-48D6-9260-E86EBFE08DA6}" dt="2022-02-23T10:54:51.295" v="4520" actId="20577"/>
          <ac:spMkLst>
            <pc:docMk/>
            <pc:sldMk cId="3443054155" sldId="333"/>
            <ac:spMk id="3" creationId="{EC25ECC0-8837-4397-A188-6BEC48898F12}"/>
          </ac:spMkLst>
        </pc:spChg>
        <pc:spChg chg="mod">
          <ac:chgData name="Tomer Lior" userId="0b0ef5ff-ab67-4385-9f92-8f37730a0874" providerId="ADAL" clId="{6880A1EA-4CBC-48D6-9260-E86EBFE08DA6}" dt="2022-02-23T10:56:35.921" v="4545" actId="207"/>
          <ac:spMkLst>
            <pc:docMk/>
            <pc:sldMk cId="3443054155" sldId="333"/>
            <ac:spMk id="5" creationId="{09E29B69-54D9-4E16-8DCF-4D7C20FB1C85}"/>
          </ac:spMkLst>
        </pc:spChg>
        <pc:spChg chg="del">
          <ac:chgData name="Tomer Lior" userId="0b0ef5ff-ab67-4385-9f92-8f37730a0874" providerId="ADAL" clId="{6880A1EA-4CBC-48D6-9260-E86EBFE08DA6}" dt="2022-02-23T10:54:37.802" v="4504" actId="478"/>
          <ac:spMkLst>
            <pc:docMk/>
            <pc:sldMk cId="3443054155" sldId="333"/>
            <ac:spMk id="6" creationId="{A957AAA3-8B37-47D3-9611-9B087DE970F1}"/>
          </ac:spMkLst>
        </pc:spChg>
        <pc:spChg chg="add del mod">
          <ac:chgData name="Tomer Lior" userId="0b0ef5ff-ab67-4385-9f92-8f37730a0874" providerId="ADAL" clId="{6880A1EA-4CBC-48D6-9260-E86EBFE08DA6}" dt="2022-02-23T11:03:43.452" v="4656" actId="478"/>
          <ac:spMkLst>
            <pc:docMk/>
            <pc:sldMk cId="3443054155" sldId="333"/>
            <ac:spMk id="18" creationId="{00389AFE-E233-45D7-8913-09BD2AA71936}"/>
          </ac:spMkLst>
        </pc:spChg>
        <pc:spChg chg="mod">
          <ac:chgData name="Tomer Lior" userId="0b0ef5ff-ab67-4385-9f92-8f37730a0874" providerId="ADAL" clId="{6880A1EA-4CBC-48D6-9260-E86EBFE08DA6}" dt="2022-02-23T10:54:38.643" v="4505"/>
          <ac:spMkLst>
            <pc:docMk/>
            <pc:sldMk cId="3443054155" sldId="333"/>
            <ac:spMk id="22" creationId="{D7C14070-8FFD-46EB-A120-D6B7182C0F5F}"/>
          </ac:spMkLst>
        </pc:spChg>
        <pc:spChg chg="mod">
          <ac:chgData name="Tomer Lior" userId="0b0ef5ff-ab67-4385-9f92-8f37730a0874" providerId="ADAL" clId="{6880A1EA-4CBC-48D6-9260-E86EBFE08DA6}" dt="2022-02-23T10:54:38.643" v="4505"/>
          <ac:spMkLst>
            <pc:docMk/>
            <pc:sldMk cId="3443054155" sldId="333"/>
            <ac:spMk id="23" creationId="{1FBEB2A8-22C1-4291-B6FE-9121A0D6FB05}"/>
          </ac:spMkLst>
        </pc:spChg>
        <pc:spChg chg="mod">
          <ac:chgData name="Tomer Lior" userId="0b0ef5ff-ab67-4385-9f92-8f37730a0874" providerId="ADAL" clId="{6880A1EA-4CBC-48D6-9260-E86EBFE08DA6}" dt="2022-02-23T10:54:38.643" v="4505"/>
          <ac:spMkLst>
            <pc:docMk/>
            <pc:sldMk cId="3443054155" sldId="333"/>
            <ac:spMk id="24" creationId="{EE04C66A-672C-46F7-911F-47E7222B27F7}"/>
          </ac:spMkLst>
        </pc:spChg>
        <pc:spChg chg="mod">
          <ac:chgData name="Tomer Lior" userId="0b0ef5ff-ab67-4385-9f92-8f37730a0874" providerId="ADAL" clId="{6880A1EA-4CBC-48D6-9260-E86EBFE08DA6}" dt="2022-02-23T10:54:38.643" v="4505"/>
          <ac:spMkLst>
            <pc:docMk/>
            <pc:sldMk cId="3443054155" sldId="333"/>
            <ac:spMk id="25" creationId="{54ED655A-627D-4586-86DF-B8D7E9F35A53}"/>
          </ac:spMkLst>
        </pc:spChg>
        <pc:spChg chg="mod">
          <ac:chgData name="Tomer Lior" userId="0b0ef5ff-ab67-4385-9f92-8f37730a0874" providerId="ADAL" clId="{6880A1EA-4CBC-48D6-9260-E86EBFE08DA6}" dt="2022-02-23T10:54:38.643" v="4505"/>
          <ac:spMkLst>
            <pc:docMk/>
            <pc:sldMk cId="3443054155" sldId="333"/>
            <ac:spMk id="26" creationId="{8DDD0315-3183-43E2-944D-9873A1540D73}"/>
          </ac:spMkLst>
        </pc:spChg>
        <pc:spChg chg="add mod">
          <ac:chgData name="Tomer Lior" userId="0b0ef5ff-ab67-4385-9f92-8f37730a0874" providerId="ADAL" clId="{6880A1EA-4CBC-48D6-9260-E86EBFE08DA6}" dt="2022-02-23T11:03:43.583" v="4657"/>
          <ac:spMkLst>
            <pc:docMk/>
            <pc:sldMk cId="3443054155" sldId="333"/>
            <ac:spMk id="28" creationId="{589F2FC7-ED9C-4BDD-9C3D-EECB0F93203E}"/>
          </ac:spMkLst>
        </pc:spChg>
        <pc:grpChg chg="del">
          <ac:chgData name="Tomer Lior" userId="0b0ef5ff-ab67-4385-9f92-8f37730a0874" providerId="ADAL" clId="{6880A1EA-4CBC-48D6-9260-E86EBFE08DA6}" dt="2022-02-23T10:54:37.802" v="4504" actId="478"/>
          <ac:grpSpMkLst>
            <pc:docMk/>
            <pc:sldMk cId="3443054155" sldId="333"/>
            <ac:grpSpMk id="7" creationId="{5F99CDC8-E766-49F8-AB9A-D4BAA2D54ABC}"/>
          </ac:grpSpMkLst>
        </pc:grpChg>
        <pc:grpChg chg="add del mod">
          <ac:chgData name="Tomer Lior" userId="0b0ef5ff-ab67-4385-9f92-8f37730a0874" providerId="ADAL" clId="{6880A1EA-4CBC-48D6-9260-E86EBFE08DA6}" dt="2022-02-23T11:03:43.452" v="4656" actId="478"/>
          <ac:grpSpMkLst>
            <pc:docMk/>
            <pc:sldMk cId="3443054155" sldId="333"/>
            <ac:grpSpMk id="21" creationId="{C3654278-B5DC-4564-9D88-2515062EB7A8}"/>
          </ac:grpSpMkLst>
        </pc:grpChg>
        <pc:graphicFrameChg chg="add mod modGraphic">
          <ac:chgData name="Tomer Lior" userId="0b0ef5ff-ab67-4385-9f92-8f37730a0874" providerId="ADAL" clId="{6880A1EA-4CBC-48D6-9260-E86EBFE08DA6}" dt="2022-02-23T10:55:54.927" v="4535" actId="1076"/>
          <ac:graphicFrameMkLst>
            <pc:docMk/>
            <pc:sldMk cId="3443054155" sldId="333"/>
            <ac:graphicFrameMk id="27" creationId="{F9EBF5D9-23DF-4F25-B54A-E427D8E8C9B4}"/>
          </ac:graphicFrameMkLst>
        </pc:graphicFrameChg>
        <pc:picChg chg="del">
          <ac:chgData name="Tomer Lior" userId="0b0ef5ff-ab67-4385-9f92-8f37730a0874" providerId="ADAL" clId="{6880A1EA-4CBC-48D6-9260-E86EBFE08DA6}" dt="2022-02-23T10:54:57.469" v="4522" actId="478"/>
          <ac:picMkLst>
            <pc:docMk/>
            <pc:sldMk cId="3443054155" sldId="333"/>
            <ac:picMk id="17" creationId="{8915D4FE-D27A-4A5A-BE16-3D677EF64DE2}"/>
          </ac:picMkLst>
        </pc:picChg>
        <pc:picChg chg="del">
          <ac:chgData name="Tomer Lior" userId="0b0ef5ff-ab67-4385-9f92-8f37730a0874" providerId="ADAL" clId="{6880A1EA-4CBC-48D6-9260-E86EBFE08DA6}" dt="2022-02-23T10:54:57.845" v="4523" actId="478"/>
          <ac:picMkLst>
            <pc:docMk/>
            <pc:sldMk cId="3443054155" sldId="333"/>
            <ac:picMk id="19" creationId="{C64434C9-D9B2-4F7A-B62B-1BAEBAB6A5A5}"/>
          </ac:picMkLst>
        </pc:picChg>
        <pc:picChg chg="del">
          <ac:chgData name="Tomer Lior" userId="0b0ef5ff-ab67-4385-9f92-8f37730a0874" providerId="ADAL" clId="{6880A1EA-4CBC-48D6-9260-E86EBFE08DA6}" dt="2022-02-23T10:54:58.180" v="4524" actId="478"/>
          <ac:picMkLst>
            <pc:docMk/>
            <pc:sldMk cId="3443054155" sldId="333"/>
            <ac:picMk id="20" creationId="{6B312C7E-41CB-4E3D-A0BA-D9D7A44C26BF}"/>
          </ac:picMkLst>
        </pc:picChg>
        <pc:picChg chg="add mod">
          <ac:chgData name="Tomer Lior" userId="0b0ef5ff-ab67-4385-9f92-8f37730a0874" providerId="ADAL" clId="{6880A1EA-4CBC-48D6-9260-E86EBFE08DA6}" dt="2022-02-23T11:03:52.127" v="4659" actId="1076"/>
          <ac:picMkLst>
            <pc:docMk/>
            <pc:sldMk cId="3443054155" sldId="333"/>
            <ac:picMk id="29" creationId="{DA2A61C3-B21A-4BA8-83DD-7FA7BB0D6A3D}"/>
          </ac:picMkLst>
        </pc:picChg>
      </pc:sldChg>
      <pc:sldChg chg="addSp delSp modSp add mod modAnim modNotesTx">
        <pc:chgData name="Tomer Lior" userId="0b0ef5ff-ab67-4385-9f92-8f37730a0874" providerId="ADAL" clId="{6880A1EA-4CBC-48D6-9260-E86EBFE08DA6}" dt="2022-02-23T14:06:23.093" v="5975" actId="20577"/>
        <pc:sldMkLst>
          <pc:docMk/>
          <pc:sldMk cId="1125756645" sldId="334"/>
        </pc:sldMkLst>
        <pc:spChg chg="mod">
          <ac:chgData name="Tomer Lior" userId="0b0ef5ff-ab67-4385-9f92-8f37730a0874" providerId="ADAL" clId="{6880A1EA-4CBC-48D6-9260-E86EBFE08DA6}" dt="2022-02-23T14:06:23.093" v="5975" actId="20577"/>
          <ac:spMkLst>
            <pc:docMk/>
            <pc:sldMk cId="1125756645" sldId="334"/>
            <ac:spMk id="3" creationId="{EC25ECC0-8837-4397-A188-6BEC48898F12}"/>
          </ac:spMkLst>
        </pc:spChg>
        <pc:spChg chg="mod">
          <ac:chgData name="Tomer Lior" userId="0b0ef5ff-ab67-4385-9f92-8f37730a0874" providerId="ADAL" clId="{6880A1EA-4CBC-48D6-9260-E86EBFE08DA6}" dt="2022-02-23T14:04:22.592" v="5939" actId="113"/>
          <ac:spMkLst>
            <pc:docMk/>
            <pc:sldMk cId="1125756645" sldId="334"/>
            <ac:spMk id="5" creationId="{09E29B69-54D9-4E16-8DCF-4D7C20FB1C85}"/>
          </ac:spMkLst>
        </pc:spChg>
        <pc:spChg chg="add del mod">
          <ac:chgData name="Tomer Lior" userId="0b0ef5ff-ab67-4385-9f92-8f37730a0874" providerId="ADAL" clId="{6880A1EA-4CBC-48D6-9260-E86EBFE08DA6}" dt="2022-02-23T11:03:38.244" v="4653"/>
          <ac:spMkLst>
            <pc:docMk/>
            <pc:sldMk cId="1125756645" sldId="334"/>
            <ac:spMk id="13" creationId="{D3470A52-727C-411E-8E98-E90694C76B87}"/>
          </ac:spMkLst>
        </pc:spChg>
        <pc:spChg chg="add mod">
          <ac:chgData name="Tomer Lior" userId="0b0ef5ff-ab67-4385-9f92-8f37730a0874" providerId="ADAL" clId="{6880A1EA-4CBC-48D6-9260-E86EBFE08DA6}" dt="2022-02-23T11:03:40.262" v="4655"/>
          <ac:spMkLst>
            <pc:docMk/>
            <pc:sldMk cId="1125756645" sldId="334"/>
            <ac:spMk id="15" creationId="{21D4D3C2-9B8D-452F-B217-0B39C07091D5}"/>
          </ac:spMkLst>
        </pc:spChg>
        <pc:spChg chg="del">
          <ac:chgData name="Tomer Lior" userId="0b0ef5ff-ab67-4385-9f92-8f37730a0874" providerId="ADAL" clId="{6880A1EA-4CBC-48D6-9260-E86EBFE08DA6}" dt="2022-02-23T11:03:40.086" v="4654" actId="478"/>
          <ac:spMkLst>
            <pc:docMk/>
            <pc:sldMk cId="1125756645" sldId="334"/>
            <ac:spMk id="18" creationId="{00389AFE-E233-45D7-8913-09BD2AA71936}"/>
          </ac:spMkLst>
        </pc:spChg>
        <pc:grpChg chg="del">
          <ac:chgData name="Tomer Lior" userId="0b0ef5ff-ab67-4385-9f92-8f37730a0874" providerId="ADAL" clId="{6880A1EA-4CBC-48D6-9260-E86EBFE08DA6}" dt="2022-02-23T11:03:40.086" v="4654" actId="478"/>
          <ac:grpSpMkLst>
            <pc:docMk/>
            <pc:sldMk cId="1125756645" sldId="334"/>
            <ac:grpSpMk id="21" creationId="{C3654278-B5DC-4564-9D88-2515062EB7A8}"/>
          </ac:grpSpMkLst>
        </pc:grpChg>
        <pc:graphicFrameChg chg="add mod modGraphic">
          <ac:chgData name="Tomer Lior" userId="0b0ef5ff-ab67-4385-9f92-8f37730a0874" providerId="ADAL" clId="{6880A1EA-4CBC-48D6-9260-E86EBFE08DA6}" dt="2022-02-23T10:57:26.831" v="4553" actId="1076"/>
          <ac:graphicFrameMkLst>
            <pc:docMk/>
            <pc:sldMk cId="1125756645" sldId="334"/>
            <ac:graphicFrameMk id="12" creationId="{9251F2B9-9A2F-479B-AD26-CB32922FEFDB}"/>
          </ac:graphicFrameMkLst>
        </pc:graphicFrameChg>
        <pc:graphicFrameChg chg="del">
          <ac:chgData name="Tomer Lior" userId="0b0ef5ff-ab67-4385-9f92-8f37730a0874" providerId="ADAL" clId="{6880A1EA-4CBC-48D6-9260-E86EBFE08DA6}" dt="2022-02-23T10:56:58.476" v="4547" actId="478"/>
          <ac:graphicFrameMkLst>
            <pc:docMk/>
            <pc:sldMk cId="1125756645" sldId="334"/>
            <ac:graphicFrameMk id="27" creationId="{F9EBF5D9-23DF-4F25-B54A-E427D8E8C9B4}"/>
          </ac:graphicFrameMkLst>
        </pc:graphicFrameChg>
        <pc:picChg chg="add del mod">
          <ac:chgData name="Tomer Lior" userId="0b0ef5ff-ab67-4385-9f92-8f37730a0874" providerId="ADAL" clId="{6880A1EA-4CBC-48D6-9260-E86EBFE08DA6}" dt="2022-02-23T11:03:38.244" v="4653"/>
          <ac:picMkLst>
            <pc:docMk/>
            <pc:sldMk cId="1125756645" sldId="334"/>
            <ac:picMk id="14" creationId="{8277F82A-12C1-4E56-9921-E5F4AC530DEE}"/>
          </ac:picMkLst>
        </pc:picChg>
        <pc:picChg chg="add del mod">
          <ac:chgData name="Tomer Lior" userId="0b0ef5ff-ab67-4385-9f92-8f37730a0874" providerId="ADAL" clId="{6880A1EA-4CBC-48D6-9260-E86EBFE08DA6}" dt="2022-02-23T11:03:59.825" v="4660" actId="478"/>
          <ac:picMkLst>
            <pc:docMk/>
            <pc:sldMk cId="1125756645" sldId="334"/>
            <ac:picMk id="16" creationId="{204ABF9B-2E94-4116-868D-55B6814A03C3}"/>
          </ac:picMkLst>
        </pc:picChg>
        <pc:picChg chg="add mod">
          <ac:chgData name="Tomer Lior" userId="0b0ef5ff-ab67-4385-9f92-8f37730a0874" providerId="ADAL" clId="{6880A1EA-4CBC-48D6-9260-E86EBFE08DA6}" dt="2022-02-23T11:03:59.954" v="4661"/>
          <ac:picMkLst>
            <pc:docMk/>
            <pc:sldMk cId="1125756645" sldId="334"/>
            <ac:picMk id="17" creationId="{02BA67B6-E0E2-4204-B19C-A2ADFD540854}"/>
          </ac:picMkLst>
        </pc:picChg>
        <pc:picChg chg="add mod">
          <ac:chgData name="Tomer Lior" userId="0b0ef5ff-ab67-4385-9f92-8f37730a0874" providerId="ADAL" clId="{6880A1EA-4CBC-48D6-9260-E86EBFE08DA6}" dt="2022-02-23T14:06:04.607" v="5951"/>
          <ac:picMkLst>
            <pc:docMk/>
            <pc:sldMk cId="1125756645" sldId="334"/>
            <ac:picMk id="4098" creationId="{2C93BE4A-CEEB-4708-AFC8-5E599016FCF7}"/>
          </ac:picMkLst>
        </pc:picChg>
      </pc:sldChg>
      <pc:sldChg chg="addSp delSp modSp add mod modNotesTx">
        <pc:chgData name="Tomer Lior" userId="0b0ef5ff-ab67-4385-9f92-8f37730a0874" providerId="ADAL" clId="{6880A1EA-4CBC-48D6-9260-E86EBFE08DA6}" dt="2022-02-23T14:05:06.002" v="5946"/>
        <pc:sldMkLst>
          <pc:docMk/>
          <pc:sldMk cId="2242744942" sldId="335"/>
        </pc:sldMkLst>
        <pc:spChg chg="mod">
          <ac:chgData name="Tomer Lior" userId="0b0ef5ff-ab67-4385-9f92-8f37730a0874" providerId="ADAL" clId="{6880A1EA-4CBC-48D6-9260-E86EBFE08DA6}" dt="2022-02-23T10:58:03.839" v="4577" actId="20577"/>
          <ac:spMkLst>
            <pc:docMk/>
            <pc:sldMk cId="2242744942" sldId="335"/>
            <ac:spMk id="3" creationId="{EC25ECC0-8837-4397-A188-6BEC48898F12}"/>
          </ac:spMkLst>
        </pc:spChg>
        <pc:spChg chg="mod">
          <ac:chgData name="Tomer Lior" userId="0b0ef5ff-ab67-4385-9f92-8f37730a0874" providerId="ADAL" clId="{6880A1EA-4CBC-48D6-9260-E86EBFE08DA6}" dt="2022-02-23T14:04:51.327" v="5944" actId="113"/>
          <ac:spMkLst>
            <pc:docMk/>
            <pc:sldMk cId="2242744942" sldId="335"/>
            <ac:spMk id="5" creationId="{09E29B69-54D9-4E16-8DCF-4D7C20FB1C85}"/>
          </ac:spMkLst>
        </pc:spChg>
        <pc:spChg chg="mod">
          <ac:chgData name="Tomer Lior" userId="0b0ef5ff-ab67-4385-9f92-8f37730a0874" providerId="ADAL" clId="{6880A1EA-4CBC-48D6-9260-E86EBFE08DA6}" dt="2022-02-23T11:03:25.170" v="4651" actId="207"/>
          <ac:spMkLst>
            <pc:docMk/>
            <pc:sldMk cId="2242744942" sldId="335"/>
            <ac:spMk id="18" creationId="{00389AFE-E233-45D7-8913-09BD2AA71936}"/>
          </ac:spMkLst>
        </pc:spChg>
        <pc:grpChg chg="del">
          <ac:chgData name="Tomer Lior" userId="0b0ef5ff-ab67-4385-9f92-8f37730a0874" providerId="ADAL" clId="{6880A1EA-4CBC-48D6-9260-E86EBFE08DA6}" dt="2022-02-23T11:03:08.578" v="4628" actId="478"/>
          <ac:grpSpMkLst>
            <pc:docMk/>
            <pc:sldMk cId="2242744942" sldId="335"/>
            <ac:grpSpMk id="21" creationId="{C3654278-B5DC-4564-9D88-2515062EB7A8}"/>
          </ac:grpSpMkLst>
        </pc:grpChg>
        <pc:graphicFrameChg chg="del">
          <ac:chgData name="Tomer Lior" userId="0b0ef5ff-ab67-4385-9f92-8f37730a0874" providerId="ADAL" clId="{6880A1EA-4CBC-48D6-9260-E86EBFE08DA6}" dt="2022-02-23T10:58:08.427" v="4578" actId="478"/>
          <ac:graphicFrameMkLst>
            <pc:docMk/>
            <pc:sldMk cId="2242744942" sldId="335"/>
            <ac:graphicFrameMk id="12" creationId="{9251F2B9-9A2F-479B-AD26-CB32922FEFDB}"/>
          </ac:graphicFrameMkLst>
        </pc:graphicFrameChg>
        <pc:graphicFrameChg chg="add mod modGraphic">
          <ac:chgData name="Tomer Lior" userId="0b0ef5ff-ab67-4385-9f92-8f37730a0874" providerId="ADAL" clId="{6880A1EA-4CBC-48D6-9260-E86EBFE08DA6}" dt="2022-02-23T11:00:40.296" v="4596" actId="207"/>
          <ac:graphicFrameMkLst>
            <pc:docMk/>
            <pc:sldMk cId="2242744942" sldId="335"/>
            <ac:graphicFrameMk id="13" creationId="{0ED83AB0-5E4D-44D1-BD2B-07E9576EC0BB}"/>
          </ac:graphicFrameMkLst>
        </pc:graphicFrameChg>
        <pc:graphicFrameChg chg="add mod modGraphic">
          <ac:chgData name="Tomer Lior" userId="0b0ef5ff-ab67-4385-9f92-8f37730a0874" providerId="ADAL" clId="{6880A1EA-4CBC-48D6-9260-E86EBFE08DA6}" dt="2022-02-23T10:58:59.748" v="4589"/>
          <ac:graphicFrameMkLst>
            <pc:docMk/>
            <pc:sldMk cId="2242744942" sldId="335"/>
            <ac:graphicFrameMk id="14" creationId="{7EB0FBD9-035A-44B4-9DAC-7AD27A142AE0}"/>
          </ac:graphicFrameMkLst>
        </pc:graphicFrameChg>
        <pc:picChg chg="add mod">
          <ac:chgData name="Tomer Lior" userId="0b0ef5ff-ab67-4385-9f92-8f37730a0874" providerId="ADAL" clId="{6880A1EA-4CBC-48D6-9260-E86EBFE08DA6}" dt="2022-02-23T14:05:02.597" v="5945"/>
          <ac:picMkLst>
            <pc:docMk/>
            <pc:sldMk cId="2242744942" sldId="335"/>
            <ac:picMk id="15" creationId="{CF4943C7-78C7-4735-8A19-FDE4E4A62D85}"/>
          </ac:picMkLst>
        </pc:picChg>
        <pc:picChg chg="add mod">
          <ac:chgData name="Tomer Lior" userId="0b0ef5ff-ab67-4385-9f92-8f37730a0874" providerId="ADAL" clId="{6880A1EA-4CBC-48D6-9260-E86EBFE08DA6}" dt="2022-02-23T14:05:06.002" v="5946"/>
          <ac:picMkLst>
            <pc:docMk/>
            <pc:sldMk cId="2242744942" sldId="335"/>
            <ac:picMk id="16" creationId="{4195ABA7-535C-449B-8AFB-F2AE279CAAE6}"/>
          </ac:picMkLst>
        </pc:picChg>
        <pc:picChg chg="add del mod modCrop">
          <ac:chgData name="Tomer Lior" userId="0b0ef5ff-ab67-4385-9f92-8f37730a0874" providerId="ADAL" clId="{6880A1EA-4CBC-48D6-9260-E86EBFE08DA6}" dt="2022-02-23T11:04:03.259" v="4662" actId="478"/>
          <ac:picMkLst>
            <pc:docMk/>
            <pc:sldMk cId="2242744942" sldId="335"/>
            <ac:picMk id="17" creationId="{9C3C31A7-175A-4DC5-9AF5-2F721D8C02EF}"/>
          </ac:picMkLst>
        </pc:picChg>
        <pc:picChg chg="add mod">
          <ac:chgData name="Tomer Lior" userId="0b0ef5ff-ab67-4385-9f92-8f37730a0874" providerId="ADAL" clId="{6880A1EA-4CBC-48D6-9260-E86EBFE08DA6}" dt="2022-02-23T11:04:03.396" v="4663"/>
          <ac:picMkLst>
            <pc:docMk/>
            <pc:sldMk cId="2242744942" sldId="335"/>
            <ac:picMk id="19" creationId="{FAA00844-640E-4D6C-BA91-1E2FC941C8AA}"/>
          </ac:picMkLst>
        </pc:picChg>
      </pc:sldChg>
      <pc:sldChg chg="addSp delSp modSp add mod modNotesTx">
        <pc:chgData name="Tomer Lior" userId="0b0ef5ff-ab67-4385-9f92-8f37730a0874" providerId="ADAL" clId="{6880A1EA-4CBC-48D6-9260-E86EBFE08DA6}" dt="2022-02-23T11:13:44.108" v="5279" actId="1076"/>
        <pc:sldMkLst>
          <pc:docMk/>
          <pc:sldMk cId="3759612964" sldId="336"/>
        </pc:sldMkLst>
        <pc:spChg chg="mod">
          <ac:chgData name="Tomer Lior" userId="0b0ef5ff-ab67-4385-9f92-8f37730a0874" providerId="ADAL" clId="{6880A1EA-4CBC-48D6-9260-E86EBFE08DA6}" dt="2022-02-23T11:04:40.200" v="4674" actId="20577"/>
          <ac:spMkLst>
            <pc:docMk/>
            <pc:sldMk cId="3759612964" sldId="336"/>
            <ac:spMk id="3" creationId="{EC25ECC0-8837-4397-A188-6BEC48898F12}"/>
          </ac:spMkLst>
        </pc:spChg>
        <pc:spChg chg="del">
          <ac:chgData name="Tomer Lior" userId="0b0ef5ff-ab67-4385-9f92-8f37730a0874" providerId="ADAL" clId="{6880A1EA-4CBC-48D6-9260-E86EBFE08DA6}" dt="2022-02-23T11:08:45.981" v="5199" actId="478"/>
          <ac:spMkLst>
            <pc:docMk/>
            <pc:sldMk cId="3759612964" sldId="336"/>
            <ac:spMk id="5" creationId="{09E29B69-54D9-4E16-8DCF-4D7C20FB1C85}"/>
          </ac:spMkLst>
        </pc:spChg>
        <pc:spChg chg="add del mod">
          <ac:chgData name="Tomer Lior" userId="0b0ef5ff-ab67-4385-9f92-8f37730a0874" providerId="ADAL" clId="{6880A1EA-4CBC-48D6-9260-E86EBFE08DA6}" dt="2022-02-23T11:09:25.316" v="5207" actId="478"/>
          <ac:spMkLst>
            <pc:docMk/>
            <pc:sldMk cId="3759612964" sldId="336"/>
            <ac:spMk id="7" creationId="{30822B66-8965-4B31-BA38-CB58CAA87F07}"/>
          </ac:spMkLst>
        </pc:spChg>
        <pc:spChg chg="add mod">
          <ac:chgData name="Tomer Lior" userId="0b0ef5ff-ab67-4385-9f92-8f37730a0874" providerId="ADAL" clId="{6880A1EA-4CBC-48D6-9260-E86EBFE08DA6}" dt="2022-02-23T11:13:44.108" v="5279" actId="1076"/>
          <ac:spMkLst>
            <pc:docMk/>
            <pc:sldMk cId="3759612964" sldId="336"/>
            <ac:spMk id="25" creationId="{305D7588-5E2D-4DE5-8D01-CF961901EE21}"/>
          </ac:spMkLst>
        </pc:spChg>
        <pc:spChg chg="add mod">
          <ac:chgData name="Tomer Lior" userId="0b0ef5ff-ab67-4385-9f92-8f37730a0874" providerId="ADAL" clId="{6880A1EA-4CBC-48D6-9260-E86EBFE08DA6}" dt="2022-02-23T11:09:43.601" v="5212" actId="1076"/>
          <ac:spMkLst>
            <pc:docMk/>
            <pc:sldMk cId="3759612964" sldId="336"/>
            <ac:spMk id="26" creationId="{E5C42403-4DA3-442D-9973-A7F23627438D}"/>
          </ac:spMkLst>
        </pc:spChg>
        <pc:spChg chg="add mod">
          <ac:chgData name="Tomer Lior" userId="0b0ef5ff-ab67-4385-9f92-8f37730a0874" providerId="ADAL" clId="{6880A1EA-4CBC-48D6-9260-E86EBFE08DA6}" dt="2022-02-23T11:10:11.760" v="5225" actId="1037"/>
          <ac:spMkLst>
            <pc:docMk/>
            <pc:sldMk cId="3759612964" sldId="336"/>
            <ac:spMk id="28" creationId="{798C8B2E-A6BA-43F9-838B-DF37A85BB37A}"/>
          </ac:spMkLst>
        </pc:spChg>
        <pc:spChg chg="add mod">
          <ac:chgData name="Tomer Lior" userId="0b0ef5ff-ab67-4385-9f92-8f37730a0874" providerId="ADAL" clId="{6880A1EA-4CBC-48D6-9260-E86EBFE08DA6}" dt="2022-02-23T11:13:15.360" v="5266" actId="1076"/>
          <ac:spMkLst>
            <pc:docMk/>
            <pc:sldMk cId="3759612964" sldId="336"/>
            <ac:spMk id="29" creationId="{12ADB15A-87EA-4446-805B-076293A5E990}"/>
          </ac:spMkLst>
        </pc:spChg>
        <pc:spChg chg="add mod">
          <ac:chgData name="Tomer Lior" userId="0b0ef5ff-ab67-4385-9f92-8f37730a0874" providerId="ADAL" clId="{6880A1EA-4CBC-48D6-9260-E86EBFE08DA6}" dt="2022-02-23T11:10:48.855" v="5235" actId="14100"/>
          <ac:spMkLst>
            <pc:docMk/>
            <pc:sldMk cId="3759612964" sldId="336"/>
            <ac:spMk id="30" creationId="{BC674FA2-D86A-46B1-B30F-613FEE35FC03}"/>
          </ac:spMkLst>
        </pc:spChg>
        <pc:graphicFrameChg chg="add mod modGraphic">
          <ac:chgData name="Tomer Lior" userId="0b0ef5ff-ab67-4385-9f92-8f37730a0874" providerId="ADAL" clId="{6880A1EA-4CBC-48D6-9260-E86EBFE08DA6}" dt="2022-02-23T11:12:30.641" v="5256" actId="207"/>
          <ac:graphicFrameMkLst>
            <pc:docMk/>
            <pc:sldMk cId="3759612964" sldId="336"/>
            <ac:graphicFrameMk id="11" creationId="{99B068D7-1DF4-4B04-B66F-0EF37787820F}"/>
          </ac:graphicFrameMkLst>
        </pc:graphicFrameChg>
        <pc:graphicFrameChg chg="add mod modGraphic">
          <ac:chgData name="Tomer Lior" userId="0b0ef5ff-ab67-4385-9f92-8f37730a0874" providerId="ADAL" clId="{6880A1EA-4CBC-48D6-9260-E86EBFE08DA6}" dt="2022-02-23T11:12:49.915" v="5259" actId="14100"/>
          <ac:graphicFrameMkLst>
            <pc:docMk/>
            <pc:sldMk cId="3759612964" sldId="336"/>
            <ac:graphicFrameMk id="12" creationId="{E72C4C1E-1CA7-44A4-9DC3-B0A627E6C492}"/>
          </ac:graphicFrameMkLst>
        </pc:graphicFrameChg>
        <pc:graphicFrameChg chg="del">
          <ac:chgData name="Tomer Lior" userId="0b0ef5ff-ab67-4385-9f92-8f37730a0874" providerId="ADAL" clId="{6880A1EA-4CBC-48D6-9260-E86EBFE08DA6}" dt="2022-02-23T11:07:33.500" v="5185" actId="478"/>
          <ac:graphicFrameMkLst>
            <pc:docMk/>
            <pc:sldMk cId="3759612964" sldId="336"/>
            <ac:graphicFrameMk id="13" creationId="{0ED83AB0-5E4D-44D1-BD2B-07E9576EC0BB}"/>
          </ac:graphicFrameMkLst>
        </pc:graphicFrameChg>
        <pc:graphicFrameChg chg="del">
          <ac:chgData name="Tomer Lior" userId="0b0ef5ff-ab67-4385-9f92-8f37730a0874" providerId="ADAL" clId="{6880A1EA-4CBC-48D6-9260-E86EBFE08DA6}" dt="2022-02-23T11:07:35.338" v="5186" actId="478"/>
          <ac:graphicFrameMkLst>
            <pc:docMk/>
            <pc:sldMk cId="3759612964" sldId="336"/>
            <ac:graphicFrameMk id="14" creationId="{7EB0FBD9-035A-44B4-9DAC-7AD27A142AE0}"/>
          </ac:graphicFrameMkLst>
        </pc:graphicFrameChg>
        <pc:graphicFrameChg chg="add mod modGraphic">
          <ac:chgData name="Tomer Lior" userId="0b0ef5ff-ab67-4385-9f92-8f37730a0874" providerId="ADAL" clId="{6880A1EA-4CBC-48D6-9260-E86EBFE08DA6}" dt="2022-02-23T11:12:41.562" v="5257" actId="207"/>
          <ac:graphicFrameMkLst>
            <pc:docMk/>
            <pc:sldMk cId="3759612964" sldId="336"/>
            <ac:graphicFrameMk id="17" creationId="{EB42207E-9398-4709-B795-9FA219F2446A}"/>
          </ac:graphicFrameMkLst>
        </pc:graphicFrameChg>
        <pc:graphicFrameChg chg="add mod modGraphic">
          <ac:chgData name="Tomer Lior" userId="0b0ef5ff-ab67-4385-9f92-8f37730a0874" providerId="ADAL" clId="{6880A1EA-4CBC-48D6-9260-E86EBFE08DA6}" dt="2022-02-23T11:08:54.979" v="5200" actId="1076"/>
          <ac:graphicFrameMkLst>
            <pc:docMk/>
            <pc:sldMk cId="3759612964" sldId="336"/>
            <ac:graphicFrameMk id="20" creationId="{049A2BF1-CE24-484C-A885-765E8150AA55}"/>
          </ac:graphicFrameMkLst>
        </pc:graphicFrameChg>
        <pc:graphicFrameChg chg="add mod modGraphic">
          <ac:chgData name="Tomer Lior" userId="0b0ef5ff-ab67-4385-9f92-8f37730a0874" providerId="ADAL" clId="{6880A1EA-4CBC-48D6-9260-E86EBFE08DA6}" dt="2022-02-23T11:10:32.492" v="5232" actId="207"/>
          <ac:graphicFrameMkLst>
            <pc:docMk/>
            <pc:sldMk cId="3759612964" sldId="336"/>
            <ac:graphicFrameMk id="21" creationId="{5256F1B8-F363-4F80-8DF3-12D804CCBDAA}"/>
          </ac:graphicFrameMkLst>
        </pc:graphicFrameChg>
        <pc:graphicFrameChg chg="add mod modGraphic">
          <ac:chgData name="Tomer Lior" userId="0b0ef5ff-ab67-4385-9f92-8f37730a0874" providerId="ADAL" clId="{6880A1EA-4CBC-48D6-9260-E86EBFE08DA6}" dt="2022-02-23T11:13:36.329" v="5277" actId="1076"/>
          <ac:graphicFrameMkLst>
            <pc:docMk/>
            <pc:sldMk cId="3759612964" sldId="336"/>
            <ac:graphicFrameMk id="31" creationId="{69F310EE-7B04-49B5-875A-5200353FC307}"/>
          </ac:graphicFrameMkLst>
        </pc:graphicFrameChg>
        <pc:picChg chg="del">
          <ac:chgData name="Tomer Lior" userId="0b0ef5ff-ab67-4385-9f92-8f37730a0874" providerId="ADAL" clId="{6880A1EA-4CBC-48D6-9260-E86EBFE08DA6}" dt="2022-02-23T11:07:37.558" v="5187" actId="478"/>
          <ac:picMkLst>
            <pc:docMk/>
            <pc:sldMk cId="3759612964" sldId="336"/>
            <ac:picMk id="15" creationId="{CF4943C7-78C7-4735-8A19-FDE4E4A62D85}"/>
          </ac:picMkLst>
        </pc:picChg>
        <pc:picChg chg="del">
          <ac:chgData name="Tomer Lior" userId="0b0ef5ff-ab67-4385-9f92-8f37730a0874" providerId="ADAL" clId="{6880A1EA-4CBC-48D6-9260-E86EBFE08DA6}" dt="2022-02-23T11:07:38.039" v="5188" actId="478"/>
          <ac:picMkLst>
            <pc:docMk/>
            <pc:sldMk cId="3759612964" sldId="336"/>
            <ac:picMk id="16" creationId="{4195ABA7-535C-449B-8AFB-F2AE279CAAE6}"/>
          </ac:picMkLst>
        </pc:picChg>
        <pc:cxnChg chg="add del mod">
          <ac:chgData name="Tomer Lior" userId="0b0ef5ff-ab67-4385-9f92-8f37730a0874" providerId="ADAL" clId="{6880A1EA-4CBC-48D6-9260-E86EBFE08DA6}" dt="2022-02-23T11:09:17.291" v="5205" actId="478"/>
          <ac:cxnSpMkLst>
            <pc:docMk/>
            <pc:sldMk cId="3759612964" sldId="336"/>
            <ac:cxnSpMk id="10" creationId="{59499B9E-1795-4BBD-B19A-2DE20FDDB17A}"/>
          </ac:cxnSpMkLst>
        </pc:cxnChg>
        <pc:cxnChg chg="add mod">
          <ac:chgData name="Tomer Lior" userId="0b0ef5ff-ab67-4385-9f92-8f37730a0874" providerId="ADAL" clId="{6880A1EA-4CBC-48D6-9260-E86EBFE08DA6}" dt="2022-02-23T11:13:38.925" v="5278" actId="14100"/>
          <ac:cxnSpMkLst>
            <pc:docMk/>
            <pc:sldMk cId="3759612964" sldId="336"/>
            <ac:cxnSpMk id="22" creationId="{C1816E6C-7FF6-4EC3-804F-79E9576E63D0}"/>
          </ac:cxnSpMkLst>
        </pc:cxnChg>
        <pc:cxnChg chg="add mod">
          <ac:chgData name="Tomer Lior" userId="0b0ef5ff-ab67-4385-9f92-8f37730a0874" providerId="ADAL" clId="{6880A1EA-4CBC-48D6-9260-E86EBFE08DA6}" dt="2022-02-23T11:09:30.984" v="5209" actId="14100"/>
          <ac:cxnSpMkLst>
            <pc:docMk/>
            <pc:sldMk cId="3759612964" sldId="336"/>
            <ac:cxnSpMk id="23" creationId="{D90850D0-D7D4-4845-87C4-3A2EBF978A20}"/>
          </ac:cxnSpMkLst>
        </pc:cxnChg>
        <pc:cxnChg chg="add mod">
          <ac:chgData name="Tomer Lior" userId="0b0ef5ff-ab67-4385-9f92-8f37730a0874" providerId="ADAL" clId="{6880A1EA-4CBC-48D6-9260-E86EBFE08DA6}" dt="2022-02-23T11:10:16.009" v="5231" actId="1037"/>
          <ac:cxnSpMkLst>
            <pc:docMk/>
            <pc:sldMk cId="3759612964" sldId="336"/>
            <ac:cxnSpMk id="24" creationId="{BD309FF4-3757-4D45-86CE-320602DCD4A8}"/>
          </ac:cxnSpMkLst>
        </pc:cxnChg>
        <pc:cxnChg chg="add mod">
          <ac:chgData name="Tomer Lior" userId="0b0ef5ff-ab67-4385-9f92-8f37730a0874" providerId="ADAL" clId="{6880A1EA-4CBC-48D6-9260-E86EBFE08DA6}" dt="2022-02-23T11:13:25.450" v="5275" actId="1038"/>
          <ac:cxnSpMkLst>
            <pc:docMk/>
            <pc:sldMk cId="3759612964" sldId="336"/>
            <ac:cxnSpMk id="27" creationId="{8C45303E-3895-4C7E-8A17-BEDDF2A8BDF4}"/>
          </ac:cxnSpMkLst>
        </pc:cxnChg>
      </pc:sldChg>
      <pc:sldChg chg="modSp add mod">
        <pc:chgData name="Tomer Lior" userId="0b0ef5ff-ab67-4385-9f92-8f37730a0874" providerId="ADAL" clId="{6880A1EA-4CBC-48D6-9260-E86EBFE08DA6}" dt="2022-02-23T11:15:05.180" v="5288" actId="14100"/>
        <pc:sldMkLst>
          <pc:docMk/>
          <pc:sldMk cId="865978651" sldId="337"/>
        </pc:sldMkLst>
        <pc:spChg chg="mod">
          <ac:chgData name="Tomer Lior" userId="0b0ef5ff-ab67-4385-9f92-8f37730a0874" providerId="ADAL" clId="{6880A1EA-4CBC-48D6-9260-E86EBFE08DA6}" dt="2022-02-23T11:14:30.854" v="5282" actId="113"/>
          <ac:spMkLst>
            <pc:docMk/>
            <pc:sldMk cId="865978651" sldId="337"/>
            <ac:spMk id="23" creationId="{9B7EE631-F5F3-4163-A777-7E865A3C34CB}"/>
          </ac:spMkLst>
        </pc:spChg>
        <pc:spChg chg="mod">
          <ac:chgData name="Tomer Lior" userId="0b0ef5ff-ab67-4385-9f92-8f37730a0874" providerId="ADAL" clId="{6880A1EA-4CBC-48D6-9260-E86EBFE08DA6}" dt="2022-02-23T11:14:36.417" v="5283" actId="108"/>
          <ac:spMkLst>
            <pc:docMk/>
            <pc:sldMk cId="865978651" sldId="337"/>
            <ac:spMk id="25" creationId="{3C4131CD-C78F-4856-B121-6D7F534DDEB4}"/>
          </ac:spMkLst>
        </pc:spChg>
        <pc:spChg chg="mod">
          <ac:chgData name="Tomer Lior" userId="0b0ef5ff-ab67-4385-9f92-8f37730a0874" providerId="ADAL" clId="{6880A1EA-4CBC-48D6-9260-E86EBFE08DA6}" dt="2022-02-23T11:14:51.448" v="5287" actId="113"/>
          <ac:spMkLst>
            <pc:docMk/>
            <pc:sldMk cId="865978651" sldId="337"/>
            <ac:spMk id="250" creationId="{00000000-0000-0000-0000-000000000000}"/>
          </ac:spMkLst>
        </pc:spChg>
        <pc:cxnChg chg="mod">
          <ac:chgData name="Tomer Lior" userId="0b0ef5ff-ab67-4385-9f92-8f37730a0874" providerId="ADAL" clId="{6880A1EA-4CBC-48D6-9260-E86EBFE08DA6}" dt="2022-02-23T11:15:05.180" v="5288" actId="14100"/>
          <ac:cxnSpMkLst>
            <pc:docMk/>
            <pc:sldMk cId="865978651" sldId="337"/>
            <ac:cxnSpMk id="243" creationId="{00000000-0000-0000-0000-000000000000}"/>
          </ac:cxnSpMkLst>
        </pc:cxnChg>
      </pc:sldChg>
      <pc:sldChg chg="addSp delSp modSp add mod modAnim modNotesTx">
        <pc:chgData name="Tomer Lior" userId="0b0ef5ff-ab67-4385-9f92-8f37730a0874" providerId="ADAL" clId="{6880A1EA-4CBC-48D6-9260-E86EBFE08DA6}" dt="2022-02-23T14:07:22.833" v="5979"/>
        <pc:sldMkLst>
          <pc:docMk/>
          <pc:sldMk cId="767210299" sldId="338"/>
        </pc:sldMkLst>
        <pc:spChg chg="mod">
          <ac:chgData name="Tomer Lior" userId="0b0ef5ff-ab67-4385-9f92-8f37730a0874" providerId="ADAL" clId="{6880A1EA-4CBC-48D6-9260-E86EBFE08DA6}" dt="2022-02-23T11:15:27.147" v="5290"/>
          <ac:spMkLst>
            <pc:docMk/>
            <pc:sldMk cId="767210299" sldId="338"/>
            <ac:spMk id="2" creationId="{E03D8110-562D-463E-9739-FB58DB2C5B25}"/>
          </ac:spMkLst>
        </pc:spChg>
        <pc:spChg chg="add mod">
          <ac:chgData name="Tomer Lior" userId="0b0ef5ff-ab67-4385-9f92-8f37730a0874" providerId="ADAL" clId="{6880A1EA-4CBC-48D6-9260-E86EBFE08DA6}" dt="2022-02-23T11:16:05.067" v="5302" actId="1076"/>
          <ac:spMkLst>
            <pc:docMk/>
            <pc:sldMk cId="767210299" sldId="338"/>
            <ac:spMk id="5" creationId="{F023F261-D8DC-4BD9-81E5-FCAAFCCFF1AF}"/>
          </ac:spMkLst>
        </pc:spChg>
        <pc:picChg chg="del">
          <ac:chgData name="Tomer Lior" userId="0b0ef5ff-ab67-4385-9f92-8f37730a0874" providerId="ADAL" clId="{6880A1EA-4CBC-48D6-9260-E86EBFE08DA6}" dt="2022-02-23T11:15:29.511" v="5291" actId="478"/>
          <ac:picMkLst>
            <pc:docMk/>
            <pc:sldMk cId="767210299" sldId="338"/>
            <ac:picMk id="4" creationId="{9952C0B3-D19F-452E-968E-013B789AF536}"/>
          </ac:picMkLst>
        </pc:picChg>
      </pc:sldChg>
      <pc:sldMasterChg chg="delSldLayout">
        <pc:chgData name="Tomer Lior" userId="0b0ef5ff-ab67-4385-9f92-8f37730a0874" providerId="ADAL" clId="{6880A1EA-4CBC-48D6-9260-E86EBFE08DA6}" dt="2022-02-23T11:20:36.302" v="5864" actId="47"/>
        <pc:sldMasterMkLst>
          <pc:docMk/>
          <pc:sldMasterMk cId="0" sldId="2147483663"/>
        </pc:sldMasterMkLst>
        <pc:sldLayoutChg chg="del">
          <pc:chgData name="Tomer Lior" userId="0b0ef5ff-ab67-4385-9f92-8f37730a0874" providerId="ADAL" clId="{6880A1EA-4CBC-48D6-9260-E86EBFE08DA6}" dt="2022-02-23T11:18:25.302" v="5768" actId="47"/>
          <pc:sldLayoutMkLst>
            <pc:docMk/>
            <pc:sldMasterMk cId="0" sldId="2147483663"/>
            <pc:sldLayoutMk cId="0" sldId="2147483650"/>
          </pc:sldLayoutMkLst>
        </pc:sldLayoutChg>
        <pc:sldLayoutChg chg="del">
          <pc:chgData name="Tomer Lior" userId="0b0ef5ff-ab67-4385-9f92-8f37730a0874" providerId="ADAL" clId="{6880A1EA-4CBC-48D6-9260-E86EBFE08DA6}" dt="2022-02-23T11:18:25.302" v="5768" actId="47"/>
          <pc:sldLayoutMkLst>
            <pc:docMk/>
            <pc:sldMasterMk cId="0" sldId="2147483663"/>
            <pc:sldLayoutMk cId="0" sldId="2147483656"/>
          </pc:sldLayoutMkLst>
        </pc:sldLayoutChg>
        <pc:sldLayoutChg chg="del">
          <pc:chgData name="Tomer Lior" userId="0b0ef5ff-ab67-4385-9f92-8f37730a0874" providerId="ADAL" clId="{6880A1EA-4CBC-48D6-9260-E86EBFE08DA6}" dt="2022-02-23T11:18:25.302" v="5768" actId="47"/>
          <pc:sldLayoutMkLst>
            <pc:docMk/>
            <pc:sldMasterMk cId="0" sldId="2147483663"/>
            <pc:sldLayoutMk cId="0" sldId="2147483658"/>
          </pc:sldLayoutMkLst>
        </pc:sldLayoutChg>
        <pc:sldLayoutChg chg="del">
          <pc:chgData name="Tomer Lior" userId="0b0ef5ff-ab67-4385-9f92-8f37730a0874" providerId="ADAL" clId="{6880A1EA-4CBC-48D6-9260-E86EBFE08DA6}" dt="2022-02-23T11:20:36.302" v="5864" actId="47"/>
          <pc:sldLayoutMkLst>
            <pc:docMk/>
            <pc:sldMasterMk cId="0" sldId="2147483663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48345f26c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48345f26c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he-IL" dirty="0"/>
              <a:t>חשוב להבין שרוב הקוד כבר כתוב, אנחנו רק משתלבים בפיתוח באותו אופן שנשתלב בעתיד שנתקבל לעבודה בתעשייה.</a:t>
            </a:r>
          </a:p>
          <a:p>
            <a:pPr marL="158750" indent="0" algn="r" rtl="1">
              <a:buNone/>
            </a:pPr>
            <a:r>
              <a:rPr lang="he-IL" dirty="0"/>
              <a:t>יש דרישות שעלו מהמשתמשים שבדקו את גרסאות </a:t>
            </a:r>
            <a:r>
              <a:rPr lang="he-IL" dirty="0" err="1"/>
              <a:t>הנסיון</a:t>
            </a:r>
            <a:r>
              <a:rPr lang="he-IL" dirty="0"/>
              <a:t> (בטא) ועכשיו אנחנו משפרים את </a:t>
            </a:r>
            <a:r>
              <a:rPr lang="he-IL" dirty="0" err="1"/>
              <a:t>התכנית</a:t>
            </a:r>
            <a:r>
              <a:rPr lang="he-IL" dirty="0"/>
              <a:t> לפי הדרישות שלהם ודברים שמצאנו לאורך העבודה.</a:t>
            </a:r>
          </a:p>
          <a:p>
            <a:pPr marL="158750" indent="0" algn="r" rtl="1">
              <a:buNone/>
            </a:pPr>
            <a:r>
              <a:rPr lang="he-IL" dirty="0"/>
              <a:t>בגרסה 1 נתמקד בעיקר בהעלאת הפרויקט ל-</a:t>
            </a:r>
            <a:r>
              <a:rPr lang="en-US" dirty="0"/>
              <a:t>git</a:t>
            </a:r>
            <a:r>
              <a:rPr lang="he-IL" dirty="0"/>
              <a:t> ותיקוני באגים קטנים.</a:t>
            </a:r>
          </a:p>
          <a:p>
            <a:pPr marL="158750" indent="0" algn="r" rtl="1">
              <a:buNone/>
            </a:pPr>
            <a:r>
              <a:rPr lang="he-IL" dirty="0"/>
              <a:t>בגרסה 2 נבנה מסד נתונים לפרויקט, מה שיאפשר לשמור את הנתונים גם אחרי </a:t>
            </a:r>
            <a:r>
              <a:rPr lang="he-IL" dirty="0" err="1"/>
              <a:t>שהתכנית</a:t>
            </a:r>
            <a:r>
              <a:rPr lang="he-IL" dirty="0"/>
              <a:t> נסגרת.</a:t>
            </a:r>
          </a:p>
          <a:p>
            <a:pPr marL="158750" indent="0" algn="r" rtl="1">
              <a:buNone/>
            </a:pPr>
            <a:r>
              <a:rPr lang="he-IL" dirty="0"/>
              <a:t>בגרסה 3 נוסיף פיצ'רים שונים </a:t>
            </a:r>
            <a:r>
              <a:rPr lang="he-IL" dirty="0" err="1"/>
              <a:t>לתכנית</a:t>
            </a:r>
            <a:r>
              <a:rPr lang="he-IL" dirty="0"/>
              <a:t>, חלק מהם קשורים לממשק של מערכת ההפעלה </a:t>
            </a:r>
            <a:r>
              <a:rPr lang="en-US" dirty="0"/>
              <a:t>Windows</a:t>
            </a:r>
            <a:r>
              <a:rPr lang="he-I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99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48345f26c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48345f26c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092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09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he-IL" dirty="0"/>
              <a:t>הסמסטר הולך להתנהל סביב שני פרויקטים מרכזיים – גלריה וטריוויה.</a:t>
            </a:r>
          </a:p>
          <a:p>
            <a:pPr marL="158750" indent="0" algn="r" rtl="1">
              <a:buNone/>
            </a:pPr>
            <a:r>
              <a:rPr lang="he-IL" dirty="0"/>
              <a:t>המדריך/ה של הכיתה כבר לא מעביר/ה הרצאות ארוכות באותה תדירות כמו של סמסטר א', אלא מתפקד כמו מנחה או ראש צוות שמלווה את המפתחים והמפתחות של הצוות בעבודה.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04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48345f26c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48345f26c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1398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he-IL" dirty="0"/>
              <a:t>כמובן שכשנשדרג את התוכנה ננסה לא להרוס את כל מה שכבר עובד </a:t>
            </a:r>
            <a:r>
              <a:rPr lang="he-IL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2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he-IL" dirty="0"/>
              <a:t>מומלץ להריץ בזריזות את גרסה </a:t>
            </a:r>
            <a:r>
              <a:rPr lang="en-US" dirty="0"/>
              <a:t>v1.0.0</a:t>
            </a:r>
            <a:r>
              <a:rPr lang="he-IL" dirty="0"/>
              <a:t> ולראות את המסכים השונים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91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he-IL" dirty="0"/>
              <a:t>בגלריה מוחזקים אלבומים שאותם אפשר לנהל באמצעות התפריט.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70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he-IL" dirty="0"/>
              <a:t>אלבומים מכילים בתוכם תמונות ותיוגים של משתמשים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11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he-IL" dirty="0"/>
              <a:t>בנוסף, בגלריה ננהל את המשתמשים שנרשמו לתוכנית, ונאפשר לקבל מידע וסטטיסטיקות שקשורים אליהם.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48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he-IL" dirty="0"/>
              <a:t>הכוונה ב-</a:t>
            </a:r>
            <a:r>
              <a:rPr lang="en-US" dirty="0"/>
              <a:t>Design</a:t>
            </a:r>
            <a:r>
              <a:rPr lang="he-IL" dirty="0"/>
              <a:t> זה התכנון הלוגי של המערכת.</a:t>
            </a:r>
          </a:p>
          <a:p>
            <a:pPr marL="158750" indent="0" algn="r" rtl="1">
              <a:buNone/>
            </a:pPr>
            <a:r>
              <a:rPr lang="he-IL" dirty="0"/>
              <a:t>בשקופית רואים את כל הרכיבים של הגלריה ואיך הם מתקשרים אחד לשני, </a:t>
            </a:r>
            <a:br>
              <a:rPr lang="en-US" dirty="0"/>
            </a:br>
            <a:r>
              <a:rPr lang="he-IL" dirty="0"/>
              <a:t>ראינו כבר דוגמא למסמך </a:t>
            </a:r>
            <a:r>
              <a:rPr lang="en-US" dirty="0"/>
              <a:t>Design</a:t>
            </a:r>
            <a:r>
              <a:rPr lang="he-IL" dirty="0"/>
              <a:t> בסמסטר א' – ה-</a:t>
            </a:r>
            <a:r>
              <a:rPr lang="en-US" dirty="0"/>
              <a:t>UML</a:t>
            </a:r>
            <a:r>
              <a:rPr lang="he-IL" dirty="0"/>
              <a:t> של פרויקט השחמט.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158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48345f26c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48345f26c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4057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he-IL" dirty="0"/>
              <a:t>כנראה שרובנו מבולבלים בשלב הזה... אבל באמת שאין סיבה.</a:t>
            </a:r>
          </a:p>
          <a:p>
            <a:pPr marL="158750" indent="0" algn="r" rtl="1">
              <a:buNone/>
            </a:pPr>
            <a:r>
              <a:rPr lang="he-IL" dirty="0"/>
              <a:t>גם בצבא ובעבודה לפעמים נרגיש ש"זורקים אותנו למים" ושלא הסבירו לי מספיק מה לעשות...</a:t>
            </a:r>
          </a:p>
          <a:p>
            <a:pPr marL="158750" indent="0" algn="r" rtl="1">
              <a:buNone/>
            </a:pPr>
            <a:r>
              <a:rPr lang="he-IL" dirty="0"/>
              <a:t>זה הזמן לגשת לתיקייה של השיעור ב-</a:t>
            </a:r>
            <a:r>
              <a:rPr lang="en-US" dirty="0"/>
              <a:t>NEO</a:t>
            </a:r>
            <a:r>
              <a:rPr lang="he-IL" dirty="0"/>
              <a:t>, להוריד את גרסה </a:t>
            </a:r>
            <a:r>
              <a:rPr lang="en-US" dirty="0"/>
              <a:t>V1.0.0</a:t>
            </a:r>
            <a:r>
              <a:rPr lang="he-IL" dirty="0"/>
              <a:t> ולהתחיל לחקור קצת על התוכנה.</a:t>
            </a:r>
          </a:p>
          <a:p>
            <a:pPr marL="158750" indent="0" algn="r" rtl="1">
              <a:buNone/>
            </a:pPr>
            <a:r>
              <a:rPr lang="he-IL" dirty="0"/>
              <a:t>אחר כך אפשר להתחיל לעבוד על גרסה </a:t>
            </a:r>
            <a:r>
              <a:rPr lang="en-US" dirty="0"/>
              <a:t>V1.0.1</a:t>
            </a:r>
            <a:r>
              <a:rPr lang="he-IL" dirty="0"/>
              <a:t> שם כבר יש מסמך עבודה שבו מפורטות המשימות להמשך.</a:t>
            </a:r>
          </a:p>
          <a:p>
            <a:pPr marL="158750" indent="0" algn="r" rtl="1">
              <a:buNone/>
            </a:pPr>
            <a:endParaRPr lang="he-IL" dirty="0"/>
          </a:p>
          <a:p>
            <a:pPr marL="158750" indent="0" algn="r" rtl="1">
              <a:buNone/>
            </a:pPr>
            <a:r>
              <a:rPr lang="he-IL" dirty="0"/>
              <a:t>בהצלחה </a:t>
            </a:r>
            <a:r>
              <a:rPr lang="he-IL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96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94c0872475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94c0872475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957e3bffc1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957e3bffc1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48345f26c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48345f26c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895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48345f26c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48345f26c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he-IL" dirty="0"/>
              <a:t>אז סיפור המסגרת של הסמסטר הזה הוא שהתקבלנו לחברת הייטק, </a:t>
            </a:r>
            <a:br>
              <a:rPr lang="en-US" dirty="0"/>
            </a:br>
            <a:r>
              <a:rPr lang="he-IL" dirty="0"/>
              <a:t>ואחרי שסמסטר שלם למדנו תיאוריה הגיע הזמן ליישם אותה, ולהשתלב בפיתוח של מוצרי החברה החדשה "</a:t>
            </a:r>
            <a:r>
              <a:rPr lang="he-IL" dirty="0" err="1"/>
              <a:t>מגשימינט</a:t>
            </a:r>
            <a:r>
              <a:rPr lang="he-IL" dirty="0"/>
              <a:t>"</a:t>
            </a:r>
          </a:p>
          <a:p>
            <a:pPr marL="15875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1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he-IL" dirty="0"/>
              <a:t>כמו בתעשייה, הרבה פעמים אפליקציה משוחררת לכמות משתמשים מוגבלת בחינם בגרסת בטא, כלומר בגרסת </a:t>
            </a:r>
            <a:r>
              <a:rPr lang="he-IL" dirty="0" err="1"/>
              <a:t>נסיון</a:t>
            </a:r>
            <a:r>
              <a:rPr lang="he-IL" dirty="0"/>
              <a:t> שעלולה להכיל בעיות.</a:t>
            </a:r>
          </a:p>
          <a:p>
            <a:pPr marL="158750" indent="0" algn="r" rtl="1">
              <a:buNone/>
            </a:pPr>
            <a:r>
              <a:rPr lang="he-IL" dirty="0"/>
              <a:t>המשתמשים מקבלים את האפליקציה בחינם אבל יודעים שהיא עשויה להיות בעייתית ושיהיו חסרים פיצ'רים.</a:t>
            </a:r>
          </a:p>
          <a:p>
            <a:pPr marL="158750" indent="0" algn="r" rtl="1">
              <a:buNone/>
            </a:pPr>
            <a:endParaRPr lang="he-IL" dirty="0"/>
          </a:p>
          <a:p>
            <a:pPr marL="158750" indent="0" algn="r" rtl="1">
              <a:buNone/>
            </a:pPr>
            <a:r>
              <a:rPr lang="he-IL" dirty="0"/>
              <a:t>ב-3 השבועות הבאים נשתלב בפיתוח של אפליקציית הגלריה, נתקן ונוסיף קוד.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94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בחלק הזה נסביר ממש בקצרה במה תכנית הגלריה תומכת.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יש כמה אופציות: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="1" dirty="0"/>
              <a:t>ניהול משתמשים</a:t>
            </a:r>
            <a:r>
              <a:rPr lang="he-IL" b="0" dirty="0"/>
              <a:t>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="0" dirty="0"/>
              <a:t>הוספה, מחיקה, וקבלת סטטיסטיקות של משתמשים שנרשמו </a:t>
            </a:r>
            <a:r>
              <a:rPr lang="he-IL" b="0" dirty="0" err="1"/>
              <a:t>לתכנית</a:t>
            </a:r>
            <a:r>
              <a:rPr lang="he-IL" b="0" dirty="0"/>
              <a:t>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b="0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="1" dirty="0"/>
              <a:t>ניהול אלבומים</a:t>
            </a:r>
            <a:r>
              <a:rPr lang="he-IL" b="0" dirty="0"/>
              <a:t>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="0" dirty="0"/>
              <a:t>ניתן ליצור אלבום או לפתוח אחד קיים. למשתמש אפשר שיהיה כמה אלבומים ואלו בעצם מכילים תמונות שהמשתמש מעלה.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="0" dirty="0"/>
              <a:t>כאשר בוחרים באלבום, ניתן להוסיף אליו תמונה או להסיר תמונה ממנו.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="0" dirty="0"/>
              <a:t>אפשר גם לראות את רשימת התמונות (שמות הקבצים) שנוספו אל האלבום.</a:t>
            </a:r>
            <a:br>
              <a:rPr lang="en-US" b="0" dirty="0"/>
            </a:br>
            <a:endParaRPr lang="he-IL" b="0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="1" dirty="0" err="1"/>
              <a:t>טיוגים</a:t>
            </a:r>
            <a:endParaRPr lang="he-IL" b="1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="0" dirty="0"/>
              <a:t>כאשר בוחרים באלבום מסוים, אפשר לתייג משתמש באלבום ולראות את התיוגים הקיימים באלבום מסוים.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b="0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="1" dirty="0"/>
              <a:t>שאילתות (סטטיסטיקות)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="0" dirty="0"/>
              <a:t>אפשר לאחזר (לשלוף) מידע שימושי וסטטיסטיקות כלליות </a:t>
            </a:r>
            <a:r>
              <a:rPr lang="he-IL" b="0" dirty="0" err="1"/>
              <a:t>מהתכנית</a:t>
            </a:r>
            <a:r>
              <a:rPr lang="he-IL" b="0" dirty="0"/>
              <a:t>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b="0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b="0" dirty="0"/>
          </a:p>
          <a:p>
            <a:pPr algn="r" rtl="1"/>
            <a:endParaRPr lang="en-US" dirty="0"/>
          </a:p>
          <a:p>
            <a:pPr marL="15875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2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 rtl="1">
              <a:buNone/>
            </a:pPr>
            <a:r>
              <a:rPr lang="he-IL" dirty="0"/>
              <a:t>עם הצלחת הגרסה הראשונה</a:t>
            </a:r>
            <a:r>
              <a:rPr lang="he-IL" baseline="0" dirty="0"/>
              <a:t> של האפליקציה התחילו לזרום לחברה באגים ודרישות פיתוח נוספות להמשך</a:t>
            </a:r>
          </a:p>
          <a:p>
            <a:pPr marL="158750" indent="0" algn="r" rtl="1">
              <a:buNone/>
            </a:pPr>
            <a:r>
              <a:rPr lang="he-IL" baseline="0" dirty="0"/>
              <a:t>בצילום המסך ניתן לראות את המשימות הפתוחות שקשורות לגלריה.</a:t>
            </a:r>
          </a:p>
          <a:p>
            <a:pPr marL="158750" indent="0" algn="r" rtl="1">
              <a:buNone/>
            </a:pPr>
            <a:r>
              <a:rPr lang="he-IL" baseline="0" dirty="0"/>
              <a:t>יש כמה באגים פתוחים שאותם נצטרך לתקן בדחיפות,</a:t>
            </a:r>
          </a:p>
          <a:p>
            <a:pPr marL="158750" indent="0" algn="r" rtl="1">
              <a:buNone/>
            </a:pPr>
            <a:r>
              <a:rPr lang="he-IL" baseline="0" dirty="0"/>
              <a:t>ויש גם פיצ'רים שהמשתמשים ביקשו ודרישות שעלו אחרי שהגרסה הבסיסית עלתה.</a:t>
            </a:r>
          </a:p>
          <a:p>
            <a:pPr marL="158750" indent="0" algn="r" rtl="1">
              <a:buNone/>
            </a:pPr>
            <a:r>
              <a:rPr lang="he-IL" baseline="0" dirty="0"/>
              <a:t>כל אלו יעסיקו אותנו ב-3 השבועות הקרובים...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4023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ף הצגת הסילבוס" userDrawn="1">
  <p:cSld name="TITLE">
    <p:bg>
      <p:bgPr>
        <a:solidFill>
          <a:schemeClr val="bg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תמונה שמכילה שחור, לבן, מחשב, כהה&#10;&#10;התיאור נוצר באופן אוטומטי">
            <a:extLst>
              <a:ext uri="{FF2B5EF4-FFF2-40B4-BE49-F238E27FC236}">
                <a16:creationId xmlns:a16="http://schemas.microsoft.com/office/drawing/2014/main" id="{0B19FA87-1B8F-4D04-AF7D-957CCF84AB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3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Google Shape;9;p2"/>
          <p:cNvSpPr/>
          <p:nvPr/>
        </p:nvSpPr>
        <p:spPr>
          <a:xfrm>
            <a:off x="150" y="0"/>
            <a:ext cx="3710100" cy="515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>
              <a:cs typeface="+mn-c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043680" y="1852500"/>
            <a:ext cx="4560370" cy="1454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bg1"/>
                </a:solidFill>
                <a:cs typeface="+mj-cs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043680" y="1529222"/>
            <a:ext cx="4560370" cy="32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indent="0" algn="r">
              <a:defRPr sz="3200" b="0">
                <a:solidFill>
                  <a:schemeClr val="bg1"/>
                </a:solidFill>
                <a:cs typeface="+mj-cs"/>
              </a:defRPr>
            </a:lvl1pPr>
          </a:lstStyle>
          <a:p>
            <a:pPr lvl="0" algn="r">
              <a:lnSpc>
                <a:spcPct val="80000"/>
              </a:lnSpc>
              <a:buSzPts val="5200"/>
              <a:buNone/>
            </a:pP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191500" y="623147"/>
            <a:ext cx="2812800" cy="39803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cs typeface="+mn-c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 dirty="0"/>
          </a:p>
        </p:txBody>
      </p:sp>
      <p:cxnSp>
        <p:nvCxnSpPr>
          <p:cNvPr id="13" name="Google Shape;13;p2"/>
          <p:cNvCxnSpPr>
            <a:cxnSpLocks/>
          </p:cNvCxnSpPr>
          <p:nvPr/>
        </p:nvCxnSpPr>
        <p:spPr>
          <a:xfrm>
            <a:off x="3286000" y="0"/>
            <a:ext cx="0" cy="5223125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Google Shape;14;p2"/>
          <p:cNvPicPr preferRelativeResize="0"/>
          <p:nvPr/>
        </p:nvPicPr>
        <p:blipFill>
          <a:blip r:embed="rId3"/>
          <a:srcRect t="9111" b="9111"/>
          <a:stretch/>
        </p:blipFill>
        <p:spPr>
          <a:xfrm>
            <a:off x="7034941" y="516608"/>
            <a:ext cx="1569109" cy="5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ף הצגת נושאי השיעור" preserve="1" userDrawn="1">
  <p:cSld name="1_שקף הצגת נושאי השיעור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שחור, לבן, מחשב, כהה&#10;&#10;התיאור נוצר באופן אוטומטי">
            <a:extLst>
              <a:ext uri="{FF2B5EF4-FFF2-40B4-BE49-F238E27FC236}">
                <a16:creationId xmlns:a16="http://schemas.microsoft.com/office/drawing/2014/main" id="{955473A0-865B-44F5-95BE-F16D7F760F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Google Shape;16;p3"/>
          <p:cNvSpPr/>
          <p:nvPr/>
        </p:nvSpPr>
        <p:spPr>
          <a:xfrm>
            <a:off x="-7975" y="-1"/>
            <a:ext cx="9152100" cy="32782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" name="Google Shape;19;p3"/>
          <p:cNvCxnSpPr/>
          <p:nvPr/>
        </p:nvCxnSpPr>
        <p:spPr>
          <a:xfrm rot="10800000">
            <a:off x="-7975" y="410882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70;p9">
            <a:extLst>
              <a:ext uri="{FF2B5EF4-FFF2-40B4-BE49-F238E27FC236}">
                <a16:creationId xmlns:a16="http://schemas.microsoft.com/office/drawing/2014/main" id="{CA66F191-B21D-4C8F-81CB-77D514B5BD64}"/>
              </a:ext>
            </a:extLst>
          </p:cNvPr>
          <p:cNvSpPr/>
          <p:nvPr userDrawn="1"/>
        </p:nvSpPr>
        <p:spPr>
          <a:xfrm>
            <a:off x="8876875" y="0"/>
            <a:ext cx="267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71;p9">
            <a:extLst>
              <a:ext uri="{FF2B5EF4-FFF2-40B4-BE49-F238E27FC236}">
                <a16:creationId xmlns:a16="http://schemas.microsoft.com/office/drawing/2014/main" id="{5F962F44-1A38-42F2-9C4B-C91CF2B739CC}"/>
              </a:ext>
            </a:extLst>
          </p:cNvPr>
          <p:cNvCxnSpPr/>
          <p:nvPr userDrawn="1"/>
        </p:nvCxnSpPr>
        <p:spPr>
          <a:xfrm>
            <a:off x="8876884" y="-71800"/>
            <a:ext cx="0" cy="5258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74;p9">
            <a:extLst>
              <a:ext uri="{FF2B5EF4-FFF2-40B4-BE49-F238E27FC236}">
                <a16:creationId xmlns:a16="http://schemas.microsoft.com/office/drawing/2014/main" id="{9710C1DF-E7BD-402F-B749-521E13DF9C27}"/>
              </a:ext>
            </a:extLst>
          </p:cNvPr>
          <p:cNvSpPr/>
          <p:nvPr userDrawn="1"/>
        </p:nvSpPr>
        <p:spPr>
          <a:xfrm>
            <a:off x="7907274" y="-110175"/>
            <a:ext cx="301800" cy="3018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5;p9">
            <a:extLst>
              <a:ext uri="{FF2B5EF4-FFF2-40B4-BE49-F238E27FC236}">
                <a16:creationId xmlns:a16="http://schemas.microsoft.com/office/drawing/2014/main" id="{8A0E6FB0-E322-4894-A5E0-64A6473E0B9E}"/>
              </a:ext>
            </a:extLst>
          </p:cNvPr>
          <p:cNvSpPr/>
          <p:nvPr userDrawn="1"/>
        </p:nvSpPr>
        <p:spPr>
          <a:xfrm>
            <a:off x="8274467" y="90000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6;p9">
            <a:extLst>
              <a:ext uri="{FF2B5EF4-FFF2-40B4-BE49-F238E27FC236}">
                <a16:creationId xmlns:a16="http://schemas.microsoft.com/office/drawing/2014/main" id="{38E2CA87-CE2F-4CFB-9F34-03DF8712EB85}"/>
              </a:ext>
            </a:extLst>
          </p:cNvPr>
          <p:cNvSpPr/>
          <p:nvPr userDrawn="1"/>
        </p:nvSpPr>
        <p:spPr>
          <a:xfrm>
            <a:off x="73450" y="4340050"/>
            <a:ext cx="301800" cy="3018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7;p9">
            <a:extLst>
              <a:ext uri="{FF2B5EF4-FFF2-40B4-BE49-F238E27FC236}">
                <a16:creationId xmlns:a16="http://schemas.microsoft.com/office/drawing/2014/main" id="{7606801E-916B-4EDB-98F3-EF0FD480B02A}"/>
              </a:ext>
            </a:extLst>
          </p:cNvPr>
          <p:cNvSpPr/>
          <p:nvPr userDrawn="1"/>
        </p:nvSpPr>
        <p:spPr>
          <a:xfrm>
            <a:off x="151600" y="4468275"/>
            <a:ext cx="612600" cy="612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9;p9">
            <a:extLst>
              <a:ext uri="{FF2B5EF4-FFF2-40B4-BE49-F238E27FC236}">
                <a16:creationId xmlns:a16="http://schemas.microsoft.com/office/drawing/2014/main" id="{BE9A3843-64FD-4162-A11F-8D0DD56FFF5C}"/>
              </a:ext>
            </a:extLst>
          </p:cNvPr>
          <p:cNvSpPr/>
          <p:nvPr userDrawn="1"/>
        </p:nvSpPr>
        <p:spPr>
          <a:xfrm>
            <a:off x="167550" y="3689175"/>
            <a:ext cx="95700" cy="95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80;p9">
            <a:extLst>
              <a:ext uri="{FF2B5EF4-FFF2-40B4-BE49-F238E27FC236}">
                <a16:creationId xmlns:a16="http://schemas.microsoft.com/office/drawing/2014/main" id="{DDE3435E-34AB-4087-B9E5-4440D7DE31A8}"/>
              </a:ext>
            </a:extLst>
          </p:cNvPr>
          <p:cNvSpPr/>
          <p:nvPr userDrawn="1"/>
        </p:nvSpPr>
        <p:spPr>
          <a:xfrm>
            <a:off x="359050" y="3593475"/>
            <a:ext cx="95700" cy="957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81;p9">
            <a:extLst>
              <a:ext uri="{FF2B5EF4-FFF2-40B4-BE49-F238E27FC236}">
                <a16:creationId xmlns:a16="http://schemas.microsoft.com/office/drawing/2014/main" id="{49E01AE5-A891-41AC-86DB-AD03139D5457}"/>
              </a:ext>
            </a:extLst>
          </p:cNvPr>
          <p:cNvSpPr/>
          <p:nvPr userDrawn="1"/>
        </p:nvSpPr>
        <p:spPr>
          <a:xfrm>
            <a:off x="8209075" y="191625"/>
            <a:ext cx="36000" cy="3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60;p8">
            <a:extLst>
              <a:ext uri="{FF2B5EF4-FFF2-40B4-BE49-F238E27FC236}">
                <a16:creationId xmlns:a16="http://schemas.microsoft.com/office/drawing/2014/main" id="{2D8333C8-8CCE-447C-97AA-70FE108BAB16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3715928" y="1250025"/>
            <a:ext cx="4888071" cy="18241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19100" lvl="0" indent="-285750" algn="r" rtl="1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  <a:defRPr>
                <a:cs typeface="+mn-cs"/>
              </a:defRPr>
            </a:lvl1pPr>
            <a:lvl2pPr marL="914400" lvl="1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1"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1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1"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1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1">
              <a:spcBef>
                <a:spcPts val="1000"/>
              </a:spcBef>
              <a:spcAft>
                <a:spcPts val="1000"/>
              </a:spcAft>
              <a:buSzPts val="1500"/>
              <a:buChar char="■"/>
              <a:defRPr/>
            </a:lvl9pPr>
          </a:lstStyle>
          <a:p>
            <a:endParaRPr dirty="0"/>
          </a:p>
        </p:txBody>
      </p:sp>
      <p:sp>
        <p:nvSpPr>
          <p:cNvPr id="23" name="Google Shape;73;p9">
            <a:extLst>
              <a:ext uri="{FF2B5EF4-FFF2-40B4-BE49-F238E27FC236}">
                <a16:creationId xmlns:a16="http://schemas.microsoft.com/office/drawing/2014/main" id="{68DA8F25-9A35-4BF7-AA20-2BD175FAE3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407625"/>
            <a:ext cx="8064000" cy="66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cs typeface="+mj-cs"/>
              </a:defRPr>
            </a:lvl1pPr>
            <a:lvl2pPr lvl="1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E19C6F90-730B-4478-B958-1A105ADEB3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5168" y="1198250"/>
            <a:ext cx="3192453" cy="3821756"/>
          </a:xfrm>
          <a:prstGeom prst="rect">
            <a:avLst/>
          </a:prstGeom>
        </p:spPr>
      </p:pic>
      <p:grpSp>
        <p:nvGrpSpPr>
          <p:cNvPr id="24" name="קבוצה 23">
            <a:extLst>
              <a:ext uri="{FF2B5EF4-FFF2-40B4-BE49-F238E27FC236}">
                <a16:creationId xmlns:a16="http://schemas.microsoft.com/office/drawing/2014/main" id="{2806E4E8-63CA-43CE-B724-ECB8F7EE85E4}"/>
              </a:ext>
            </a:extLst>
          </p:cNvPr>
          <p:cNvGrpSpPr/>
          <p:nvPr userDrawn="1"/>
        </p:nvGrpSpPr>
        <p:grpSpPr>
          <a:xfrm>
            <a:off x="8409270" y="128442"/>
            <a:ext cx="871167" cy="722422"/>
            <a:chOff x="6633830" y="3268015"/>
            <a:chExt cx="871167" cy="722422"/>
          </a:xfrm>
        </p:grpSpPr>
        <p:grpSp>
          <p:nvGrpSpPr>
            <p:cNvPr id="25" name="גרפיקה 376">
              <a:extLst>
                <a:ext uri="{FF2B5EF4-FFF2-40B4-BE49-F238E27FC236}">
                  <a16:creationId xmlns:a16="http://schemas.microsoft.com/office/drawing/2014/main" id="{AE53BD9A-9C56-4A4E-BE3B-DC5B509F500E}"/>
                </a:ext>
              </a:extLst>
            </p:cNvPr>
            <p:cNvGrpSpPr/>
            <p:nvPr/>
          </p:nvGrpSpPr>
          <p:grpSpPr>
            <a:xfrm>
              <a:off x="6720642" y="3268015"/>
              <a:ext cx="784355" cy="313328"/>
              <a:chOff x="6720642" y="3268015"/>
              <a:chExt cx="784355" cy="313328"/>
            </a:xfrm>
          </p:grpSpPr>
          <p:sp>
            <p:nvSpPr>
              <p:cNvPr id="35" name="גרפיקה 376">
                <a:extLst>
                  <a:ext uri="{FF2B5EF4-FFF2-40B4-BE49-F238E27FC236}">
                    <a16:creationId xmlns:a16="http://schemas.microsoft.com/office/drawing/2014/main" id="{EF4599E7-74C8-423E-BD9A-E40D2EAC446D}"/>
                  </a:ext>
                </a:extLst>
              </p:cNvPr>
              <p:cNvSpPr/>
              <p:nvPr/>
            </p:nvSpPr>
            <p:spPr>
              <a:xfrm>
                <a:off x="6786063" y="3268015"/>
                <a:ext cx="46827" cy="46827"/>
              </a:xfrm>
              <a:custGeom>
                <a:avLst/>
                <a:gdLst>
                  <a:gd name="connsiteX0" fmla="*/ 46827 w 46827"/>
                  <a:gd name="connsiteY0" fmla="*/ 23414 h 46827"/>
                  <a:gd name="connsiteX1" fmla="*/ 23414 w 46827"/>
                  <a:gd name="connsiteY1" fmla="*/ 46827 h 46827"/>
                  <a:gd name="connsiteX2" fmla="*/ 0 w 46827"/>
                  <a:gd name="connsiteY2" fmla="*/ 23414 h 46827"/>
                  <a:gd name="connsiteX3" fmla="*/ 23414 w 46827"/>
                  <a:gd name="connsiteY3" fmla="*/ 0 h 46827"/>
                  <a:gd name="connsiteX4" fmla="*/ 46827 w 46827"/>
                  <a:gd name="connsiteY4" fmla="*/ 23414 h 46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27" h="46827">
                    <a:moveTo>
                      <a:pt x="46827" y="23414"/>
                    </a:moveTo>
                    <a:cubicBezTo>
                      <a:pt x="46827" y="36345"/>
                      <a:pt x="36345" y="46827"/>
                      <a:pt x="23414" y="46827"/>
                    </a:cubicBezTo>
                    <a:cubicBezTo>
                      <a:pt x="10483" y="46827"/>
                      <a:pt x="0" y="36345"/>
                      <a:pt x="0" y="23414"/>
                    </a:cubicBezTo>
                    <a:cubicBezTo>
                      <a:pt x="0" y="10483"/>
                      <a:pt x="10483" y="0"/>
                      <a:pt x="23414" y="0"/>
                    </a:cubicBezTo>
                    <a:cubicBezTo>
                      <a:pt x="36345" y="0"/>
                      <a:pt x="46827" y="10483"/>
                      <a:pt x="46827" y="23414"/>
                    </a:cubicBezTo>
                    <a:close/>
                  </a:path>
                </a:pathLst>
              </a:custGeom>
              <a:solidFill>
                <a:schemeClr val="bg1"/>
              </a:solidFill>
              <a:ln w="6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6" name="גרפיקה 376">
                <a:extLst>
                  <a:ext uri="{FF2B5EF4-FFF2-40B4-BE49-F238E27FC236}">
                    <a16:creationId xmlns:a16="http://schemas.microsoft.com/office/drawing/2014/main" id="{08C9A869-6EEF-429E-B84A-F432514FCF45}"/>
                  </a:ext>
                </a:extLst>
              </p:cNvPr>
              <p:cNvSpPr/>
              <p:nvPr/>
            </p:nvSpPr>
            <p:spPr>
              <a:xfrm>
                <a:off x="7348407" y="3490444"/>
                <a:ext cx="28922" cy="28922"/>
              </a:xfrm>
              <a:custGeom>
                <a:avLst/>
                <a:gdLst>
                  <a:gd name="connsiteX0" fmla="*/ 28923 w 28922"/>
                  <a:gd name="connsiteY0" fmla="*/ 14461 h 28922"/>
                  <a:gd name="connsiteX1" fmla="*/ 14461 w 28922"/>
                  <a:gd name="connsiteY1" fmla="*/ 28923 h 28922"/>
                  <a:gd name="connsiteX2" fmla="*/ 0 w 28922"/>
                  <a:gd name="connsiteY2" fmla="*/ 14461 h 28922"/>
                  <a:gd name="connsiteX3" fmla="*/ 14461 w 28922"/>
                  <a:gd name="connsiteY3" fmla="*/ 0 h 28922"/>
                  <a:gd name="connsiteX4" fmla="*/ 28923 w 28922"/>
                  <a:gd name="connsiteY4" fmla="*/ 14461 h 28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22" h="28922">
                    <a:moveTo>
                      <a:pt x="28923" y="14461"/>
                    </a:moveTo>
                    <a:cubicBezTo>
                      <a:pt x="28923" y="22448"/>
                      <a:pt x="22448" y="28923"/>
                      <a:pt x="14461" y="28923"/>
                    </a:cubicBezTo>
                    <a:cubicBezTo>
                      <a:pt x="6475" y="28923"/>
                      <a:pt x="0" y="22448"/>
                      <a:pt x="0" y="14461"/>
                    </a:cubicBezTo>
                    <a:cubicBezTo>
                      <a:pt x="0" y="6475"/>
                      <a:pt x="6475" y="0"/>
                      <a:pt x="14461" y="0"/>
                    </a:cubicBezTo>
                    <a:cubicBezTo>
                      <a:pt x="22448" y="0"/>
                      <a:pt x="28923" y="6475"/>
                      <a:pt x="28923" y="14461"/>
                    </a:cubicBezTo>
                    <a:close/>
                  </a:path>
                </a:pathLst>
              </a:custGeom>
              <a:solidFill>
                <a:schemeClr val="bg1"/>
              </a:solidFill>
              <a:ln w="6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7" name="גרפיקה 376">
                <a:extLst>
                  <a:ext uri="{FF2B5EF4-FFF2-40B4-BE49-F238E27FC236}">
                    <a16:creationId xmlns:a16="http://schemas.microsoft.com/office/drawing/2014/main" id="{F0243AB6-F328-420B-9F15-706440695382}"/>
                  </a:ext>
                </a:extLst>
              </p:cNvPr>
              <p:cNvSpPr/>
              <p:nvPr/>
            </p:nvSpPr>
            <p:spPr>
              <a:xfrm>
                <a:off x="6720642" y="3326549"/>
                <a:ext cx="57845" cy="57845"/>
              </a:xfrm>
              <a:custGeom>
                <a:avLst/>
                <a:gdLst>
                  <a:gd name="connsiteX0" fmla="*/ 57845 w 57845"/>
                  <a:gd name="connsiteY0" fmla="*/ 28923 h 57845"/>
                  <a:gd name="connsiteX1" fmla="*/ 28923 w 57845"/>
                  <a:gd name="connsiteY1" fmla="*/ 57845 h 57845"/>
                  <a:gd name="connsiteX2" fmla="*/ 0 w 57845"/>
                  <a:gd name="connsiteY2" fmla="*/ 28923 h 57845"/>
                  <a:gd name="connsiteX3" fmla="*/ 28923 w 57845"/>
                  <a:gd name="connsiteY3" fmla="*/ 0 h 57845"/>
                  <a:gd name="connsiteX4" fmla="*/ 57845 w 57845"/>
                  <a:gd name="connsiteY4" fmla="*/ 28923 h 57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845" h="57845">
                    <a:moveTo>
                      <a:pt x="57845" y="28923"/>
                    </a:moveTo>
                    <a:cubicBezTo>
                      <a:pt x="57845" y="44896"/>
                      <a:pt x="44896" y="57845"/>
                      <a:pt x="28923" y="57845"/>
                    </a:cubicBezTo>
                    <a:cubicBezTo>
                      <a:pt x="12949" y="57845"/>
                      <a:pt x="0" y="44896"/>
                      <a:pt x="0" y="28923"/>
                    </a:cubicBezTo>
                    <a:cubicBezTo>
                      <a:pt x="0" y="12949"/>
                      <a:pt x="12949" y="0"/>
                      <a:pt x="28923" y="0"/>
                    </a:cubicBezTo>
                    <a:cubicBezTo>
                      <a:pt x="44896" y="0"/>
                      <a:pt x="57845" y="12949"/>
                      <a:pt x="57845" y="2892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8" name="גרפיקה 376">
                <a:extLst>
                  <a:ext uri="{FF2B5EF4-FFF2-40B4-BE49-F238E27FC236}">
                    <a16:creationId xmlns:a16="http://schemas.microsoft.com/office/drawing/2014/main" id="{D13E7CAA-99FD-4D8C-9B6F-AB4E89053535}"/>
                  </a:ext>
                </a:extLst>
              </p:cNvPr>
              <p:cNvSpPr/>
              <p:nvPr/>
            </p:nvSpPr>
            <p:spPr>
              <a:xfrm>
                <a:off x="7403079" y="3433287"/>
                <a:ext cx="23413" cy="23413"/>
              </a:xfrm>
              <a:custGeom>
                <a:avLst/>
                <a:gdLst>
                  <a:gd name="connsiteX0" fmla="*/ 23414 w 23413"/>
                  <a:gd name="connsiteY0" fmla="*/ 11707 h 23413"/>
                  <a:gd name="connsiteX1" fmla="*/ 11707 w 23413"/>
                  <a:gd name="connsiteY1" fmla="*/ 23414 h 23413"/>
                  <a:gd name="connsiteX2" fmla="*/ 0 w 23413"/>
                  <a:gd name="connsiteY2" fmla="*/ 11707 h 23413"/>
                  <a:gd name="connsiteX3" fmla="*/ 11707 w 23413"/>
                  <a:gd name="connsiteY3" fmla="*/ 0 h 23413"/>
                  <a:gd name="connsiteX4" fmla="*/ 23414 w 23413"/>
                  <a:gd name="connsiteY4" fmla="*/ 11707 h 23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13" h="23413">
                    <a:moveTo>
                      <a:pt x="23414" y="11707"/>
                    </a:moveTo>
                    <a:cubicBezTo>
                      <a:pt x="23414" y="18172"/>
                      <a:pt x="18172" y="23414"/>
                      <a:pt x="11707" y="23414"/>
                    </a:cubicBezTo>
                    <a:cubicBezTo>
                      <a:pt x="5241" y="23414"/>
                      <a:pt x="0" y="18172"/>
                      <a:pt x="0" y="11707"/>
                    </a:cubicBezTo>
                    <a:cubicBezTo>
                      <a:pt x="0" y="5241"/>
                      <a:pt x="5241" y="0"/>
                      <a:pt x="11707" y="0"/>
                    </a:cubicBezTo>
                    <a:cubicBezTo>
                      <a:pt x="18172" y="0"/>
                      <a:pt x="23414" y="5241"/>
                      <a:pt x="23414" y="1170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9" name="גרפיקה 376">
                <a:extLst>
                  <a:ext uri="{FF2B5EF4-FFF2-40B4-BE49-F238E27FC236}">
                    <a16:creationId xmlns:a16="http://schemas.microsoft.com/office/drawing/2014/main" id="{C280AC69-6DEA-45F0-95C3-C9E58062473C}"/>
                  </a:ext>
                </a:extLst>
              </p:cNvPr>
              <p:cNvSpPr/>
              <p:nvPr/>
            </p:nvSpPr>
            <p:spPr>
              <a:xfrm>
                <a:off x="7447152" y="3523498"/>
                <a:ext cx="57845" cy="57845"/>
              </a:xfrm>
              <a:custGeom>
                <a:avLst/>
                <a:gdLst>
                  <a:gd name="connsiteX0" fmla="*/ 57845 w 57845"/>
                  <a:gd name="connsiteY0" fmla="*/ 28923 h 57845"/>
                  <a:gd name="connsiteX1" fmla="*/ 28923 w 57845"/>
                  <a:gd name="connsiteY1" fmla="*/ 57845 h 57845"/>
                  <a:gd name="connsiteX2" fmla="*/ 0 w 57845"/>
                  <a:gd name="connsiteY2" fmla="*/ 28923 h 57845"/>
                  <a:gd name="connsiteX3" fmla="*/ 28923 w 57845"/>
                  <a:gd name="connsiteY3" fmla="*/ 0 h 57845"/>
                  <a:gd name="connsiteX4" fmla="*/ 57845 w 57845"/>
                  <a:gd name="connsiteY4" fmla="*/ 28923 h 57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845" h="57845">
                    <a:moveTo>
                      <a:pt x="57845" y="28923"/>
                    </a:moveTo>
                    <a:cubicBezTo>
                      <a:pt x="57845" y="44896"/>
                      <a:pt x="44896" y="57845"/>
                      <a:pt x="28923" y="57845"/>
                    </a:cubicBezTo>
                    <a:cubicBezTo>
                      <a:pt x="12949" y="57845"/>
                      <a:pt x="0" y="44896"/>
                      <a:pt x="0" y="28923"/>
                    </a:cubicBezTo>
                    <a:cubicBezTo>
                      <a:pt x="0" y="12949"/>
                      <a:pt x="12949" y="0"/>
                      <a:pt x="28923" y="0"/>
                    </a:cubicBezTo>
                    <a:cubicBezTo>
                      <a:pt x="44896" y="0"/>
                      <a:pt x="57845" y="12949"/>
                      <a:pt x="57845" y="289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  <p:grpSp>
          <p:nvGrpSpPr>
            <p:cNvPr id="26" name="גרפיקה 376">
              <a:extLst>
                <a:ext uri="{FF2B5EF4-FFF2-40B4-BE49-F238E27FC236}">
                  <a16:creationId xmlns:a16="http://schemas.microsoft.com/office/drawing/2014/main" id="{22017C3F-7FF3-488D-A4F0-8EE4CD694777}"/>
                </a:ext>
              </a:extLst>
            </p:cNvPr>
            <p:cNvGrpSpPr/>
            <p:nvPr/>
          </p:nvGrpSpPr>
          <p:grpSpPr>
            <a:xfrm>
              <a:off x="6633830" y="3359558"/>
              <a:ext cx="720604" cy="630879"/>
              <a:chOff x="6633830" y="3359558"/>
              <a:chExt cx="720604" cy="630879"/>
            </a:xfrm>
          </p:grpSpPr>
          <p:sp>
            <p:nvSpPr>
              <p:cNvPr id="27" name="גרפיקה 376">
                <a:extLst>
                  <a:ext uri="{FF2B5EF4-FFF2-40B4-BE49-F238E27FC236}">
                    <a16:creationId xmlns:a16="http://schemas.microsoft.com/office/drawing/2014/main" id="{4E20E0AD-B9C3-4161-9B19-9FBC221B3D25}"/>
                  </a:ext>
                </a:extLst>
              </p:cNvPr>
              <p:cNvSpPr/>
              <p:nvPr/>
            </p:nvSpPr>
            <p:spPr>
              <a:xfrm>
                <a:off x="6633830" y="3359558"/>
                <a:ext cx="720604" cy="630879"/>
              </a:xfrm>
              <a:custGeom>
                <a:avLst/>
                <a:gdLst>
                  <a:gd name="connsiteX0" fmla="*/ 665955 w 720604"/>
                  <a:gd name="connsiteY0" fmla="*/ 524096 h 630879"/>
                  <a:gd name="connsiteX1" fmla="*/ 164628 w 720604"/>
                  <a:gd name="connsiteY1" fmla="*/ 629457 h 630879"/>
                  <a:gd name="connsiteX2" fmla="*/ 83369 w 720604"/>
                  <a:gd name="connsiteY2" fmla="*/ 576433 h 630879"/>
                  <a:gd name="connsiteX3" fmla="*/ 1422 w 720604"/>
                  <a:gd name="connsiteY3" fmla="*/ 188042 h 630879"/>
                  <a:gd name="connsiteX4" fmla="*/ 54447 w 720604"/>
                  <a:gd name="connsiteY4" fmla="*/ 106783 h 630879"/>
                  <a:gd name="connsiteX5" fmla="*/ 555773 w 720604"/>
                  <a:gd name="connsiteY5" fmla="*/ 1422 h 630879"/>
                  <a:gd name="connsiteX6" fmla="*/ 637032 w 720604"/>
                  <a:gd name="connsiteY6" fmla="*/ 54447 h 630879"/>
                  <a:gd name="connsiteX7" fmla="*/ 718979 w 720604"/>
                  <a:gd name="connsiteY7" fmla="*/ 442837 h 630879"/>
                  <a:gd name="connsiteX8" fmla="*/ 665955 w 720604"/>
                  <a:gd name="connsiteY8" fmla="*/ 524096 h 630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604" h="630879">
                    <a:moveTo>
                      <a:pt x="665955" y="524096"/>
                    </a:moveTo>
                    <a:lnTo>
                      <a:pt x="164628" y="629457"/>
                    </a:lnTo>
                    <a:cubicBezTo>
                      <a:pt x="127442" y="637033"/>
                      <a:pt x="90944" y="613619"/>
                      <a:pt x="83369" y="576433"/>
                    </a:cubicBezTo>
                    <a:lnTo>
                      <a:pt x="1422" y="188042"/>
                    </a:lnTo>
                    <a:cubicBezTo>
                      <a:pt x="-6153" y="150856"/>
                      <a:pt x="17261" y="114358"/>
                      <a:pt x="54447" y="106783"/>
                    </a:cubicBezTo>
                    <a:lnTo>
                      <a:pt x="555773" y="1422"/>
                    </a:lnTo>
                    <a:cubicBezTo>
                      <a:pt x="592959" y="-6153"/>
                      <a:pt x="629457" y="17261"/>
                      <a:pt x="637032" y="54447"/>
                    </a:cubicBezTo>
                    <a:lnTo>
                      <a:pt x="718979" y="442837"/>
                    </a:lnTo>
                    <a:cubicBezTo>
                      <a:pt x="727243" y="479335"/>
                      <a:pt x="703141" y="516521"/>
                      <a:pt x="665955" y="524096"/>
                    </a:cubicBezTo>
                    <a:close/>
                  </a:path>
                </a:pathLst>
              </a:custGeom>
              <a:solidFill>
                <a:schemeClr val="bg1"/>
              </a:solidFill>
              <a:ln w="27467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28" name="גרפיקה 376">
                <a:extLst>
                  <a:ext uri="{FF2B5EF4-FFF2-40B4-BE49-F238E27FC236}">
                    <a16:creationId xmlns:a16="http://schemas.microsoft.com/office/drawing/2014/main" id="{219AC4D3-479D-4273-AC47-C6E82D20D846}"/>
                  </a:ext>
                </a:extLst>
              </p:cNvPr>
              <p:cNvSpPr/>
              <p:nvPr/>
            </p:nvSpPr>
            <p:spPr>
              <a:xfrm>
                <a:off x="6765403" y="3684639"/>
                <a:ext cx="47515" cy="9640"/>
              </a:xfrm>
              <a:custGeom>
                <a:avLst/>
                <a:gdLst>
                  <a:gd name="connsiteX0" fmla="*/ 0 w 47515"/>
                  <a:gd name="connsiteY0" fmla="*/ 9641 h 9640"/>
                  <a:gd name="connsiteX1" fmla="*/ 47516 w 47515"/>
                  <a:gd name="connsiteY1" fmla="*/ 0 h 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515" h="9640">
                    <a:moveTo>
                      <a:pt x="0" y="9641"/>
                    </a:moveTo>
                    <a:lnTo>
                      <a:pt x="47516" y="0"/>
                    </a:lnTo>
                  </a:path>
                </a:pathLst>
              </a:custGeom>
              <a:ln w="68303" cap="rnd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29" name="גרפיקה 376">
                <a:extLst>
                  <a:ext uri="{FF2B5EF4-FFF2-40B4-BE49-F238E27FC236}">
                    <a16:creationId xmlns:a16="http://schemas.microsoft.com/office/drawing/2014/main" id="{C8147FA8-AB21-4111-8037-A6EA4269D3A9}"/>
                  </a:ext>
                </a:extLst>
              </p:cNvPr>
              <p:cNvSpPr/>
              <p:nvPr/>
            </p:nvSpPr>
            <p:spPr>
              <a:xfrm>
                <a:off x="7150350" y="3603380"/>
                <a:ext cx="46827" cy="10329"/>
              </a:xfrm>
              <a:custGeom>
                <a:avLst/>
                <a:gdLst>
                  <a:gd name="connsiteX0" fmla="*/ 0 w 46827"/>
                  <a:gd name="connsiteY0" fmla="*/ 10330 h 10329"/>
                  <a:gd name="connsiteX1" fmla="*/ 46827 w 46827"/>
                  <a:gd name="connsiteY1" fmla="*/ 0 h 10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827" h="10329">
                    <a:moveTo>
                      <a:pt x="0" y="10330"/>
                    </a:moveTo>
                    <a:lnTo>
                      <a:pt x="46827" y="0"/>
                    </a:lnTo>
                  </a:path>
                </a:pathLst>
              </a:custGeom>
              <a:ln w="68303" cap="rnd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0" name="גרפיקה 376">
                <a:extLst>
                  <a:ext uri="{FF2B5EF4-FFF2-40B4-BE49-F238E27FC236}">
                    <a16:creationId xmlns:a16="http://schemas.microsoft.com/office/drawing/2014/main" id="{AF2992C8-BF15-435B-A479-283C06672D41}"/>
                  </a:ext>
                </a:extLst>
              </p:cNvPr>
              <p:cNvSpPr/>
              <p:nvPr/>
            </p:nvSpPr>
            <p:spPr>
              <a:xfrm>
                <a:off x="6850794" y="3856109"/>
                <a:ext cx="47515" cy="9640"/>
              </a:xfrm>
              <a:custGeom>
                <a:avLst/>
                <a:gdLst>
                  <a:gd name="connsiteX0" fmla="*/ 0 w 47515"/>
                  <a:gd name="connsiteY0" fmla="*/ 9641 h 9640"/>
                  <a:gd name="connsiteX1" fmla="*/ 47516 w 47515"/>
                  <a:gd name="connsiteY1" fmla="*/ 0 h 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515" h="9640">
                    <a:moveTo>
                      <a:pt x="0" y="9641"/>
                    </a:moveTo>
                    <a:lnTo>
                      <a:pt x="47516" y="0"/>
                    </a:lnTo>
                  </a:path>
                </a:pathLst>
              </a:custGeom>
              <a:ln w="68303" cap="rnd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1" name="גרפיקה 376">
                <a:extLst>
                  <a:ext uri="{FF2B5EF4-FFF2-40B4-BE49-F238E27FC236}">
                    <a16:creationId xmlns:a16="http://schemas.microsoft.com/office/drawing/2014/main" id="{6B8D42FE-9C08-451D-8C46-2AAAE84EA976}"/>
                  </a:ext>
                </a:extLst>
              </p:cNvPr>
              <p:cNvSpPr/>
              <p:nvPr/>
            </p:nvSpPr>
            <p:spPr>
              <a:xfrm>
                <a:off x="6901753" y="3632303"/>
                <a:ext cx="159763" cy="33743"/>
              </a:xfrm>
              <a:custGeom>
                <a:avLst/>
                <a:gdLst>
                  <a:gd name="connsiteX0" fmla="*/ 0 w 159763"/>
                  <a:gd name="connsiteY0" fmla="*/ 33743 h 33743"/>
                  <a:gd name="connsiteX1" fmla="*/ 159763 w 159763"/>
                  <a:gd name="connsiteY1" fmla="*/ 0 h 3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763" h="33743">
                    <a:moveTo>
                      <a:pt x="0" y="33743"/>
                    </a:moveTo>
                    <a:lnTo>
                      <a:pt x="159763" y="0"/>
                    </a:lnTo>
                  </a:path>
                </a:pathLst>
              </a:custGeom>
              <a:ln w="68303" cap="rnd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2" name="גרפיקה 376">
                <a:extLst>
                  <a:ext uri="{FF2B5EF4-FFF2-40B4-BE49-F238E27FC236}">
                    <a16:creationId xmlns:a16="http://schemas.microsoft.com/office/drawing/2014/main" id="{A3A6388A-6F2C-4C6E-9D74-C58835CAD133}"/>
                  </a:ext>
                </a:extLst>
              </p:cNvPr>
              <p:cNvSpPr/>
              <p:nvPr/>
            </p:nvSpPr>
            <p:spPr>
              <a:xfrm>
                <a:off x="6980946" y="3805150"/>
                <a:ext cx="159763" cy="33054"/>
              </a:xfrm>
              <a:custGeom>
                <a:avLst/>
                <a:gdLst>
                  <a:gd name="connsiteX0" fmla="*/ 0 w 159763"/>
                  <a:gd name="connsiteY0" fmla="*/ 33055 h 33054"/>
                  <a:gd name="connsiteX1" fmla="*/ 159763 w 159763"/>
                  <a:gd name="connsiteY1" fmla="*/ 0 h 33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763" h="33054">
                    <a:moveTo>
                      <a:pt x="0" y="33055"/>
                    </a:moveTo>
                    <a:lnTo>
                      <a:pt x="159763" y="0"/>
                    </a:lnTo>
                  </a:path>
                </a:pathLst>
              </a:custGeom>
              <a:ln w="68303" cap="rnd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3" name="גרפיקה 376">
                <a:extLst>
                  <a:ext uri="{FF2B5EF4-FFF2-40B4-BE49-F238E27FC236}">
                    <a16:creationId xmlns:a16="http://schemas.microsoft.com/office/drawing/2014/main" id="{A98C1188-2374-408F-9BE9-E0906695C362}"/>
                  </a:ext>
                </a:extLst>
              </p:cNvPr>
              <p:cNvSpPr/>
              <p:nvPr/>
            </p:nvSpPr>
            <p:spPr>
              <a:xfrm>
                <a:off x="6832201" y="3725268"/>
                <a:ext cx="236201" cy="50270"/>
              </a:xfrm>
              <a:custGeom>
                <a:avLst/>
                <a:gdLst>
                  <a:gd name="connsiteX0" fmla="*/ 0 w 236201"/>
                  <a:gd name="connsiteY0" fmla="*/ 50270 h 50270"/>
                  <a:gd name="connsiteX1" fmla="*/ 236202 w 236201"/>
                  <a:gd name="connsiteY1" fmla="*/ 0 h 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6201" h="50270">
                    <a:moveTo>
                      <a:pt x="0" y="50270"/>
                    </a:moveTo>
                    <a:lnTo>
                      <a:pt x="236202" y="0"/>
                    </a:lnTo>
                  </a:path>
                </a:pathLst>
              </a:custGeom>
              <a:ln w="68303" cap="rnd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4" name="גרפיקה 376">
                <a:extLst>
                  <a:ext uri="{FF2B5EF4-FFF2-40B4-BE49-F238E27FC236}">
                    <a16:creationId xmlns:a16="http://schemas.microsoft.com/office/drawing/2014/main" id="{997F02F0-4343-422F-9F8A-A96776968421}"/>
                  </a:ext>
                </a:extLst>
              </p:cNvPr>
              <p:cNvSpPr/>
              <p:nvPr/>
            </p:nvSpPr>
            <p:spPr>
              <a:xfrm>
                <a:off x="6636317" y="3360669"/>
                <a:ext cx="647628" cy="244088"/>
              </a:xfrm>
              <a:custGeom>
                <a:avLst/>
                <a:gdLst>
                  <a:gd name="connsiteX0" fmla="*/ 647628 w 647628"/>
                  <a:gd name="connsiteY0" fmla="*/ 110493 h 244088"/>
                  <a:gd name="connsiteX1" fmla="*/ 11329 w 647628"/>
                  <a:gd name="connsiteY1" fmla="*/ 244088 h 244088"/>
                  <a:gd name="connsiteX2" fmla="*/ 1689 w 647628"/>
                  <a:gd name="connsiteY2" fmla="*/ 196572 h 244088"/>
                  <a:gd name="connsiteX3" fmla="*/ 62977 w 647628"/>
                  <a:gd name="connsiteY3" fmla="*/ 102918 h 244088"/>
                  <a:gd name="connsiteX4" fmla="*/ 544333 w 647628"/>
                  <a:gd name="connsiteY4" fmla="*/ 1689 h 244088"/>
                  <a:gd name="connsiteX5" fmla="*/ 637987 w 647628"/>
                  <a:gd name="connsiteY5" fmla="*/ 62977 h 244088"/>
                  <a:gd name="connsiteX6" fmla="*/ 647628 w 647628"/>
                  <a:gd name="connsiteY6" fmla="*/ 110493 h 244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7628" h="244088">
                    <a:moveTo>
                      <a:pt x="647628" y="110493"/>
                    </a:moveTo>
                    <a:lnTo>
                      <a:pt x="11329" y="244088"/>
                    </a:lnTo>
                    <a:lnTo>
                      <a:pt x="1689" y="196572"/>
                    </a:lnTo>
                    <a:cubicBezTo>
                      <a:pt x="-7264" y="153877"/>
                      <a:pt x="20282" y="111870"/>
                      <a:pt x="62977" y="102918"/>
                    </a:cubicBezTo>
                    <a:lnTo>
                      <a:pt x="544333" y="1689"/>
                    </a:lnTo>
                    <a:cubicBezTo>
                      <a:pt x="587028" y="-7264"/>
                      <a:pt x="629035" y="20282"/>
                      <a:pt x="637987" y="62977"/>
                    </a:cubicBezTo>
                    <a:lnTo>
                      <a:pt x="647628" y="110493"/>
                    </a:lnTo>
                    <a:close/>
                  </a:path>
                </a:pathLst>
              </a:custGeom>
              <a:solidFill>
                <a:schemeClr val="bg2"/>
              </a:solidFill>
              <a:ln w="27467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</p:grpSp>
      <p:pic>
        <p:nvPicPr>
          <p:cNvPr id="40" name="תמונה 39">
            <a:extLst>
              <a:ext uri="{FF2B5EF4-FFF2-40B4-BE49-F238E27FC236}">
                <a16:creationId xmlns:a16="http://schemas.microsoft.com/office/drawing/2014/main" id="{91D90036-B4F5-4500-B996-36F95436AA1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14083" y="3335918"/>
            <a:ext cx="163662" cy="14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8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ף תוכן חלוקה לשתיים">
  <p:cSld name="SECTION_TITLE_AND_DESCRI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8169945" y="59350"/>
            <a:ext cx="393600" cy="3936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5024100" y="1000439"/>
            <a:ext cx="3374400" cy="143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  <a:cs typeface="+mj-cs"/>
              </a:defRPr>
            </a:lvl1pPr>
            <a:lvl2pPr lvl="1" algn="r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r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r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r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r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r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r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r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37" name="Google Shape;137;p14"/>
          <p:cNvSpPr txBox="1">
            <a:spLocks noGrp="1"/>
          </p:cNvSpPr>
          <p:nvPr>
            <p:ph type="subTitle" idx="1"/>
          </p:nvPr>
        </p:nvSpPr>
        <p:spPr>
          <a:xfrm>
            <a:off x="5024100" y="2571750"/>
            <a:ext cx="3374400" cy="208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cs typeface="+mj-cs"/>
              </a:defRPr>
            </a:lvl1pPr>
            <a:lvl2pPr lvl="1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 dirty="0"/>
          </a:p>
        </p:txBody>
      </p:sp>
      <p:sp>
        <p:nvSpPr>
          <p:cNvPr id="138" name="Google Shape;138;p14"/>
          <p:cNvSpPr txBox="1">
            <a:spLocks noGrp="1"/>
          </p:cNvSpPr>
          <p:nvPr>
            <p:ph type="body" idx="2"/>
          </p:nvPr>
        </p:nvSpPr>
        <p:spPr>
          <a:xfrm>
            <a:off x="540000" y="540000"/>
            <a:ext cx="3743700" cy="406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285750" lvl="0" indent="-285750" algn="r" rt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500"/>
              <a:buFont typeface="Arial" panose="020B0604020202020204" pitchFamily="34" charset="0"/>
              <a:buChar char="•"/>
              <a:defRPr>
                <a:cs typeface="+mn-cs"/>
              </a:defRPr>
            </a:lvl1pPr>
            <a:lvl2pPr marL="914400" lvl="1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1"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1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1"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1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1">
              <a:spcBef>
                <a:spcPts val="1000"/>
              </a:spcBef>
              <a:spcAft>
                <a:spcPts val="10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cxnSp>
        <p:nvCxnSpPr>
          <p:cNvPr id="139" name="Google Shape;139;p14"/>
          <p:cNvCxnSpPr/>
          <p:nvPr/>
        </p:nvCxnSpPr>
        <p:spPr>
          <a:xfrm>
            <a:off x="8876884" y="-71800"/>
            <a:ext cx="0" cy="5258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14"/>
          <p:cNvSpPr/>
          <p:nvPr/>
        </p:nvSpPr>
        <p:spPr>
          <a:xfrm>
            <a:off x="8274467" y="90000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73450" y="4340050"/>
            <a:ext cx="301800" cy="3018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9034498" y="1052375"/>
            <a:ext cx="261900" cy="26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7550" y="4181500"/>
            <a:ext cx="95700" cy="95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359050" y="4085800"/>
            <a:ext cx="95700" cy="95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263250" y="3979875"/>
            <a:ext cx="36000" cy="3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title" idx="3"/>
          </p:nvPr>
        </p:nvSpPr>
        <p:spPr>
          <a:xfrm>
            <a:off x="8357675" y="591959"/>
            <a:ext cx="720000" cy="301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bg2"/>
                </a:solidFill>
                <a:cs typeface="+mn-cs"/>
              </a:defRPr>
            </a:lvl1pPr>
            <a:lvl2pPr lvl="1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ף הצגת נושאי השיעור" userDrawn="1">
  <p:cSld name="TITLE_2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תמונה שמכילה שחור, לבן, מחשב, כהה&#10;&#10;התיאור נוצר באופן אוטומטי">
            <a:extLst>
              <a:ext uri="{FF2B5EF4-FFF2-40B4-BE49-F238E27FC236}">
                <a16:creationId xmlns:a16="http://schemas.microsoft.com/office/drawing/2014/main" id="{955473A0-865B-44F5-95BE-F16D7F760F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Google Shape;16;p3"/>
          <p:cNvSpPr/>
          <p:nvPr/>
        </p:nvSpPr>
        <p:spPr>
          <a:xfrm>
            <a:off x="-7975" y="3428950"/>
            <a:ext cx="9152100" cy="17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598550" y="1423130"/>
            <a:ext cx="5005500" cy="145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cxnSp>
        <p:nvCxnSpPr>
          <p:cNvPr id="19" name="Google Shape;19;p3"/>
          <p:cNvCxnSpPr/>
          <p:nvPr/>
        </p:nvCxnSpPr>
        <p:spPr>
          <a:xfrm rot="10800000">
            <a:off x="-7975" y="410882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1;p2">
            <a:extLst>
              <a:ext uri="{FF2B5EF4-FFF2-40B4-BE49-F238E27FC236}">
                <a16:creationId xmlns:a16="http://schemas.microsoft.com/office/drawing/2014/main" id="{F3BE2753-4E4D-4636-A5A4-1982F4F2CFA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98550" y="1021224"/>
            <a:ext cx="5005500" cy="32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indent="0" algn="r">
              <a:defRPr sz="3200" b="0">
                <a:solidFill>
                  <a:schemeClr val="bg1"/>
                </a:solidFill>
                <a:cs typeface="+mj-cs"/>
              </a:defRPr>
            </a:lvl1pPr>
          </a:lstStyle>
          <a:p>
            <a:pPr lvl="0" algn="r">
              <a:lnSpc>
                <a:spcPct val="80000"/>
              </a:lnSpc>
              <a:buSzPts val="5200"/>
              <a:buNone/>
            </a:pPr>
            <a:endParaRPr dirty="0"/>
          </a:p>
        </p:txBody>
      </p:sp>
      <p:sp>
        <p:nvSpPr>
          <p:cNvPr id="4" name="מציין מיקום של תמונה 3">
            <a:extLst>
              <a:ext uri="{FF2B5EF4-FFF2-40B4-BE49-F238E27FC236}">
                <a16:creationId xmlns:a16="http://schemas.microsoft.com/office/drawing/2014/main" id="{753D8ECE-B512-4E7E-9BD7-B651F4032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4163" y="684213"/>
            <a:ext cx="3074987" cy="2268537"/>
          </a:xfrm>
        </p:spPr>
        <p:txBody>
          <a:bodyPr/>
          <a:lstStyle/>
          <a:p>
            <a:endParaRPr lang="en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ף הפסקה 2">
  <p:cSld name="TITLE_2_1_3">
    <p:bg>
      <p:bgPr>
        <a:solidFill>
          <a:schemeClr val="bg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 descr="תמונה שמכילה שחור, לבן, מחשב, כהה&#10;&#10;התיאור נוצר באופן אוטומטי">
            <a:extLst>
              <a:ext uri="{FF2B5EF4-FFF2-40B4-BE49-F238E27FC236}">
                <a16:creationId xmlns:a16="http://schemas.microsoft.com/office/drawing/2014/main" id="{3749E603-74D6-4AF1-9EA4-43E28EE61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3000"/>
          </a:blip>
          <a:stretch>
            <a:fillRect/>
          </a:stretch>
        </p:blipFill>
        <p:spPr>
          <a:xfrm>
            <a:off x="-15950" y="0"/>
            <a:ext cx="9144000" cy="5143500"/>
          </a:xfrm>
          <a:prstGeom prst="rect">
            <a:avLst/>
          </a:prstGeom>
        </p:spPr>
      </p:pic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771100" y="191500"/>
            <a:ext cx="4558800" cy="44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ctrTitle"/>
          </p:nvPr>
        </p:nvSpPr>
        <p:spPr>
          <a:xfrm>
            <a:off x="5505550" y="540000"/>
            <a:ext cx="3098400" cy="264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pic>
        <p:nvPicPr>
          <p:cNvPr id="31" name="Google Shape;31;p5"/>
          <p:cNvPicPr preferRelativeResize="0"/>
          <p:nvPr/>
        </p:nvPicPr>
        <p:blipFill>
          <a:blip r:embed="rId4"/>
          <a:srcRect t="8946" b="8946"/>
          <a:stretch/>
        </p:blipFill>
        <p:spPr>
          <a:xfrm>
            <a:off x="2493147" y="454325"/>
            <a:ext cx="1075891" cy="40654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/>
          <p:nvPr/>
        </p:nvSpPr>
        <p:spPr>
          <a:xfrm>
            <a:off x="-7975" y="3933675"/>
            <a:ext cx="9152100" cy="122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" name="Google Shape;33;p5"/>
          <p:cNvCxnSpPr/>
          <p:nvPr/>
        </p:nvCxnSpPr>
        <p:spPr>
          <a:xfrm rot="10800000">
            <a:off x="-7975" y="427597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4" name="Google Shape;34;p5"/>
          <p:cNvPicPr preferRelativeResize="0"/>
          <p:nvPr/>
        </p:nvPicPr>
        <p:blipFill>
          <a:blip r:embed="rId5"/>
          <a:srcRect/>
          <a:stretch/>
        </p:blipFill>
        <p:spPr>
          <a:xfrm>
            <a:off x="794201" y="1341550"/>
            <a:ext cx="4779076" cy="2771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3063" y="1008701"/>
            <a:ext cx="941277" cy="235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08919" y="1008692"/>
            <a:ext cx="1519294" cy="245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ף שאלות">
  <p:cSld name="TITLE_2_1_1">
    <p:bg>
      <p:bgPr>
        <a:solidFill>
          <a:schemeClr val="bg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תמונה שמכילה שחור, לבן, מחשב, כהה&#10;&#10;התיאור נוצר באופן אוטומטי">
            <a:extLst>
              <a:ext uri="{FF2B5EF4-FFF2-40B4-BE49-F238E27FC236}">
                <a16:creationId xmlns:a16="http://schemas.microsoft.com/office/drawing/2014/main" id="{00BAAA4D-EE41-4D1F-9C0B-F46AD8903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3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8" name="Google Shape;38;p6"/>
          <p:cNvSpPr/>
          <p:nvPr/>
        </p:nvSpPr>
        <p:spPr>
          <a:xfrm>
            <a:off x="-7975" y="3409950"/>
            <a:ext cx="9152100" cy="174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540000" y="3601676"/>
            <a:ext cx="8064000" cy="65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540050" y="4386225"/>
            <a:ext cx="8064000" cy="48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  <a:cs typeface="+mj-c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cxnSp>
        <p:nvCxnSpPr>
          <p:cNvPr id="41" name="Google Shape;41;p6"/>
          <p:cNvCxnSpPr/>
          <p:nvPr/>
        </p:nvCxnSpPr>
        <p:spPr>
          <a:xfrm rot="10800000">
            <a:off x="-7975" y="34099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2" name="Google Shape;42;p6"/>
          <p:cNvPicPr preferRelativeResize="0"/>
          <p:nvPr/>
        </p:nvPicPr>
        <p:blipFill>
          <a:blip r:embed="rId3"/>
          <a:srcRect/>
          <a:stretch/>
        </p:blipFill>
        <p:spPr>
          <a:xfrm>
            <a:off x="264739" y="727601"/>
            <a:ext cx="8598563" cy="18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/>
          <p:cNvPicPr preferRelativeResize="0"/>
          <p:nvPr/>
        </p:nvPicPr>
        <p:blipFill>
          <a:blip r:embed="rId4"/>
          <a:srcRect t="9112" b="9112"/>
          <a:stretch/>
        </p:blipFill>
        <p:spPr>
          <a:xfrm>
            <a:off x="264738" y="269950"/>
            <a:ext cx="1108199" cy="41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4D82CCC3-60F3-4581-8FD7-990DAD01120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90876" y="2205084"/>
            <a:ext cx="264959" cy="2285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ף ראשי">
  <p:cSld name="TITLE_1"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-1455900" y="3151350"/>
            <a:ext cx="2904300" cy="2904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35750" y="3717650"/>
            <a:ext cx="662400" cy="662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4572000" y="3523475"/>
            <a:ext cx="4032000" cy="132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>
                <a:solidFill>
                  <a:srgbClr val="FFFFFF"/>
                </a:solidFill>
                <a:cs typeface="+mj-c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7"/>
          <p:cNvPicPr preferRelativeResize="0"/>
          <p:nvPr/>
        </p:nvPicPr>
        <p:blipFill>
          <a:blip r:embed="rId2"/>
          <a:srcRect/>
          <a:stretch/>
        </p:blipFill>
        <p:spPr>
          <a:xfrm>
            <a:off x="1" y="1311308"/>
            <a:ext cx="4609797" cy="3816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180" y="527340"/>
            <a:ext cx="1163789" cy="29095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/>
          <p:nvPr/>
        </p:nvSpPr>
        <p:spPr>
          <a:xfrm>
            <a:off x="203390" y="3055050"/>
            <a:ext cx="240000" cy="250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51;p7"/>
          <p:cNvCxnSpPr/>
          <p:nvPr/>
        </p:nvCxnSpPr>
        <p:spPr>
          <a:xfrm>
            <a:off x="8897259" y="-71800"/>
            <a:ext cx="0" cy="5258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7"/>
          <p:cNvSpPr/>
          <p:nvPr/>
        </p:nvSpPr>
        <p:spPr>
          <a:xfrm>
            <a:off x="3650950" y="1767413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3842450" y="1671713"/>
            <a:ext cx="95700" cy="957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3746650" y="1565788"/>
            <a:ext cx="36000" cy="3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7251" y="508077"/>
            <a:ext cx="1916748" cy="31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7"/>
          <p:cNvPicPr preferRelativeResize="0"/>
          <p:nvPr/>
        </p:nvPicPr>
        <p:blipFill>
          <a:blip r:embed="rId5"/>
          <a:srcRect t="1050" b="1050"/>
          <a:stretch/>
        </p:blipFill>
        <p:spPr>
          <a:xfrm>
            <a:off x="5316375" y="1831150"/>
            <a:ext cx="3287626" cy="14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01DFB9FC-FE1C-4555-8E5D-7BDD30343B6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329030" y="2263683"/>
            <a:ext cx="146566" cy="1264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ף תוכן">
  <p:cSld name="TITLE_AND_BODY_3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8876875" y="0"/>
            <a:ext cx="267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8"/>
          <p:cNvCxnSpPr/>
          <p:nvPr/>
        </p:nvCxnSpPr>
        <p:spPr>
          <a:xfrm>
            <a:off x="8876884" y="-71800"/>
            <a:ext cx="0" cy="5258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8"/>
          <p:cNvSpPr txBox="1">
            <a:spLocks noGrp="1"/>
          </p:cNvSpPr>
          <p:nvPr>
            <p:ph type="body" idx="1"/>
          </p:nvPr>
        </p:nvSpPr>
        <p:spPr>
          <a:xfrm>
            <a:off x="540000" y="1070025"/>
            <a:ext cx="8064000" cy="353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19100" lvl="0" indent="-285750" algn="r" rtl="1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  <a:defRPr>
                <a:cs typeface="+mn-cs"/>
              </a:defRPr>
            </a:lvl1pPr>
            <a:lvl2pPr marL="914400" lvl="1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1"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1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1"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1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1">
              <a:spcBef>
                <a:spcPts val="1000"/>
              </a:spcBef>
              <a:spcAft>
                <a:spcPts val="10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540000" y="407625"/>
            <a:ext cx="8064000" cy="66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cs typeface="+mj-cs"/>
              </a:defRPr>
            </a:lvl1pPr>
            <a:lvl2pPr lvl="1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8"/>
          <p:cNvSpPr/>
          <p:nvPr/>
        </p:nvSpPr>
        <p:spPr>
          <a:xfrm>
            <a:off x="8649324" y="105825"/>
            <a:ext cx="301800" cy="30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73450" y="4340050"/>
            <a:ext cx="301800" cy="3018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151600" y="4468275"/>
            <a:ext cx="612600" cy="61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8430650" y="105825"/>
            <a:ext cx="125400" cy="125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67550" y="3689175"/>
            <a:ext cx="95700" cy="95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359050" y="3593475"/>
            <a:ext cx="95700" cy="957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8951125" y="407625"/>
            <a:ext cx="36000" cy="3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ף תוכן" preserve="1">
  <p:cSld name="1_שקף תוכן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8876875" y="0"/>
            <a:ext cx="267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8"/>
          <p:cNvCxnSpPr/>
          <p:nvPr/>
        </p:nvCxnSpPr>
        <p:spPr>
          <a:xfrm>
            <a:off x="8876884" y="-71800"/>
            <a:ext cx="0" cy="5258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8"/>
          <p:cNvSpPr txBox="1">
            <a:spLocks noGrp="1"/>
          </p:cNvSpPr>
          <p:nvPr>
            <p:ph type="body" idx="1"/>
          </p:nvPr>
        </p:nvSpPr>
        <p:spPr>
          <a:xfrm>
            <a:off x="6021492" y="1070025"/>
            <a:ext cx="2582507" cy="353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19100" lvl="0" indent="-285750" algn="r" rtl="1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  <a:defRPr>
                <a:cs typeface="+mn-cs"/>
              </a:defRPr>
            </a:lvl1pPr>
            <a:lvl2pPr marL="914400" lvl="1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1"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1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1"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1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1">
              <a:spcBef>
                <a:spcPts val="1000"/>
              </a:spcBef>
              <a:spcAft>
                <a:spcPts val="1000"/>
              </a:spcAft>
              <a:buSzPts val="1500"/>
              <a:buChar char="■"/>
              <a:defRPr/>
            </a:lvl9pPr>
          </a:lstStyle>
          <a:p>
            <a:endParaRPr dirty="0"/>
          </a:p>
        </p:txBody>
      </p: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540000" y="407625"/>
            <a:ext cx="8064000" cy="66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cs typeface="+mj-cs"/>
              </a:defRPr>
            </a:lvl1pPr>
            <a:lvl2pPr lvl="1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8"/>
          <p:cNvSpPr/>
          <p:nvPr/>
        </p:nvSpPr>
        <p:spPr>
          <a:xfrm>
            <a:off x="8649324" y="105825"/>
            <a:ext cx="301800" cy="30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73450" y="4340050"/>
            <a:ext cx="301800" cy="3018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151600" y="4468275"/>
            <a:ext cx="612600" cy="61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8430650" y="105825"/>
            <a:ext cx="125400" cy="125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67550" y="3689175"/>
            <a:ext cx="95700" cy="95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359050" y="3593475"/>
            <a:ext cx="95700" cy="957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8951125" y="407625"/>
            <a:ext cx="36000" cy="3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60;p8">
            <a:extLst>
              <a:ext uri="{FF2B5EF4-FFF2-40B4-BE49-F238E27FC236}">
                <a16:creationId xmlns:a16="http://schemas.microsoft.com/office/drawing/2014/main" id="{4261D983-2277-46FB-B0D9-AF1D83EC550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3278808" y="1070025"/>
            <a:ext cx="2582507" cy="353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19100" lvl="0" indent="-285750" algn="r" rtl="1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  <a:defRPr>
                <a:cs typeface="+mn-cs"/>
              </a:defRPr>
            </a:lvl1pPr>
            <a:lvl2pPr marL="914400" lvl="1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1"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1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1"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1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1">
              <a:spcBef>
                <a:spcPts val="1000"/>
              </a:spcBef>
              <a:spcAft>
                <a:spcPts val="1000"/>
              </a:spcAft>
              <a:buSzPts val="1500"/>
              <a:buChar char="■"/>
              <a:defRPr/>
            </a:lvl9pPr>
          </a:lstStyle>
          <a:p>
            <a:endParaRPr dirty="0"/>
          </a:p>
        </p:txBody>
      </p:sp>
      <p:sp>
        <p:nvSpPr>
          <p:cNvPr id="14" name="Google Shape;60;p8">
            <a:extLst>
              <a:ext uri="{FF2B5EF4-FFF2-40B4-BE49-F238E27FC236}">
                <a16:creationId xmlns:a16="http://schemas.microsoft.com/office/drawing/2014/main" id="{A1A5EB34-9B6F-4961-B2FD-8F298BA41D7A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536125" y="1070025"/>
            <a:ext cx="2582507" cy="353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19100" lvl="0" indent="-285750" algn="r" rtl="1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  <a:defRPr>
                <a:cs typeface="+mn-cs"/>
              </a:defRPr>
            </a:lvl1pPr>
            <a:lvl2pPr marL="914400" lvl="1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1"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1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1"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1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1">
              <a:spcBef>
                <a:spcPts val="1000"/>
              </a:spcBef>
              <a:spcAft>
                <a:spcPts val="10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183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ף תוכן עם פינה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8876875" y="0"/>
            <a:ext cx="267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" name="Google Shape;71;p9"/>
          <p:cNvCxnSpPr/>
          <p:nvPr/>
        </p:nvCxnSpPr>
        <p:spPr>
          <a:xfrm>
            <a:off x="8876884" y="-71800"/>
            <a:ext cx="0" cy="5258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540000" y="1485125"/>
            <a:ext cx="8064000" cy="311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19100" lvl="0" indent="-285750" rtl="1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  <a:defRPr>
                <a:cs typeface="+mn-cs"/>
              </a:defRPr>
            </a:lvl1pPr>
            <a:lvl2pPr marL="914400" lvl="1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1"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1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1"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1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1">
              <a:spcBef>
                <a:spcPts val="1000"/>
              </a:spcBef>
              <a:spcAft>
                <a:spcPts val="10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540000" y="407625"/>
            <a:ext cx="8064000" cy="66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cs typeface="+mj-cs"/>
              </a:defRPr>
            </a:lvl1pPr>
            <a:lvl2pPr lvl="1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7907274" y="-110175"/>
            <a:ext cx="301800" cy="3018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8274467" y="90000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73450" y="4340050"/>
            <a:ext cx="301800" cy="3018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151600" y="4468275"/>
            <a:ext cx="612600" cy="61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title" idx="2"/>
          </p:nvPr>
        </p:nvSpPr>
        <p:spPr>
          <a:xfrm>
            <a:off x="8357675" y="596765"/>
            <a:ext cx="720000" cy="301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200">
                <a:solidFill>
                  <a:schemeClr val="bg2"/>
                </a:solidFill>
                <a:cs typeface="+mn-cs"/>
              </a:defRPr>
            </a:lvl1pPr>
            <a:lvl2pPr lvl="1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79" name="Google Shape;79;p9"/>
          <p:cNvSpPr/>
          <p:nvPr/>
        </p:nvSpPr>
        <p:spPr>
          <a:xfrm>
            <a:off x="167550" y="3689175"/>
            <a:ext cx="95700" cy="95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359050" y="3593475"/>
            <a:ext cx="95700" cy="957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8209075" y="191625"/>
            <a:ext cx="36000" cy="3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ף שאלה">
  <p:cSld name="TITLE_AND_BODY_1">
    <p:bg>
      <p:bgPr>
        <a:solidFill>
          <a:schemeClr val="tx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תמונה 13" descr="תמונה שמכילה שחור, לבן, מחשב, כהה&#10;&#10;התיאור נוצר באופן אוטומטי">
            <a:extLst>
              <a:ext uri="{FF2B5EF4-FFF2-40B4-BE49-F238E27FC236}">
                <a16:creationId xmlns:a16="http://schemas.microsoft.com/office/drawing/2014/main" id="{33DD1C1E-52E0-420C-AC24-BDD9F9EA26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0" name="Google Shape;90;p11"/>
          <p:cNvSpPr/>
          <p:nvPr/>
        </p:nvSpPr>
        <p:spPr>
          <a:xfrm>
            <a:off x="8169945" y="59350"/>
            <a:ext cx="393600" cy="3936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1"/>
          <p:cNvSpPr/>
          <p:nvPr/>
        </p:nvSpPr>
        <p:spPr>
          <a:xfrm>
            <a:off x="553375" y="542575"/>
            <a:ext cx="8064000" cy="4060800"/>
          </a:xfrm>
          <a:prstGeom prst="roundRect">
            <a:avLst>
              <a:gd name="adj" fmla="val 2091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58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7545192" y="89988"/>
            <a:ext cx="900000" cy="900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780150" y="723700"/>
            <a:ext cx="7605900" cy="8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cs typeface="+mj-cs"/>
              </a:defRPr>
            </a:lvl1pPr>
            <a:lvl2pPr lvl="1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>
            <a:off x="742050" y="1714450"/>
            <a:ext cx="7644000" cy="266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19100" lvl="0" indent="-285750" rtl="1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  <a:defRPr>
                <a:cs typeface="+mn-cs"/>
              </a:defRPr>
            </a:lvl1pPr>
            <a:lvl2pPr marL="914400" lvl="1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1"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1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1">
              <a:spcBef>
                <a:spcPts val="10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1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1"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1">
              <a:spcBef>
                <a:spcPts val="1000"/>
              </a:spcBef>
              <a:spcAft>
                <a:spcPts val="1000"/>
              </a:spcAft>
              <a:buSzPts val="1500"/>
              <a:buChar char="■"/>
              <a:defRPr/>
            </a:lvl9pPr>
          </a:lstStyle>
          <a:p>
            <a:endParaRPr dirty="0"/>
          </a:p>
        </p:txBody>
      </p:sp>
      <p:sp>
        <p:nvSpPr>
          <p:cNvPr id="95" name="Google Shape;95;p11"/>
          <p:cNvSpPr/>
          <p:nvPr/>
        </p:nvSpPr>
        <p:spPr>
          <a:xfrm>
            <a:off x="73450" y="4340050"/>
            <a:ext cx="301800" cy="3018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167550" y="3861875"/>
            <a:ext cx="612600" cy="61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>
            <a:off x="8882098" y="126550"/>
            <a:ext cx="261900" cy="261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/>
          <p:nvPr/>
        </p:nvSpPr>
        <p:spPr>
          <a:xfrm>
            <a:off x="167550" y="36891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"/>
          <p:cNvSpPr/>
          <p:nvPr/>
        </p:nvSpPr>
        <p:spPr>
          <a:xfrm>
            <a:off x="359050" y="3593475"/>
            <a:ext cx="95700" cy="95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263250" y="3487550"/>
            <a:ext cx="36000" cy="3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גרפיקה 374">
            <a:extLst>
              <a:ext uri="{FF2B5EF4-FFF2-40B4-BE49-F238E27FC236}">
                <a16:creationId xmlns:a16="http://schemas.microsoft.com/office/drawing/2014/main" id="{D46013A6-7562-435E-8B91-66B73F7AA12A}"/>
              </a:ext>
            </a:extLst>
          </p:cNvPr>
          <p:cNvGrpSpPr/>
          <p:nvPr userDrawn="1"/>
        </p:nvGrpSpPr>
        <p:grpSpPr>
          <a:xfrm>
            <a:off x="7643320" y="189917"/>
            <a:ext cx="789305" cy="847033"/>
            <a:chOff x="7764507" y="3207558"/>
            <a:chExt cx="789305" cy="847033"/>
          </a:xfrm>
        </p:grpSpPr>
        <p:sp>
          <p:nvSpPr>
            <p:cNvPr id="16" name="גרפיקה 374">
              <a:extLst>
                <a:ext uri="{FF2B5EF4-FFF2-40B4-BE49-F238E27FC236}">
                  <a16:creationId xmlns:a16="http://schemas.microsoft.com/office/drawing/2014/main" id="{2127E871-121D-4E55-BDD9-E33E42DE4C33}"/>
                </a:ext>
              </a:extLst>
            </p:cNvPr>
            <p:cNvSpPr/>
            <p:nvPr/>
          </p:nvSpPr>
          <p:spPr>
            <a:xfrm>
              <a:off x="7885847" y="3912798"/>
              <a:ext cx="141793" cy="141793"/>
            </a:xfrm>
            <a:custGeom>
              <a:avLst/>
              <a:gdLst>
                <a:gd name="connsiteX0" fmla="*/ 50542 w 141793"/>
                <a:gd name="connsiteY0" fmla="*/ 138746 h 141793"/>
                <a:gd name="connsiteX1" fmla="*/ 3048 w 141793"/>
                <a:gd name="connsiteY1" fmla="*/ 50542 h 141793"/>
                <a:gd name="connsiteX2" fmla="*/ 91252 w 141793"/>
                <a:gd name="connsiteY2" fmla="*/ 3048 h 141793"/>
                <a:gd name="connsiteX3" fmla="*/ 138746 w 141793"/>
                <a:gd name="connsiteY3" fmla="*/ 91252 h 141793"/>
                <a:gd name="connsiteX4" fmla="*/ 50542 w 141793"/>
                <a:gd name="connsiteY4" fmla="*/ 138746 h 141793"/>
                <a:gd name="connsiteX5" fmla="*/ 70897 w 141793"/>
                <a:gd name="connsiteY5" fmla="*/ 70897 h 141793"/>
                <a:gd name="connsiteX6" fmla="*/ 70897 w 141793"/>
                <a:gd name="connsiteY6" fmla="*/ 70897 h 141793"/>
                <a:gd name="connsiteX7" fmla="*/ 70897 w 141793"/>
                <a:gd name="connsiteY7" fmla="*/ 70897 h 141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93" h="141793">
                  <a:moveTo>
                    <a:pt x="50542" y="138746"/>
                  </a:moveTo>
                  <a:cubicBezTo>
                    <a:pt x="12849" y="127437"/>
                    <a:pt x="-8260" y="88236"/>
                    <a:pt x="3048" y="50542"/>
                  </a:cubicBezTo>
                  <a:cubicBezTo>
                    <a:pt x="14356" y="12849"/>
                    <a:pt x="53558" y="-8260"/>
                    <a:pt x="91252" y="3048"/>
                  </a:cubicBezTo>
                  <a:cubicBezTo>
                    <a:pt x="128945" y="14356"/>
                    <a:pt x="150054" y="53558"/>
                    <a:pt x="138746" y="91252"/>
                  </a:cubicBezTo>
                  <a:cubicBezTo>
                    <a:pt x="127437" y="128945"/>
                    <a:pt x="88236" y="150054"/>
                    <a:pt x="50542" y="138746"/>
                  </a:cubicBezTo>
                  <a:close/>
                  <a:moveTo>
                    <a:pt x="70897" y="70897"/>
                  </a:moveTo>
                  <a:lnTo>
                    <a:pt x="70897" y="70897"/>
                  </a:lnTo>
                  <a:lnTo>
                    <a:pt x="70897" y="70897"/>
                  </a:lnTo>
                  <a:close/>
                </a:path>
              </a:pathLst>
            </a:custGeom>
            <a:solidFill>
              <a:schemeClr val="bg2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grpSp>
          <p:nvGrpSpPr>
            <p:cNvPr id="17" name="גרפיקה 374">
              <a:extLst>
                <a:ext uri="{FF2B5EF4-FFF2-40B4-BE49-F238E27FC236}">
                  <a16:creationId xmlns:a16="http://schemas.microsoft.com/office/drawing/2014/main" id="{2A210A00-510F-4CB7-A3F7-3A79ADE78AF1}"/>
                </a:ext>
              </a:extLst>
            </p:cNvPr>
            <p:cNvGrpSpPr/>
            <p:nvPr/>
          </p:nvGrpSpPr>
          <p:grpSpPr>
            <a:xfrm>
              <a:off x="7764507" y="3207558"/>
              <a:ext cx="789305" cy="820165"/>
              <a:chOff x="7764507" y="3207558"/>
              <a:chExt cx="789305" cy="820165"/>
            </a:xfrm>
          </p:grpSpPr>
          <p:sp>
            <p:nvSpPr>
              <p:cNvPr id="18" name="גרפיקה 374">
                <a:extLst>
                  <a:ext uri="{FF2B5EF4-FFF2-40B4-BE49-F238E27FC236}">
                    <a16:creationId xmlns:a16="http://schemas.microsoft.com/office/drawing/2014/main" id="{B0A1D273-9202-4691-B8F2-D09DBC7E33D9}"/>
                  </a:ext>
                </a:extLst>
              </p:cNvPr>
              <p:cNvSpPr/>
              <p:nvPr/>
            </p:nvSpPr>
            <p:spPr>
              <a:xfrm>
                <a:off x="7920961" y="3207558"/>
                <a:ext cx="466729" cy="668374"/>
              </a:xfrm>
              <a:custGeom>
                <a:avLst/>
                <a:gdLst>
                  <a:gd name="connsiteX0" fmla="*/ 68954 w 466729"/>
                  <a:gd name="connsiteY0" fmla="*/ 666826 h 668374"/>
                  <a:gd name="connsiteX1" fmla="*/ 41060 w 466729"/>
                  <a:gd name="connsiteY1" fmla="*/ 615562 h 668374"/>
                  <a:gd name="connsiteX2" fmla="*/ 86293 w 466729"/>
                  <a:gd name="connsiteY2" fmla="*/ 463280 h 668374"/>
                  <a:gd name="connsiteX3" fmla="*/ 126248 w 466729"/>
                  <a:gd name="connsiteY3" fmla="*/ 475342 h 668374"/>
                  <a:gd name="connsiteX4" fmla="*/ 375780 w 466729"/>
                  <a:gd name="connsiteY4" fmla="*/ 340399 h 668374"/>
                  <a:gd name="connsiteX5" fmla="*/ 240837 w 466729"/>
                  <a:gd name="connsiteY5" fmla="*/ 90867 h 668374"/>
                  <a:gd name="connsiteX6" fmla="*/ 65938 w 466729"/>
                  <a:gd name="connsiteY6" fmla="*/ 121022 h 668374"/>
                  <a:gd name="connsiteX7" fmla="*/ 7890 w 466729"/>
                  <a:gd name="connsiteY7" fmla="*/ 111975 h 668374"/>
                  <a:gd name="connsiteX8" fmla="*/ 16937 w 466729"/>
                  <a:gd name="connsiteY8" fmla="*/ 53927 h 668374"/>
                  <a:gd name="connsiteX9" fmla="*/ 264207 w 466729"/>
                  <a:gd name="connsiteY9" fmla="*/ 11710 h 668374"/>
                  <a:gd name="connsiteX10" fmla="*/ 454937 w 466729"/>
                  <a:gd name="connsiteY10" fmla="*/ 363015 h 668374"/>
                  <a:gd name="connsiteX11" fmla="*/ 142833 w 466729"/>
                  <a:gd name="connsiteY11" fmla="*/ 562791 h 668374"/>
                  <a:gd name="connsiteX12" fmla="*/ 120217 w 466729"/>
                  <a:gd name="connsiteY12" fmla="*/ 638933 h 668374"/>
                  <a:gd name="connsiteX13" fmla="*/ 68954 w 466729"/>
                  <a:gd name="connsiteY13" fmla="*/ 666826 h 668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6729" h="668374">
                    <a:moveTo>
                      <a:pt x="68954" y="666826"/>
                    </a:moveTo>
                    <a:cubicBezTo>
                      <a:pt x="47091" y="660041"/>
                      <a:pt x="34276" y="637425"/>
                      <a:pt x="41060" y="615562"/>
                    </a:cubicBezTo>
                    <a:lnTo>
                      <a:pt x="86293" y="463280"/>
                    </a:lnTo>
                    <a:lnTo>
                      <a:pt x="126248" y="475342"/>
                    </a:lnTo>
                    <a:cubicBezTo>
                      <a:pt x="232544" y="507005"/>
                      <a:pt x="344118" y="446695"/>
                      <a:pt x="375780" y="340399"/>
                    </a:cubicBezTo>
                    <a:cubicBezTo>
                      <a:pt x="407443" y="234103"/>
                      <a:pt x="347133" y="122529"/>
                      <a:pt x="240837" y="90867"/>
                    </a:cubicBezTo>
                    <a:cubicBezTo>
                      <a:pt x="180527" y="72774"/>
                      <a:pt x="116448" y="84082"/>
                      <a:pt x="65938" y="121022"/>
                    </a:cubicBezTo>
                    <a:cubicBezTo>
                      <a:pt x="47091" y="134591"/>
                      <a:pt x="21460" y="130068"/>
                      <a:pt x="7890" y="111975"/>
                    </a:cubicBezTo>
                    <a:cubicBezTo>
                      <a:pt x="-5680" y="93128"/>
                      <a:pt x="-1156" y="67497"/>
                      <a:pt x="16937" y="53927"/>
                    </a:cubicBezTo>
                    <a:cubicBezTo>
                      <a:pt x="89308" y="1910"/>
                      <a:pt x="179019" y="-13168"/>
                      <a:pt x="264207" y="11710"/>
                    </a:cubicBezTo>
                    <a:cubicBezTo>
                      <a:pt x="414228" y="54681"/>
                      <a:pt x="499415" y="212994"/>
                      <a:pt x="454937" y="363015"/>
                    </a:cubicBezTo>
                    <a:cubicBezTo>
                      <a:pt x="414228" y="499466"/>
                      <a:pt x="279284" y="582392"/>
                      <a:pt x="142833" y="562791"/>
                    </a:cubicBezTo>
                    <a:lnTo>
                      <a:pt x="120217" y="638933"/>
                    </a:lnTo>
                    <a:cubicBezTo>
                      <a:pt x="113432" y="660795"/>
                      <a:pt x="90816" y="672857"/>
                      <a:pt x="68954" y="666826"/>
                    </a:cubicBezTo>
                    <a:close/>
                  </a:path>
                </a:pathLst>
              </a:custGeom>
              <a:solidFill>
                <a:schemeClr val="bg1"/>
              </a:solidFill>
              <a:ln w="30117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9" name="גרפיקה 374">
                <a:extLst>
                  <a:ext uri="{FF2B5EF4-FFF2-40B4-BE49-F238E27FC236}">
                    <a16:creationId xmlns:a16="http://schemas.microsoft.com/office/drawing/2014/main" id="{156E8A66-20C7-494E-84FC-5778742B200B}"/>
                  </a:ext>
                </a:extLst>
              </p:cNvPr>
              <p:cNvSpPr/>
              <p:nvPr/>
            </p:nvSpPr>
            <p:spPr>
              <a:xfrm>
                <a:off x="7781846" y="3847244"/>
                <a:ext cx="51263" cy="51263"/>
              </a:xfrm>
              <a:custGeom>
                <a:avLst/>
                <a:gdLst>
                  <a:gd name="connsiteX0" fmla="*/ 51263 w 51263"/>
                  <a:gd name="connsiteY0" fmla="*/ 25632 h 51263"/>
                  <a:gd name="connsiteX1" fmla="*/ 25632 w 51263"/>
                  <a:gd name="connsiteY1" fmla="*/ 51263 h 51263"/>
                  <a:gd name="connsiteX2" fmla="*/ 0 w 51263"/>
                  <a:gd name="connsiteY2" fmla="*/ 25632 h 51263"/>
                  <a:gd name="connsiteX3" fmla="*/ 25632 w 51263"/>
                  <a:gd name="connsiteY3" fmla="*/ 0 h 51263"/>
                  <a:gd name="connsiteX4" fmla="*/ 51263 w 51263"/>
                  <a:gd name="connsiteY4" fmla="*/ 25632 h 51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63" h="51263">
                    <a:moveTo>
                      <a:pt x="51263" y="25632"/>
                    </a:moveTo>
                    <a:cubicBezTo>
                      <a:pt x="51263" y="39788"/>
                      <a:pt x="39788" y="51263"/>
                      <a:pt x="25632" y="51263"/>
                    </a:cubicBezTo>
                    <a:cubicBezTo>
                      <a:pt x="11476" y="51263"/>
                      <a:pt x="0" y="39788"/>
                      <a:pt x="0" y="25632"/>
                    </a:cubicBezTo>
                    <a:cubicBezTo>
                      <a:pt x="0" y="11476"/>
                      <a:pt x="11476" y="0"/>
                      <a:pt x="25632" y="0"/>
                    </a:cubicBezTo>
                    <a:cubicBezTo>
                      <a:pt x="39788" y="0"/>
                      <a:pt x="51263" y="11476"/>
                      <a:pt x="51263" y="2563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20" name="גרפיקה 374">
                <a:extLst>
                  <a:ext uri="{FF2B5EF4-FFF2-40B4-BE49-F238E27FC236}">
                    <a16:creationId xmlns:a16="http://schemas.microsoft.com/office/drawing/2014/main" id="{24FD5278-8FD2-4E6C-9E7D-A386F3C773DF}"/>
                  </a:ext>
                </a:extLst>
              </p:cNvPr>
              <p:cNvSpPr/>
              <p:nvPr/>
            </p:nvSpPr>
            <p:spPr>
              <a:xfrm>
                <a:off x="7764507" y="3743963"/>
                <a:ext cx="31662" cy="31662"/>
              </a:xfrm>
              <a:custGeom>
                <a:avLst/>
                <a:gdLst>
                  <a:gd name="connsiteX0" fmla="*/ 31663 w 31662"/>
                  <a:gd name="connsiteY0" fmla="*/ 15831 h 31662"/>
                  <a:gd name="connsiteX1" fmla="*/ 15831 w 31662"/>
                  <a:gd name="connsiteY1" fmla="*/ 31663 h 31662"/>
                  <a:gd name="connsiteX2" fmla="*/ 0 w 31662"/>
                  <a:gd name="connsiteY2" fmla="*/ 15831 h 31662"/>
                  <a:gd name="connsiteX3" fmla="*/ 15831 w 31662"/>
                  <a:gd name="connsiteY3" fmla="*/ 0 h 31662"/>
                  <a:gd name="connsiteX4" fmla="*/ 31663 w 31662"/>
                  <a:gd name="connsiteY4" fmla="*/ 15831 h 31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662" h="31662">
                    <a:moveTo>
                      <a:pt x="31663" y="15831"/>
                    </a:moveTo>
                    <a:cubicBezTo>
                      <a:pt x="31663" y="24575"/>
                      <a:pt x="24575" y="31663"/>
                      <a:pt x="15831" y="31663"/>
                    </a:cubicBezTo>
                    <a:cubicBezTo>
                      <a:pt x="7088" y="31663"/>
                      <a:pt x="0" y="24575"/>
                      <a:pt x="0" y="15831"/>
                    </a:cubicBezTo>
                    <a:cubicBezTo>
                      <a:pt x="0" y="7088"/>
                      <a:pt x="7088" y="0"/>
                      <a:pt x="15831" y="0"/>
                    </a:cubicBezTo>
                    <a:cubicBezTo>
                      <a:pt x="24575" y="0"/>
                      <a:pt x="31663" y="7088"/>
                      <a:pt x="31663" y="1583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21" name="גרפיקה 374">
                <a:extLst>
                  <a:ext uri="{FF2B5EF4-FFF2-40B4-BE49-F238E27FC236}">
                    <a16:creationId xmlns:a16="http://schemas.microsoft.com/office/drawing/2014/main" id="{811B05F7-0182-451C-AF2B-6E20C966F2C1}"/>
                  </a:ext>
                </a:extLst>
              </p:cNvPr>
              <p:cNvSpPr/>
              <p:nvPr/>
            </p:nvSpPr>
            <p:spPr>
              <a:xfrm>
                <a:off x="8403791" y="3602989"/>
                <a:ext cx="63325" cy="63325"/>
              </a:xfrm>
              <a:custGeom>
                <a:avLst/>
                <a:gdLst>
                  <a:gd name="connsiteX0" fmla="*/ 63325 w 63325"/>
                  <a:gd name="connsiteY0" fmla="*/ 31663 h 63325"/>
                  <a:gd name="connsiteX1" fmla="*/ 31663 w 63325"/>
                  <a:gd name="connsiteY1" fmla="*/ 63325 h 63325"/>
                  <a:gd name="connsiteX2" fmla="*/ 0 w 63325"/>
                  <a:gd name="connsiteY2" fmla="*/ 31663 h 63325"/>
                  <a:gd name="connsiteX3" fmla="*/ 31663 w 63325"/>
                  <a:gd name="connsiteY3" fmla="*/ 0 h 63325"/>
                  <a:gd name="connsiteX4" fmla="*/ 63325 w 63325"/>
                  <a:gd name="connsiteY4" fmla="*/ 31663 h 63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325" h="63325">
                    <a:moveTo>
                      <a:pt x="63325" y="31663"/>
                    </a:moveTo>
                    <a:cubicBezTo>
                      <a:pt x="63325" y="49149"/>
                      <a:pt x="49149" y="63325"/>
                      <a:pt x="31663" y="63325"/>
                    </a:cubicBezTo>
                    <a:cubicBezTo>
                      <a:pt x="14176" y="63325"/>
                      <a:pt x="0" y="49149"/>
                      <a:pt x="0" y="31663"/>
                    </a:cubicBezTo>
                    <a:cubicBezTo>
                      <a:pt x="0" y="14176"/>
                      <a:pt x="14176" y="0"/>
                      <a:pt x="31663" y="0"/>
                    </a:cubicBezTo>
                    <a:cubicBezTo>
                      <a:pt x="49149" y="0"/>
                      <a:pt x="63325" y="14176"/>
                      <a:pt x="63325" y="31663"/>
                    </a:cubicBezTo>
                    <a:close/>
                  </a:path>
                </a:pathLst>
              </a:custGeom>
              <a:solidFill>
                <a:schemeClr val="bg1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22" name="גרפיקה 374">
                <a:extLst>
                  <a:ext uri="{FF2B5EF4-FFF2-40B4-BE49-F238E27FC236}">
                    <a16:creationId xmlns:a16="http://schemas.microsoft.com/office/drawing/2014/main" id="{A07A4733-0EA4-4468-93D8-0F25AD1F7256}"/>
                  </a:ext>
                </a:extLst>
              </p:cNvPr>
              <p:cNvSpPr/>
              <p:nvPr/>
            </p:nvSpPr>
            <p:spPr>
              <a:xfrm>
                <a:off x="8488225" y="3440152"/>
                <a:ext cx="25631" cy="25631"/>
              </a:xfrm>
              <a:custGeom>
                <a:avLst/>
                <a:gdLst>
                  <a:gd name="connsiteX0" fmla="*/ 25632 w 25631"/>
                  <a:gd name="connsiteY0" fmla="*/ 12816 h 25631"/>
                  <a:gd name="connsiteX1" fmla="*/ 12816 w 25631"/>
                  <a:gd name="connsiteY1" fmla="*/ 25632 h 25631"/>
                  <a:gd name="connsiteX2" fmla="*/ 0 w 25631"/>
                  <a:gd name="connsiteY2" fmla="*/ 12816 h 25631"/>
                  <a:gd name="connsiteX3" fmla="*/ 12816 w 25631"/>
                  <a:gd name="connsiteY3" fmla="*/ 0 h 25631"/>
                  <a:gd name="connsiteX4" fmla="*/ 25632 w 25631"/>
                  <a:gd name="connsiteY4" fmla="*/ 12816 h 25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31" h="25631">
                    <a:moveTo>
                      <a:pt x="25632" y="12816"/>
                    </a:moveTo>
                    <a:cubicBezTo>
                      <a:pt x="25632" y="19894"/>
                      <a:pt x="19894" y="25632"/>
                      <a:pt x="12816" y="25632"/>
                    </a:cubicBezTo>
                    <a:cubicBezTo>
                      <a:pt x="5738" y="25632"/>
                      <a:pt x="0" y="19894"/>
                      <a:pt x="0" y="12816"/>
                    </a:cubicBezTo>
                    <a:cubicBezTo>
                      <a:pt x="0" y="5738"/>
                      <a:pt x="5738" y="0"/>
                      <a:pt x="12816" y="0"/>
                    </a:cubicBezTo>
                    <a:cubicBezTo>
                      <a:pt x="19894" y="0"/>
                      <a:pt x="25632" y="5738"/>
                      <a:pt x="25632" y="1281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23" name="גרפיקה 374">
                <a:extLst>
                  <a:ext uri="{FF2B5EF4-FFF2-40B4-BE49-F238E27FC236}">
                    <a16:creationId xmlns:a16="http://schemas.microsoft.com/office/drawing/2014/main" id="{9773BEF7-4947-439B-986C-35E6649330E5}"/>
                  </a:ext>
                </a:extLst>
              </p:cNvPr>
              <p:cNvSpPr/>
              <p:nvPr/>
            </p:nvSpPr>
            <p:spPr>
              <a:xfrm>
                <a:off x="8490487" y="3523832"/>
                <a:ext cx="63325" cy="63325"/>
              </a:xfrm>
              <a:custGeom>
                <a:avLst/>
                <a:gdLst>
                  <a:gd name="connsiteX0" fmla="*/ 63325 w 63325"/>
                  <a:gd name="connsiteY0" fmla="*/ 31663 h 63325"/>
                  <a:gd name="connsiteX1" fmla="*/ 31663 w 63325"/>
                  <a:gd name="connsiteY1" fmla="*/ 63325 h 63325"/>
                  <a:gd name="connsiteX2" fmla="*/ 0 w 63325"/>
                  <a:gd name="connsiteY2" fmla="*/ 31663 h 63325"/>
                  <a:gd name="connsiteX3" fmla="*/ 31663 w 63325"/>
                  <a:gd name="connsiteY3" fmla="*/ 0 h 63325"/>
                  <a:gd name="connsiteX4" fmla="*/ 63325 w 63325"/>
                  <a:gd name="connsiteY4" fmla="*/ 31663 h 63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325" h="63325">
                    <a:moveTo>
                      <a:pt x="63325" y="31663"/>
                    </a:moveTo>
                    <a:cubicBezTo>
                      <a:pt x="63325" y="49149"/>
                      <a:pt x="49149" y="63325"/>
                      <a:pt x="31663" y="63325"/>
                    </a:cubicBezTo>
                    <a:cubicBezTo>
                      <a:pt x="14176" y="63325"/>
                      <a:pt x="0" y="49149"/>
                      <a:pt x="0" y="31663"/>
                    </a:cubicBezTo>
                    <a:cubicBezTo>
                      <a:pt x="0" y="14176"/>
                      <a:pt x="14176" y="0"/>
                      <a:pt x="31663" y="0"/>
                    </a:cubicBezTo>
                    <a:cubicBezTo>
                      <a:pt x="49149" y="0"/>
                      <a:pt x="63325" y="14176"/>
                      <a:pt x="63325" y="31663"/>
                    </a:cubicBezTo>
                    <a:close/>
                  </a:path>
                </a:pathLst>
              </a:custGeom>
              <a:solidFill>
                <a:schemeClr val="bg2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24" name="גרפיקה 374">
                <a:extLst>
                  <a:ext uri="{FF2B5EF4-FFF2-40B4-BE49-F238E27FC236}">
                    <a16:creationId xmlns:a16="http://schemas.microsoft.com/office/drawing/2014/main" id="{EA9E3483-2FB7-42CB-9DA2-3F827D61217C}"/>
                  </a:ext>
                </a:extLst>
              </p:cNvPr>
              <p:cNvSpPr/>
              <p:nvPr/>
            </p:nvSpPr>
            <p:spPr>
              <a:xfrm>
                <a:off x="7912716" y="3939667"/>
                <a:ext cx="88056" cy="88056"/>
              </a:xfrm>
              <a:custGeom>
                <a:avLst/>
                <a:gdLst>
                  <a:gd name="connsiteX0" fmla="*/ 31212 w 88056"/>
                  <a:gd name="connsiteY0" fmla="*/ 86245 h 88056"/>
                  <a:gd name="connsiteX1" fmla="*/ 1811 w 88056"/>
                  <a:gd name="connsiteY1" fmla="*/ 31212 h 88056"/>
                  <a:gd name="connsiteX2" fmla="*/ 56844 w 88056"/>
                  <a:gd name="connsiteY2" fmla="*/ 1811 h 88056"/>
                  <a:gd name="connsiteX3" fmla="*/ 86245 w 88056"/>
                  <a:gd name="connsiteY3" fmla="*/ 56844 h 88056"/>
                  <a:gd name="connsiteX4" fmla="*/ 31212 w 88056"/>
                  <a:gd name="connsiteY4" fmla="*/ 86245 h 88056"/>
                  <a:gd name="connsiteX5" fmla="*/ 44028 w 88056"/>
                  <a:gd name="connsiteY5" fmla="*/ 44028 h 88056"/>
                  <a:gd name="connsiteX6" fmla="*/ 44028 w 88056"/>
                  <a:gd name="connsiteY6" fmla="*/ 44028 h 88056"/>
                  <a:gd name="connsiteX7" fmla="*/ 44028 w 88056"/>
                  <a:gd name="connsiteY7" fmla="*/ 44028 h 8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56" h="88056">
                    <a:moveTo>
                      <a:pt x="31212" y="86245"/>
                    </a:moveTo>
                    <a:cubicBezTo>
                      <a:pt x="7842" y="79460"/>
                      <a:pt x="-4973" y="54583"/>
                      <a:pt x="1811" y="31212"/>
                    </a:cubicBezTo>
                    <a:cubicBezTo>
                      <a:pt x="8596" y="7842"/>
                      <a:pt x="33474" y="-4973"/>
                      <a:pt x="56844" y="1811"/>
                    </a:cubicBezTo>
                    <a:cubicBezTo>
                      <a:pt x="80214" y="8596"/>
                      <a:pt x="93030" y="33474"/>
                      <a:pt x="86245" y="56844"/>
                    </a:cubicBezTo>
                    <a:cubicBezTo>
                      <a:pt x="79460" y="80214"/>
                      <a:pt x="54583" y="93030"/>
                      <a:pt x="31212" y="86245"/>
                    </a:cubicBezTo>
                    <a:close/>
                    <a:moveTo>
                      <a:pt x="44028" y="44028"/>
                    </a:moveTo>
                    <a:lnTo>
                      <a:pt x="44028" y="44028"/>
                    </a:lnTo>
                    <a:lnTo>
                      <a:pt x="44028" y="44028"/>
                    </a:lnTo>
                    <a:close/>
                  </a:path>
                </a:pathLst>
              </a:custGeom>
              <a:solidFill>
                <a:schemeClr val="accent2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 dirty="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411537"/>
            <a:ext cx="806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96850"/>
            <a:ext cx="8064000" cy="3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23850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23850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23850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23850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23850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23850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23850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23850" rtl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mo"/>
              <a:buChar char="■"/>
              <a:defRPr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64" r:id="rId7"/>
    <p:sldLayoutId id="2147483655" r:id="rId8"/>
    <p:sldLayoutId id="2147483657" r:id="rId9"/>
    <p:sldLayoutId id="2147483665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+mj-cs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57200" marR="0" lvl="0" indent="-323850" algn="r" rtl="0">
        <a:lnSpc>
          <a:spcPct val="100000"/>
        </a:lnSpc>
        <a:spcBef>
          <a:spcPts val="0"/>
        </a:spcBef>
        <a:spcAft>
          <a:spcPts val="1200"/>
        </a:spcAft>
        <a:buClr>
          <a:srgbClr val="000000"/>
        </a:buClr>
        <a:buFont typeface="Courier New" panose="02070309020205020404" pitchFamily="49" charset="0"/>
        <a:buChar char="o"/>
        <a:defRPr sz="1400" b="0" i="0" u="none" strike="noStrike" cap="none">
          <a:solidFill>
            <a:srgbClr val="000000"/>
          </a:solidFill>
          <a:latin typeface="Arial"/>
          <a:ea typeface="Arial"/>
          <a:cs typeface="+mn-cs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orient="horz" pos="1620">
          <p15:clr>
            <a:srgbClr val="EA4335"/>
          </p15:clr>
        </p15:guide>
        <p15:guide id="3" pos="5420">
          <p15:clr>
            <a:srgbClr val="EA4335"/>
          </p15:clr>
        </p15:guide>
        <p15:guide id="4" pos="521" userDrawn="1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900">
          <p15:clr>
            <a:srgbClr val="EA4335"/>
          </p15:clr>
        </p15:guide>
        <p15:guide id="7" pos="3840">
          <p15:clr>
            <a:srgbClr val="EA4335"/>
          </p15:clr>
        </p15:guide>
        <p15:guide id="8" pos="1920" userDrawn="1">
          <p15:clr>
            <a:srgbClr val="9FCC3B"/>
          </p15:clr>
        </p15:guide>
        <p15:guide id="9" orient="horz" pos="1080">
          <p15:clr>
            <a:srgbClr val="EA4335"/>
          </p15:clr>
        </p15:guide>
        <p15:guide id="10" orient="horz" pos="2160">
          <p15:clr>
            <a:srgbClr val="EA4335"/>
          </p15:clr>
        </p15:guide>
        <p15:guide id="11" pos="1247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540000" y="407625"/>
            <a:ext cx="8064000" cy="66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/>
              <a:t>אייקונים</a:t>
            </a:r>
            <a:endParaRPr dirty="0"/>
          </a:p>
        </p:txBody>
      </p:sp>
      <p:sp>
        <p:nvSpPr>
          <p:cNvPr id="187" name="Google Shape;187;p19"/>
          <p:cNvSpPr/>
          <p:nvPr/>
        </p:nvSpPr>
        <p:spPr>
          <a:xfrm>
            <a:off x="7623067" y="1155350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6608442" y="1155350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5593817" y="1155350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4579192" y="1155350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3564567" y="1155350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2549942" y="1155350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1535317" y="1155350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title" idx="4294967295"/>
          </p:nvPr>
        </p:nvSpPr>
        <p:spPr>
          <a:xfrm>
            <a:off x="7745281" y="1728028"/>
            <a:ext cx="720000" cy="26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 dirty="0">
                <a:solidFill>
                  <a:schemeClr val="accent1"/>
                </a:solidFill>
              </a:rPr>
              <a:t>דוגמה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195" name="Google Shape;195;p19"/>
          <p:cNvSpPr txBox="1">
            <a:spLocks noGrp="1"/>
          </p:cNvSpPr>
          <p:nvPr>
            <p:ph type="title" idx="4294967295"/>
          </p:nvPr>
        </p:nvSpPr>
        <p:spPr>
          <a:xfrm>
            <a:off x="6730421" y="1688728"/>
            <a:ext cx="720000" cy="301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200" dirty="0">
                <a:solidFill>
                  <a:schemeClr val="accent1"/>
                </a:solidFill>
              </a:rPr>
              <a:t>בונוס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196" name="Google Shape;196;p19"/>
          <p:cNvSpPr txBox="1">
            <a:spLocks noGrp="1"/>
          </p:cNvSpPr>
          <p:nvPr>
            <p:ph type="title" idx="4294967295"/>
          </p:nvPr>
        </p:nvSpPr>
        <p:spPr>
          <a:xfrm>
            <a:off x="5717859" y="1728028"/>
            <a:ext cx="720000" cy="26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 dirty="0">
                <a:solidFill>
                  <a:schemeClr val="accent1"/>
                </a:solidFill>
              </a:rPr>
              <a:t>סרטון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197" name="Google Shape;197;p19"/>
          <p:cNvSpPr txBox="1">
            <a:spLocks noGrp="1"/>
          </p:cNvSpPr>
          <p:nvPr>
            <p:ph type="title" idx="4294967295"/>
          </p:nvPr>
        </p:nvSpPr>
        <p:spPr>
          <a:xfrm>
            <a:off x="4704391" y="1728028"/>
            <a:ext cx="720000" cy="26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200" dirty="0">
                <a:solidFill>
                  <a:schemeClr val="accent1"/>
                </a:solidFill>
              </a:rPr>
              <a:t>מטרה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7623067" y="3230825"/>
            <a:ext cx="900000" cy="900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 idx="4294967295"/>
          </p:nvPr>
        </p:nvSpPr>
        <p:spPr>
          <a:xfrm>
            <a:off x="3657071" y="1728028"/>
            <a:ext cx="720000" cy="26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 dirty="0">
                <a:solidFill>
                  <a:schemeClr val="accent1"/>
                </a:solidFill>
              </a:rPr>
              <a:t>סינטקס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200" name="Google Shape;200;p19"/>
          <p:cNvSpPr txBox="1">
            <a:spLocks noGrp="1"/>
          </p:cNvSpPr>
          <p:nvPr>
            <p:ph type="title" idx="4294967295"/>
          </p:nvPr>
        </p:nvSpPr>
        <p:spPr>
          <a:xfrm>
            <a:off x="2642446" y="1683784"/>
            <a:ext cx="720000" cy="26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 dirty="0">
                <a:solidFill>
                  <a:schemeClr val="accent1"/>
                </a:solidFill>
              </a:rPr>
              <a:t>קונבנציה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201" name="Google Shape;201;p19"/>
          <p:cNvSpPr txBox="1">
            <a:spLocks noGrp="1"/>
          </p:cNvSpPr>
          <p:nvPr>
            <p:ph type="title" idx="4294967295"/>
          </p:nvPr>
        </p:nvSpPr>
        <p:spPr>
          <a:xfrm>
            <a:off x="1627821" y="1728028"/>
            <a:ext cx="720000" cy="26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 dirty="0">
                <a:solidFill>
                  <a:schemeClr val="accent1"/>
                </a:solidFill>
              </a:rPr>
              <a:t>סכנה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520692" y="1155350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title" idx="4294967295"/>
          </p:nvPr>
        </p:nvSpPr>
        <p:spPr>
          <a:xfrm>
            <a:off x="620570" y="1742776"/>
            <a:ext cx="720000" cy="26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 dirty="0">
                <a:solidFill>
                  <a:schemeClr val="accent1"/>
                </a:solidFill>
              </a:rPr>
              <a:t>עשו ואל תעשו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6530042" y="3230825"/>
            <a:ext cx="900000" cy="900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7623067" y="2163775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title" idx="4294967295"/>
          </p:nvPr>
        </p:nvSpPr>
        <p:spPr>
          <a:xfrm>
            <a:off x="7713300" y="2743058"/>
            <a:ext cx="720000" cy="26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 dirty="0">
                <a:solidFill>
                  <a:schemeClr val="accent1"/>
                </a:solidFill>
              </a:rPr>
              <a:t>ז'רגון מקצועי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5437017" y="3230825"/>
            <a:ext cx="900000" cy="900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9"/>
          <p:cNvSpPr/>
          <p:nvPr/>
        </p:nvSpPr>
        <p:spPr>
          <a:xfrm>
            <a:off x="6613729" y="2163775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title" idx="4294967295"/>
          </p:nvPr>
        </p:nvSpPr>
        <p:spPr>
          <a:xfrm>
            <a:off x="6703963" y="2743058"/>
            <a:ext cx="720000" cy="26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>
                <a:solidFill>
                  <a:schemeClr val="accent1"/>
                </a:solidFill>
              </a:rPr>
              <a:t>תרגול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1376209" y="4594690"/>
            <a:ext cx="1570200" cy="2565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 u="sng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פתיחה בעורך קוד</a:t>
            </a:r>
            <a:endParaRPr sz="1200" u="sng">
              <a:solidFill>
                <a:schemeClr val="tx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5" name="Google Shape;225;p19"/>
          <p:cNvSpPr txBox="1">
            <a:spLocks noGrp="1"/>
          </p:cNvSpPr>
          <p:nvPr>
            <p:ph type="title" idx="4294967295"/>
          </p:nvPr>
        </p:nvSpPr>
        <p:spPr>
          <a:xfrm>
            <a:off x="6620038" y="4286176"/>
            <a:ext cx="720000" cy="26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400">
                <a:solidFill>
                  <a:schemeClr val="dk2"/>
                </a:solidFill>
              </a:rPr>
              <a:t>יאללה לעבודה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226" name="Google Shape;226;p19"/>
          <p:cNvSpPr txBox="1">
            <a:spLocks noGrp="1"/>
          </p:cNvSpPr>
          <p:nvPr>
            <p:ph type="title" idx="4294967295"/>
          </p:nvPr>
        </p:nvSpPr>
        <p:spPr>
          <a:xfrm>
            <a:off x="5527013" y="4133776"/>
            <a:ext cx="720000" cy="26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400">
                <a:solidFill>
                  <a:schemeClr val="dk2"/>
                </a:solidFill>
              </a:rPr>
              <a:t>דיון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227" name="Google Shape;227;p19"/>
          <p:cNvSpPr txBox="1">
            <a:spLocks noGrp="1"/>
          </p:cNvSpPr>
          <p:nvPr>
            <p:ph type="title" idx="4294967295"/>
          </p:nvPr>
        </p:nvSpPr>
        <p:spPr>
          <a:xfrm>
            <a:off x="7731500" y="4133776"/>
            <a:ext cx="720000" cy="26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400" dirty="0">
                <a:solidFill>
                  <a:schemeClr val="dk2"/>
                </a:solidFill>
              </a:rPr>
              <a:t>שאלה</a:t>
            </a:r>
            <a:endParaRPr sz="1400" dirty="0">
              <a:solidFill>
                <a:schemeClr val="dk2"/>
              </a:solidFill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5604367" y="2159488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9"/>
          <p:cNvSpPr txBox="1"/>
          <p:nvPr/>
        </p:nvSpPr>
        <p:spPr>
          <a:xfrm>
            <a:off x="5604375" y="2743058"/>
            <a:ext cx="90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200" b="1">
                <a:solidFill>
                  <a:schemeClr val="accent1"/>
                </a:solidFill>
                <a:latin typeface="Arimo"/>
                <a:ea typeface="Arimo"/>
                <a:cs typeface="Arimo"/>
                <a:sym typeface="Arimo"/>
              </a:rPr>
              <a:t>רענון</a:t>
            </a:r>
            <a:endParaRPr sz="1200" b="1">
              <a:solidFill>
                <a:schemeClr val="accen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4595017" y="2198950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9"/>
          <p:cNvSpPr txBox="1">
            <a:spLocks noGrp="1"/>
          </p:cNvSpPr>
          <p:nvPr>
            <p:ph type="title" idx="4294967295"/>
          </p:nvPr>
        </p:nvSpPr>
        <p:spPr>
          <a:xfrm>
            <a:off x="4687521" y="2743058"/>
            <a:ext cx="720000" cy="26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200" dirty="0">
                <a:solidFill>
                  <a:schemeClr val="accent1"/>
                </a:solidFill>
              </a:rPr>
              <a:t>הגדרה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234" name="Google Shape;234;p19"/>
          <p:cNvSpPr txBox="1">
            <a:spLocks noGrp="1"/>
          </p:cNvSpPr>
          <p:nvPr>
            <p:ph type="title" idx="4294967295"/>
          </p:nvPr>
        </p:nvSpPr>
        <p:spPr>
          <a:xfrm>
            <a:off x="4474099" y="4082490"/>
            <a:ext cx="720000" cy="26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400" dirty="0">
                <a:solidFill>
                  <a:schemeClr val="accent1"/>
                </a:solidFill>
              </a:rPr>
              <a:t>עשה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235" name="Google Shape;235;p19"/>
          <p:cNvSpPr txBox="1">
            <a:spLocks noGrp="1"/>
          </p:cNvSpPr>
          <p:nvPr>
            <p:ph type="title" idx="4294967295"/>
          </p:nvPr>
        </p:nvSpPr>
        <p:spPr>
          <a:xfrm>
            <a:off x="3509081" y="4090783"/>
            <a:ext cx="900000" cy="26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400">
                <a:solidFill>
                  <a:schemeClr val="accent1"/>
                </a:solidFill>
              </a:rPr>
              <a:t>אל תעשה</a:t>
            </a:r>
            <a:endParaRPr sz="1400">
              <a:solidFill>
                <a:schemeClr val="accent1"/>
              </a:solidFill>
            </a:endParaRPr>
          </a:p>
        </p:txBody>
      </p: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00C4FBC4-1255-49FD-A29E-EEF14DEA4C11}"/>
              </a:ext>
            </a:extLst>
          </p:cNvPr>
          <p:cNvGrpSpPr/>
          <p:nvPr/>
        </p:nvGrpSpPr>
        <p:grpSpPr>
          <a:xfrm>
            <a:off x="7691907" y="1158949"/>
            <a:ext cx="609420" cy="608962"/>
            <a:chOff x="7651226" y="1100170"/>
            <a:chExt cx="609420" cy="608962"/>
          </a:xfrm>
        </p:grpSpPr>
        <p:sp>
          <p:nvSpPr>
            <p:cNvPr id="4" name="גרפיקה 2">
              <a:extLst>
                <a:ext uri="{FF2B5EF4-FFF2-40B4-BE49-F238E27FC236}">
                  <a16:creationId xmlns:a16="http://schemas.microsoft.com/office/drawing/2014/main" id="{64539141-6344-4910-AA33-53BE489D78CE}"/>
                </a:ext>
              </a:extLst>
            </p:cNvPr>
            <p:cNvSpPr/>
            <p:nvPr/>
          </p:nvSpPr>
          <p:spPr>
            <a:xfrm>
              <a:off x="7651455" y="1100170"/>
              <a:ext cx="563194" cy="561131"/>
            </a:xfrm>
            <a:custGeom>
              <a:avLst/>
              <a:gdLst>
                <a:gd name="connsiteX0" fmla="*/ 144215 w 563194"/>
                <a:gd name="connsiteY0" fmla="*/ 24278 h 561131"/>
                <a:gd name="connsiteX1" fmla="*/ 24507 w 563194"/>
                <a:gd name="connsiteY1" fmla="*/ 24278 h 561131"/>
                <a:gd name="connsiteX2" fmla="*/ 24507 w 563194"/>
                <a:gd name="connsiteY2" fmla="*/ 143986 h 561131"/>
                <a:gd name="connsiteX3" fmla="*/ 441654 w 563194"/>
                <a:gd name="connsiteY3" fmla="*/ 561132 h 561131"/>
                <a:gd name="connsiteX4" fmla="*/ 563194 w 563194"/>
                <a:gd name="connsiteY4" fmla="*/ 443867 h 561131"/>
                <a:gd name="connsiteX5" fmla="*/ 144215 w 563194"/>
                <a:gd name="connsiteY5" fmla="*/ 24278 h 56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3194" h="561131">
                  <a:moveTo>
                    <a:pt x="144215" y="24278"/>
                  </a:moveTo>
                  <a:cubicBezTo>
                    <a:pt x="111235" y="-8093"/>
                    <a:pt x="57488" y="-8093"/>
                    <a:pt x="24507" y="24278"/>
                  </a:cubicBezTo>
                  <a:cubicBezTo>
                    <a:pt x="-8474" y="56648"/>
                    <a:pt x="-7863" y="111005"/>
                    <a:pt x="24507" y="143986"/>
                  </a:cubicBezTo>
                  <a:lnTo>
                    <a:pt x="441654" y="561132"/>
                  </a:lnTo>
                  <a:lnTo>
                    <a:pt x="563194" y="443867"/>
                  </a:lnTo>
                  <a:lnTo>
                    <a:pt x="144215" y="24278"/>
                  </a:lnTo>
                  <a:close/>
                </a:path>
              </a:pathLst>
            </a:custGeom>
            <a:solidFill>
              <a:srgbClr val="FFFFFF"/>
            </a:solidFill>
            <a:ln w="24325" cap="flat">
              <a:solidFill>
                <a:srgbClr val="91B3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5" name="גרפיקה 2">
              <a:extLst>
                <a:ext uri="{FF2B5EF4-FFF2-40B4-BE49-F238E27FC236}">
                  <a16:creationId xmlns:a16="http://schemas.microsoft.com/office/drawing/2014/main" id="{64539141-6344-4910-AA33-53BE489D78CE}"/>
                </a:ext>
              </a:extLst>
            </p:cNvPr>
            <p:cNvSpPr/>
            <p:nvPr/>
          </p:nvSpPr>
          <p:spPr>
            <a:xfrm>
              <a:off x="8093108" y="1543426"/>
              <a:ext cx="167440" cy="165607"/>
            </a:xfrm>
            <a:custGeom>
              <a:avLst/>
              <a:gdLst>
                <a:gd name="connsiteX0" fmla="*/ 167347 w 167440"/>
                <a:gd name="connsiteY0" fmla="*/ 142917 h 165607"/>
                <a:gd name="connsiteX1" fmla="*/ 153911 w 167440"/>
                <a:gd name="connsiteY1" fmla="*/ 32370 h 165607"/>
                <a:gd name="connsiteX2" fmla="*/ 121540 w 167440"/>
                <a:gd name="connsiteY2" fmla="*/ 0 h 165607"/>
                <a:gd name="connsiteX3" fmla="*/ 0 w 167440"/>
                <a:gd name="connsiteY3" fmla="*/ 117876 h 165607"/>
                <a:gd name="connsiteX4" fmla="*/ 34202 w 167440"/>
                <a:gd name="connsiteY4" fmla="*/ 152078 h 165607"/>
                <a:gd name="connsiteX5" fmla="*/ 144749 w 167440"/>
                <a:gd name="connsiteY5" fmla="*/ 165515 h 165607"/>
                <a:gd name="connsiteX6" fmla="*/ 167347 w 167440"/>
                <a:gd name="connsiteY6" fmla="*/ 142917 h 16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440" h="165607">
                  <a:moveTo>
                    <a:pt x="167347" y="142917"/>
                  </a:moveTo>
                  <a:lnTo>
                    <a:pt x="153911" y="32370"/>
                  </a:lnTo>
                  <a:lnTo>
                    <a:pt x="121540" y="0"/>
                  </a:lnTo>
                  <a:lnTo>
                    <a:pt x="0" y="117876"/>
                  </a:lnTo>
                  <a:lnTo>
                    <a:pt x="34202" y="152078"/>
                  </a:lnTo>
                  <a:lnTo>
                    <a:pt x="144749" y="165515"/>
                  </a:lnTo>
                  <a:cubicBezTo>
                    <a:pt x="157575" y="166736"/>
                    <a:pt x="168569" y="155743"/>
                    <a:pt x="167347" y="142917"/>
                  </a:cubicBezTo>
                  <a:close/>
                </a:path>
              </a:pathLst>
            </a:custGeom>
            <a:solidFill>
              <a:srgbClr val="FFFFFF"/>
            </a:solidFill>
            <a:ln w="24325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6" name="גרפיקה 2">
              <a:extLst>
                <a:ext uri="{FF2B5EF4-FFF2-40B4-BE49-F238E27FC236}">
                  <a16:creationId xmlns:a16="http://schemas.microsoft.com/office/drawing/2014/main" id="{64539141-6344-4910-AA33-53BE489D78CE}"/>
                </a:ext>
              </a:extLst>
            </p:cNvPr>
            <p:cNvSpPr/>
            <p:nvPr/>
          </p:nvSpPr>
          <p:spPr>
            <a:xfrm>
              <a:off x="8185943" y="1633818"/>
              <a:ext cx="73932" cy="74541"/>
            </a:xfrm>
            <a:custGeom>
              <a:avLst/>
              <a:gdLst>
                <a:gd name="connsiteX0" fmla="*/ 73901 w 73932"/>
                <a:gd name="connsiteY0" fmla="*/ 54968 h 74541"/>
                <a:gd name="connsiteX1" fmla="*/ 72069 w 73932"/>
                <a:gd name="connsiteY1" fmla="*/ 0 h 74541"/>
                <a:gd name="connsiteX2" fmla="*/ 0 w 73932"/>
                <a:gd name="connsiteY2" fmla="*/ 72680 h 74541"/>
                <a:gd name="connsiteX3" fmla="*/ 54357 w 73932"/>
                <a:gd name="connsiteY3" fmla="*/ 74512 h 74541"/>
                <a:gd name="connsiteX4" fmla="*/ 73901 w 73932"/>
                <a:gd name="connsiteY4" fmla="*/ 54968 h 74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932" h="74541">
                  <a:moveTo>
                    <a:pt x="73901" y="54968"/>
                  </a:moveTo>
                  <a:lnTo>
                    <a:pt x="72069" y="0"/>
                  </a:lnTo>
                  <a:lnTo>
                    <a:pt x="0" y="72680"/>
                  </a:lnTo>
                  <a:lnTo>
                    <a:pt x="54357" y="74512"/>
                  </a:lnTo>
                  <a:cubicBezTo>
                    <a:pt x="65962" y="75123"/>
                    <a:pt x="74512" y="65962"/>
                    <a:pt x="73901" y="54968"/>
                  </a:cubicBezTo>
                  <a:close/>
                </a:path>
              </a:pathLst>
            </a:custGeom>
            <a:solidFill>
              <a:schemeClr val="bg2"/>
            </a:solidFill>
            <a:ln w="6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7" name="גרפיקה 2">
              <a:extLst>
                <a:ext uri="{FF2B5EF4-FFF2-40B4-BE49-F238E27FC236}">
                  <a16:creationId xmlns:a16="http://schemas.microsoft.com/office/drawing/2014/main" id="{64539141-6344-4910-AA33-53BE489D78CE}"/>
                </a:ext>
              </a:extLst>
            </p:cNvPr>
            <p:cNvSpPr/>
            <p:nvPr/>
          </p:nvSpPr>
          <p:spPr>
            <a:xfrm>
              <a:off x="7654280" y="1100170"/>
              <a:ext cx="173760" cy="173301"/>
            </a:xfrm>
            <a:custGeom>
              <a:avLst/>
              <a:gdLst>
                <a:gd name="connsiteX0" fmla="*/ 24736 w 173760"/>
                <a:gd name="connsiteY0" fmla="*/ 24278 h 173301"/>
                <a:gd name="connsiteX1" fmla="*/ 24736 w 173760"/>
                <a:gd name="connsiteY1" fmla="*/ 24278 h 173301"/>
                <a:gd name="connsiteX2" fmla="*/ 24736 w 173760"/>
                <a:gd name="connsiteY2" fmla="*/ 143986 h 173301"/>
                <a:gd name="connsiteX3" fmla="*/ 54052 w 173760"/>
                <a:gd name="connsiteY3" fmla="*/ 173302 h 173301"/>
                <a:gd name="connsiteX4" fmla="*/ 173760 w 173760"/>
                <a:gd name="connsiteY4" fmla="*/ 53594 h 173301"/>
                <a:gd name="connsiteX5" fmla="*/ 143833 w 173760"/>
                <a:gd name="connsiteY5" fmla="*/ 24278 h 173301"/>
                <a:gd name="connsiteX6" fmla="*/ 24736 w 173760"/>
                <a:gd name="connsiteY6" fmla="*/ 24278 h 173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760" h="173301">
                  <a:moveTo>
                    <a:pt x="24736" y="24278"/>
                  </a:moveTo>
                  <a:lnTo>
                    <a:pt x="24736" y="24278"/>
                  </a:lnTo>
                  <a:cubicBezTo>
                    <a:pt x="-8245" y="57258"/>
                    <a:pt x="-8245" y="111005"/>
                    <a:pt x="24736" y="143986"/>
                  </a:cubicBezTo>
                  <a:lnTo>
                    <a:pt x="54052" y="173302"/>
                  </a:lnTo>
                  <a:lnTo>
                    <a:pt x="173760" y="53594"/>
                  </a:lnTo>
                  <a:lnTo>
                    <a:pt x="143833" y="24278"/>
                  </a:lnTo>
                  <a:cubicBezTo>
                    <a:pt x="110852" y="-8093"/>
                    <a:pt x="57106" y="-8093"/>
                    <a:pt x="24736" y="24278"/>
                  </a:cubicBezTo>
                  <a:close/>
                </a:path>
              </a:pathLst>
            </a:custGeom>
            <a:solidFill>
              <a:schemeClr val="accent1"/>
            </a:solidFill>
            <a:ln w="6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8" name="גרפיקה 2">
              <a:extLst>
                <a:ext uri="{FF2B5EF4-FFF2-40B4-BE49-F238E27FC236}">
                  <a16:creationId xmlns:a16="http://schemas.microsoft.com/office/drawing/2014/main" id="{64539141-6344-4910-AA33-53BE489D78CE}"/>
                </a:ext>
              </a:extLst>
            </p:cNvPr>
            <p:cNvSpPr/>
            <p:nvPr/>
          </p:nvSpPr>
          <p:spPr>
            <a:xfrm>
              <a:off x="7651226" y="1100170"/>
              <a:ext cx="609420" cy="608962"/>
            </a:xfrm>
            <a:custGeom>
              <a:avLst/>
              <a:gdLst>
                <a:gd name="connsiteX0" fmla="*/ 476084 w 609420"/>
                <a:gd name="connsiteY0" fmla="*/ 595334 h 608962"/>
                <a:gd name="connsiteX1" fmla="*/ 586631 w 609420"/>
                <a:gd name="connsiteY1" fmla="*/ 608771 h 608962"/>
                <a:gd name="connsiteX2" fmla="*/ 609229 w 609420"/>
                <a:gd name="connsiteY2" fmla="*/ 586173 h 608962"/>
                <a:gd name="connsiteX3" fmla="*/ 595793 w 609420"/>
                <a:gd name="connsiteY3" fmla="*/ 475626 h 608962"/>
                <a:gd name="connsiteX4" fmla="*/ 144444 w 609420"/>
                <a:gd name="connsiteY4" fmla="*/ 24278 h 608962"/>
                <a:gd name="connsiteX5" fmla="*/ 24736 w 609420"/>
                <a:gd name="connsiteY5" fmla="*/ 24278 h 608962"/>
                <a:gd name="connsiteX6" fmla="*/ 24736 w 609420"/>
                <a:gd name="connsiteY6" fmla="*/ 24278 h 608962"/>
                <a:gd name="connsiteX7" fmla="*/ 24736 w 609420"/>
                <a:gd name="connsiteY7" fmla="*/ 143986 h 608962"/>
                <a:gd name="connsiteX8" fmla="*/ 476084 w 609420"/>
                <a:gd name="connsiteY8" fmla="*/ 595334 h 60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420" h="608962">
                  <a:moveTo>
                    <a:pt x="476084" y="595334"/>
                  </a:moveTo>
                  <a:lnTo>
                    <a:pt x="586631" y="608771"/>
                  </a:lnTo>
                  <a:cubicBezTo>
                    <a:pt x="599457" y="610603"/>
                    <a:pt x="611062" y="598999"/>
                    <a:pt x="609229" y="586173"/>
                  </a:cubicBezTo>
                  <a:lnTo>
                    <a:pt x="595793" y="475626"/>
                  </a:lnTo>
                  <a:lnTo>
                    <a:pt x="144444" y="24278"/>
                  </a:lnTo>
                  <a:cubicBezTo>
                    <a:pt x="111463" y="-8093"/>
                    <a:pt x="57716" y="-8093"/>
                    <a:pt x="24736" y="24278"/>
                  </a:cubicBezTo>
                  <a:lnTo>
                    <a:pt x="24736" y="24278"/>
                  </a:lnTo>
                  <a:cubicBezTo>
                    <a:pt x="-8245" y="57258"/>
                    <a:pt x="-8245" y="111005"/>
                    <a:pt x="24736" y="143986"/>
                  </a:cubicBezTo>
                  <a:lnTo>
                    <a:pt x="476084" y="595334"/>
                  </a:lnTo>
                  <a:close/>
                </a:path>
              </a:pathLst>
            </a:custGeom>
            <a:noFill/>
            <a:ln w="24325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 dirty="0"/>
            </a:p>
          </p:txBody>
        </p:sp>
        <p:sp>
          <p:nvSpPr>
            <p:cNvPr id="9" name="גרפיקה 2">
              <a:extLst>
                <a:ext uri="{FF2B5EF4-FFF2-40B4-BE49-F238E27FC236}">
                  <a16:creationId xmlns:a16="http://schemas.microsoft.com/office/drawing/2014/main" id="{64539141-6344-4910-AA33-53BE489D78CE}"/>
                </a:ext>
              </a:extLst>
            </p:cNvPr>
            <p:cNvSpPr/>
            <p:nvPr/>
          </p:nvSpPr>
          <p:spPr>
            <a:xfrm>
              <a:off x="7707721" y="1153764"/>
              <a:ext cx="119708" cy="119708"/>
            </a:xfrm>
            <a:custGeom>
              <a:avLst/>
              <a:gdLst>
                <a:gd name="connsiteX0" fmla="*/ 0 w 119708"/>
                <a:gd name="connsiteY0" fmla="*/ 119708 h 119708"/>
                <a:gd name="connsiteX1" fmla="*/ 119708 w 119708"/>
                <a:gd name="connsiteY1" fmla="*/ 0 h 119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708" h="119708">
                  <a:moveTo>
                    <a:pt x="0" y="119708"/>
                  </a:moveTo>
                  <a:lnTo>
                    <a:pt x="119708" y="0"/>
                  </a:lnTo>
                </a:path>
              </a:pathLst>
            </a:custGeom>
            <a:ln w="24325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0" name="גרפיקה 2">
              <a:extLst>
                <a:ext uri="{FF2B5EF4-FFF2-40B4-BE49-F238E27FC236}">
                  <a16:creationId xmlns:a16="http://schemas.microsoft.com/office/drawing/2014/main" id="{64539141-6344-4910-AA33-53BE489D78CE}"/>
                </a:ext>
              </a:extLst>
            </p:cNvPr>
            <p:cNvSpPr/>
            <p:nvPr/>
          </p:nvSpPr>
          <p:spPr>
            <a:xfrm>
              <a:off x="7766354" y="1263700"/>
              <a:ext cx="231476" cy="231476"/>
            </a:xfrm>
            <a:custGeom>
              <a:avLst/>
              <a:gdLst>
                <a:gd name="connsiteX0" fmla="*/ 0 w 231476"/>
                <a:gd name="connsiteY0" fmla="*/ 0 h 231476"/>
                <a:gd name="connsiteX1" fmla="*/ 231477 w 231476"/>
                <a:gd name="connsiteY1" fmla="*/ 231476 h 23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1476" h="231476">
                  <a:moveTo>
                    <a:pt x="0" y="0"/>
                  </a:moveTo>
                  <a:lnTo>
                    <a:pt x="231477" y="231476"/>
                  </a:lnTo>
                </a:path>
              </a:pathLst>
            </a:custGeom>
            <a:ln w="24325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1" name="גרפיקה 2">
              <a:extLst>
                <a:ext uri="{FF2B5EF4-FFF2-40B4-BE49-F238E27FC236}">
                  <a16:creationId xmlns:a16="http://schemas.microsoft.com/office/drawing/2014/main" id="{64539141-6344-4910-AA33-53BE489D78CE}"/>
                </a:ext>
              </a:extLst>
            </p:cNvPr>
            <p:cNvSpPr/>
            <p:nvPr/>
          </p:nvSpPr>
          <p:spPr>
            <a:xfrm>
              <a:off x="7898888" y="1291184"/>
              <a:ext cx="261403" cy="262014"/>
            </a:xfrm>
            <a:custGeom>
              <a:avLst/>
              <a:gdLst>
                <a:gd name="connsiteX0" fmla="*/ 0 w 261403"/>
                <a:gd name="connsiteY0" fmla="*/ 0 h 262014"/>
                <a:gd name="connsiteX1" fmla="*/ 261404 w 261403"/>
                <a:gd name="connsiteY1" fmla="*/ 262014 h 262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403" h="262014">
                  <a:moveTo>
                    <a:pt x="0" y="0"/>
                  </a:moveTo>
                  <a:lnTo>
                    <a:pt x="261404" y="262014"/>
                  </a:lnTo>
                </a:path>
              </a:pathLst>
            </a:custGeom>
            <a:ln w="24325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3" name="גרפיקה 2">
              <a:extLst>
                <a:ext uri="{FF2B5EF4-FFF2-40B4-BE49-F238E27FC236}">
                  <a16:creationId xmlns:a16="http://schemas.microsoft.com/office/drawing/2014/main" id="{64539141-6344-4910-AA33-53BE489D78CE}"/>
                </a:ext>
              </a:extLst>
            </p:cNvPr>
            <p:cNvSpPr/>
            <p:nvPr/>
          </p:nvSpPr>
          <p:spPr>
            <a:xfrm>
              <a:off x="8182279" y="1632597"/>
              <a:ext cx="71458" cy="72069"/>
            </a:xfrm>
            <a:custGeom>
              <a:avLst/>
              <a:gdLst>
                <a:gd name="connsiteX0" fmla="*/ 0 w 71458"/>
                <a:gd name="connsiteY0" fmla="*/ 72069 h 72069"/>
                <a:gd name="connsiteX1" fmla="*/ 71458 w 71458"/>
                <a:gd name="connsiteY1" fmla="*/ 0 h 7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458" h="72069">
                  <a:moveTo>
                    <a:pt x="0" y="72069"/>
                  </a:moveTo>
                  <a:lnTo>
                    <a:pt x="71458" y="0"/>
                  </a:lnTo>
                </a:path>
              </a:pathLst>
            </a:custGeom>
            <a:ln w="24325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grpSp>
        <p:nvGrpSpPr>
          <p:cNvPr id="166" name="קבוצה 165">
            <a:extLst>
              <a:ext uri="{FF2B5EF4-FFF2-40B4-BE49-F238E27FC236}">
                <a16:creationId xmlns:a16="http://schemas.microsoft.com/office/drawing/2014/main" id="{CE604D4F-883D-47B0-8E1D-68DC0349E309}"/>
              </a:ext>
            </a:extLst>
          </p:cNvPr>
          <p:cNvGrpSpPr/>
          <p:nvPr/>
        </p:nvGrpSpPr>
        <p:grpSpPr>
          <a:xfrm>
            <a:off x="5728789" y="1195412"/>
            <a:ext cx="667920" cy="564635"/>
            <a:chOff x="5678621" y="1153002"/>
            <a:chExt cx="718088" cy="607045"/>
          </a:xfrm>
        </p:grpSpPr>
        <p:sp>
          <p:nvSpPr>
            <p:cNvPr id="242" name="גרפיקה 240">
              <a:extLst>
                <a:ext uri="{FF2B5EF4-FFF2-40B4-BE49-F238E27FC236}">
                  <a16:creationId xmlns:a16="http://schemas.microsoft.com/office/drawing/2014/main" id="{D8A241B1-8EBC-4014-9942-F5F7D64CBF5F}"/>
                </a:ext>
              </a:extLst>
            </p:cNvPr>
            <p:cNvSpPr/>
            <p:nvPr/>
          </p:nvSpPr>
          <p:spPr>
            <a:xfrm>
              <a:off x="5678621" y="1153002"/>
              <a:ext cx="718088" cy="607045"/>
            </a:xfrm>
            <a:custGeom>
              <a:avLst/>
              <a:gdLst>
                <a:gd name="connsiteX0" fmla="*/ 668948 w 718088"/>
                <a:gd name="connsiteY0" fmla="*/ 126798 h 607045"/>
                <a:gd name="connsiteX1" fmla="*/ 168892 w 718088"/>
                <a:gd name="connsiteY1" fmla="*/ 1965 h 607045"/>
                <a:gd name="connsiteX2" fmla="*/ 89783 w 718088"/>
                <a:gd name="connsiteY2" fmla="*/ 49140 h 607045"/>
                <a:gd name="connsiteX3" fmla="*/ 1965 w 718088"/>
                <a:gd name="connsiteY3" fmla="*/ 401139 h 607045"/>
                <a:gd name="connsiteX4" fmla="*/ 49140 w 718088"/>
                <a:gd name="connsiteY4" fmla="*/ 480248 h 607045"/>
                <a:gd name="connsiteX5" fmla="*/ 549196 w 718088"/>
                <a:gd name="connsiteY5" fmla="*/ 605080 h 607045"/>
                <a:gd name="connsiteX6" fmla="*/ 628305 w 718088"/>
                <a:gd name="connsiteY6" fmla="*/ 557905 h 607045"/>
                <a:gd name="connsiteX7" fmla="*/ 716124 w 718088"/>
                <a:gd name="connsiteY7" fmla="*/ 205907 h 607045"/>
                <a:gd name="connsiteX8" fmla="*/ 668948 w 718088"/>
                <a:gd name="connsiteY8" fmla="*/ 126798 h 607045"/>
                <a:gd name="connsiteX9" fmla="*/ 411300 w 718088"/>
                <a:gd name="connsiteY9" fmla="*/ 403316 h 607045"/>
                <a:gd name="connsiteX10" fmla="*/ 291548 w 718088"/>
                <a:gd name="connsiteY10" fmla="*/ 427267 h 607045"/>
                <a:gd name="connsiteX11" fmla="*/ 269775 w 718088"/>
                <a:gd name="connsiteY11" fmla="*/ 404768 h 607045"/>
                <a:gd name="connsiteX12" fmla="*/ 295176 w 718088"/>
                <a:gd name="connsiteY12" fmla="*/ 303160 h 607045"/>
                <a:gd name="connsiteX13" fmla="*/ 324933 w 718088"/>
                <a:gd name="connsiteY13" fmla="*/ 293725 h 607045"/>
                <a:gd name="connsiteX14" fmla="*/ 419283 w 718088"/>
                <a:gd name="connsiteY14" fmla="*/ 371382 h 607045"/>
                <a:gd name="connsiteX15" fmla="*/ 411300 w 718088"/>
                <a:gd name="connsiteY15" fmla="*/ 403316 h 60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8088" h="607045">
                  <a:moveTo>
                    <a:pt x="668948" y="126798"/>
                  </a:moveTo>
                  <a:lnTo>
                    <a:pt x="168892" y="1965"/>
                  </a:lnTo>
                  <a:cubicBezTo>
                    <a:pt x="134055" y="-6744"/>
                    <a:pt x="98493" y="14303"/>
                    <a:pt x="89783" y="49140"/>
                  </a:cubicBezTo>
                  <a:lnTo>
                    <a:pt x="1965" y="401139"/>
                  </a:lnTo>
                  <a:cubicBezTo>
                    <a:pt x="-6744" y="435976"/>
                    <a:pt x="14303" y="471539"/>
                    <a:pt x="49140" y="480248"/>
                  </a:cubicBezTo>
                  <a:lnTo>
                    <a:pt x="549196" y="605080"/>
                  </a:lnTo>
                  <a:cubicBezTo>
                    <a:pt x="584033" y="613790"/>
                    <a:pt x="619596" y="592742"/>
                    <a:pt x="628305" y="557905"/>
                  </a:cubicBezTo>
                  <a:lnTo>
                    <a:pt x="716124" y="205907"/>
                  </a:lnTo>
                  <a:cubicBezTo>
                    <a:pt x="724833" y="171070"/>
                    <a:pt x="703785" y="135507"/>
                    <a:pt x="668948" y="126798"/>
                  </a:cubicBezTo>
                  <a:close/>
                  <a:moveTo>
                    <a:pt x="411300" y="403316"/>
                  </a:moveTo>
                  <a:lnTo>
                    <a:pt x="291548" y="427267"/>
                  </a:lnTo>
                  <a:cubicBezTo>
                    <a:pt x="278484" y="430170"/>
                    <a:pt x="266871" y="417832"/>
                    <a:pt x="269775" y="404768"/>
                  </a:cubicBezTo>
                  <a:lnTo>
                    <a:pt x="295176" y="303160"/>
                  </a:lnTo>
                  <a:cubicBezTo>
                    <a:pt x="298805" y="290096"/>
                    <a:pt x="314047" y="285016"/>
                    <a:pt x="324933" y="293725"/>
                  </a:cubicBezTo>
                  <a:lnTo>
                    <a:pt x="419283" y="371382"/>
                  </a:lnTo>
                  <a:cubicBezTo>
                    <a:pt x="430896" y="380817"/>
                    <a:pt x="426541" y="399687"/>
                    <a:pt x="411300" y="403316"/>
                  </a:cubicBezTo>
                  <a:close/>
                </a:path>
              </a:pathLst>
            </a:custGeom>
            <a:solidFill>
              <a:schemeClr val="accent1"/>
            </a:solidFill>
            <a:ln w="2885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 dirty="0"/>
            </a:p>
          </p:txBody>
        </p:sp>
        <p:sp>
          <p:nvSpPr>
            <p:cNvPr id="243" name="גרפיקה 240">
              <a:extLst>
                <a:ext uri="{FF2B5EF4-FFF2-40B4-BE49-F238E27FC236}">
                  <a16:creationId xmlns:a16="http://schemas.microsoft.com/office/drawing/2014/main" id="{D8A241B1-8EBC-4014-9942-F5F7D64CBF5F}"/>
                </a:ext>
              </a:extLst>
            </p:cNvPr>
            <p:cNvSpPr/>
            <p:nvPr/>
          </p:nvSpPr>
          <p:spPr>
            <a:xfrm>
              <a:off x="5750986" y="1153002"/>
              <a:ext cx="645723" cy="276306"/>
            </a:xfrm>
            <a:custGeom>
              <a:avLst/>
              <a:gdLst>
                <a:gd name="connsiteX0" fmla="*/ 626340 w 645723"/>
                <a:gd name="connsiteY0" fmla="*/ 276306 h 276306"/>
                <a:gd name="connsiteX1" fmla="*/ 0 w 645723"/>
                <a:gd name="connsiteY1" fmla="*/ 119540 h 276306"/>
                <a:gd name="connsiteX2" fmla="*/ 17418 w 645723"/>
                <a:gd name="connsiteY2" fmla="*/ 49140 h 276306"/>
                <a:gd name="connsiteX3" fmla="*/ 96528 w 645723"/>
                <a:gd name="connsiteY3" fmla="*/ 1965 h 276306"/>
                <a:gd name="connsiteX4" fmla="*/ 596584 w 645723"/>
                <a:gd name="connsiteY4" fmla="*/ 126798 h 276306"/>
                <a:gd name="connsiteX5" fmla="*/ 643759 w 645723"/>
                <a:gd name="connsiteY5" fmla="*/ 205907 h 276306"/>
                <a:gd name="connsiteX6" fmla="*/ 626340 w 645723"/>
                <a:gd name="connsiteY6" fmla="*/ 276306 h 27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5723" h="276306">
                  <a:moveTo>
                    <a:pt x="626340" y="276306"/>
                  </a:moveTo>
                  <a:lnTo>
                    <a:pt x="0" y="119540"/>
                  </a:lnTo>
                  <a:lnTo>
                    <a:pt x="17418" y="49140"/>
                  </a:lnTo>
                  <a:cubicBezTo>
                    <a:pt x="26128" y="14303"/>
                    <a:pt x="61691" y="-6744"/>
                    <a:pt x="96528" y="1965"/>
                  </a:cubicBezTo>
                  <a:lnTo>
                    <a:pt x="596584" y="126798"/>
                  </a:lnTo>
                  <a:cubicBezTo>
                    <a:pt x="631421" y="135507"/>
                    <a:pt x="652468" y="171070"/>
                    <a:pt x="643759" y="205907"/>
                  </a:cubicBezTo>
                  <a:lnTo>
                    <a:pt x="626340" y="276306"/>
                  </a:lnTo>
                  <a:close/>
                </a:path>
              </a:pathLst>
            </a:custGeom>
            <a:solidFill>
              <a:srgbClr val="FFFFFF"/>
            </a:solidFill>
            <a:ln w="2885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44" name="גרפיקה 240">
              <a:extLst>
                <a:ext uri="{FF2B5EF4-FFF2-40B4-BE49-F238E27FC236}">
                  <a16:creationId xmlns:a16="http://schemas.microsoft.com/office/drawing/2014/main" id="{D8A241B1-8EBC-4014-9942-F5F7D64CBF5F}"/>
                </a:ext>
              </a:extLst>
            </p:cNvPr>
            <p:cNvSpPr/>
            <p:nvPr/>
          </p:nvSpPr>
          <p:spPr>
            <a:xfrm>
              <a:off x="5883076" y="1163676"/>
              <a:ext cx="79109" cy="161846"/>
            </a:xfrm>
            <a:custGeom>
              <a:avLst/>
              <a:gdLst>
                <a:gd name="connsiteX0" fmla="*/ 0 w 79109"/>
                <a:gd name="connsiteY0" fmla="*/ 0 h 161846"/>
                <a:gd name="connsiteX1" fmla="*/ 79109 w 79109"/>
                <a:gd name="connsiteY1" fmla="*/ 161847 h 1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109" h="161846">
                  <a:moveTo>
                    <a:pt x="0" y="0"/>
                  </a:moveTo>
                  <a:lnTo>
                    <a:pt x="79109" y="161847"/>
                  </a:lnTo>
                </a:path>
              </a:pathLst>
            </a:custGeom>
            <a:ln w="2885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45" name="גרפיקה 240">
              <a:extLst>
                <a:ext uri="{FF2B5EF4-FFF2-40B4-BE49-F238E27FC236}">
                  <a16:creationId xmlns:a16="http://schemas.microsoft.com/office/drawing/2014/main" id="{D8A241B1-8EBC-4014-9942-F5F7D64CBF5F}"/>
                </a:ext>
              </a:extLst>
            </p:cNvPr>
            <p:cNvSpPr/>
            <p:nvPr/>
          </p:nvSpPr>
          <p:spPr>
            <a:xfrm>
              <a:off x="5981055" y="1188353"/>
              <a:ext cx="79834" cy="161846"/>
            </a:xfrm>
            <a:custGeom>
              <a:avLst/>
              <a:gdLst>
                <a:gd name="connsiteX0" fmla="*/ 0 w 79834"/>
                <a:gd name="connsiteY0" fmla="*/ 0 h 161846"/>
                <a:gd name="connsiteX1" fmla="*/ 79835 w 79834"/>
                <a:gd name="connsiteY1" fmla="*/ 161847 h 1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834" h="161846">
                  <a:moveTo>
                    <a:pt x="0" y="0"/>
                  </a:moveTo>
                  <a:lnTo>
                    <a:pt x="79835" y="161847"/>
                  </a:lnTo>
                </a:path>
              </a:pathLst>
            </a:custGeom>
            <a:ln w="2885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46" name="גרפיקה 240">
              <a:extLst>
                <a:ext uri="{FF2B5EF4-FFF2-40B4-BE49-F238E27FC236}">
                  <a16:creationId xmlns:a16="http://schemas.microsoft.com/office/drawing/2014/main" id="{D8A241B1-8EBC-4014-9942-F5F7D64CBF5F}"/>
                </a:ext>
              </a:extLst>
            </p:cNvPr>
            <p:cNvSpPr/>
            <p:nvPr/>
          </p:nvSpPr>
          <p:spPr>
            <a:xfrm>
              <a:off x="6079760" y="1213029"/>
              <a:ext cx="79109" cy="161846"/>
            </a:xfrm>
            <a:custGeom>
              <a:avLst/>
              <a:gdLst>
                <a:gd name="connsiteX0" fmla="*/ 0 w 79109"/>
                <a:gd name="connsiteY0" fmla="*/ 0 h 161846"/>
                <a:gd name="connsiteX1" fmla="*/ 79109 w 79109"/>
                <a:gd name="connsiteY1" fmla="*/ 161847 h 1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109" h="161846">
                  <a:moveTo>
                    <a:pt x="0" y="0"/>
                  </a:moveTo>
                  <a:lnTo>
                    <a:pt x="79109" y="161847"/>
                  </a:lnTo>
                </a:path>
              </a:pathLst>
            </a:custGeom>
            <a:ln w="2885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47" name="גרפיקה 240">
              <a:extLst>
                <a:ext uri="{FF2B5EF4-FFF2-40B4-BE49-F238E27FC236}">
                  <a16:creationId xmlns:a16="http://schemas.microsoft.com/office/drawing/2014/main" id="{D8A241B1-8EBC-4014-9942-F5F7D64CBF5F}"/>
                </a:ext>
              </a:extLst>
            </p:cNvPr>
            <p:cNvSpPr/>
            <p:nvPr/>
          </p:nvSpPr>
          <p:spPr>
            <a:xfrm>
              <a:off x="6178465" y="1237705"/>
              <a:ext cx="79109" cy="161846"/>
            </a:xfrm>
            <a:custGeom>
              <a:avLst/>
              <a:gdLst>
                <a:gd name="connsiteX0" fmla="*/ 0 w 79109"/>
                <a:gd name="connsiteY0" fmla="*/ 0 h 161846"/>
                <a:gd name="connsiteX1" fmla="*/ 79109 w 79109"/>
                <a:gd name="connsiteY1" fmla="*/ 161847 h 1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109" h="161846">
                  <a:moveTo>
                    <a:pt x="0" y="0"/>
                  </a:moveTo>
                  <a:lnTo>
                    <a:pt x="79109" y="161847"/>
                  </a:lnTo>
                </a:path>
              </a:pathLst>
            </a:custGeom>
            <a:ln w="2885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48" name="גרפיקה 240">
              <a:extLst>
                <a:ext uri="{FF2B5EF4-FFF2-40B4-BE49-F238E27FC236}">
                  <a16:creationId xmlns:a16="http://schemas.microsoft.com/office/drawing/2014/main" id="{D8A241B1-8EBC-4014-9942-F5F7D64CBF5F}"/>
                </a:ext>
              </a:extLst>
            </p:cNvPr>
            <p:cNvSpPr/>
            <p:nvPr/>
          </p:nvSpPr>
          <p:spPr>
            <a:xfrm>
              <a:off x="6277170" y="1262381"/>
              <a:ext cx="79109" cy="161846"/>
            </a:xfrm>
            <a:custGeom>
              <a:avLst/>
              <a:gdLst>
                <a:gd name="connsiteX0" fmla="*/ 0 w 79109"/>
                <a:gd name="connsiteY0" fmla="*/ 0 h 161846"/>
                <a:gd name="connsiteX1" fmla="*/ 79109 w 79109"/>
                <a:gd name="connsiteY1" fmla="*/ 161847 h 1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109" h="161846">
                  <a:moveTo>
                    <a:pt x="0" y="0"/>
                  </a:moveTo>
                  <a:lnTo>
                    <a:pt x="79109" y="161847"/>
                  </a:lnTo>
                </a:path>
              </a:pathLst>
            </a:custGeom>
            <a:ln w="2885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49" name="גרפיקה 240">
              <a:extLst>
                <a:ext uri="{FF2B5EF4-FFF2-40B4-BE49-F238E27FC236}">
                  <a16:creationId xmlns:a16="http://schemas.microsoft.com/office/drawing/2014/main" id="{D8A241B1-8EBC-4014-9942-F5F7D64CBF5F}"/>
                </a:ext>
              </a:extLst>
            </p:cNvPr>
            <p:cNvSpPr/>
            <p:nvPr/>
          </p:nvSpPr>
          <p:spPr>
            <a:xfrm>
              <a:off x="5795984" y="1163676"/>
              <a:ext cx="67496" cy="137170"/>
            </a:xfrm>
            <a:custGeom>
              <a:avLst/>
              <a:gdLst>
                <a:gd name="connsiteX0" fmla="*/ 0 w 67496"/>
                <a:gd name="connsiteY0" fmla="*/ 0 h 137170"/>
                <a:gd name="connsiteX1" fmla="*/ 67497 w 67496"/>
                <a:gd name="connsiteY1" fmla="*/ 137171 h 13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496" h="137170">
                  <a:moveTo>
                    <a:pt x="0" y="0"/>
                  </a:moveTo>
                  <a:lnTo>
                    <a:pt x="67497" y="137171"/>
                  </a:lnTo>
                </a:path>
              </a:pathLst>
            </a:custGeom>
            <a:ln w="28852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grpSp>
        <p:nvGrpSpPr>
          <p:cNvPr id="165" name="קבוצה 164">
            <a:extLst>
              <a:ext uri="{FF2B5EF4-FFF2-40B4-BE49-F238E27FC236}">
                <a16:creationId xmlns:a16="http://schemas.microsoft.com/office/drawing/2014/main" id="{C4CED81B-F140-4169-8753-3BB4715B0571}"/>
              </a:ext>
            </a:extLst>
          </p:cNvPr>
          <p:cNvGrpSpPr/>
          <p:nvPr/>
        </p:nvGrpSpPr>
        <p:grpSpPr>
          <a:xfrm>
            <a:off x="4690570" y="1124070"/>
            <a:ext cx="694982" cy="694982"/>
            <a:chOff x="4690570" y="1124070"/>
            <a:chExt cx="694982" cy="694982"/>
          </a:xfrm>
        </p:grpSpPr>
        <p:sp>
          <p:nvSpPr>
            <p:cNvPr id="252" name="גרפיקה 250">
              <a:extLst>
                <a:ext uri="{FF2B5EF4-FFF2-40B4-BE49-F238E27FC236}">
                  <a16:creationId xmlns:a16="http://schemas.microsoft.com/office/drawing/2014/main" id="{6329EF6D-262B-4FFD-BCA2-48E976B617B9}"/>
                </a:ext>
              </a:extLst>
            </p:cNvPr>
            <p:cNvSpPr/>
            <p:nvPr/>
          </p:nvSpPr>
          <p:spPr>
            <a:xfrm>
              <a:off x="4751003" y="1184503"/>
              <a:ext cx="566562" cy="566562"/>
            </a:xfrm>
            <a:custGeom>
              <a:avLst/>
              <a:gdLst>
                <a:gd name="connsiteX0" fmla="*/ 566562 w 566562"/>
                <a:gd name="connsiteY0" fmla="*/ 283281 h 566562"/>
                <a:gd name="connsiteX1" fmla="*/ 283281 w 566562"/>
                <a:gd name="connsiteY1" fmla="*/ 566562 h 566562"/>
                <a:gd name="connsiteX2" fmla="*/ 0 w 566562"/>
                <a:gd name="connsiteY2" fmla="*/ 283281 h 566562"/>
                <a:gd name="connsiteX3" fmla="*/ 283281 w 566562"/>
                <a:gd name="connsiteY3" fmla="*/ 0 h 566562"/>
                <a:gd name="connsiteX4" fmla="*/ 566562 w 566562"/>
                <a:gd name="connsiteY4" fmla="*/ 283281 h 56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562" h="566562">
                  <a:moveTo>
                    <a:pt x="566562" y="283281"/>
                  </a:moveTo>
                  <a:cubicBezTo>
                    <a:pt x="566562" y="439733"/>
                    <a:pt x="439733" y="566562"/>
                    <a:pt x="283281" y="566562"/>
                  </a:cubicBezTo>
                  <a:cubicBezTo>
                    <a:pt x="126829" y="566562"/>
                    <a:pt x="0" y="439733"/>
                    <a:pt x="0" y="283281"/>
                  </a:cubicBezTo>
                  <a:cubicBezTo>
                    <a:pt x="0" y="126829"/>
                    <a:pt x="126829" y="0"/>
                    <a:pt x="283281" y="0"/>
                  </a:cubicBezTo>
                  <a:cubicBezTo>
                    <a:pt x="439733" y="0"/>
                    <a:pt x="566562" y="126829"/>
                    <a:pt x="566562" y="283281"/>
                  </a:cubicBezTo>
                  <a:close/>
                </a:path>
              </a:pathLst>
            </a:custGeom>
            <a:noFill/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53" name="גרפיקה 250">
              <a:extLst>
                <a:ext uri="{FF2B5EF4-FFF2-40B4-BE49-F238E27FC236}">
                  <a16:creationId xmlns:a16="http://schemas.microsoft.com/office/drawing/2014/main" id="{6329EF6D-262B-4FFD-BCA2-48E976B617B9}"/>
                </a:ext>
              </a:extLst>
            </p:cNvPr>
            <p:cNvSpPr/>
            <p:nvPr/>
          </p:nvSpPr>
          <p:spPr>
            <a:xfrm>
              <a:off x="5038061" y="1124070"/>
              <a:ext cx="7554" cy="143529"/>
            </a:xfrm>
            <a:custGeom>
              <a:avLst/>
              <a:gdLst>
                <a:gd name="connsiteX0" fmla="*/ 0 w 7554"/>
                <a:gd name="connsiteY0" fmla="*/ 0 h 143529"/>
                <a:gd name="connsiteX1" fmla="*/ 0 w 7554"/>
                <a:gd name="connsiteY1" fmla="*/ 143529 h 14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54" h="143529">
                  <a:moveTo>
                    <a:pt x="0" y="0"/>
                  </a:moveTo>
                  <a:lnTo>
                    <a:pt x="0" y="143529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54" name="גרפיקה 250">
              <a:extLst>
                <a:ext uri="{FF2B5EF4-FFF2-40B4-BE49-F238E27FC236}">
                  <a16:creationId xmlns:a16="http://schemas.microsoft.com/office/drawing/2014/main" id="{6329EF6D-262B-4FFD-BCA2-48E976B617B9}"/>
                </a:ext>
              </a:extLst>
            </p:cNvPr>
            <p:cNvSpPr/>
            <p:nvPr/>
          </p:nvSpPr>
          <p:spPr>
            <a:xfrm>
              <a:off x="5038061" y="1667969"/>
              <a:ext cx="7554" cy="151083"/>
            </a:xfrm>
            <a:custGeom>
              <a:avLst/>
              <a:gdLst>
                <a:gd name="connsiteX0" fmla="*/ 0 w 7554"/>
                <a:gd name="connsiteY0" fmla="*/ 0 h 151083"/>
                <a:gd name="connsiteX1" fmla="*/ 0 w 7554"/>
                <a:gd name="connsiteY1" fmla="*/ 151083 h 15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54" h="151083">
                  <a:moveTo>
                    <a:pt x="0" y="0"/>
                  </a:moveTo>
                  <a:lnTo>
                    <a:pt x="0" y="151083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55" name="גרפיקה 250">
              <a:extLst>
                <a:ext uri="{FF2B5EF4-FFF2-40B4-BE49-F238E27FC236}">
                  <a16:creationId xmlns:a16="http://schemas.microsoft.com/office/drawing/2014/main" id="{6329EF6D-262B-4FFD-BCA2-48E976B617B9}"/>
                </a:ext>
              </a:extLst>
            </p:cNvPr>
            <p:cNvSpPr/>
            <p:nvPr/>
          </p:nvSpPr>
          <p:spPr>
            <a:xfrm>
              <a:off x="5234469" y="1471561"/>
              <a:ext cx="151083" cy="7554"/>
            </a:xfrm>
            <a:custGeom>
              <a:avLst/>
              <a:gdLst>
                <a:gd name="connsiteX0" fmla="*/ 151083 w 151083"/>
                <a:gd name="connsiteY0" fmla="*/ 0 h 7554"/>
                <a:gd name="connsiteX1" fmla="*/ 0 w 151083"/>
                <a:gd name="connsiteY1" fmla="*/ 0 h 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1083" h="7554">
                  <a:moveTo>
                    <a:pt x="151083" y="0"/>
                  </a:moveTo>
                  <a:lnTo>
                    <a:pt x="0" y="0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60" name="גרפיקה 250">
              <a:extLst>
                <a:ext uri="{FF2B5EF4-FFF2-40B4-BE49-F238E27FC236}">
                  <a16:creationId xmlns:a16="http://schemas.microsoft.com/office/drawing/2014/main" id="{6329EF6D-262B-4FFD-BCA2-48E976B617B9}"/>
                </a:ext>
              </a:extLst>
            </p:cNvPr>
            <p:cNvSpPr/>
            <p:nvPr/>
          </p:nvSpPr>
          <p:spPr>
            <a:xfrm>
              <a:off x="4690570" y="1471561"/>
              <a:ext cx="143529" cy="7554"/>
            </a:xfrm>
            <a:custGeom>
              <a:avLst/>
              <a:gdLst>
                <a:gd name="connsiteX0" fmla="*/ 143529 w 143529"/>
                <a:gd name="connsiteY0" fmla="*/ 0 h 7554"/>
                <a:gd name="connsiteX1" fmla="*/ 0 w 143529"/>
                <a:gd name="connsiteY1" fmla="*/ 0 h 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529" h="7554">
                  <a:moveTo>
                    <a:pt x="143529" y="0"/>
                  </a:moveTo>
                  <a:lnTo>
                    <a:pt x="0" y="0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61" name="גרפיקה 250">
              <a:extLst>
                <a:ext uri="{FF2B5EF4-FFF2-40B4-BE49-F238E27FC236}">
                  <a16:creationId xmlns:a16="http://schemas.microsoft.com/office/drawing/2014/main" id="{6329EF6D-262B-4FFD-BCA2-48E976B617B9}"/>
                </a:ext>
              </a:extLst>
            </p:cNvPr>
            <p:cNvSpPr/>
            <p:nvPr/>
          </p:nvSpPr>
          <p:spPr>
            <a:xfrm>
              <a:off x="4834099" y="1267599"/>
              <a:ext cx="400370" cy="400370"/>
            </a:xfrm>
            <a:custGeom>
              <a:avLst/>
              <a:gdLst>
                <a:gd name="connsiteX0" fmla="*/ 400371 w 400370"/>
                <a:gd name="connsiteY0" fmla="*/ 200185 h 400370"/>
                <a:gd name="connsiteX1" fmla="*/ 200185 w 400370"/>
                <a:gd name="connsiteY1" fmla="*/ 400371 h 400370"/>
                <a:gd name="connsiteX2" fmla="*/ 0 w 400370"/>
                <a:gd name="connsiteY2" fmla="*/ 200185 h 400370"/>
                <a:gd name="connsiteX3" fmla="*/ 200185 w 400370"/>
                <a:gd name="connsiteY3" fmla="*/ 0 h 400370"/>
                <a:gd name="connsiteX4" fmla="*/ 400371 w 400370"/>
                <a:gd name="connsiteY4" fmla="*/ 200185 h 40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370" h="400370">
                  <a:moveTo>
                    <a:pt x="400371" y="200185"/>
                  </a:moveTo>
                  <a:cubicBezTo>
                    <a:pt x="400371" y="310745"/>
                    <a:pt x="310745" y="400371"/>
                    <a:pt x="200185" y="400371"/>
                  </a:cubicBezTo>
                  <a:cubicBezTo>
                    <a:pt x="89626" y="400371"/>
                    <a:pt x="0" y="310745"/>
                    <a:pt x="0" y="200185"/>
                  </a:cubicBezTo>
                  <a:cubicBezTo>
                    <a:pt x="0" y="89626"/>
                    <a:pt x="89626" y="0"/>
                    <a:pt x="200185" y="0"/>
                  </a:cubicBezTo>
                  <a:cubicBezTo>
                    <a:pt x="310745" y="0"/>
                    <a:pt x="400371" y="89626"/>
                    <a:pt x="400371" y="200185"/>
                  </a:cubicBezTo>
                  <a:close/>
                </a:path>
              </a:pathLst>
            </a:custGeom>
            <a:solidFill>
              <a:srgbClr val="FFFFFF"/>
            </a:solidFill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62" name="גרפיקה 250">
              <a:extLst>
                <a:ext uri="{FF2B5EF4-FFF2-40B4-BE49-F238E27FC236}">
                  <a16:creationId xmlns:a16="http://schemas.microsoft.com/office/drawing/2014/main" id="{6329EF6D-262B-4FFD-BCA2-48E976B617B9}"/>
                </a:ext>
              </a:extLst>
            </p:cNvPr>
            <p:cNvSpPr/>
            <p:nvPr/>
          </p:nvSpPr>
          <p:spPr>
            <a:xfrm>
              <a:off x="5038061" y="1365803"/>
              <a:ext cx="7554" cy="203962"/>
            </a:xfrm>
            <a:custGeom>
              <a:avLst/>
              <a:gdLst>
                <a:gd name="connsiteX0" fmla="*/ 0 w 7554"/>
                <a:gd name="connsiteY0" fmla="*/ 0 h 203962"/>
                <a:gd name="connsiteX1" fmla="*/ 0 w 7554"/>
                <a:gd name="connsiteY1" fmla="*/ 203962 h 20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54" h="203962">
                  <a:moveTo>
                    <a:pt x="0" y="0"/>
                  </a:moveTo>
                  <a:lnTo>
                    <a:pt x="0" y="203962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63" name="גרפיקה 250">
              <a:extLst>
                <a:ext uri="{FF2B5EF4-FFF2-40B4-BE49-F238E27FC236}">
                  <a16:creationId xmlns:a16="http://schemas.microsoft.com/office/drawing/2014/main" id="{6329EF6D-262B-4FFD-BCA2-48E976B617B9}"/>
                </a:ext>
              </a:extLst>
            </p:cNvPr>
            <p:cNvSpPr/>
            <p:nvPr/>
          </p:nvSpPr>
          <p:spPr>
            <a:xfrm>
              <a:off x="4936080" y="1467784"/>
              <a:ext cx="203962" cy="7554"/>
            </a:xfrm>
            <a:custGeom>
              <a:avLst/>
              <a:gdLst>
                <a:gd name="connsiteX0" fmla="*/ 203962 w 203962"/>
                <a:gd name="connsiteY0" fmla="*/ 0 h 7554"/>
                <a:gd name="connsiteX1" fmla="*/ 0 w 203962"/>
                <a:gd name="connsiteY1" fmla="*/ 0 h 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962" h="7554">
                  <a:moveTo>
                    <a:pt x="203962" y="0"/>
                  </a:moveTo>
                  <a:lnTo>
                    <a:pt x="0" y="0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64" name="גרפיקה 250">
              <a:extLst>
                <a:ext uri="{FF2B5EF4-FFF2-40B4-BE49-F238E27FC236}">
                  <a16:creationId xmlns:a16="http://schemas.microsoft.com/office/drawing/2014/main" id="{6329EF6D-262B-4FFD-BCA2-48E976B617B9}"/>
                </a:ext>
              </a:extLst>
            </p:cNvPr>
            <p:cNvSpPr/>
            <p:nvPr/>
          </p:nvSpPr>
          <p:spPr>
            <a:xfrm>
              <a:off x="4985182" y="1418682"/>
              <a:ext cx="105758" cy="105758"/>
            </a:xfrm>
            <a:custGeom>
              <a:avLst/>
              <a:gdLst>
                <a:gd name="connsiteX0" fmla="*/ 105758 w 105758"/>
                <a:gd name="connsiteY0" fmla="*/ 52879 h 105758"/>
                <a:gd name="connsiteX1" fmla="*/ 52879 w 105758"/>
                <a:gd name="connsiteY1" fmla="*/ 105758 h 105758"/>
                <a:gd name="connsiteX2" fmla="*/ 0 w 105758"/>
                <a:gd name="connsiteY2" fmla="*/ 52879 h 105758"/>
                <a:gd name="connsiteX3" fmla="*/ 52879 w 105758"/>
                <a:gd name="connsiteY3" fmla="*/ 0 h 105758"/>
                <a:gd name="connsiteX4" fmla="*/ 105758 w 105758"/>
                <a:gd name="connsiteY4" fmla="*/ 52879 h 10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58" h="105758">
                  <a:moveTo>
                    <a:pt x="105758" y="52879"/>
                  </a:moveTo>
                  <a:cubicBezTo>
                    <a:pt x="105758" y="82083"/>
                    <a:pt x="82083" y="105758"/>
                    <a:pt x="52879" y="105758"/>
                  </a:cubicBezTo>
                  <a:cubicBezTo>
                    <a:pt x="23675" y="105758"/>
                    <a:pt x="0" y="82083"/>
                    <a:pt x="0" y="52879"/>
                  </a:cubicBezTo>
                  <a:cubicBezTo>
                    <a:pt x="0" y="23675"/>
                    <a:pt x="23675" y="0"/>
                    <a:pt x="52879" y="0"/>
                  </a:cubicBezTo>
                  <a:cubicBezTo>
                    <a:pt x="82083" y="0"/>
                    <a:pt x="105758" y="23675"/>
                    <a:pt x="105758" y="52879"/>
                  </a:cubicBezTo>
                  <a:close/>
                </a:path>
              </a:pathLst>
            </a:custGeom>
            <a:solidFill>
              <a:schemeClr val="accent2"/>
            </a:solidFill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grpSp>
        <p:nvGrpSpPr>
          <p:cNvPr id="176" name="קבוצה 175">
            <a:extLst>
              <a:ext uri="{FF2B5EF4-FFF2-40B4-BE49-F238E27FC236}">
                <a16:creationId xmlns:a16="http://schemas.microsoft.com/office/drawing/2014/main" id="{5426E567-15F1-496F-8A1E-48C597238C6D}"/>
              </a:ext>
            </a:extLst>
          </p:cNvPr>
          <p:cNvGrpSpPr/>
          <p:nvPr/>
        </p:nvGrpSpPr>
        <p:grpSpPr>
          <a:xfrm>
            <a:off x="3767023" y="1166439"/>
            <a:ext cx="544069" cy="582046"/>
            <a:chOff x="3767023" y="1166439"/>
            <a:chExt cx="544069" cy="582046"/>
          </a:xfrm>
        </p:grpSpPr>
        <p:grpSp>
          <p:nvGrpSpPr>
            <p:cNvPr id="169" name="גרפיקה 167">
              <a:extLst>
                <a:ext uri="{FF2B5EF4-FFF2-40B4-BE49-F238E27FC236}">
                  <a16:creationId xmlns:a16="http://schemas.microsoft.com/office/drawing/2014/main" id="{1CA39B24-D849-4B04-B222-C9C6CCD3BC9C}"/>
                </a:ext>
              </a:extLst>
            </p:cNvPr>
            <p:cNvGrpSpPr/>
            <p:nvPr/>
          </p:nvGrpSpPr>
          <p:grpSpPr>
            <a:xfrm>
              <a:off x="3767023" y="1330570"/>
              <a:ext cx="203330" cy="417915"/>
              <a:chOff x="3767023" y="1330570"/>
              <a:chExt cx="203330" cy="417915"/>
            </a:xfrm>
            <a:solidFill>
              <a:schemeClr val="accent1"/>
            </a:solidFill>
          </p:grpSpPr>
          <p:sp>
            <p:nvSpPr>
              <p:cNvPr id="170" name="גרפיקה 167">
                <a:extLst>
                  <a:ext uri="{FF2B5EF4-FFF2-40B4-BE49-F238E27FC236}">
                    <a16:creationId xmlns:a16="http://schemas.microsoft.com/office/drawing/2014/main" id="{70012EF3-FC2A-475B-89B2-83D4704B0632}"/>
                  </a:ext>
                </a:extLst>
              </p:cNvPr>
              <p:cNvSpPr/>
              <p:nvPr/>
            </p:nvSpPr>
            <p:spPr>
              <a:xfrm>
                <a:off x="3767365" y="1330570"/>
                <a:ext cx="183531" cy="408187"/>
              </a:xfrm>
              <a:custGeom>
                <a:avLst/>
                <a:gdLst>
                  <a:gd name="connsiteX0" fmla="*/ 142452 w 183531"/>
                  <a:gd name="connsiteY0" fmla="*/ 365738 h 408187"/>
                  <a:gd name="connsiteX1" fmla="*/ 183532 w 183531"/>
                  <a:gd name="connsiteY1" fmla="*/ 382302 h 408187"/>
                  <a:gd name="connsiteX2" fmla="*/ 182206 w 183531"/>
                  <a:gd name="connsiteY2" fmla="*/ 408142 h 408187"/>
                  <a:gd name="connsiteX3" fmla="*/ 114624 w 183531"/>
                  <a:gd name="connsiteY3" fmla="*/ 388928 h 408187"/>
                  <a:gd name="connsiteX4" fmla="*/ 79508 w 183531"/>
                  <a:gd name="connsiteY4" fmla="*/ 333272 h 408187"/>
                  <a:gd name="connsiteX5" fmla="*/ 66919 w 183531"/>
                  <a:gd name="connsiteY5" fmla="*/ 290205 h 408187"/>
                  <a:gd name="connsiteX6" fmla="*/ 45717 w 183531"/>
                  <a:gd name="connsiteY6" fmla="*/ 257077 h 408187"/>
                  <a:gd name="connsiteX7" fmla="*/ 8613 w 183531"/>
                  <a:gd name="connsiteY7" fmla="*/ 253764 h 408187"/>
                  <a:gd name="connsiteX8" fmla="*/ 1325 w 183531"/>
                  <a:gd name="connsiteY8" fmla="*/ 228586 h 408187"/>
                  <a:gd name="connsiteX9" fmla="*/ 0 w 183531"/>
                  <a:gd name="connsiteY9" fmla="*/ 223948 h 408187"/>
                  <a:gd name="connsiteX10" fmla="*/ 29816 w 183531"/>
                  <a:gd name="connsiteY10" fmla="*/ 200758 h 408187"/>
                  <a:gd name="connsiteX11" fmla="*/ 29816 w 183531"/>
                  <a:gd name="connsiteY11" fmla="*/ 161004 h 408187"/>
                  <a:gd name="connsiteX12" fmla="*/ 15902 w 183531"/>
                  <a:gd name="connsiteY12" fmla="*/ 118600 h 408187"/>
                  <a:gd name="connsiteX13" fmla="*/ 15239 w 183531"/>
                  <a:gd name="connsiteY13" fmla="*/ 53006 h 408187"/>
                  <a:gd name="connsiteX14" fmla="*/ 61619 w 183531"/>
                  <a:gd name="connsiteY14" fmla="*/ 0 h 408187"/>
                  <a:gd name="connsiteX15" fmla="*/ 76858 w 183531"/>
                  <a:gd name="connsiteY15" fmla="*/ 21202 h 408187"/>
                  <a:gd name="connsiteX16" fmla="*/ 51680 w 183531"/>
                  <a:gd name="connsiteY16" fmla="*/ 57644 h 408187"/>
                  <a:gd name="connsiteX17" fmla="*/ 55656 w 183531"/>
                  <a:gd name="connsiteY17" fmla="*/ 107336 h 408187"/>
                  <a:gd name="connsiteX18" fmla="*/ 68245 w 183531"/>
                  <a:gd name="connsiteY18" fmla="*/ 150403 h 408187"/>
                  <a:gd name="connsiteX19" fmla="*/ 70895 w 183531"/>
                  <a:gd name="connsiteY19" fmla="*/ 191482 h 408187"/>
                  <a:gd name="connsiteX20" fmla="*/ 52343 w 183531"/>
                  <a:gd name="connsiteY20" fmla="*/ 225273 h 408187"/>
                  <a:gd name="connsiteX21" fmla="*/ 86134 w 183531"/>
                  <a:gd name="connsiteY21" fmla="*/ 243825 h 408187"/>
                  <a:gd name="connsiteX22" fmla="*/ 106011 w 183531"/>
                  <a:gd name="connsiteY22" fmla="*/ 279604 h 408187"/>
                  <a:gd name="connsiteX23" fmla="*/ 118600 w 183531"/>
                  <a:gd name="connsiteY23" fmla="*/ 322671 h 408187"/>
                  <a:gd name="connsiteX24" fmla="*/ 142452 w 183531"/>
                  <a:gd name="connsiteY24" fmla="*/ 365738 h 40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3531" h="408187">
                    <a:moveTo>
                      <a:pt x="142452" y="365738"/>
                    </a:moveTo>
                    <a:cubicBezTo>
                      <a:pt x="153053" y="376339"/>
                      <a:pt x="166305" y="381640"/>
                      <a:pt x="183532" y="382302"/>
                    </a:cubicBezTo>
                    <a:lnTo>
                      <a:pt x="182206" y="408142"/>
                    </a:lnTo>
                    <a:cubicBezTo>
                      <a:pt x="153053" y="408805"/>
                      <a:pt x="130526" y="402179"/>
                      <a:pt x="114624" y="388928"/>
                    </a:cubicBezTo>
                    <a:cubicBezTo>
                      <a:pt x="98060" y="375677"/>
                      <a:pt x="86797" y="357125"/>
                      <a:pt x="79508" y="333272"/>
                    </a:cubicBezTo>
                    <a:lnTo>
                      <a:pt x="66919" y="290205"/>
                    </a:lnTo>
                    <a:cubicBezTo>
                      <a:pt x="62281" y="274304"/>
                      <a:pt x="54993" y="263702"/>
                      <a:pt x="45717" y="257077"/>
                    </a:cubicBezTo>
                    <a:cubicBezTo>
                      <a:pt x="35779" y="250451"/>
                      <a:pt x="23852" y="249788"/>
                      <a:pt x="8613" y="253764"/>
                    </a:cubicBezTo>
                    <a:lnTo>
                      <a:pt x="1325" y="228586"/>
                    </a:lnTo>
                    <a:lnTo>
                      <a:pt x="0" y="223948"/>
                    </a:lnTo>
                    <a:cubicBezTo>
                      <a:pt x="15239" y="219310"/>
                      <a:pt x="25178" y="212022"/>
                      <a:pt x="29816" y="200758"/>
                    </a:cubicBezTo>
                    <a:cubicBezTo>
                      <a:pt x="34454" y="190157"/>
                      <a:pt x="34454" y="176906"/>
                      <a:pt x="29816" y="161004"/>
                    </a:cubicBezTo>
                    <a:lnTo>
                      <a:pt x="15902" y="118600"/>
                    </a:lnTo>
                    <a:cubicBezTo>
                      <a:pt x="8613" y="94747"/>
                      <a:pt x="8613" y="72883"/>
                      <a:pt x="15239" y="53006"/>
                    </a:cubicBezTo>
                    <a:cubicBezTo>
                      <a:pt x="21865" y="33128"/>
                      <a:pt x="37104" y="15239"/>
                      <a:pt x="61619" y="0"/>
                    </a:cubicBezTo>
                    <a:lnTo>
                      <a:pt x="76858" y="21202"/>
                    </a:lnTo>
                    <a:cubicBezTo>
                      <a:pt x="62944" y="30478"/>
                      <a:pt x="54331" y="43067"/>
                      <a:pt x="51680" y="57644"/>
                    </a:cubicBezTo>
                    <a:cubicBezTo>
                      <a:pt x="49030" y="72220"/>
                      <a:pt x="50355" y="88784"/>
                      <a:pt x="55656" y="107336"/>
                    </a:cubicBezTo>
                    <a:lnTo>
                      <a:pt x="68245" y="150403"/>
                    </a:lnTo>
                    <a:cubicBezTo>
                      <a:pt x="72220" y="164980"/>
                      <a:pt x="73545" y="178231"/>
                      <a:pt x="70895" y="191482"/>
                    </a:cubicBezTo>
                    <a:cubicBezTo>
                      <a:pt x="68245" y="204071"/>
                      <a:pt x="62281" y="215335"/>
                      <a:pt x="52343" y="225273"/>
                    </a:cubicBezTo>
                    <a:cubicBezTo>
                      <a:pt x="66257" y="227924"/>
                      <a:pt x="77521" y="233887"/>
                      <a:pt x="86134" y="243825"/>
                    </a:cubicBezTo>
                    <a:cubicBezTo>
                      <a:pt x="95410" y="253101"/>
                      <a:pt x="102036" y="265028"/>
                      <a:pt x="106011" y="279604"/>
                    </a:cubicBezTo>
                    <a:lnTo>
                      <a:pt x="118600" y="322671"/>
                    </a:lnTo>
                    <a:cubicBezTo>
                      <a:pt x="123900" y="340560"/>
                      <a:pt x="131851" y="355137"/>
                      <a:pt x="142452" y="365738"/>
                    </a:cubicBezTo>
                    <a:close/>
                  </a:path>
                </a:pathLst>
              </a:custGeom>
              <a:grpFill/>
              <a:ln w="26276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71" name="גרפיקה 167">
                <a:extLst>
                  <a:ext uri="{FF2B5EF4-FFF2-40B4-BE49-F238E27FC236}">
                    <a16:creationId xmlns:a16="http://schemas.microsoft.com/office/drawing/2014/main" id="{2F929169-C598-4349-9DC9-EDF1B1170681}"/>
                  </a:ext>
                </a:extLst>
              </p:cNvPr>
              <p:cNvSpPr/>
              <p:nvPr/>
            </p:nvSpPr>
            <p:spPr>
              <a:xfrm>
                <a:off x="3767365" y="1330570"/>
                <a:ext cx="183531" cy="408187"/>
              </a:xfrm>
              <a:custGeom>
                <a:avLst/>
                <a:gdLst>
                  <a:gd name="connsiteX0" fmla="*/ 142452 w 183531"/>
                  <a:gd name="connsiteY0" fmla="*/ 365738 h 408187"/>
                  <a:gd name="connsiteX1" fmla="*/ 183532 w 183531"/>
                  <a:gd name="connsiteY1" fmla="*/ 382302 h 408187"/>
                  <a:gd name="connsiteX2" fmla="*/ 182206 w 183531"/>
                  <a:gd name="connsiteY2" fmla="*/ 408142 h 408187"/>
                  <a:gd name="connsiteX3" fmla="*/ 114624 w 183531"/>
                  <a:gd name="connsiteY3" fmla="*/ 388928 h 408187"/>
                  <a:gd name="connsiteX4" fmla="*/ 79508 w 183531"/>
                  <a:gd name="connsiteY4" fmla="*/ 333272 h 408187"/>
                  <a:gd name="connsiteX5" fmla="*/ 66919 w 183531"/>
                  <a:gd name="connsiteY5" fmla="*/ 290205 h 408187"/>
                  <a:gd name="connsiteX6" fmla="*/ 45717 w 183531"/>
                  <a:gd name="connsiteY6" fmla="*/ 257077 h 408187"/>
                  <a:gd name="connsiteX7" fmla="*/ 8613 w 183531"/>
                  <a:gd name="connsiteY7" fmla="*/ 253764 h 408187"/>
                  <a:gd name="connsiteX8" fmla="*/ 1325 w 183531"/>
                  <a:gd name="connsiteY8" fmla="*/ 228586 h 408187"/>
                  <a:gd name="connsiteX9" fmla="*/ 0 w 183531"/>
                  <a:gd name="connsiteY9" fmla="*/ 223948 h 408187"/>
                  <a:gd name="connsiteX10" fmla="*/ 29816 w 183531"/>
                  <a:gd name="connsiteY10" fmla="*/ 200758 h 408187"/>
                  <a:gd name="connsiteX11" fmla="*/ 29816 w 183531"/>
                  <a:gd name="connsiteY11" fmla="*/ 161004 h 408187"/>
                  <a:gd name="connsiteX12" fmla="*/ 15902 w 183531"/>
                  <a:gd name="connsiteY12" fmla="*/ 118600 h 408187"/>
                  <a:gd name="connsiteX13" fmla="*/ 15239 w 183531"/>
                  <a:gd name="connsiteY13" fmla="*/ 53006 h 408187"/>
                  <a:gd name="connsiteX14" fmla="*/ 61619 w 183531"/>
                  <a:gd name="connsiteY14" fmla="*/ 0 h 408187"/>
                  <a:gd name="connsiteX15" fmla="*/ 76858 w 183531"/>
                  <a:gd name="connsiteY15" fmla="*/ 21202 h 408187"/>
                  <a:gd name="connsiteX16" fmla="*/ 51680 w 183531"/>
                  <a:gd name="connsiteY16" fmla="*/ 57644 h 408187"/>
                  <a:gd name="connsiteX17" fmla="*/ 55656 w 183531"/>
                  <a:gd name="connsiteY17" fmla="*/ 107336 h 408187"/>
                  <a:gd name="connsiteX18" fmla="*/ 68245 w 183531"/>
                  <a:gd name="connsiteY18" fmla="*/ 150403 h 408187"/>
                  <a:gd name="connsiteX19" fmla="*/ 70895 w 183531"/>
                  <a:gd name="connsiteY19" fmla="*/ 191482 h 408187"/>
                  <a:gd name="connsiteX20" fmla="*/ 52343 w 183531"/>
                  <a:gd name="connsiteY20" fmla="*/ 225273 h 408187"/>
                  <a:gd name="connsiteX21" fmla="*/ 86134 w 183531"/>
                  <a:gd name="connsiteY21" fmla="*/ 243825 h 408187"/>
                  <a:gd name="connsiteX22" fmla="*/ 106011 w 183531"/>
                  <a:gd name="connsiteY22" fmla="*/ 279604 h 408187"/>
                  <a:gd name="connsiteX23" fmla="*/ 118600 w 183531"/>
                  <a:gd name="connsiteY23" fmla="*/ 322671 h 408187"/>
                  <a:gd name="connsiteX24" fmla="*/ 142452 w 183531"/>
                  <a:gd name="connsiteY24" fmla="*/ 365738 h 40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3531" h="408187">
                    <a:moveTo>
                      <a:pt x="142452" y="365738"/>
                    </a:moveTo>
                    <a:cubicBezTo>
                      <a:pt x="153053" y="376339"/>
                      <a:pt x="166305" y="381640"/>
                      <a:pt x="183532" y="382302"/>
                    </a:cubicBezTo>
                    <a:lnTo>
                      <a:pt x="182206" y="408142"/>
                    </a:lnTo>
                    <a:cubicBezTo>
                      <a:pt x="153053" y="408805"/>
                      <a:pt x="130526" y="402179"/>
                      <a:pt x="114624" y="388928"/>
                    </a:cubicBezTo>
                    <a:cubicBezTo>
                      <a:pt x="98060" y="375677"/>
                      <a:pt x="86797" y="357125"/>
                      <a:pt x="79508" y="333272"/>
                    </a:cubicBezTo>
                    <a:lnTo>
                      <a:pt x="66919" y="290205"/>
                    </a:lnTo>
                    <a:cubicBezTo>
                      <a:pt x="62281" y="274304"/>
                      <a:pt x="54993" y="263702"/>
                      <a:pt x="45717" y="257077"/>
                    </a:cubicBezTo>
                    <a:cubicBezTo>
                      <a:pt x="35779" y="250451"/>
                      <a:pt x="23852" y="249788"/>
                      <a:pt x="8613" y="253764"/>
                    </a:cubicBezTo>
                    <a:lnTo>
                      <a:pt x="1325" y="228586"/>
                    </a:lnTo>
                    <a:lnTo>
                      <a:pt x="0" y="223948"/>
                    </a:lnTo>
                    <a:cubicBezTo>
                      <a:pt x="15239" y="219310"/>
                      <a:pt x="25178" y="212022"/>
                      <a:pt x="29816" y="200758"/>
                    </a:cubicBezTo>
                    <a:cubicBezTo>
                      <a:pt x="34454" y="190157"/>
                      <a:pt x="34454" y="176906"/>
                      <a:pt x="29816" y="161004"/>
                    </a:cubicBezTo>
                    <a:lnTo>
                      <a:pt x="15902" y="118600"/>
                    </a:lnTo>
                    <a:cubicBezTo>
                      <a:pt x="8613" y="94747"/>
                      <a:pt x="8613" y="72883"/>
                      <a:pt x="15239" y="53006"/>
                    </a:cubicBezTo>
                    <a:cubicBezTo>
                      <a:pt x="21865" y="33128"/>
                      <a:pt x="37104" y="15239"/>
                      <a:pt x="61619" y="0"/>
                    </a:cubicBezTo>
                    <a:lnTo>
                      <a:pt x="76858" y="21202"/>
                    </a:lnTo>
                    <a:cubicBezTo>
                      <a:pt x="62944" y="30478"/>
                      <a:pt x="54331" y="43067"/>
                      <a:pt x="51680" y="57644"/>
                    </a:cubicBezTo>
                    <a:cubicBezTo>
                      <a:pt x="49030" y="72220"/>
                      <a:pt x="50355" y="88784"/>
                      <a:pt x="55656" y="107336"/>
                    </a:cubicBezTo>
                    <a:lnTo>
                      <a:pt x="68245" y="150403"/>
                    </a:lnTo>
                    <a:cubicBezTo>
                      <a:pt x="72220" y="164980"/>
                      <a:pt x="73545" y="178231"/>
                      <a:pt x="70895" y="191482"/>
                    </a:cubicBezTo>
                    <a:cubicBezTo>
                      <a:pt x="68245" y="204071"/>
                      <a:pt x="62281" y="215335"/>
                      <a:pt x="52343" y="225273"/>
                    </a:cubicBezTo>
                    <a:cubicBezTo>
                      <a:pt x="66257" y="227924"/>
                      <a:pt x="77521" y="233887"/>
                      <a:pt x="86134" y="243825"/>
                    </a:cubicBezTo>
                    <a:cubicBezTo>
                      <a:pt x="95410" y="253101"/>
                      <a:pt x="102036" y="265028"/>
                      <a:pt x="106011" y="279604"/>
                    </a:cubicBezTo>
                    <a:lnTo>
                      <a:pt x="118600" y="322671"/>
                    </a:lnTo>
                    <a:cubicBezTo>
                      <a:pt x="123900" y="340560"/>
                      <a:pt x="131851" y="355137"/>
                      <a:pt x="142452" y="365738"/>
                    </a:cubicBezTo>
                    <a:close/>
                  </a:path>
                </a:pathLst>
              </a:custGeom>
              <a:grpFill/>
              <a:ln w="26276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72" name="גרפיקה 167">
                <a:extLst>
                  <a:ext uri="{FF2B5EF4-FFF2-40B4-BE49-F238E27FC236}">
                    <a16:creationId xmlns:a16="http://schemas.microsoft.com/office/drawing/2014/main" id="{E1889ED7-29C7-43CF-BE4A-23B31980DA60}"/>
                  </a:ext>
                </a:extLst>
              </p:cNvPr>
              <p:cNvSpPr/>
              <p:nvPr/>
            </p:nvSpPr>
            <p:spPr>
              <a:xfrm>
                <a:off x="3767023" y="1335250"/>
                <a:ext cx="203330" cy="413235"/>
              </a:xfrm>
              <a:custGeom>
                <a:avLst/>
                <a:gdLst>
                  <a:gd name="connsiteX0" fmla="*/ 142452 w 183531"/>
                  <a:gd name="connsiteY0" fmla="*/ 365738 h 408187"/>
                  <a:gd name="connsiteX1" fmla="*/ 183532 w 183531"/>
                  <a:gd name="connsiteY1" fmla="*/ 382302 h 408187"/>
                  <a:gd name="connsiteX2" fmla="*/ 182206 w 183531"/>
                  <a:gd name="connsiteY2" fmla="*/ 408142 h 408187"/>
                  <a:gd name="connsiteX3" fmla="*/ 114624 w 183531"/>
                  <a:gd name="connsiteY3" fmla="*/ 388928 h 408187"/>
                  <a:gd name="connsiteX4" fmla="*/ 79508 w 183531"/>
                  <a:gd name="connsiteY4" fmla="*/ 333272 h 408187"/>
                  <a:gd name="connsiteX5" fmla="*/ 66919 w 183531"/>
                  <a:gd name="connsiteY5" fmla="*/ 290205 h 408187"/>
                  <a:gd name="connsiteX6" fmla="*/ 45717 w 183531"/>
                  <a:gd name="connsiteY6" fmla="*/ 257077 h 408187"/>
                  <a:gd name="connsiteX7" fmla="*/ 8613 w 183531"/>
                  <a:gd name="connsiteY7" fmla="*/ 253764 h 408187"/>
                  <a:gd name="connsiteX8" fmla="*/ 1325 w 183531"/>
                  <a:gd name="connsiteY8" fmla="*/ 228586 h 408187"/>
                  <a:gd name="connsiteX9" fmla="*/ 0 w 183531"/>
                  <a:gd name="connsiteY9" fmla="*/ 223948 h 408187"/>
                  <a:gd name="connsiteX10" fmla="*/ 29816 w 183531"/>
                  <a:gd name="connsiteY10" fmla="*/ 200758 h 408187"/>
                  <a:gd name="connsiteX11" fmla="*/ 29816 w 183531"/>
                  <a:gd name="connsiteY11" fmla="*/ 161004 h 408187"/>
                  <a:gd name="connsiteX12" fmla="*/ 15902 w 183531"/>
                  <a:gd name="connsiteY12" fmla="*/ 118600 h 408187"/>
                  <a:gd name="connsiteX13" fmla="*/ 15239 w 183531"/>
                  <a:gd name="connsiteY13" fmla="*/ 53006 h 408187"/>
                  <a:gd name="connsiteX14" fmla="*/ 61619 w 183531"/>
                  <a:gd name="connsiteY14" fmla="*/ 0 h 408187"/>
                  <a:gd name="connsiteX15" fmla="*/ 76858 w 183531"/>
                  <a:gd name="connsiteY15" fmla="*/ 21202 h 408187"/>
                  <a:gd name="connsiteX16" fmla="*/ 51680 w 183531"/>
                  <a:gd name="connsiteY16" fmla="*/ 57644 h 408187"/>
                  <a:gd name="connsiteX17" fmla="*/ 55656 w 183531"/>
                  <a:gd name="connsiteY17" fmla="*/ 107336 h 408187"/>
                  <a:gd name="connsiteX18" fmla="*/ 68245 w 183531"/>
                  <a:gd name="connsiteY18" fmla="*/ 150403 h 408187"/>
                  <a:gd name="connsiteX19" fmla="*/ 70895 w 183531"/>
                  <a:gd name="connsiteY19" fmla="*/ 191482 h 408187"/>
                  <a:gd name="connsiteX20" fmla="*/ 52343 w 183531"/>
                  <a:gd name="connsiteY20" fmla="*/ 225273 h 408187"/>
                  <a:gd name="connsiteX21" fmla="*/ 86134 w 183531"/>
                  <a:gd name="connsiteY21" fmla="*/ 243825 h 408187"/>
                  <a:gd name="connsiteX22" fmla="*/ 106011 w 183531"/>
                  <a:gd name="connsiteY22" fmla="*/ 279604 h 408187"/>
                  <a:gd name="connsiteX23" fmla="*/ 118600 w 183531"/>
                  <a:gd name="connsiteY23" fmla="*/ 322671 h 408187"/>
                  <a:gd name="connsiteX24" fmla="*/ 142452 w 183531"/>
                  <a:gd name="connsiteY24" fmla="*/ 365738 h 40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3531" h="408187">
                    <a:moveTo>
                      <a:pt x="142452" y="365738"/>
                    </a:moveTo>
                    <a:cubicBezTo>
                      <a:pt x="153053" y="376339"/>
                      <a:pt x="166305" y="381640"/>
                      <a:pt x="183532" y="382302"/>
                    </a:cubicBezTo>
                    <a:lnTo>
                      <a:pt x="182206" y="408142"/>
                    </a:lnTo>
                    <a:cubicBezTo>
                      <a:pt x="153053" y="408805"/>
                      <a:pt x="130526" y="402179"/>
                      <a:pt x="114624" y="388928"/>
                    </a:cubicBezTo>
                    <a:cubicBezTo>
                      <a:pt x="98060" y="375677"/>
                      <a:pt x="86797" y="357125"/>
                      <a:pt x="79508" y="333272"/>
                    </a:cubicBezTo>
                    <a:lnTo>
                      <a:pt x="66919" y="290205"/>
                    </a:lnTo>
                    <a:cubicBezTo>
                      <a:pt x="62281" y="274304"/>
                      <a:pt x="54993" y="263702"/>
                      <a:pt x="45717" y="257077"/>
                    </a:cubicBezTo>
                    <a:cubicBezTo>
                      <a:pt x="35779" y="250451"/>
                      <a:pt x="23852" y="249788"/>
                      <a:pt x="8613" y="253764"/>
                    </a:cubicBezTo>
                    <a:lnTo>
                      <a:pt x="1325" y="228586"/>
                    </a:lnTo>
                    <a:lnTo>
                      <a:pt x="0" y="223948"/>
                    </a:lnTo>
                    <a:cubicBezTo>
                      <a:pt x="15239" y="219310"/>
                      <a:pt x="25178" y="212022"/>
                      <a:pt x="29816" y="200758"/>
                    </a:cubicBezTo>
                    <a:cubicBezTo>
                      <a:pt x="34454" y="190157"/>
                      <a:pt x="34454" y="176906"/>
                      <a:pt x="29816" y="161004"/>
                    </a:cubicBezTo>
                    <a:lnTo>
                      <a:pt x="15902" y="118600"/>
                    </a:lnTo>
                    <a:cubicBezTo>
                      <a:pt x="8613" y="94747"/>
                      <a:pt x="8613" y="72883"/>
                      <a:pt x="15239" y="53006"/>
                    </a:cubicBezTo>
                    <a:cubicBezTo>
                      <a:pt x="21865" y="33128"/>
                      <a:pt x="37104" y="15239"/>
                      <a:pt x="61619" y="0"/>
                    </a:cubicBezTo>
                    <a:lnTo>
                      <a:pt x="76858" y="21202"/>
                    </a:lnTo>
                    <a:cubicBezTo>
                      <a:pt x="62944" y="30478"/>
                      <a:pt x="54331" y="43067"/>
                      <a:pt x="51680" y="57644"/>
                    </a:cubicBezTo>
                    <a:cubicBezTo>
                      <a:pt x="49030" y="72220"/>
                      <a:pt x="50355" y="88784"/>
                      <a:pt x="55656" y="107336"/>
                    </a:cubicBezTo>
                    <a:lnTo>
                      <a:pt x="68245" y="150403"/>
                    </a:lnTo>
                    <a:cubicBezTo>
                      <a:pt x="72220" y="164980"/>
                      <a:pt x="73545" y="178231"/>
                      <a:pt x="70895" y="191482"/>
                    </a:cubicBezTo>
                    <a:cubicBezTo>
                      <a:pt x="68245" y="204071"/>
                      <a:pt x="62281" y="215335"/>
                      <a:pt x="52343" y="225273"/>
                    </a:cubicBezTo>
                    <a:cubicBezTo>
                      <a:pt x="66257" y="227924"/>
                      <a:pt x="77521" y="233887"/>
                      <a:pt x="86134" y="243825"/>
                    </a:cubicBezTo>
                    <a:cubicBezTo>
                      <a:pt x="95410" y="253101"/>
                      <a:pt x="102036" y="265028"/>
                      <a:pt x="106011" y="279604"/>
                    </a:cubicBezTo>
                    <a:lnTo>
                      <a:pt x="118600" y="322671"/>
                    </a:lnTo>
                    <a:cubicBezTo>
                      <a:pt x="123900" y="340560"/>
                      <a:pt x="131851" y="355137"/>
                      <a:pt x="142452" y="365738"/>
                    </a:cubicBezTo>
                    <a:close/>
                  </a:path>
                </a:pathLst>
              </a:custGeom>
              <a:grpFill/>
              <a:ln w="19050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  <p:sp>
          <p:nvSpPr>
            <p:cNvPr id="173" name="גרפיקה 167">
              <a:extLst>
                <a:ext uri="{FF2B5EF4-FFF2-40B4-BE49-F238E27FC236}">
                  <a16:creationId xmlns:a16="http://schemas.microsoft.com/office/drawing/2014/main" id="{202C7D51-6E80-4B0F-839A-0F8601DEF9A3}"/>
                </a:ext>
              </a:extLst>
            </p:cNvPr>
            <p:cNvSpPr/>
            <p:nvPr/>
          </p:nvSpPr>
          <p:spPr>
            <a:xfrm>
              <a:off x="3828322" y="1198674"/>
              <a:ext cx="183531" cy="408850"/>
            </a:xfrm>
            <a:custGeom>
              <a:avLst/>
              <a:gdLst>
                <a:gd name="connsiteX0" fmla="*/ 41079 w 183531"/>
                <a:gd name="connsiteY0" fmla="*/ 42450 h 408850"/>
                <a:gd name="connsiteX1" fmla="*/ 0 w 183531"/>
                <a:gd name="connsiteY1" fmla="*/ 25885 h 408850"/>
                <a:gd name="connsiteX2" fmla="*/ 1325 w 183531"/>
                <a:gd name="connsiteY2" fmla="*/ 45 h 408850"/>
                <a:gd name="connsiteX3" fmla="*/ 68907 w 183531"/>
                <a:gd name="connsiteY3" fmla="*/ 19260 h 408850"/>
                <a:gd name="connsiteX4" fmla="*/ 104023 w 183531"/>
                <a:gd name="connsiteY4" fmla="*/ 74916 h 408850"/>
                <a:gd name="connsiteX5" fmla="*/ 116612 w 183531"/>
                <a:gd name="connsiteY5" fmla="*/ 117983 h 408850"/>
                <a:gd name="connsiteX6" fmla="*/ 137814 w 183531"/>
                <a:gd name="connsiteY6" fmla="*/ 151111 h 408850"/>
                <a:gd name="connsiteX7" fmla="*/ 174918 w 183531"/>
                <a:gd name="connsiteY7" fmla="*/ 154424 h 408850"/>
                <a:gd name="connsiteX8" fmla="*/ 182206 w 183531"/>
                <a:gd name="connsiteY8" fmla="*/ 179601 h 408850"/>
                <a:gd name="connsiteX9" fmla="*/ 183532 w 183531"/>
                <a:gd name="connsiteY9" fmla="*/ 184239 h 408850"/>
                <a:gd name="connsiteX10" fmla="*/ 153716 w 183531"/>
                <a:gd name="connsiteY10" fmla="*/ 207429 h 408850"/>
                <a:gd name="connsiteX11" fmla="*/ 153716 w 183531"/>
                <a:gd name="connsiteY11" fmla="*/ 247183 h 408850"/>
                <a:gd name="connsiteX12" fmla="*/ 166305 w 183531"/>
                <a:gd name="connsiteY12" fmla="*/ 290250 h 408850"/>
                <a:gd name="connsiteX13" fmla="*/ 166967 w 183531"/>
                <a:gd name="connsiteY13" fmla="*/ 355845 h 408850"/>
                <a:gd name="connsiteX14" fmla="*/ 120588 w 183531"/>
                <a:gd name="connsiteY14" fmla="*/ 408850 h 408850"/>
                <a:gd name="connsiteX15" fmla="*/ 105348 w 183531"/>
                <a:gd name="connsiteY15" fmla="*/ 387648 h 408850"/>
                <a:gd name="connsiteX16" fmla="*/ 130526 w 183531"/>
                <a:gd name="connsiteY16" fmla="*/ 351207 h 408850"/>
                <a:gd name="connsiteX17" fmla="*/ 126551 w 183531"/>
                <a:gd name="connsiteY17" fmla="*/ 301514 h 408850"/>
                <a:gd name="connsiteX18" fmla="*/ 113962 w 183531"/>
                <a:gd name="connsiteY18" fmla="*/ 258447 h 408850"/>
                <a:gd name="connsiteX19" fmla="*/ 111312 w 183531"/>
                <a:gd name="connsiteY19" fmla="*/ 217368 h 408850"/>
                <a:gd name="connsiteX20" fmla="*/ 129864 w 183531"/>
                <a:gd name="connsiteY20" fmla="*/ 183577 h 408850"/>
                <a:gd name="connsiteX21" fmla="*/ 96072 w 183531"/>
                <a:gd name="connsiteY21" fmla="*/ 165025 h 408850"/>
                <a:gd name="connsiteX22" fmla="*/ 76195 w 183531"/>
                <a:gd name="connsiteY22" fmla="*/ 129246 h 408850"/>
                <a:gd name="connsiteX23" fmla="*/ 64932 w 183531"/>
                <a:gd name="connsiteY23" fmla="*/ 86842 h 408850"/>
                <a:gd name="connsiteX24" fmla="*/ 41079 w 183531"/>
                <a:gd name="connsiteY24" fmla="*/ 42450 h 4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3531" h="408850">
                  <a:moveTo>
                    <a:pt x="41079" y="42450"/>
                  </a:moveTo>
                  <a:cubicBezTo>
                    <a:pt x="30478" y="31849"/>
                    <a:pt x="17227" y="26548"/>
                    <a:pt x="0" y="25885"/>
                  </a:cubicBezTo>
                  <a:lnTo>
                    <a:pt x="1325" y="45"/>
                  </a:lnTo>
                  <a:cubicBezTo>
                    <a:pt x="30478" y="-617"/>
                    <a:pt x="53006" y="6008"/>
                    <a:pt x="68907" y="19260"/>
                  </a:cubicBezTo>
                  <a:cubicBezTo>
                    <a:pt x="85471" y="32511"/>
                    <a:pt x="96735" y="51063"/>
                    <a:pt x="104023" y="74916"/>
                  </a:cubicBezTo>
                  <a:lnTo>
                    <a:pt x="116612" y="117983"/>
                  </a:lnTo>
                  <a:cubicBezTo>
                    <a:pt x="121250" y="133884"/>
                    <a:pt x="128538" y="144485"/>
                    <a:pt x="137814" y="151111"/>
                  </a:cubicBezTo>
                  <a:cubicBezTo>
                    <a:pt x="147753" y="157737"/>
                    <a:pt x="159679" y="158399"/>
                    <a:pt x="174918" y="154424"/>
                  </a:cubicBezTo>
                  <a:lnTo>
                    <a:pt x="182206" y="179601"/>
                  </a:lnTo>
                  <a:lnTo>
                    <a:pt x="183532" y="184239"/>
                  </a:lnTo>
                  <a:cubicBezTo>
                    <a:pt x="168293" y="188877"/>
                    <a:pt x="158354" y="196166"/>
                    <a:pt x="153716" y="207429"/>
                  </a:cubicBezTo>
                  <a:cubicBezTo>
                    <a:pt x="149078" y="218030"/>
                    <a:pt x="149078" y="231282"/>
                    <a:pt x="153716" y="247183"/>
                  </a:cubicBezTo>
                  <a:lnTo>
                    <a:pt x="166305" y="290250"/>
                  </a:lnTo>
                  <a:cubicBezTo>
                    <a:pt x="173593" y="314103"/>
                    <a:pt x="173593" y="335968"/>
                    <a:pt x="166967" y="355845"/>
                  </a:cubicBezTo>
                  <a:cubicBezTo>
                    <a:pt x="160342" y="375722"/>
                    <a:pt x="145103" y="393611"/>
                    <a:pt x="120588" y="408850"/>
                  </a:cubicBezTo>
                  <a:lnTo>
                    <a:pt x="105348" y="387648"/>
                  </a:lnTo>
                  <a:cubicBezTo>
                    <a:pt x="119262" y="378372"/>
                    <a:pt x="127876" y="365783"/>
                    <a:pt x="130526" y="351207"/>
                  </a:cubicBezTo>
                  <a:cubicBezTo>
                    <a:pt x="133176" y="336630"/>
                    <a:pt x="131851" y="320066"/>
                    <a:pt x="126551" y="301514"/>
                  </a:cubicBezTo>
                  <a:lnTo>
                    <a:pt x="113962" y="258447"/>
                  </a:lnTo>
                  <a:cubicBezTo>
                    <a:pt x="109986" y="243871"/>
                    <a:pt x="108661" y="230619"/>
                    <a:pt x="111312" y="217368"/>
                  </a:cubicBezTo>
                  <a:cubicBezTo>
                    <a:pt x="113962" y="204779"/>
                    <a:pt x="119925" y="193515"/>
                    <a:pt x="129864" y="183577"/>
                  </a:cubicBezTo>
                  <a:cubicBezTo>
                    <a:pt x="115950" y="180927"/>
                    <a:pt x="104686" y="174963"/>
                    <a:pt x="96072" y="165025"/>
                  </a:cubicBezTo>
                  <a:cubicBezTo>
                    <a:pt x="86797" y="155749"/>
                    <a:pt x="80171" y="143823"/>
                    <a:pt x="76195" y="129246"/>
                  </a:cubicBezTo>
                  <a:lnTo>
                    <a:pt x="64932" y="86842"/>
                  </a:lnTo>
                  <a:cubicBezTo>
                    <a:pt x="58969" y="67627"/>
                    <a:pt x="51018" y="53051"/>
                    <a:pt x="41079" y="42450"/>
                  </a:cubicBezTo>
                  <a:close/>
                </a:path>
              </a:pathLst>
            </a:custGeom>
            <a:solidFill>
              <a:schemeClr val="bg2"/>
            </a:solidFill>
            <a:ln w="26276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74" name="גרפיקה 167">
              <a:extLst>
                <a:ext uri="{FF2B5EF4-FFF2-40B4-BE49-F238E27FC236}">
                  <a16:creationId xmlns:a16="http://schemas.microsoft.com/office/drawing/2014/main" id="{FDB08078-8223-4888-BE8B-D3EDB58FD126}"/>
                </a:ext>
              </a:extLst>
            </p:cNvPr>
            <p:cNvSpPr/>
            <p:nvPr/>
          </p:nvSpPr>
          <p:spPr>
            <a:xfrm>
              <a:off x="4093349" y="1392189"/>
              <a:ext cx="151065" cy="206058"/>
            </a:xfrm>
            <a:custGeom>
              <a:avLst/>
              <a:gdLst>
                <a:gd name="connsiteX0" fmla="*/ 98723 w 151065"/>
                <a:gd name="connsiteY0" fmla="*/ 153716 h 206058"/>
                <a:gd name="connsiteX1" fmla="*/ 36441 w 151065"/>
                <a:gd name="connsiteY1" fmla="*/ 206059 h 206058"/>
                <a:gd name="connsiteX2" fmla="*/ 0 w 151065"/>
                <a:gd name="connsiteY2" fmla="*/ 172268 h 206058"/>
                <a:gd name="connsiteX3" fmla="*/ 38429 w 151065"/>
                <a:gd name="connsiteY3" fmla="*/ 123900 h 206058"/>
                <a:gd name="connsiteX4" fmla="*/ 60956 w 151065"/>
                <a:gd name="connsiteY4" fmla="*/ 65594 h 206058"/>
                <a:gd name="connsiteX5" fmla="*/ 77521 w 151065"/>
                <a:gd name="connsiteY5" fmla="*/ 0 h 206058"/>
                <a:gd name="connsiteX6" fmla="*/ 151066 w 151065"/>
                <a:gd name="connsiteY6" fmla="*/ 19215 h 206058"/>
                <a:gd name="connsiteX7" fmla="*/ 135164 w 151065"/>
                <a:gd name="connsiteY7" fmla="*/ 83484 h 206058"/>
                <a:gd name="connsiteX8" fmla="*/ 98723 w 151065"/>
                <a:gd name="connsiteY8" fmla="*/ 153716 h 20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065" h="206058">
                  <a:moveTo>
                    <a:pt x="98723" y="153716"/>
                  </a:moveTo>
                  <a:cubicBezTo>
                    <a:pt x="80833" y="176243"/>
                    <a:pt x="60294" y="193470"/>
                    <a:pt x="36441" y="206059"/>
                  </a:cubicBezTo>
                  <a:lnTo>
                    <a:pt x="0" y="172268"/>
                  </a:lnTo>
                  <a:cubicBezTo>
                    <a:pt x="15902" y="158354"/>
                    <a:pt x="28490" y="141790"/>
                    <a:pt x="38429" y="123900"/>
                  </a:cubicBezTo>
                  <a:cubicBezTo>
                    <a:pt x="48368" y="106011"/>
                    <a:pt x="55656" y="86134"/>
                    <a:pt x="60956" y="65594"/>
                  </a:cubicBezTo>
                  <a:lnTo>
                    <a:pt x="77521" y="0"/>
                  </a:lnTo>
                  <a:lnTo>
                    <a:pt x="151066" y="19215"/>
                  </a:lnTo>
                  <a:lnTo>
                    <a:pt x="135164" y="83484"/>
                  </a:lnTo>
                  <a:cubicBezTo>
                    <a:pt x="128538" y="107999"/>
                    <a:pt x="116612" y="131189"/>
                    <a:pt x="98723" y="153716"/>
                  </a:cubicBezTo>
                  <a:close/>
                </a:path>
              </a:pathLst>
            </a:custGeom>
            <a:solidFill>
              <a:srgbClr val="CAF25B"/>
            </a:solidFill>
            <a:ln w="26276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75" name="גרפיקה 167">
              <a:extLst>
                <a:ext uri="{FF2B5EF4-FFF2-40B4-BE49-F238E27FC236}">
                  <a16:creationId xmlns:a16="http://schemas.microsoft.com/office/drawing/2014/main" id="{6E233F66-0AC0-488A-B29E-FA3F62E1E9E6}"/>
                </a:ext>
              </a:extLst>
            </p:cNvPr>
            <p:cNvSpPr/>
            <p:nvPr/>
          </p:nvSpPr>
          <p:spPr>
            <a:xfrm>
              <a:off x="4200265" y="1166439"/>
              <a:ext cx="110827" cy="107657"/>
            </a:xfrm>
            <a:custGeom>
              <a:avLst/>
              <a:gdLst>
                <a:gd name="connsiteX0" fmla="*/ 24273 w 110827"/>
                <a:gd name="connsiteY0" fmla="*/ 7765 h 107657"/>
                <a:gd name="connsiteX1" fmla="*/ 68003 w 110827"/>
                <a:gd name="connsiteY1" fmla="*/ 2464 h 107657"/>
                <a:gd name="connsiteX2" fmla="*/ 104444 w 110827"/>
                <a:gd name="connsiteY2" fmla="*/ 27642 h 107657"/>
                <a:gd name="connsiteX3" fmla="*/ 109082 w 110827"/>
                <a:gd name="connsiteY3" fmla="*/ 68058 h 107657"/>
                <a:gd name="connsiteX4" fmla="*/ 85892 w 110827"/>
                <a:gd name="connsiteY4" fmla="*/ 100524 h 107657"/>
                <a:gd name="connsiteX5" fmla="*/ 42162 w 110827"/>
                <a:gd name="connsiteY5" fmla="*/ 105162 h 107657"/>
                <a:gd name="connsiteX6" fmla="*/ 6384 w 110827"/>
                <a:gd name="connsiteY6" fmla="*/ 80647 h 107657"/>
                <a:gd name="connsiteX7" fmla="*/ 1746 w 110827"/>
                <a:gd name="connsiteY7" fmla="*/ 41556 h 107657"/>
                <a:gd name="connsiteX8" fmla="*/ 24273 w 110827"/>
                <a:gd name="connsiteY8" fmla="*/ 7765 h 10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827" h="107657">
                  <a:moveTo>
                    <a:pt x="24273" y="7765"/>
                  </a:moveTo>
                  <a:cubicBezTo>
                    <a:pt x="35537" y="-186"/>
                    <a:pt x="50113" y="-2174"/>
                    <a:pt x="68003" y="2464"/>
                  </a:cubicBezTo>
                  <a:cubicBezTo>
                    <a:pt x="85892" y="7102"/>
                    <a:pt x="97818" y="15053"/>
                    <a:pt x="104444" y="27642"/>
                  </a:cubicBezTo>
                  <a:cubicBezTo>
                    <a:pt x="111070" y="40231"/>
                    <a:pt x="112395" y="53482"/>
                    <a:pt x="109082" y="68058"/>
                  </a:cubicBezTo>
                  <a:cubicBezTo>
                    <a:pt x="105769" y="82635"/>
                    <a:pt x="97818" y="93236"/>
                    <a:pt x="85892" y="100524"/>
                  </a:cubicBezTo>
                  <a:cubicBezTo>
                    <a:pt x="73966" y="107813"/>
                    <a:pt x="59389" y="109800"/>
                    <a:pt x="42162" y="105162"/>
                  </a:cubicBezTo>
                  <a:cubicBezTo>
                    <a:pt x="24273" y="100524"/>
                    <a:pt x="12347" y="92573"/>
                    <a:pt x="6384" y="80647"/>
                  </a:cubicBezTo>
                  <a:cubicBezTo>
                    <a:pt x="-242" y="68721"/>
                    <a:pt x="-1567" y="55470"/>
                    <a:pt x="1746" y="41556"/>
                  </a:cubicBezTo>
                  <a:cubicBezTo>
                    <a:pt x="5721" y="26979"/>
                    <a:pt x="13009" y="15715"/>
                    <a:pt x="24273" y="7765"/>
                  </a:cubicBezTo>
                  <a:close/>
                </a:path>
              </a:pathLst>
            </a:custGeom>
            <a:solidFill>
              <a:srgbClr val="CAF25B"/>
            </a:solidFill>
            <a:ln w="26276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grpSp>
        <p:nvGrpSpPr>
          <p:cNvPr id="183" name="קבוצה 182">
            <a:extLst>
              <a:ext uri="{FF2B5EF4-FFF2-40B4-BE49-F238E27FC236}">
                <a16:creationId xmlns:a16="http://schemas.microsoft.com/office/drawing/2014/main" id="{9518DFE0-E608-4ECA-8CFD-F59F063A0D21}"/>
              </a:ext>
            </a:extLst>
          </p:cNvPr>
          <p:cNvGrpSpPr/>
          <p:nvPr/>
        </p:nvGrpSpPr>
        <p:grpSpPr>
          <a:xfrm>
            <a:off x="2755072" y="1160243"/>
            <a:ext cx="544512" cy="514213"/>
            <a:chOff x="2754771" y="1197825"/>
            <a:chExt cx="544512" cy="514213"/>
          </a:xfrm>
        </p:grpSpPr>
        <p:sp>
          <p:nvSpPr>
            <p:cNvPr id="179" name="גרפיקה 177">
              <a:extLst>
                <a:ext uri="{FF2B5EF4-FFF2-40B4-BE49-F238E27FC236}">
                  <a16:creationId xmlns:a16="http://schemas.microsoft.com/office/drawing/2014/main" id="{4E10B4B0-F3C2-47D1-A231-6ECFEE1EF035}"/>
                </a:ext>
              </a:extLst>
            </p:cNvPr>
            <p:cNvSpPr/>
            <p:nvPr/>
          </p:nvSpPr>
          <p:spPr>
            <a:xfrm>
              <a:off x="2754771" y="1197825"/>
              <a:ext cx="227246" cy="227716"/>
            </a:xfrm>
            <a:custGeom>
              <a:avLst/>
              <a:gdLst>
                <a:gd name="connsiteX0" fmla="*/ 176979 w 227246"/>
                <a:gd name="connsiteY0" fmla="*/ 209585 h 227716"/>
                <a:gd name="connsiteX1" fmla="*/ 89457 w 227246"/>
                <a:gd name="connsiteY1" fmla="*/ 226679 h 227716"/>
                <a:gd name="connsiteX2" fmla="*/ 17662 w 227246"/>
                <a:gd name="connsiteY2" fmla="*/ 178132 h 227716"/>
                <a:gd name="connsiteX3" fmla="*/ 1252 w 227246"/>
                <a:gd name="connsiteY3" fmla="*/ 90610 h 227716"/>
                <a:gd name="connsiteX4" fmla="*/ 49799 w 227246"/>
                <a:gd name="connsiteY4" fmla="*/ 18131 h 227716"/>
                <a:gd name="connsiteX5" fmla="*/ 137321 w 227246"/>
                <a:gd name="connsiteY5" fmla="*/ 1037 h 227716"/>
                <a:gd name="connsiteX6" fmla="*/ 209116 w 227246"/>
                <a:gd name="connsiteY6" fmla="*/ 49584 h 227716"/>
                <a:gd name="connsiteX7" fmla="*/ 226210 w 227246"/>
                <a:gd name="connsiteY7" fmla="*/ 137106 h 227716"/>
                <a:gd name="connsiteX8" fmla="*/ 176979 w 227246"/>
                <a:gd name="connsiteY8" fmla="*/ 209585 h 22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246" h="227716">
                  <a:moveTo>
                    <a:pt x="176979" y="209585"/>
                  </a:moveTo>
                  <a:lnTo>
                    <a:pt x="89457" y="226679"/>
                  </a:lnTo>
                  <a:cubicBezTo>
                    <a:pt x="55953" y="232833"/>
                    <a:pt x="23816" y="210953"/>
                    <a:pt x="17662" y="178132"/>
                  </a:cubicBezTo>
                  <a:lnTo>
                    <a:pt x="1252" y="90610"/>
                  </a:lnTo>
                  <a:cubicBezTo>
                    <a:pt x="-5586" y="57106"/>
                    <a:pt x="16294" y="24969"/>
                    <a:pt x="49799" y="18131"/>
                  </a:cubicBezTo>
                  <a:lnTo>
                    <a:pt x="137321" y="1037"/>
                  </a:lnTo>
                  <a:cubicBezTo>
                    <a:pt x="170825" y="-5117"/>
                    <a:pt x="202962" y="16764"/>
                    <a:pt x="209116" y="49584"/>
                  </a:cubicBezTo>
                  <a:lnTo>
                    <a:pt x="226210" y="137106"/>
                  </a:lnTo>
                  <a:cubicBezTo>
                    <a:pt x="232364" y="170611"/>
                    <a:pt x="210484" y="203431"/>
                    <a:pt x="176979" y="209585"/>
                  </a:cubicBezTo>
                  <a:close/>
                </a:path>
              </a:pathLst>
            </a:custGeom>
            <a:solidFill>
              <a:schemeClr val="accent2"/>
            </a:solidFill>
            <a:ln w="2721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80" name="גרפיקה 177">
              <a:extLst>
                <a:ext uri="{FF2B5EF4-FFF2-40B4-BE49-F238E27FC236}">
                  <a16:creationId xmlns:a16="http://schemas.microsoft.com/office/drawing/2014/main" id="{4E10B4B0-F3C2-47D1-A231-6ECFEE1EF035}"/>
                </a:ext>
              </a:extLst>
            </p:cNvPr>
            <p:cNvSpPr/>
            <p:nvPr/>
          </p:nvSpPr>
          <p:spPr>
            <a:xfrm>
              <a:off x="2985414" y="1398168"/>
              <a:ext cx="313869" cy="313870"/>
            </a:xfrm>
            <a:custGeom>
              <a:avLst/>
              <a:gdLst>
                <a:gd name="connsiteX0" fmla="*/ 263603 w 313869"/>
                <a:gd name="connsiteY0" fmla="*/ 282064 h 313870"/>
                <a:gd name="connsiteX1" fmla="*/ 103602 w 313869"/>
                <a:gd name="connsiteY1" fmla="*/ 312834 h 313870"/>
                <a:gd name="connsiteX2" fmla="*/ 31806 w 313869"/>
                <a:gd name="connsiteY2" fmla="*/ 264286 h 313870"/>
                <a:gd name="connsiteX3" fmla="*/ 1037 w 313869"/>
                <a:gd name="connsiteY3" fmla="*/ 103602 h 313870"/>
                <a:gd name="connsiteX4" fmla="*/ 49584 w 313869"/>
                <a:gd name="connsiteY4" fmla="*/ 31806 h 313870"/>
                <a:gd name="connsiteX5" fmla="*/ 210269 w 313869"/>
                <a:gd name="connsiteY5" fmla="*/ 1037 h 313870"/>
                <a:gd name="connsiteX6" fmla="*/ 282065 w 313869"/>
                <a:gd name="connsiteY6" fmla="*/ 49584 h 313870"/>
                <a:gd name="connsiteX7" fmla="*/ 312834 w 313869"/>
                <a:gd name="connsiteY7" fmla="*/ 210269 h 313870"/>
                <a:gd name="connsiteX8" fmla="*/ 263603 w 313869"/>
                <a:gd name="connsiteY8" fmla="*/ 282064 h 31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869" h="313870">
                  <a:moveTo>
                    <a:pt x="263603" y="282064"/>
                  </a:moveTo>
                  <a:lnTo>
                    <a:pt x="103602" y="312834"/>
                  </a:lnTo>
                  <a:cubicBezTo>
                    <a:pt x="70097" y="318988"/>
                    <a:pt x="37960" y="297107"/>
                    <a:pt x="31806" y="264286"/>
                  </a:cubicBezTo>
                  <a:lnTo>
                    <a:pt x="1037" y="103602"/>
                  </a:lnTo>
                  <a:cubicBezTo>
                    <a:pt x="-5117" y="70097"/>
                    <a:pt x="16764" y="37960"/>
                    <a:pt x="49584" y="31806"/>
                  </a:cubicBezTo>
                  <a:lnTo>
                    <a:pt x="210269" y="1037"/>
                  </a:lnTo>
                  <a:cubicBezTo>
                    <a:pt x="243774" y="-5117"/>
                    <a:pt x="275911" y="16764"/>
                    <a:pt x="282065" y="49584"/>
                  </a:cubicBezTo>
                  <a:lnTo>
                    <a:pt x="312834" y="210269"/>
                  </a:lnTo>
                  <a:cubicBezTo>
                    <a:pt x="318988" y="243090"/>
                    <a:pt x="297107" y="275910"/>
                    <a:pt x="263603" y="282064"/>
                  </a:cubicBezTo>
                  <a:close/>
                </a:path>
              </a:pathLst>
            </a:custGeom>
            <a:noFill/>
            <a:ln w="2721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81" name="גרפיקה 177">
              <a:extLst>
                <a:ext uri="{FF2B5EF4-FFF2-40B4-BE49-F238E27FC236}">
                  <a16:creationId xmlns:a16="http://schemas.microsoft.com/office/drawing/2014/main" id="{4E10B4B0-F3C2-47D1-A231-6ECFEE1EF035}"/>
                </a:ext>
              </a:extLst>
            </p:cNvPr>
            <p:cNvSpPr/>
            <p:nvPr/>
          </p:nvSpPr>
          <p:spPr>
            <a:xfrm>
              <a:off x="2799783" y="1228263"/>
              <a:ext cx="146325" cy="137755"/>
            </a:xfrm>
            <a:custGeom>
              <a:avLst/>
              <a:gdLst>
                <a:gd name="connsiteX0" fmla="*/ 0 w 146325"/>
                <a:gd name="connsiteY0" fmla="*/ 106667 h 137755"/>
                <a:gd name="connsiteX1" fmla="*/ 28718 w 146325"/>
                <a:gd name="connsiteY1" fmla="*/ 130599 h 137755"/>
                <a:gd name="connsiteX2" fmla="*/ 74530 w 146325"/>
                <a:gd name="connsiteY2" fmla="*/ 122394 h 137755"/>
                <a:gd name="connsiteX3" fmla="*/ 146326 w 146325"/>
                <a:gd name="connsiteY3" fmla="*/ 0 h 137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25" h="137755">
                  <a:moveTo>
                    <a:pt x="0" y="106667"/>
                  </a:moveTo>
                  <a:lnTo>
                    <a:pt x="28718" y="130599"/>
                  </a:lnTo>
                  <a:cubicBezTo>
                    <a:pt x="43077" y="142907"/>
                    <a:pt x="64958" y="138804"/>
                    <a:pt x="74530" y="122394"/>
                  </a:cubicBezTo>
                  <a:lnTo>
                    <a:pt x="146326" y="0"/>
                  </a:lnTo>
                </a:path>
              </a:pathLst>
            </a:custGeom>
            <a:noFill/>
            <a:ln w="34018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82" name="גרפיקה 177">
              <a:extLst>
                <a:ext uri="{FF2B5EF4-FFF2-40B4-BE49-F238E27FC236}">
                  <a16:creationId xmlns:a16="http://schemas.microsoft.com/office/drawing/2014/main" id="{4E10B4B0-F3C2-47D1-A231-6ECFEE1EF035}"/>
                </a:ext>
              </a:extLst>
            </p:cNvPr>
            <p:cNvSpPr/>
            <p:nvPr/>
          </p:nvSpPr>
          <p:spPr>
            <a:xfrm>
              <a:off x="3063033" y="1435444"/>
              <a:ext cx="197608" cy="185952"/>
            </a:xfrm>
            <a:custGeom>
              <a:avLst/>
              <a:gdLst>
                <a:gd name="connsiteX0" fmla="*/ 0 w 197608"/>
                <a:gd name="connsiteY0" fmla="*/ 144274 h 185952"/>
                <a:gd name="connsiteX1" fmla="*/ 38291 w 197608"/>
                <a:gd name="connsiteY1" fmla="*/ 176411 h 185952"/>
                <a:gd name="connsiteX2" fmla="*/ 99830 w 197608"/>
                <a:gd name="connsiteY2" fmla="*/ 165471 h 185952"/>
                <a:gd name="connsiteX3" fmla="*/ 197608 w 197608"/>
                <a:gd name="connsiteY3" fmla="*/ 0 h 18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608" h="185952">
                  <a:moveTo>
                    <a:pt x="0" y="144274"/>
                  </a:moveTo>
                  <a:lnTo>
                    <a:pt x="38291" y="176411"/>
                  </a:lnTo>
                  <a:cubicBezTo>
                    <a:pt x="58120" y="192822"/>
                    <a:pt x="87522" y="187351"/>
                    <a:pt x="99830" y="165471"/>
                  </a:cubicBezTo>
                  <a:lnTo>
                    <a:pt x="197608" y="0"/>
                  </a:lnTo>
                </a:path>
              </a:pathLst>
            </a:custGeom>
            <a:noFill/>
            <a:ln w="34018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grpSp>
        <p:nvGrpSpPr>
          <p:cNvPr id="276" name="קבוצה 275">
            <a:extLst>
              <a:ext uri="{FF2B5EF4-FFF2-40B4-BE49-F238E27FC236}">
                <a16:creationId xmlns:a16="http://schemas.microsoft.com/office/drawing/2014/main" id="{598CBF63-B7AB-4F76-AF5A-AD3BF3817DE9}"/>
              </a:ext>
            </a:extLst>
          </p:cNvPr>
          <p:cNvGrpSpPr/>
          <p:nvPr/>
        </p:nvGrpSpPr>
        <p:grpSpPr>
          <a:xfrm>
            <a:off x="608320" y="1159162"/>
            <a:ext cx="723264" cy="487719"/>
            <a:chOff x="608320" y="1159162"/>
            <a:chExt cx="723264" cy="487719"/>
          </a:xfrm>
        </p:grpSpPr>
        <p:sp>
          <p:nvSpPr>
            <p:cNvPr id="271" name="גרפיקה 269">
              <a:extLst>
                <a:ext uri="{FF2B5EF4-FFF2-40B4-BE49-F238E27FC236}">
                  <a16:creationId xmlns:a16="http://schemas.microsoft.com/office/drawing/2014/main" id="{E09462C7-66F5-4756-8846-C32EEC798C17}"/>
                </a:ext>
              </a:extLst>
            </p:cNvPr>
            <p:cNvSpPr/>
            <p:nvPr/>
          </p:nvSpPr>
          <p:spPr>
            <a:xfrm>
              <a:off x="608320" y="1297677"/>
              <a:ext cx="349708" cy="349204"/>
            </a:xfrm>
            <a:custGeom>
              <a:avLst/>
              <a:gdLst>
                <a:gd name="connsiteX0" fmla="*/ 217656 w 349708"/>
                <a:gd name="connsiteY0" fmla="*/ 346825 h 349204"/>
                <a:gd name="connsiteX1" fmla="*/ 51035 w 349708"/>
                <a:gd name="connsiteY1" fmla="*/ 302495 h 349204"/>
                <a:gd name="connsiteX2" fmla="*/ 2118 w 349708"/>
                <a:gd name="connsiteY2" fmla="*/ 218420 h 349204"/>
                <a:gd name="connsiteX3" fmla="*/ 47213 w 349708"/>
                <a:gd name="connsiteY3" fmla="*/ 51035 h 349204"/>
                <a:gd name="connsiteX4" fmla="*/ 131288 w 349708"/>
                <a:gd name="connsiteY4" fmla="*/ 2118 h 349204"/>
                <a:gd name="connsiteX5" fmla="*/ 298673 w 349708"/>
                <a:gd name="connsiteY5" fmla="*/ 47213 h 349204"/>
                <a:gd name="connsiteX6" fmla="*/ 347590 w 349708"/>
                <a:gd name="connsiteY6" fmla="*/ 131288 h 349204"/>
                <a:gd name="connsiteX7" fmla="*/ 302495 w 349708"/>
                <a:gd name="connsiteY7" fmla="*/ 298673 h 349204"/>
                <a:gd name="connsiteX8" fmla="*/ 217656 w 349708"/>
                <a:gd name="connsiteY8" fmla="*/ 346825 h 34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9708" h="349204">
                  <a:moveTo>
                    <a:pt x="217656" y="346825"/>
                  </a:moveTo>
                  <a:lnTo>
                    <a:pt x="51035" y="302495"/>
                  </a:lnTo>
                  <a:cubicBezTo>
                    <a:pt x="14347" y="292559"/>
                    <a:pt x="-7053" y="255107"/>
                    <a:pt x="2118" y="218420"/>
                  </a:cubicBezTo>
                  <a:lnTo>
                    <a:pt x="47213" y="51035"/>
                  </a:lnTo>
                  <a:cubicBezTo>
                    <a:pt x="57149" y="14347"/>
                    <a:pt x="94601" y="-7053"/>
                    <a:pt x="131288" y="2118"/>
                  </a:cubicBezTo>
                  <a:lnTo>
                    <a:pt x="298673" y="47213"/>
                  </a:lnTo>
                  <a:cubicBezTo>
                    <a:pt x="335361" y="57149"/>
                    <a:pt x="356762" y="94601"/>
                    <a:pt x="347590" y="131288"/>
                  </a:cubicBezTo>
                  <a:lnTo>
                    <a:pt x="302495" y="298673"/>
                  </a:lnTo>
                  <a:cubicBezTo>
                    <a:pt x="292559" y="334596"/>
                    <a:pt x="254343" y="356761"/>
                    <a:pt x="217656" y="346825"/>
                  </a:cubicBezTo>
                  <a:close/>
                </a:path>
              </a:pathLst>
            </a:custGeom>
            <a:solidFill>
              <a:srgbClr val="FFFFFF"/>
            </a:solidFill>
            <a:ln w="30403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72" name="גרפיקה 269">
              <a:extLst>
                <a:ext uri="{FF2B5EF4-FFF2-40B4-BE49-F238E27FC236}">
                  <a16:creationId xmlns:a16="http://schemas.microsoft.com/office/drawing/2014/main" id="{E09462C7-66F5-4756-8846-C32EEC798C17}"/>
                </a:ext>
              </a:extLst>
            </p:cNvPr>
            <p:cNvSpPr/>
            <p:nvPr/>
          </p:nvSpPr>
          <p:spPr>
            <a:xfrm>
              <a:off x="673113" y="1421322"/>
              <a:ext cx="214008" cy="107004"/>
            </a:xfrm>
            <a:custGeom>
              <a:avLst/>
              <a:gdLst>
                <a:gd name="connsiteX0" fmla="*/ 214009 w 214008"/>
                <a:gd name="connsiteY0" fmla="*/ 0 h 107004"/>
                <a:gd name="connsiteX1" fmla="*/ 0 w 214008"/>
                <a:gd name="connsiteY1" fmla="*/ 107004 h 10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08" h="107004">
                  <a:moveTo>
                    <a:pt x="214009" y="0"/>
                  </a:moveTo>
                  <a:lnTo>
                    <a:pt x="0" y="107004"/>
                  </a:lnTo>
                </a:path>
              </a:pathLst>
            </a:custGeom>
            <a:ln w="3800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73" name="גרפיקה 269">
              <a:extLst>
                <a:ext uri="{FF2B5EF4-FFF2-40B4-BE49-F238E27FC236}">
                  <a16:creationId xmlns:a16="http://schemas.microsoft.com/office/drawing/2014/main" id="{E09462C7-66F5-4756-8846-C32EEC798C17}"/>
                </a:ext>
              </a:extLst>
            </p:cNvPr>
            <p:cNvSpPr/>
            <p:nvPr/>
          </p:nvSpPr>
          <p:spPr>
            <a:xfrm>
              <a:off x="734258" y="1375463"/>
              <a:ext cx="91718" cy="198722"/>
            </a:xfrm>
            <a:custGeom>
              <a:avLst/>
              <a:gdLst>
                <a:gd name="connsiteX0" fmla="*/ 0 w 91718"/>
                <a:gd name="connsiteY0" fmla="*/ 0 h 198722"/>
                <a:gd name="connsiteX1" fmla="*/ 91718 w 91718"/>
                <a:gd name="connsiteY1" fmla="*/ 198722 h 198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718" h="198722">
                  <a:moveTo>
                    <a:pt x="0" y="0"/>
                  </a:moveTo>
                  <a:lnTo>
                    <a:pt x="91718" y="198722"/>
                  </a:lnTo>
                </a:path>
              </a:pathLst>
            </a:custGeom>
            <a:ln w="3800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74" name="גרפיקה 269">
              <a:extLst>
                <a:ext uri="{FF2B5EF4-FFF2-40B4-BE49-F238E27FC236}">
                  <a16:creationId xmlns:a16="http://schemas.microsoft.com/office/drawing/2014/main" id="{E09462C7-66F5-4756-8846-C32EEC798C17}"/>
                </a:ext>
              </a:extLst>
            </p:cNvPr>
            <p:cNvSpPr/>
            <p:nvPr/>
          </p:nvSpPr>
          <p:spPr>
            <a:xfrm>
              <a:off x="923414" y="1187811"/>
              <a:ext cx="408170" cy="408170"/>
            </a:xfrm>
            <a:custGeom>
              <a:avLst/>
              <a:gdLst>
                <a:gd name="connsiteX0" fmla="*/ 352745 w 408170"/>
                <a:gd name="connsiteY0" fmla="*/ 363445 h 408170"/>
                <a:gd name="connsiteX1" fmla="*/ 124978 w 408170"/>
                <a:gd name="connsiteY1" fmla="*/ 407011 h 408170"/>
                <a:gd name="connsiteX2" fmla="*/ 44725 w 408170"/>
                <a:gd name="connsiteY2" fmla="*/ 352745 h 408170"/>
                <a:gd name="connsiteX3" fmla="*/ 1159 w 408170"/>
                <a:gd name="connsiteY3" fmla="*/ 124978 h 408170"/>
                <a:gd name="connsiteX4" fmla="*/ 55426 w 408170"/>
                <a:gd name="connsiteY4" fmla="*/ 44725 h 408170"/>
                <a:gd name="connsiteX5" fmla="*/ 283192 w 408170"/>
                <a:gd name="connsiteY5" fmla="*/ 1159 h 408170"/>
                <a:gd name="connsiteX6" fmla="*/ 363445 w 408170"/>
                <a:gd name="connsiteY6" fmla="*/ 55426 h 408170"/>
                <a:gd name="connsiteX7" fmla="*/ 407012 w 408170"/>
                <a:gd name="connsiteY7" fmla="*/ 283192 h 408170"/>
                <a:gd name="connsiteX8" fmla="*/ 352745 w 408170"/>
                <a:gd name="connsiteY8" fmla="*/ 363445 h 4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8170" h="408170">
                  <a:moveTo>
                    <a:pt x="352745" y="363445"/>
                  </a:moveTo>
                  <a:lnTo>
                    <a:pt x="124978" y="407011"/>
                  </a:lnTo>
                  <a:cubicBezTo>
                    <a:pt x="87527" y="413890"/>
                    <a:pt x="51604" y="389432"/>
                    <a:pt x="44725" y="352745"/>
                  </a:cubicBezTo>
                  <a:lnTo>
                    <a:pt x="1159" y="124978"/>
                  </a:lnTo>
                  <a:cubicBezTo>
                    <a:pt x="-5720" y="87527"/>
                    <a:pt x="18738" y="51604"/>
                    <a:pt x="55426" y="44725"/>
                  </a:cubicBezTo>
                  <a:lnTo>
                    <a:pt x="283192" y="1159"/>
                  </a:lnTo>
                  <a:cubicBezTo>
                    <a:pt x="320644" y="-5720"/>
                    <a:pt x="356567" y="18738"/>
                    <a:pt x="363445" y="55426"/>
                  </a:cubicBezTo>
                  <a:lnTo>
                    <a:pt x="407012" y="283192"/>
                  </a:lnTo>
                  <a:cubicBezTo>
                    <a:pt x="413890" y="319879"/>
                    <a:pt x="389432" y="356566"/>
                    <a:pt x="352745" y="363445"/>
                  </a:cubicBezTo>
                  <a:close/>
                </a:path>
              </a:pathLst>
            </a:custGeom>
            <a:solidFill>
              <a:schemeClr val="accent1"/>
            </a:solidFill>
            <a:ln w="30403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 dirty="0"/>
            </a:p>
          </p:txBody>
        </p:sp>
        <p:sp>
          <p:nvSpPr>
            <p:cNvPr id="275" name="גרפיקה 269">
              <a:extLst>
                <a:ext uri="{FF2B5EF4-FFF2-40B4-BE49-F238E27FC236}">
                  <a16:creationId xmlns:a16="http://schemas.microsoft.com/office/drawing/2014/main" id="{E09462C7-66F5-4756-8846-C32EEC798C17}"/>
                </a:ext>
              </a:extLst>
            </p:cNvPr>
            <p:cNvSpPr/>
            <p:nvPr/>
          </p:nvSpPr>
          <p:spPr>
            <a:xfrm>
              <a:off x="995655" y="1159162"/>
              <a:ext cx="327892" cy="346235"/>
            </a:xfrm>
            <a:custGeom>
              <a:avLst/>
              <a:gdLst>
                <a:gd name="connsiteX0" fmla="*/ 95540 w 327892"/>
                <a:gd name="connsiteY0" fmla="*/ 346235 h 346235"/>
                <a:gd name="connsiteX1" fmla="*/ 49681 w 327892"/>
                <a:gd name="connsiteY1" fmla="*/ 329420 h 346235"/>
                <a:gd name="connsiteX2" fmla="*/ 0 w 327892"/>
                <a:gd name="connsiteY2" fmla="*/ 288147 h 346235"/>
                <a:gd name="connsiteX3" fmla="*/ 24458 w 327892"/>
                <a:gd name="connsiteY3" fmla="*/ 259103 h 346235"/>
                <a:gd name="connsiteX4" fmla="*/ 74139 w 327892"/>
                <a:gd name="connsiteY4" fmla="*/ 300376 h 346235"/>
                <a:gd name="connsiteX5" fmla="*/ 101654 w 327892"/>
                <a:gd name="connsiteY5" fmla="*/ 308020 h 346235"/>
                <a:gd name="connsiteX6" fmla="*/ 125348 w 327892"/>
                <a:gd name="connsiteY6" fmla="*/ 291969 h 346235"/>
                <a:gd name="connsiteX7" fmla="*/ 295026 w 327892"/>
                <a:gd name="connsiteY7" fmla="*/ 0 h 346235"/>
                <a:gd name="connsiteX8" fmla="*/ 327892 w 327892"/>
                <a:gd name="connsiteY8" fmla="*/ 19108 h 346235"/>
                <a:gd name="connsiteX9" fmla="*/ 157449 w 327892"/>
                <a:gd name="connsiteY9" fmla="*/ 310313 h 346235"/>
                <a:gd name="connsiteX10" fmla="*/ 107769 w 327892"/>
                <a:gd name="connsiteY10" fmla="*/ 344707 h 346235"/>
                <a:gd name="connsiteX11" fmla="*/ 95540 w 327892"/>
                <a:gd name="connsiteY11" fmla="*/ 346235 h 34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7892" h="346235">
                  <a:moveTo>
                    <a:pt x="95540" y="346235"/>
                  </a:moveTo>
                  <a:cubicBezTo>
                    <a:pt x="78725" y="346235"/>
                    <a:pt x="62674" y="340121"/>
                    <a:pt x="49681" y="329420"/>
                  </a:cubicBezTo>
                  <a:lnTo>
                    <a:pt x="0" y="288147"/>
                  </a:lnTo>
                  <a:lnTo>
                    <a:pt x="24458" y="259103"/>
                  </a:lnTo>
                  <a:lnTo>
                    <a:pt x="74139" y="300376"/>
                  </a:lnTo>
                  <a:cubicBezTo>
                    <a:pt x="81782" y="306491"/>
                    <a:pt x="91718" y="309548"/>
                    <a:pt x="101654" y="308020"/>
                  </a:cubicBezTo>
                  <a:cubicBezTo>
                    <a:pt x="111590" y="306491"/>
                    <a:pt x="119998" y="300376"/>
                    <a:pt x="125348" y="291969"/>
                  </a:cubicBezTo>
                  <a:lnTo>
                    <a:pt x="295026" y="0"/>
                  </a:lnTo>
                  <a:lnTo>
                    <a:pt x="327892" y="19108"/>
                  </a:lnTo>
                  <a:lnTo>
                    <a:pt x="157449" y="310313"/>
                  </a:lnTo>
                  <a:cubicBezTo>
                    <a:pt x="146749" y="328656"/>
                    <a:pt x="128405" y="340885"/>
                    <a:pt x="107769" y="344707"/>
                  </a:cubicBezTo>
                  <a:cubicBezTo>
                    <a:pt x="103947" y="345471"/>
                    <a:pt x="99361" y="346235"/>
                    <a:pt x="95540" y="346235"/>
                  </a:cubicBezTo>
                  <a:close/>
                </a:path>
              </a:pathLst>
            </a:custGeom>
            <a:solidFill>
              <a:schemeClr val="bg2"/>
            </a:solidFill>
            <a:ln w="7601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grpSp>
        <p:nvGrpSpPr>
          <p:cNvPr id="283" name="קבוצה 282">
            <a:extLst>
              <a:ext uri="{FF2B5EF4-FFF2-40B4-BE49-F238E27FC236}">
                <a16:creationId xmlns:a16="http://schemas.microsoft.com/office/drawing/2014/main" id="{D0FF2573-E58E-4DA2-8E1D-61F290116CA3}"/>
              </a:ext>
            </a:extLst>
          </p:cNvPr>
          <p:cNvGrpSpPr/>
          <p:nvPr/>
        </p:nvGrpSpPr>
        <p:grpSpPr>
          <a:xfrm>
            <a:off x="7781568" y="2179054"/>
            <a:ext cx="591580" cy="500017"/>
            <a:chOff x="7781568" y="2201176"/>
            <a:chExt cx="591580" cy="500017"/>
          </a:xfrm>
        </p:grpSpPr>
        <p:sp>
          <p:nvSpPr>
            <p:cNvPr id="279" name="גרפיקה 277">
              <a:extLst>
                <a:ext uri="{FF2B5EF4-FFF2-40B4-BE49-F238E27FC236}">
                  <a16:creationId xmlns:a16="http://schemas.microsoft.com/office/drawing/2014/main" id="{77683D71-A5EE-4511-A88D-E6BE09E524B2}"/>
                </a:ext>
              </a:extLst>
            </p:cNvPr>
            <p:cNvSpPr/>
            <p:nvPr/>
          </p:nvSpPr>
          <p:spPr>
            <a:xfrm>
              <a:off x="7781568" y="2201176"/>
              <a:ext cx="591580" cy="500017"/>
            </a:xfrm>
            <a:custGeom>
              <a:avLst/>
              <a:gdLst>
                <a:gd name="connsiteX0" fmla="*/ 557390 w 591580"/>
                <a:gd name="connsiteY0" fmla="*/ 71576 h 500017"/>
                <a:gd name="connsiteX1" fmla="*/ 214119 w 591580"/>
                <a:gd name="connsiteY1" fmla="*/ 883 h 500017"/>
                <a:gd name="connsiteX2" fmla="*/ 163138 w 591580"/>
                <a:gd name="connsiteY2" fmla="*/ 34190 h 500017"/>
                <a:gd name="connsiteX3" fmla="*/ 102641 w 591580"/>
                <a:gd name="connsiteY3" fmla="*/ 329879 h 500017"/>
                <a:gd name="connsiteX4" fmla="*/ 0 w 591580"/>
                <a:gd name="connsiteY4" fmla="*/ 402611 h 500017"/>
                <a:gd name="connsiteX5" fmla="*/ 126432 w 591580"/>
                <a:gd name="connsiteY5" fmla="*/ 428442 h 500017"/>
                <a:gd name="connsiteX6" fmla="*/ 168576 w 591580"/>
                <a:gd name="connsiteY6" fmla="*/ 437278 h 500017"/>
                <a:gd name="connsiteX7" fmla="*/ 469703 w 591580"/>
                <a:gd name="connsiteY7" fmla="*/ 499135 h 500017"/>
                <a:gd name="connsiteX8" fmla="*/ 520684 w 591580"/>
                <a:gd name="connsiteY8" fmla="*/ 465828 h 500017"/>
                <a:gd name="connsiteX9" fmla="*/ 590697 w 591580"/>
                <a:gd name="connsiteY9" fmla="*/ 122557 h 500017"/>
                <a:gd name="connsiteX10" fmla="*/ 557390 w 591580"/>
                <a:gd name="connsiteY10" fmla="*/ 71576 h 50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1580" h="500017">
                  <a:moveTo>
                    <a:pt x="557390" y="71576"/>
                  </a:moveTo>
                  <a:lnTo>
                    <a:pt x="214119" y="883"/>
                  </a:lnTo>
                  <a:cubicBezTo>
                    <a:pt x="191008" y="-3875"/>
                    <a:pt x="167897" y="11079"/>
                    <a:pt x="163138" y="34190"/>
                  </a:cubicBezTo>
                  <a:lnTo>
                    <a:pt x="102641" y="329879"/>
                  </a:lnTo>
                  <a:lnTo>
                    <a:pt x="0" y="402611"/>
                  </a:lnTo>
                  <a:lnTo>
                    <a:pt x="126432" y="428442"/>
                  </a:lnTo>
                  <a:lnTo>
                    <a:pt x="168576" y="437278"/>
                  </a:lnTo>
                  <a:lnTo>
                    <a:pt x="469703" y="499135"/>
                  </a:lnTo>
                  <a:cubicBezTo>
                    <a:pt x="492814" y="503893"/>
                    <a:pt x="515925" y="488939"/>
                    <a:pt x="520684" y="465828"/>
                  </a:cubicBezTo>
                  <a:lnTo>
                    <a:pt x="590697" y="122557"/>
                  </a:lnTo>
                  <a:cubicBezTo>
                    <a:pt x="595455" y="99446"/>
                    <a:pt x="580501" y="76334"/>
                    <a:pt x="557390" y="71576"/>
                  </a:cubicBezTo>
                  <a:close/>
                </a:path>
              </a:pathLst>
            </a:custGeom>
            <a:solidFill>
              <a:srgbClr val="FFFFFF"/>
            </a:solidFill>
            <a:ln w="27156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grpSp>
          <p:nvGrpSpPr>
            <p:cNvPr id="280" name="גרפיקה 277">
              <a:extLst>
                <a:ext uri="{FF2B5EF4-FFF2-40B4-BE49-F238E27FC236}">
                  <a16:creationId xmlns:a16="http://schemas.microsoft.com/office/drawing/2014/main" id="{3E948A90-BC3F-417D-B62E-F211E5090C75}"/>
                </a:ext>
              </a:extLst>
            </p:cNvPr>
            <p:cNvGrpSpPr/>
            <p:nvPr/>
          </p:nvGrpSpPr>
          <p:grpSpPr>
            <a:xfrm>
              <a:off x="7980053" y="2292465"/>
              <a:ext cx="286172" cy="312002"/>
              <a:chOff x="7980053" y="2292465"/>
              <a:chExt cx="286172" cy="312002"/>
            </a:xfrm>
          </p:grpSpPr>
          <p:sp>
            <p:nvSpPr>
              <p:cNvPr id="281" name="גרפיקה 277">
                <a:extLst>
                  <a:ext uri="{FF2B5EF4-FFF2-40B4-BE49-F238E27FC236}">
                    <a16:creationId xmlns:a16="http://schemas.microsoft.com/office/drawing/2014/main" id="{C7159445-98EB-4C4C-81F6-7428EB0EE431}"/>
                  </a:ext>
                </a:extLst>
              </p:cNvPr>
              <p:cNvSpPr/>
              <p:nvPr/>
            </p:nvSpPr>
            <p:spPr>
              <a:xfrm>
                <a:off x="7999086" y="2310818"/>
                <a:ext cx="250145" cy="274616"/>
              </a:xfrm>
              <a:custGeom>
                <a:avLst/>
                <a:gdLst>
                  <a:gd name="connsiteX0" fmla="*/ 149544 w 250145"/>
                  <a:gd name="connsiteY0" fmla="*/ 258982 h 274616"/>
                  <a:gd name="connsiteX1" fmla="*/ 99243 w 250145"/>
                  <a:gd name="connsiteY1" fmla="*/ 143426 h 274616"/>
                  <a:gd name="connsiteX2" fmla="*/ 89726 w 250145"/>
                  <a:gd name="connsiteY2" fmla="*/ 162459 h 274616"/>
                  <a:gd name="connsiteX3" fmla="*/ 63896 w 250145"/>
                  <a:gd name="connsiteY3" fmla="*/ 241309 h 274616"/>
                  <a:gd name="connsiteX4" fmla="*/ 0 w 250145"/>
                  <a:gd name="connsiteY4" fmla="*/ 228394 h 274616"/>
                  <a:gd name="connsiteX5" fmla="*/ 27190 w 250145"/>
                  <a:gd name="connsiteY5" fmla="*/ 146825 h 274616"/>
                  <a:gd name="connsiteX6" fmla="*/ 74092 w 250145"/>
                  <a:gd name="connsiteY6" fmla="*/ 86327 h 274616"/>
                  <a:gd name="connsiteX7" fmla="*/ 36026 w 250145"/>
                  <a:gd name="connsiteY7" fmla="*/ 0 h 274616"/>
                  <a:gd name="connsiteX8" fmla="*/ 112837 w 250145"/>
                  <a:gd name="connsiteY8" fmla="*/ 15634 h 274616"/>
                  <a:gd name="connsiteX9" fmla="*/ 154982 w 250145"/>
                  <a:gd name="connsiteY9" fmla="*/ 110798 h 274616"/>
                  <a:gd name="connsiteX10" fmla="*/ 157701 w 250145"/>
                  <a:gd name="connsiteY10" fmla="*/ 108079 h 274616"/>
                  <a:gd name="connsiteX11" fmla="*/ 169256 w 250145"/>
                  <a:gd name="connsiteY11" fmla="*/ 81569 h 274616"/>
                  <a:gd name="connsiteX12" fmla="*/ 186250 w 250145"/>
                  <a:gd name="connsiteY12" fmla="*/ 31268 h 274616"/>
                  <a:gd name="connsiteX13" fmla="*/ 250146 w 250145"/>
                  <a:gd name="connsiteY13" fmla="*/ 44183 h 274616"/>
                  <a:gd name="connsiteX14" fmla="*/ 232472 w 250145"/>
                  <a:gd name="connsiteY14" fmla="*/ 98563 h 274616"/>
                  <a:gd name="connsiteX15" fmla="*/ 209361 w 250145"/>
                  <a:gd name="connsiteY15" fmla="*/ 144106 h 274616"/>
                  <a:gd name="connsiteX16" fmla="*/ 179452 w 250145"/>
                  <a:gd name="connsiteY16" fmla="*/ 166537 h 274616"/>
                  <a:gd name="connsiteX17" fmla="*/ 227034 w 250145"/>
                  <a:gd name="connsiteY17" fmla="*/ 274616 h 274616"/>
                  <a:gd name="connsiteX18" fmla="*/ 149544 w 250145"/>
                  <a:gd name="connsiteY18" fmla="*/ 258982 h 274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50145" h="274616">
                    <a:moveTo>
                      <a:pt x="149544" y="258982"/>
                    </a:moveTo>
                    <a:lnTo>
                      <a:pt x="99243" y="143426"/>
                    </a:lnTo>
                    <a:cubicBezTo>
                      <a:pt x="95164" y="147504"/>
                      <a:pt x="92445" y="154302"/>
                      <a:pt x="89726" y="162459"/>
                    </a:cubicBezTo>
                    <a:lnTo>
                      <a:pt x="63896" y="241309"/>
                    </a:lnTo>
                    <a:lnTo>
                      <a:pt x="0" y="228394"/>
                    </a:lnTo>
                    <a:lnTo>
                      <a:pt x="27190" y="146825"/>
                    </a:lnTo>
                    <a:cubicBezTo>
                      <a:pt x="36706" y="117596"/>
                      <a:pt x="53020" y="97203"/>
                      <a:pt x="74092" y="86327"/>
                    </a:cubicBezTo>
                    <a:lnTo>
                      <a:pt x="36026" y="0"/>
                    </a:lnTo>
                    <a:lnTo>
                      <a:pt x="112837" y="15634"/>
                    </a:lnTo>
                    <a:lnTo>
                      <a:pt x="154982" y="110798"/>
                    </a:lnTo>
                    <a:cubicBezTo>
                      <a:pt x="156341" y="110118"/>
                      <a:pt x="157021" y="108759"/>
                      <a:pt x="157701" y="108079"/>
                    </a:cubicBezTo>
                    <a:cubicBezTo>
                      <a:pt x="160419" y="104681"/>
                      <a:pt x="163818" y="97883"/>
                      <a:pt x="169256" y="81569"/>
                    </a:cubicBezTo>
                    <a:lnTo>
                      <a:pt x="186250" y="31268"/>
                    </a:lnTo>
                    <a:lnTo>
                      <a:pt x="250146" y="44183"/>
                    </a:lnTo>
                    <a:lnTo>
                      <a:pt x="232472" y="98563"/>
                    </a:lnTo>
                    <a:cubicBezTo>
                      <a:pt x="226355" y="117596"/>
                      <a:pt x="218198" y="132550"/>
                      <a:pt x="209361" y="144106"/>
                    </a:cubicBezTo>
                    <a:cubicBezTo>
                      <a:pt x="201884" y="152942"/>
                      <a:pt x="192367" y="160419"/>
                      <a:pt x="179452" y="166537"/>
                    </a:cubicBezTo>
                    <a:lnTo>
                      <a:pt x="227034" y="274616"/>
                    </a:lnTo>
                    <a:lnTo>
                      <a:pt x="149544" y="258982"/>
                    </a:lnTo>
                    <a:close/>
                  </a:path>
                </a:pathLst>
              </a:custGeom>
              <a:solidFill>
                <a:schemeClr val="accent1"/>
              </a:solidFill>
              <a:ln w="6789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282" name="גרפיקה 277">
                <a:extLst>
                  <a:ext uri="{FF2B5EF4-FFF2-40B4-BE49-F238E27FC236}">
                    <a16:creationId xmlns:a16="http://schemas.microsoft.com/office/drawing/2014/main" id="{00E718C0-3789-46B6-B451-3921FA586D85}"/>
                  </a:ext>
                </a:extLst>
              </p:cNvPr>
              <p:cNvSpPr/>
              <p:nvPr/>
            </p:nvSpPr>
            <p:spPr>
              <a:xfrm>
                <a:off x="7980053" y="2292465"/>
                <a:ext cx="286172" cy="312002"/>
              </a:xfrm>
              <a:custGeom>
                <a:avLst/>
                <a:gdLst>
                  <a:gd name="connsiteX0" fmla="*/ 76811 w 286172"/>
                  <a:gd name="connsiteY0" fmla="*/ 36706 h 312002"/>
                  <a:gd name="connsiteX1" fmla="*/ 120994 w 286172"/>
                  <a:gd name="connsiteY1" fmla="*/ 45543 h 312002"/>
                  <a:gd name="connsiteX2" fmla="*/ 166537 w 286172"/>
                  <a:gd name="connsiteY2" fmla="*/ 148184 h 312002"/>
                  <a:gd name="connsiteX3" fmla="*/ 186250 w 286172"/>
                  <a:gd name="connsiteY3" fmla="*/ 133909 h 312002"/>
                  <a:gd name="connsiteX4" fmla="*/ 199845 w 286172"/>
                  <a:gd name="connsiteY4" fmla="*/ 103321 h 312002"/>
                  <a:gd name="connsiteX5" fmla="*/ 212760 w 286172"/>
                  <a:gd name="connsiteY5" fmla="*/ 63896 h 312002"/>
                  <a:gd name="connsiteX6" fmla="*/ 250146 w 286172"/>
                  <a:gd name="connsiteY6" fmla="*/ 71373 h 312002"/>
                  <a:gd name="connsiteX7" fmla="*/ 237910 w 286172"/>
                  <a:gd name="connsiteY7" fmla="*/ 112837 h 312002"/>
                  <a:gd name="connsiteX8" fmla="*/ 216838 w 286172"/>
                  <a:gd name="connsiteY8" fmla="*/ 153622 h 312002"/>
                  <a:gd name="connsiteX9" fmla="*/ 179452 w 286172"/>
                  <a:gd name="connsiteY9" fmla="*/ 177413 h 312002"/>
                  <a:gd name="connsiteX10" fmla="*/ 222276 w 286172"/>
                  <a:gd name="connsiteY10" fmla="*/ 273937 h 312002"/>
                  <a:gd name="connsiteX11" fmla="*/ 178093 w 286172"/>
                  <a:gd name="connsiteY11" fmla="*/ 265100 h 312002"/>
                  <a:gd name="connsiteX12" fmla="*/ 123713 w 286172"/>
                  <a:gd name="connsiteY12" fmla="*/ 141387 h 312002"/>
                  <a:gd name="connsiteX13" fmla="*/ 95164 w 286172"/>
                  <a:gd name="connsiteY13" fmla="*/ 176054 h 312002"/>
                  <a:gd name="connsiteX14" fmla="*/ 72733 w 286172"/>
                  <a:gd name="connsiteY14" fmla="*/ 243348 h 312002"/>
                  <a:gd name="connsiteX15" fmla="*/ 35347 w 286172"/>
                  <a:gd name="connsiteY15" fmla="*/ 235871 h 312002"/>
                  <a:gd name="connsiteX16" fmla="*/ 57778 w 286172"/>
                  <a:gd name="connsiteY16" fmla="*/ 168576 h 312002"/>
                  <a:gd name="connsiteX17" fmla="*/ 110118 w 286172"/>
                  <a:gd name="connsiteY17" fmla="*/ 111478 h 312002"/>
                  <a:gd name="connsiteX18" fmla="*/ 76811 w 286172"/>
                  <a:gd name="connsiteY18" fmla="*/ 36706 h 312002"/>
                  <a:gd name="connsiteX19" fmla="*/ 31268 w 286172"/>
                  <a:gd name="connsiteY19" fmla="*/ 0 h 312002"/>
                  <a:gd name="connsiteX20" fmla="*/ 52340 w 286172"/>
                  <a:gd name="connsiteY20" fmla="*/ 48262 h 312002"/>
                  <a:gd name="connsiteX21" fmla="*/ 74772 w 286172"/>
                  <a:gd name="connsiteY21" fmla="*/ 99243 h 312002"/>
                  <a:gd name="connsiteX22" fmla="*/ 31948 w 286172"/>
                  <a:gd name="connsiteY22" fmla="*/ 161099 h 312002"/>
                  <a:gd name="connsiteX23" fmla="*/ 9516 w 286172"/>
                  <a:gd name="connsiteY23" fmla="*/ 228394 h 312002"/>
                  <a:gd name="connsiteX24" fmla="*/ 0 w 286172"/>
                  <a:gd name="connsiteY24" fmla="*/ 257623 h 312002"/>
                  <a:gd name="connsiteX25" fmla="*/ 29909 w 286172"/>
                  <a:gd name="connsiteY25" fmla="*/ 263741 h 312002"/>
                  <a:gd name="connsiteX26" fmla="*/ 67295 w 286172"/>
                  <a:gd name="connsiteY26" fmla="*/ 271218 h 312002"/>
                  <a:gd name="connsiteX27" fmla="*/ 91086 w 286172"/>
                  <a:gd name="connsiteY27" fmla="*/ 275976 h 312002"/>
                  <a:gd name="connsiteX28" fmla="*/ 98563 w 286172"/>
                  <a:gd name="connsiteY28" fmla="*/ 252865 h 312002"/>
                  <a:gd name="connsiteX29" fmla="*/ 117596 w 286172"/>
                  <a:gd name="connsiteY29" fmla="*/ 195766 h 312002"/>
                  <a:gd name="connsiteX30" fmla="*/ 152942 w 286172"/>
                  <a:gd name="connsiteY30" fmla="*/ 276656 h 312002"/>
                  <a:gd name="connsiteX31" fmla="*/ 158380 w 286172"/>
                  <a:gd name="connsiteY31" fmla="*/ 289571 h 312002"/>
                  <a:gd name="connsiteX32" fmla="*/ 171975 w 286172"/>
                  <a:gd name="connsiteY32" fmla="*/ 292290 h 312002"/>
                  <a:gd name="connsiteX33" fmla="*/ 216158 w 286172"/>
                  <a:gd name="connsiteY33" fmla="*/ 301126 h 312002"/>
                  <a:gd name="connsiteX34" fmla="*/ 267819 w 286172"/>
                  <a:gd name="connsiteY34" fmla="*/ 312002 h 312002"/>
                  <a:gd name="connsiteX35" fmla="*/ 246747 w 286172"/>
                  <a:gd name="connsiteY35" fmla="*/ 263741 h 312002"/>
                  <a:gd name="connsiteX36" fmla="*/ 214799 w 286172"/>
                  <a:gd name="connsiteY36" fmla="*/ 191008 h 312002"/>
                  <a:gd name="connsiteX37" fmla="*/ 237910 w 286172"/>
                  <a:gd name="connsiteY37" fmla="*/ 171295 h 312002"/>
                  <a:gd name="connsiteX38" fmla="*/ 263741 w 286172"/>
                  <a:gd name="connsiteY38" fmla="*/ 121674 h 312002"/>
                  <a:gd name="connsiteX39" fmla="*/ 276656 w 286172"/>
                  <a:gd name="connsiteY39" fmla="*/ 81569 h 312002"/>
                  <a:gd name="connsiteX40" fmla="*/ 286172 w 286172"/>
                  <a:gd name="connsiteY40" fmla="*/ 53020 h 312002"/>
                  <a:gd name="connsiteX41" fmla="*/ 256263 w 286172"/>
                  <a:gd name="connsiteY41" fmla="*/ 46902 h 312002"/>
                  <a:gd name="connsiteX42" fmla="*/ 218877 w 286172"/>
                  <a:gd name="connsiteY42" fmla="*/ 38066 h 312002"/>
                  <a:gd name="connsiteX43" fmla="*/ 195086 w 286172"/>
                  <a:gd name="connsiteY43" fmla="*/ 33307 h 312002"/>
                  <a:gd name="connsiteX44" fmla="*/ 187609 w 286172"/>
                  <a:gd name="connsiteY44" fmla="*/ 56419 h 312002"/>
                  <a:gd name="connsiteX45" fmla="*/ 174694 w 286172"/>
                  <a:gd name="connsiteY45" fmla="*/ 95844 h 312002"/>
                  <a:gd name="connsiteX46" fmla="*/ 174014 w 286172"/>
                  <a:gd name="connsiteY46" fmla="*/ 97883 h 312002"/>
                  <a:gd name="connsiteX47" fmla="*/ 146145 w 286172"/>
                  <a:gd name="connsiteY47" fmla="*/ 35347 h 312002"/>
                  <a:gd name="connsiteX48" fmla="*/ 140707 w 286172"/>
                  <a:gd name="connsiteY48" fmla="*/ 22432 h 312002"/>
                  <a:gd name="connsiteX49" fmla="*/ 127112 w 286172"/>
                  <a:gd name="connsiteY49" fmla="*/ 19713 h 312002"/>
                  <a:gd name="connsiteX50" fmla="*/ 82929 w 286172"/>
                  <a:gd name="connsiteY50" fmla="*/ 10876 h 312002"/>
                  <a:gd name="connsiteX51" fmla="*/ 31268 w 286172"/>
                  <a:gd name="connsiteY51" fmla="*/ 0 h 312002"/>
                  <a:gd name="connsiteX52" fmla="*/ 31268 w 286172"/>
                  <a:gd name="connsiteY52" fmla="*/ 0 h 31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86172" h="312002">
                    <a:moveTo>
                      <a:pt x="76811" y="36706"/>
                    </a:moveTo>
                    <a:lnTo>
                      <a:pt x="120994" y="45543"/>
                    </a:lnTo>
                    <a:lnTo>
                      <a:pt x="166537" y="148184"/>
                    </a:lnTo>
                    <a:cubicBezTo>
                      <a:pt x="175374" y="144785"/>
                      <a:pt x="182171" y="140027"/>
                      <a:pt x="186250" y="133909"/>
                    </a:cubicBezTo>
                    <a:cubicBezTo>
                      <a:pt x="190328" y="127792"/>
                      <a:pt x="195086" y="118275"/>
                      <a:pt x="199845" y="103321"/>
                    </a:cubicBezTo>
                    <a:lnTo>
                      <a:pt x="212760" y="63896"/>
                    </a:lnTo>
                    <a:lnTo>
                      <a:pt x="250146" y="71373"/>
                    </a:lnTo>
                    <a:lnTo>
                      <a:pt x="237910" y="112837"/>
                    </a:lnTo>
                    <a:cubicBezTo>
                      <a:pt x="232472" y="129831"/>
                      <a:pt x="224995" y="144106"/>
                      <a:pt x="216838" y="153622"/>
                    </a:cubicBezTo>
                    <a:cubicBezTo>
                      <a:pt x="208681" y="163818"/>
                      <a:pt x="196446" y="171975"/>
                      <a:pt x="179452" y="177413"/>
                    </a:cubicBezTo>
                    <a:lnTo>
                      <a:pt x="222276" y="273937"/>
                    </a:lnTo>
                    <a:lnTo>
                      <a:pt x="178093" y="265100"/>
                    </a:lnTo>
                    <a:lnTo>
                      <a:pt x="123713" y="141387"/>
                    </a:lnTo>
                    <a:cubicBezTo>
                      <a:pt x="110798" y="145465"/>
                      <a:pt x="101282" y="157021"/>
                      <a:pt x="95164" y="176054"/>
                    </a:cubicBezTo>
                    <a:lnTo>
                      <a:pt x="72733" y="243348"/>
                    </a:lnTo>
                    <a:lnTo>
                      <a:pt x="35347" y="235871"/>
                    </a:lnTo>
                    <a:lnTo>
                      <a:pt x="57778" y="168576"/>
                    </a:lnTo>
                    <a:cubicBezTo>
                      <a:pt x="67974" y="137308"/>
                      <a:pt x="85648" y="118275"/>
                      <a:pt x="110118" y="111478"/>
                    </a:cubicBezTo>
                    <a:lnTo>
                      <a:pt x="76811" y="36706"/>
                    </a:lnTo>
                    <a:moveTo>
                      <a:pt x="31268" y="0"/>
                    </a:moveTo>
                    <a:lnTo>
                      <a:pt x="52340" y="48262"/>
                    </a:lnTo>
                    <a:lnTo>
                      <a:pt x="74772" y="99243"/>
                    </a:lnTo>
                    <a:cubicBezTo>
                      <a:pt x="58458" y="110798"/>
                      <a:pt x="42144" y="129151"/>
                      <a:pt x="31948" y="161099"/>
                    </a:cubicBezTo>
                    <a:lnTo>
                      <a:pt x="9516" y="228394"/>
                    </a:lnTo>
                    <a:lnTo>
                      <a:pt x="0" y="257623"/>
                    </a:lnTo>
                    <a:lnTo>
                      <a:pt x="29909" y="263741"/>
                    </a:lnTo>
                    <a:lnTo>
                      <a:pt x="67295" y="271218"/>
                    </a:lnTo>
                    <a:lnTo>
                      <a:pt x="91086" y="275976"/>
                    </a:lnTo>
                    <a:lnTo>
                      <a:pt x="98563" y="252865"/>
                    </a:lnTo>
                    <a:lnTo>
                      <a:pt x="117596" y="195766"/>
                    </a:lnTo>
                    <a:lnTo>
                      <a:pt x="152942" y="276656"/>
                    </a:lnTo>
                    <a:lnTo>
                      <a:pt x="158380" y="289571"/>
                    </a:lnTo>
                    <a:lnTo>
                      <a:pt x="171975" y="292290"/>
                    </a:lnTo>
                    <a:lnTo>
                      <a:pt x="216158" y="301126"/>
                    </a:lnTo>
                    <a:lnTo>
                      <a:pt x="267819" y="312002"/>
                    </a:lnTo>
                    <a:lnTo>
                      <a:pt x="246747" y="263741"/>
                    </a:lnTo>
                    <a:lnTo>
                      <a:pt x="214799" y="191008"/>
                    </a:lnTo>
                    <a:cubicBezTo>
                      <a:pt x="223636" y="185570"/>
                      <a:pt x="231793" y="178773"/>
                      <a:pt x="237910" y="171295"/>
                    </a:cubicBezTo>
                    <a:cubicBezTo>
                      <a:pt x="248786" y="158380"/>
                      <a:pt x="256943" y="142066"/>
                      <a:pt x="263741" y="121674"/>
                    </a:cubicBezTo>
                    <a:lnTo>
                      <a:pt x="276656" y="81569"/>
                    </a:lnTo>
                    <a:lnTo>
                      <a:pt x="286172" y="53020"/>
                    </a:lnTo>
                    <a:lnTo>
                      <a:pt x="256263" y="46902"/>
                    </a:lnTo>
                    <a:lnTo>
                      <a:pt x="218877" y="38066"/>
                    </a:lnTo>
                    <a:lnTo>
                      <a:pt x="195086" y="33307"/>
                    </a:lnTo>
                    <a:lnTo>
                      <a:pt x="187609" y="56419"/>
                    </a:lnTo>
                    <a:lnTo>
                      <a:pt x="174694" y="95844"/>
                    </a:lnTo>
                    <a:cubicBezTo>
                      <a:pt x="174694" y="96524"/>
                      <a:pt x="174014" y="97203"/>
                      <a:pt x="174014" y="97883"/>
                    </a:cubicBezTo>
                    <a:lnTo>
                      <a:pt x="146145" y="35347"/>
                    </a:lnTo>
                    <a:lnTo>
                      <a:pt x="140707" y="22432"/>
                    </a:lnTo>
                    <a:lnTo>
                      <a:pt x="127112" y="19713"/>
                    </a:lnTo>
                    <a:lnTo>
                      <a:pt x="82929" y="10876"/>
                    </a:lnTo>
                    <a:lnTo>
                      <a:pt x="31268" y="0"/>
                    </a:lnTo>
                    <a:lnTo>
                      <a:pt x="31268" y="0"/>
                    </a:lnTo>
                    <a:close/>
                  </a:path>
                </a:pathLst>
              </a:custGeom>
              <a:solidFill>
                <a:schemeClr val="bg2"/>
              </a:solidFill>
              <a:ln w="67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</p:grpSp>
      <p:sp>
        <p:nvSpPr>
          <p:cNvPr id="286" name="גרפיקה 284">
            <a:extLst>
              <a:ext uri="{FF2B5EF4-FFF2-40B4-BE49-F238E27FC236}">
                <a16:creationId xmlns:a16="http://schemas.microsoft.com/office/drawing/2014/main" id="{1728541B-1E98-4782-815C-6A427DDF6BA4}"/>
              </a:ext>
            </a:extLst>
          </p:cNvPr>
          <p:cNvSpPr/>
          <p:nvPr/>
        </p:nvSpPr>
        <p:spPr>
          <a:xfrm>
            <a:off x="6880891" y="2186391"/>
            <a:ext cx="470829" cy="639088"/>
          </a:xfrm>
          <a:custGeom>
            <a:avLst/>
            <a:gdLst>
              <a:gd name="connsiteX0" fmla="*/ 212330 w 470829"/>
              <a:gd name="connsiteY0" fmla="*/ 384936 h 639088"/>
              <a:gd name="connsiteX1" fmla="*/ 215063 w 470829"/>
              <a:gd name="connsiteY1" fmla="*/ 393136 h 639088"/>
              <a:gd name="connsiteX2" fmla="*/ 296377 w 470829"/>
              <a:gd name="connsiteY2" fmla="*/ 568064 h 639088"/>
              <a:gd name="connsiteX3" fmla="*/ 275194 w 470829"/>
              <a:gd name="connsiteY3" fmla="*/ 628195 h 639088"/>
              <a:gd name="connsiteX4" fmla="*/ 231463 w 470829"/>
              <a:gd name="connsiteY4" fmla="*/ 614529 h 639088"/>
              <a:gd name="connsiteX5" fmla="*/ 199347 w 470829"/>
              <a:gd name="connsiteY5" fmla="*/ 548931 h 639088"/>
              <a:gd name="connsiteX6" fmla="*/ 149465 w 470829"/>
              <a:gd name="connsiteY6" fmla="*/ 439601 h 639088"/>
              <a:gd name="connsiteX7" fmla="*/ 146049 w 470829"/>
              <a:gd name="connsiteY7" fmla="*/ 433451 h 639088"/>
              <a:gd name="connsiteX8" fmla="*/ 125549 w 470829"/>
              <a:gd name="connsiteY8" fmla="*/ 480600 h 639088"/>
              <a:gd name="connsiteX9" fmla="*/ 76351 w 470829"/>
              <a:gd name="connsiteY9" fmla="*/ 611796 h 639088"/>
              <a:gd name="connsiteX10" fmla="*/ 58585 w 470829"/>
              <a:gd name="connsiteY10" fmla="*/ 635028 h 639088"/>
              <a:gd name="connsiteX11" fmla="*/ 16903 w 470829"/>
              <a:gd name="connsiteY11" fmla="*/ 628878 h 639088"/>
              <a:gd name="connsiteX12" fmla="*/ 1187 w 470829"/>
              <a:gd name="connsiteY12" fmla="*/ 589930 h 639088"/>
              <a:gd name="connsiteX13" fmla="*/ 20319 w 470829"/>
              <a:gd name="connsiteY13" fmla="*/ 531848 h 639088"/>
              <a:gd name="connsiteX14" fmla="*/ 99584 w 470829"/>
              <a:gd name="connsiteY14" fmla="*/ 346671 h 639088"/>
              <a:gd name="connsiteX15" fmla="*/ 128283 w 470829"/>
              <a:gd name="connsiteY15" fmla="*/ 281073 h 639088"/>
              <a:gd name="connsiteX16" fmla="*/ 196614 w 470829"/>
              <a:gd name="connsiteY16" fmla="*/ 155344 h 639088"/>
              <a:gd name="connsiteX17" fmla="*/ 255378 w 470829"/>
              <a:gd name="connsiteY17" fmla="*/ 78129 h 639088"/>
              <a:gd name="connsiteX18" fmla="*/ 405707 w 470829"/>
              <a:gd name="connsiteY18" fmla="*/ 3648 h 639088"/>
              <a:gd name="connsiteX19" fmla="*/ 430989 w 470829"/>
              <a:gd name="connsiteY19" fmla="*/ 232 h 639088"/>
              <a:gd name="connsiteX20" fmla="*/ 469938 w 470829"/>
              <a:gd name="connsiteY20" fmla="*/ 42597 h 639088"/>
              <a:gd name="connsiteX21" fmla="*/ 450805 w 470829"/>
              <a:gd name="connsiteY21" fmla="*/ 61047 h 639088"/>
              <a:gd name="connsiteX22" fmla="*/ 400240 w 470829"/>
              <a:gd name="connsiteY22" fmla="*/ 69930 h 639088"/>
              <a:gd name="connsiteX23" fmla="*/ 293644 w 470829"/>
              <a:gd name="connsiteY23" fmla="*/ 129378 h 639088"/>
              <a:gd name="connsiteX24" fmla="*/ 267678 w 470829"/>
              <a:gd name="connsiteY24" fmla="*/ 161493 h 639088"/>
              <a:gd name="connsiteX25" fmla="*/ 289544 w 470829"/>
              <a:gd name="connsiteY25" fmla="*/ 181993 h 639088"/>
              <a:gd name="connsiteX26" fmla="*/ 307310 w 470829"/>
              <a:gd name="connsiteY26" fmla="*/ 207275 h 639088"/>
              <a:gd name="connsiteX27" fmla="*/ 313460 w 470829"/>
              <a:gd name="connsiteY27" fmla="*/ 214792 h 639088"/>
              <a:gd name="connsiteX28" fmla="*/ 365391 w 470829"/>
              <a:gd name="connsiteY28" fmla="*/ 283806 h 639088"/>
              <a:gd name="connsiteX29" fmla="*/ 377008 w 470829"/>
              <a:gd name="connsiteY29" fmla="*/ 321388 h 639088"/>
              <a:gd name="connsiteX30" fmla="*/ 348309 w 470829"/>
              <a:gd name="connsiteY30" fmla="*/ 361704 h 639088"/>
              <a:gd name="connsiteX31" fmla="*/ 232829 w 470829"/>
              <a:gd name="connsiteY31" fmla="*/ 382886 h 639088"/>
              <a:gd name="connsiteX32" fmla="*/ 212330 w 470829"/>
              <a:gd name="connsiteY32" fmla="*/ 384936 h 639088"/>
              <a:gd name="connsiteX33" fmla="*/ 244445 w 470829"/>
              <a:gd name="connsiteY33" fmla="*/ 315238 h 639088"/>
              <a:gd name="connsiteX34" fmla="*/ 245812 w 470829"/>
              <a:gd name="connsiteY34" fmla="*/ 316605 h 639088"/>
              <a:gd name="connsiteX35" fmla="*/ 306627 w 470829"/>
              <a:gd name="connsiteY35" fmla="*/ 304989 h 639088"/>
              <a:gd name="connsiteX36" fmla="*/ 279294 w 470829"/>
              <a:gd name="connsiteY36" fmla="*/ 268773 h 639088"/>
              <a:gd name="connsiteX37" fmla="*/ 244445 w 470829"/>
              <a:gd name="connsiteY37" fmla="*/ 315238 h 63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70829" h="639088">
                <a:moveTo>
                  <a:pt x="212330" y="384936"/>
                </a:moveTo>
                <a:cubicBezTo>
                  <a:pt x="213013" y="387669"/>
                  <a:pt x="213696" y="390403"/>
                  <a:pt x="215063" y="393136"/>
                </a:cubicBezTo>
                <a:cubicBezTo>
                  <a:pt x="242396" y="451217"/>
                  <a:pt x="269045" y="509982"/>
                  <a:pt x="296377" y="568064"/>
                </a:cubicBezTo>
                <a:cubicBezTo>
                  <a:pt x="310727" y="598129"/>
                  <a:pt x="294327" y="619995"/>
                  <a:pt x="275194" y="628195"/>
                </a:cubicBezTo>
                <a:cubicBezTo>
                  <a:pt x="258112" y="635711"/>
                  <a:pt x="240346" y="630928"/>
                  <a:pt x="231463" y="614529"/>
                </a:cubicBezTo>
                <a:cubicBezTo>
                  <a:pt x="219846" y="592663"/>
                  <a:pt x="209597" y="570797"/>
                  <a:pt x="199347" y="548931"/>
                </a:cubicBezTo>
                <a:cubicBezTo>
                  <a:pt x="182264" y="512715"/>
                  <a:pt x="165865" y="475817"/>
                  <a:pt x="149465" y="439601"/>
                </a:cubicBezTo>
                <a:cubicBezTo>
                  <a:pt x="148782" y="437551"/>
                  <a:pt x="147415" y="436185"/>
                  <a:pt x="146049" y="433451"/>
                </a:cubicBezTo>
                <a:cubicBezTo>
                  <a:pt x="139216" y="449851"/>
                  <a:pt x="131699" y="464884"/>
                  <a:pt x="125549" y="480600"/>
                </a:cubicBezTo>
                <a:cubicBezTo>
                  <a:pt x="109150" y="523648"/>
                  <a:pt x="92750" y="567380"/>
                  <a:pt x="76351" y="611796"/>
                </a:cubicBezTo>
                <a:cubicBezTo>
                  <a:pt x="72934" y="621362"/>
                  <a:pt x="68835" y="630245"/>
                  <a:pt x="58585" y="635028"/>
                </a:cubicBezTo>
                <a:cubicBezTo>
                  <a:pt x="43552" y="642545"/>
                  <a:pt x="29202" y="639128"/>
                  <a:pt x="16903" y="628878"/>
                </a:cubicBezTo>
                <a:cubicBezTo>
                  <a:pt x="3920" y="619312"/>
                  <a:pt x="-2913" y="605646"/>
                  <a:pt x="1187" y="589930"/>
                </a:cubicBezTo>
                <a:cubicBezTo>
                  <a:pt x="5970" y="570114"/>
                  <a:pt x="13486" y="550981"/>
                  <a:pt x="20319" y="531848"/>
                </a:cubicBezTo>
                <a:cubicBezTo>
                  <a:pt x="43552" y="468300"/>
                  <a:pt x="68835" y="406802"/>
                  <a:pt x="99584" y="346671"/>
                </a:cubicBezTo>
                <a:cubicBezTo>
                  <a:pt x="110516" y="325488"/>
                  <a:pt x="118033" y="302939"/>
                  <a:pt x="128283" y="281073"/>
                </a:cubicBezTo>
                <a:cubicBezTo>
                  <a:pt x="148782" y="238024"/>
                  <a:pt x="170648" y="194976"/>
                  <a:pt x="196614" y="155344"/>
                </a:cubicBezTo>
                <a:cubicBezTo>
                  <a:pt x="214380" y="128694"/>
                  <a:pt x="231463" y="100679"/>
                  <a:pt x="255378" y="78129"/>
                </a:cubicBezTo>
                <a:cubicBezTo>
                  <a:pt x="298427" y="37814"/>
                  <a:pt x="348309" y="13898"/>
                  <a:pt x="405707" y="3648"/>
                </a:cubicBezTo>
                <a:cubicBezTo>
                  <a:pt x="413907" y="2282"/>
                  <a:pt x="422790" y="915"/>
                  <a:pt x="430989" y="232"/>
                </a:cubicBezTo>
                <a:cubicBezTo>
                  <a:pt x="454905" y="-2501"/>
                  <a:pt x="475405" y="19365"/>
                  <a:pt x="469938" y="42597"/>
                </a:cubicBezTo>
                <a:cubicBezTo>
                  <a:pt x="467205" y="52847"/>
                  <a:pt x="461055" y="59680"/>
                  <a:pt x="450805" y="61047"/>
                </a:cubicBezTo>
                <a:cubicBezTo>
                  <a:pt x="433723" y="64463"/>
                  <a:pt x="416640" y="65830"/>
                  <a:pt x="400240" y="69930"/>
                </a:cubicBezTo>
                <a:cubicBezTo>
                  <a:pt x="359242" y="79496"/>
                  <a:pt x="323026" y="98629"/>
                  <a:pt x="293644" y="129378"/>
                </a:cubicBezTo>
                <a:cubicBezTo>
                  <a:pt x="284077" y="139627"/>
                  <a:pt x="276561" y="150560"/>
                  <a:pt x="267678" y="161493"/>
                </a:cubicBezTo>
                <a:cubicBezTo>
                  <a:pt x="275878" y="169010"/>
                  <a:pt x="283394" y="174476"/>
                  <a:pt x="289544" y="181993"/>
                </a:cubicBezTo>
                <a:cubicBezTo>
                  <a:pt x="296377" y="189509"/>
                  <a:pt x="301160" y="199076"/>
                  <a:pt x="307310" y="207275"/>
                </a:cubicBezTo>
                <a:cubicBezTo>
                  <a:pt x="309360" y="210009"/>
                  <a:pt x="311410" y="212742"/>
                  <a:pt x="313460" y="214792"/>
                </a:cubicBezTo>
                <a:cubicBezTo>
                  <a:pt x="334642" y="235291"/>
                  <a:pt x="353775" y="257157"/>
                  <a:pt x="365391" y="283806"/>
                </a:cubicBezTo>
                <a:cubicBezTo>
                  <a:pt x="370175" y="296106"/>
                  <a:pt x="374275" y="308405"/>
                  <a:pt x="377008" y="321388"/>
                </a:cubicBezTo>
                <a:cubicBezTo>
                  <a:pt x="381108" y="343254"/>
                  <a:pt x="370175" y="357604"/>
                  <a:pt x="348309" y="361704"/>
                </a:cubicBezTo>
                <a:cubicBezTo>
                  <a:pt x="310043" y="368537"/>
                  <a:pt x="271095" y="376053"/>
                  <a:pt x="232829" y="382886"/>
                </a:cubicBezTo>
                <a:cubicBezTo>
                  <a:pt x="226679" y="384253"/>
                  <a:pt x="219846" y="384253"/>
                  <a:pt x="212330" y="384936"/>
                </a:cubicBezTo>
                <a:close/>
                <a:moveTo>
                  <a:pt x="244445" y="315238"/>
                </a:moveTo>
                <a:cubicBezTo>
                  <a:pt x="245129" y="315922"/>
                  <a:pt x="245129" y="315922"/>
                  <a:pt x="245812" y="316605"/>
                </a:cubicBezTo>
                <a:cubicBezTo>
                  <a:pt x="265628" y="313189"/>
                  <a:pt x="284761" y="309089"/>
                  <a:pt x="306627" y="304989"/>
                </a:cubicBezTo>
                <a:cubicBezTo>
                  <a:pt x="297060" y="292689"/>
                  <a:pt x="288861" y="281073"/>
                  <a:pt x="279294" y="268773"/>
                </a:cubicBezTo>
                <a:cubicBezTo>
                  <a:pt x="266995" y="285173"/>
                  <a:pt x="255378" y="300206"/>
                  <a:pt x="244445" y="315238"/>
                </a:cubicBezTo>
                <a:close/>
              </a:path>
            </a:pathLst>
          </a:custGeom>
          <a:solidFill>
            <a:schemeClr val="accent1"/>
          </a:solidFill>
          <a:ln w="2714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endParaRPr lang="en-IL" dirty="0"/>
          </a:p>
        </p:txBody>
      </p:sp>
      <p:sp>
        <p:nvSpPr>
          <p:cNvPr id="287" name="גרפיקה 284">
            <a:extLst>
              <a:ext uri="{FF2B5EF4-FFF2-40B4-BE49-F238E27FC236}">
                <a16:creationId xmlns:a16="http://schemas.microsoft.com/office/drawing/2014/main" id="{1728541B-1E98-4782-815C-6A427DDF6BA4}"/>
              </a:ext>
            </a:extLst>
          </p:cNvPr>
          <p:cNvSpPr/>
          <p:nvPr/>
        </p:nvSpPr>
        <p:spPr>
          <a:xfrm>
            <a:off x="7194295" y="2293888"/>
            <a:ext cx="108033" cy="108675"/>
          </a:xfrm>
          <a:custGeom>
            <a:avLst/>
            <a:gdLst>
              <a:gd name="connsiteX0" fmla="*/ 52671 w 108033"/>
              <a:gd name="connsiteY0" fmla="*/ 14 h 108675"/>
              <a:gd name="connsiteX1" fmla="*/ 108019 w 108033"/>
              <a:gd name="connsiteY1" fmla="*/ 53313 h 108675"/>
              <a:gd name="connsiteX2" fmla="*/ 54721 w 108033"/>
              <a:gd name="connsiteY2" fmla="*/ 108661 h 108675"/>
              <a:gd name="connsiteX3" fmla="*/ 56 w 108033"/>
              <a:gd name="connsiteY3" fmla="*/ 55362 h 108675"/>
              <a:gd name="connsiteX4" fmla="*/ 52671 w 108033"/>
              <a:gd name="connsiteY4" fmla="*/ 14 h 10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033" h="108675">
                <a:moveTo>
                  <a:pt x="52671" y="14"/>
                </a:moveTo>
                <a:cubicBezTo>
                  <a:pt x="82736" y="-669"/>
                  <a:pt x="107336" y="23247"/>
                  <a:pt x="108019" y="53313"/>
                </a:cubicBezTo>
                <a:cubicBezTo>
                  <a:pt x="108702" y="82695"/>
                  <a:pt x="84786" y="107977"/>
                  <a:pt x="54721" y="108661"/>
                </a:cubicBezTo>
                <a:cubicBezTo>
                  <a:pt x="24655" y="109344"/>
                  <a:pt x="56" y="85428"/>
                  <a:pt x="56" y="55362"/>
                </a:cubicBezTo>
                <a:cubicBezTo>
                  <a:pt x="-1311" y="24613"/>
                  <a:pt x="22605" y="14"/>
                  <a:pt x="52671" y="14"/>
                </a:cubicBezTo>
                <a:close/>
              </a:path>
            </a:pathLst>
          </a:custGeom>
          <a:solidFill>
            <a:schemeClr val="accent2"/>
          </a:solidFill>
          <a:ln w="2714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endParaRPr lang="en-IL"/>
          </a:p>
        </p:txBody>
      </p:sp>
      <p:grpSp>
        <p:nvGrpSpPr>
          <p:cNvPr id="290" name="גרפיקה 288">
            <a:extLst>
              <a:ext uri="{FF2B5EF4-FFF2-40B4-BE49-F238E27FC236}">
                <a16:creationId xmlns:a16="http://schemas.microsoft.com/office/drawing/2014/main" id="{91A84AE2-C04F-4D7B-A2C4-1A9AF6B09F03}"/>
              </a:ext>
            </a:extLst>
          </p:cNvPr>
          <p:cNvGrpSpPr/>
          <p:nvPr/>
        </p:nvGrpSpPr>
        <p:grpSpPr>
          <a:xfrm>
            <a:off x="5726838" y="2146835"/>
            <a:ext cx="650434" cy="664359"/>
            <a:chOff x="5726838" y="2146835"/>
            <a:chExt cx="650434" cy="664359"/>
          </a:xfrm>
        </p:grpSpPr>
        <p:grpSp>
          <p:nvGrpSpPr>
            <p:cNvPr id="291" name="גרפיקה 288">
              <a:extLst>
                <a:ext uri="{FF2B5EF4-FFF2-40B4-BE49-F238E27FC236}">
                  <a16:creationId xmlns:a16="http://schemas.microsoft.com/office/drawing/2014/main" id="{678C6746-06C1-4876-B258-1D4189C245CB}"/>
                </a:ext>
              </a:extLst>
            </p:cNvPr>
            <p:cNvGrpSpPr/>
            <p:nvPr/>
          </p:nvGrpSpPr>
          <p:grpSpPr>
            <a:xfrm>
              <a:off x="5726838" y="2146835"/>
              <a:ext cx="574065" cy="452281"/>
              <a:chOff x="5726838" y="2146835"/>
              <a:chExt cx="574065" cy="452281"/>
            </a:xfrm>
          </p:grpSpPr>
          <p:sp>
            <p:nvSpPr>
              <p:cNvPr id="292" name="גרפיקה 288">
                <a:extLst>
                  <a:ext uri="{FF2B5EF4-FFF2-40B4-BE49-F238E27FC236}">
                    <a16:creationId xmlns:a16="http://schemas.microsoft.com/office/drawing/2014/main" id="{73CFCA99-75E6-4148-8649-6A8F56DCF2EF}"/>
                  </a:ext>
                </a:extLst>
              </p:cNvPr>
              <p:cNvSpPr/>
              <p:nvPr/>
            </p:nvSpPr>
            <p:spPr>
              <a:xfrm>
                <a:off x="5741510" y="2162037"/>
                <a:ext cx="545514" cy="406673"/>
              </a:xfrm>
              <a:custGeom>
                <a:avLst/>
                <a:gdLst>
                  <a:gd name="connsiteX0" fmla="*/ 12468 w 545514"/>
                  <a:gd name="connsiteY0" fmla="*/ 406673 h 406673"/>
                  <a:gd name="connsiteX1" fmla="*/ 4867 w 545514"/>
                  <a:gd name="connsiteY1" fmla="*/ 372467 h 406673"/>
                  <a:gd name="connsiteX2" fmla="*/ 64918 w 545514"/>
                  <a:gd name="connsiteY2" fmla="*/ 123902 h 406673"/>
                  <a:gd name="connsiteX3" fmla="*/ 311202 w 545514"/>
                  <a:gd name="connsiteY3" fmla="*/ 6841 h 406673"/>
                  <a:gd name="connsiteX4" fmla="*/ 314243 w 545514"/>
                  <a:gd name="connsiteY4" fmla="*/ 6841 h 406673"/>
                  <a:gd name="connsiteX5" fmla="*/ 444226 w 545514"/>
                  <a:gd name="connsiteY5" fmla="*/ 38007 h 406673"/>
                  <a:gd name="connsiteX6" fmla="*/ 457908 w 545514"/>
                  <a:gd name="connsiteY6" fmla="*/ 41808 h 406673"/>
                  <a:gd name="connsiteX7" fmla="*/ 477672 w 545514"/>
                  <a:gd name="connsiteY7" fmla="*/ 31926 h 406673"/>
                  <a:gd name="connsiteX8" fmla="*/ 502757 w 545514"/>
                  <a:gd name="connsiteY8" fmla="*/ 6841 h 406673"/>
                  <a:gd name="connsiteX9" fmla="*/ 513398 w 545514"/>
                  <a:gd name="connsiteY9" fmla="*/ 0 h 406673"/>
                  <a:gd name="connsiteX10" fmla="*/ 514919 w 545514"/>
                  <a:gd name="connsiteY10" fmla="*/ 0 h 406673"/>
                  <a:gd name="connsiteX11" fmla="*/ 521000 w 545514"/>
                  <a:gd name="connsiteY11" fmla="*/ 10642 h 406673"/>
                  <a:gd name="connsiteX12" fmla="*/ 526321 w 545514"/>
                  <a:gd name="connsiteY12" fmla="*/ 46368 h 406673"/>
                  <a:gd name="connsiteX13" fmla="*/ 545324 w 545514"/>
                  <a:gd name="connsiteY13" fmla="*/ 179392 h 406673"/>
                  <a:gd name="connsiteX14" fmla="*/ 540763 w 545514"/>
                  <a:gd name="connsiteY14" fmla="*/ 197636 h 406673"/>
                  <a:gd name="connsiteX15" fmla="*/ 524801 w 545514"/>
                  <a:gd name="connsiteY15" fmla="*/ 203717 h 406673"/>
                  <a:gd name="connsiteX16" fmla="*/ 519480 w 545514"/>
                  <a:gd name="connsiteY16" fmla="*/ 202957 h 406673"/>
                  <a:gd name="connsiteX17" fmla="*/ 397858 w 545514"/>
                  <a:gd name="connsiteY17" fmla="*/ 181673 h 406673"/>
                  <a:gd name="connsiteX18" fmla="*/ 360611 w 545514"/>
                  <a:gd name="connsiteY18" fmla="*/ 174831 h 406673"/>
                  <a:gd name="connsiteX19" fmla="*/ 353010 w 545514"/>
                  <a:gd name="connsiteY19" fmla="*/ 172551 h 406673"/>
                  <a:gd name="connsiteX20" fmla="*/ 347689 w 545514"/>
                  <a:gd name="connsiteY20" fmla="*/ 167990 h 406673"/>
                  <a:gd name="connsiteX21" fmla="*/ 349209 w 545514"/>
                  <a:gd name="connsiteY21" fmla="*/ 161909 h 406673"/>
                  <a:gd name="connsiteX22" fmla="*/ 357570 w 545514"/>
                  <a:gd name="connsiteY22" fmla="*/ 151267 h 406673"/>
                  <a:gd name="connsiteX23" fmla="*/ 381135 w 545514"/>
                  <a:gd name="connsiteY23" fmla="*/ 127703 h 406673"/>
                  <a:gd name="connsiteX24" fmla="*/ 407739 w 545514"/>
                  <a:gd name="connsiteY24" fmla="*/ 101098 h 406673"/>
                  <a:gd name="connsiteX25" fmla="*/ 385695 w 545514"/>
                  <a:gd name="connsiteY25" fmla="*/ 92737 h 406673"/>
                  <a:gd name="connsiteX26" fmla="*/ 313482 w 545514"/>
                  <a:gd name="connsiteY26" fmla="*/ 79054 h 406673"/>
                  <a:gd name="connsiteX27" fmla="*/ 308922 w 545514"/>
                  <a:gd name="connsiteY27" fmla="*/ 79054 h 406673"/>
                  <a:gd name="connsiteX28" fmla="*/ 131049 w 545514"/>
                  <a:gd name="connsiteY28" fmla="*/ 157348 h 406673"/>
                  <a:gd name="connsiteX29" fmla="*/ 71759 w 545514"/>
                  <a:gd name="connsiteY29" fmla="*/ 343582 h 406673"/>
                  <a:gd name="connsiteX30" fmla="*/ 70238 w 545514"/>
                  <a:gd name="connsiteY30" fmla="*/ 348903 h 406673"/>
                  <a:gd name="connsiteX31" fmla="*/ 13988 w 545514"/>
                  <a:gd name="connsiteY31" fmla="*/ 404393 h 406673"/>
                  <a:gd name="connsiteX32" fmla="*/ 12468 w 545514"/>
                  <a:gd name="connsiteY32" fmla="*/ 406673 h 40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45514" h="406673">
                    <a:moveTo>
                      <a:pt x="12468" y="406673"/>
                    </a:moveTo>
                    <a:cubicBezTo>
                      <a:pt x="9428" y="395271"/>
                      <a:pt x="6387" y="383869"/>
                      <a:pt x="4867" y="372467"/>
                    </a:cubicBezTo>
                    <a:cubicBezTo>
                      <a:pt x="-10336" y="278210"/>
                      <a:pt x="10188" y="194595"/>
                      <a:pt x="64918" y="123902"/>
                    </a:cubicBezTo>
                    <a:cubicBezTo>
                      <a:pt x="125729" y="46368"/>
                      <a:pt x="208583" y="6841"/>
                      <a:pt x="311202" y="6841"/>
                    </a:cubicBezTo>
                    <a:lnTo>
                      <a:pt x="314243" y="6841"/>
                    </a:lnTo>
                    <a:cubicBezTo>
                      <a:pt x="359091" y="7601"/>
                      <a:pt x="403179" y="17483"/>
                      <a:pt x="444226" y="38007"/>
                    </a:cubicBezTo>
                    <a:cubicBezTo>
                      <a:pt x="448787" y="40287"/>
                      <a:pt x="453348" y="41808"/>
                      <a:pt x="457908" y="41808"/>
                    </a:cubicBezTo>
                    <a:cubicBezTo>
                      <a:pt x="468550" y="41808"/>
                      <a:pt x="475392" y="34206"/>
                      <a:pt x="477672" y="31926"/>
                    </a:cubicBezTo>
                    <a:cubicBezTo>
                      <a:pt x="484513" y="24324"/>
                      <a:pt x="492875" y="15963"/>
                      <a:pt x="502757" y="6841"/>
                    </a:cubicBezTo>
                    <a:cubicBezTo>
                      <a:pt x="505797" y="3801"/>
                      <a:pt x="510358" y="0"/>
                      <a:pt x="513398" y="0"/>
                    </a:cubicBezTo>
                    <a:cubicBezTo>
                      <a:pt x="514159" y="0"/>
                      <a:pt x="514159" y="0"/>
                      <a:pt x="514919" y="0"/>
                    </a:cubicBezTo>
                    <a:cubicBezTo>
                      <a:pt x="516439" y="760"/>
                      <a:pt x="519480" y="1520"/>
                      <a:pt x="521000" y="10642"/>
                    </a:cubicBezTo>
                    <a:lnTo>
                      <a:pt x="526321" y="46368"/>
                    </a:lnTo>
                    <a:cubicBezTo>
                      <a:pt x="532402" y="89696"/>
                      <a:pt x="539243" y="134544"/>
                      <a:pt x="545324" y="179392"/>
                    </a:cubicBezTo>
                    <a:cubicBezTo>
                      <a:pt x="546084" y="186994"/>
                      <a:pt x="544564" y="193075"/>
                      <a:pt x="540763" y="197636"/>
                    </a:cubicBezTo>
                    <a:cubicBezTo>
                      <a:pt x="536963" y="201436"/>
                      <a:pt x="531642" y="203717"/>
                      <a:pt x="524801" y="203717"/>
                    </a:cubicBezTo>
                    <a:cubicBezTo>
                      <a:pt x="523280" y="203717"/>
                      <a:pt x="521000" y="203717"/>
                      <a:pt x="519480" y="202957"/>
                    </a:cubicBezTo>
                    <a:cubicBezTo>
                      <a:pt x="479192" y="196115"/>
                      <a:pt x="437385" y="189274"/>
                      <a:pt x="397858" y="181673"/>
                    </a:cubicBezTo>
                    <a:lnTo>
                      <a:pt x="360611" y="174831"/>
                    </a:lnTo>
                    <a:cubicBezTo>
                      <a:pt x="358330" y="174071"/>
                      <a:pt x="355290" y="173311"/>
                      <a:pt x="353010" y="172551"/>
                    </a:cubicBezTo>
                    <a:cubicBezTo>
                      <a:pt x="349969" y="171031"/>
                      <a:pt x="348449" y="169511"/>
                      <a:pt x="347689" y="167990"/>
                    </a:cubicBezTo>
                    <a:cubicBezTo>
                      <a:pt x="346928" y="166470"/>
                      <a:pt x="347689" y="164190"/>
                      <a:pt x="349209" y="161909"/>
                    </a:cubicBezTo>
                    <a:cubicBezTo>
                      <a:pt x="351489" y="158108"/>
                      <a:pt x="355290" y="153548"/>
                      <a:pt x="357570" y="151267"/>
                    </a:cubicBezTo>
                    <a:cubicBezTo>
                      <a:pt x="365172" y="143666"/>
                      <a:pt x="372773" y="135304"/>
                      <a:pt x="381135" y="127703"/>
                    </a:cubicBezTo>
                    <a:lnTo>
                      <a:pt x="407739" y="101098"/>
                    </a:lnTo>
                    <a:lnTo>
                      <a:pt x="385695" y="92737"/>
                    </a:lnTo>
                    <a:cubicBezTo>
                      <a:pt x="362131" y="83615"/>
                      <a:pt x="338567" y="79054"/>
                      <a:pt x="313482" y="79054"/>
                    </a:cubicBezTo>
                    <a:cubicBezTo>
                      <a:pt x="311962" y="79054"/>
                      <a:pt x="310442" y="79054"/>
                      <a:pt x="308922" y="79054"/>
                    </a:cubicBezTo>
                    <a:cubicBezTo>
                      <a:pt x="240509" y="79054"/>
                      <a:pt x="175898" y="107939"/>
                      <a:pt x="131049" y="157348"/>
                    </a:cubicBezTo>
                    <a:cubicBezTo>
                      <a:pt x="85441" y="208277"/>
                      <a:pt x="64157" y="274409"/>
                      <a:pt x="71759" y="343582"/>
                    </a:cubicBezTo>
                    <a:cubicBezTo>
                      <a:pt x="71759" y="346622"/>
                      <a:pt x="71759" y="346622"/>
                      <a:pt x="70238" y="348903"/>
                    </a:cubicBezTo>
                    <a:cubicBezTo>
                      <a:pt x="51995" y="367146"/>
                      <a:pt x="33752" y="385389"/>
                      <a:pt x="13988" y="404393"/>
                    </a:cubicBezTo>
                    <a:lnTo>
                      <a:pt x="12468" y="406673"/>
                    </a:lnTo>
                    <a:close/>
                  </a:path>
                </a:pathLst>
              </a:custGeom>
              <a:solidFill>
                <a:schemeClr val="accent2"/>
              </a:solidFill>
              <a:ln w="7531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293" name="גרפיקה 288">
                <a:extLst>
                  <a:ext uri="{FF2B5EF4-FFF2-40B4-BE49-F238E27FC236}">
                    <a16:creationId xmlns:a16="http://schemas.microsoft.com/office/drawing/2014/main" id="{A5FD535A-FCCC-49E2-91CC-C85A49DFC62C}"/>
                  </a:ext>
                </a:extLst>
              </p:cNvPr>
              <p:cNvSpPr/>
              <p:nvPr/>
            </p:nvSpPr>
            <p:spPr>
              <a:xfrm>
                <a:off x="5726838" y="2146835"/>
                <a:ext cx="574065" cy="452281"/>
              </a:xfrm>
              <a:custGeom>
                <a:avLst/>
                <a:gdLst>
                  <a:gd name="connsiteX0" fmla="*/ 325875 w 574065"/>
                  <a:gd name="connsiteY0" fmla="*/ 37247 h 452281"/>
                  <a:gd name="connsiteX1" fmla="*/ 328155 w 574065"/>
                  <a:gd name="connsiteY1" fmla="*/ 37247 h 452281"/>
                  <a:gd name="connsiteX2" fmla="*/ 452058 w 574065"/>
                  <a:gd name="connsiteY2" fmla="*/ 66892 h 452281"/>
                  <a:gd name="connsiteX3" fmla="*/ 472581 w 574065"/>
                  <a:gd name="connsiteY3" fmla="*/ 72213 h 452281"/>
                  <a:gd name="connsiteX4" fmla="*/ 503747 w 574065"/>
                  <a:gd name="connsiteY4" fmla="*/ 57770 h 452281"/>
                  <a:gd name="connsiteX5" fmla="*/ 521990 w 574065"/>
                  <a:gd name="connsiteY5" fmla="*/ 38767 h 452281"/>
                  <a:gd name="connsiteX6" fmla="*/ 525791 w 574065"/>
                  <a:gd name="connsiteY6" fmla="*/ 64612 h 452281"/>
                  <a:gd name="connsiteX7" fmla="*/ 544794 w 574065"/>
                  <a:gd name="connsiteY7" fmla="*/ 196875 h 452281"/>
                  <a:gd name="connsiteX8" fmla="*/ 544034 w 574065"/>
                  <a:gd name="connsiteY8" fmla="*/ 202957 h 452281"/>
                  <a:gd name="connsiteX9" fmla="*/ 539473 w 574065"/>
                  <a:gd name="connsiteY9" fmla="*/ 204477 h 452281"/>
                  <a:gd name="connsiteX10" fmla="*/ 536433 w 574065"/>
                  <a:gd name="connsiteY10" fmla="*/ 204477 h 452281"/>
                  <a:gd name="connsiteX11" fmla="*/ 414811 w 574065"/>
                  <a:gd name="connsiteY11" fmla="*/ 183193 h 452281"/>
                  <a:gd name="connsiteX12" fmla="*/ 383645 w 574065"/>
                  <a:gd name="connsiteY12" fmla="*/ 177872 h 452281"/>
                  <a:gd name="connsiteX13" fmla="*/ 406449 w 574065"/>
                  <a:gd name="connsiteY13" fmla="*/ 155068 h 452281"/>
                  <a:gd name="connsiteX14" fmla="*/ 417091 w 574065"/>
                  <a:gd name="connsiteY14" fmla="*/ 144426 h 452281"/>
                  <a:gd name="connsiteX15" fmla="*/ 450537 w 574065"/>
                  <a:gd name="connsiteY15" fmla="*/ 110980 h 452281"/>
                  <a:gd name="connsiteX16" fmla="*/ 406449 w 574065"/>
                  <a:gd name="connsiteY16" fmla="*/ 94257 h 452281"/>
                  <a:gd name="connsiteX17" fmla="*/ 328915 w 574065"/>
                  <a:gd name="connsiteY17" fmla="*/ 79814 h 452281"/>
                  <a:gd name="connsiteX18" fmla="*/ 323594 w 574065"/>
                  <a:gd name="connsiteY18" fmla="*/ 79814 h 452281"/>
                  <a:gd name="connsiteX19" fmla="*/ 134320 w 574065"/>
                  <a:gd name="connsiteY19" fmla="*/ 163429 h 452281"/>
                  <a:gd name="connsiteX20" fmla="*/ 71229 w 574065"/>
                  <a:gd name="connsiteY20" fmla="*/ 357264 h 452281"/>
                  <a:gd name="connsiteX21" fmla="*/ 35502 w 574065"/>
                  <a:gd name="connsiteY21" fmla="*/ 392991 h 452281"/>
                  <a:gd name="connsiteX22" fmla="*/ 34742 w 574065"/>
                  <a:gd name="connsiteY22" fmla="*/ 386910 h 452281"/>
                  <a:gd name="connsiteX23" fmla="*/ 91752 w 574065"/>
                  <a:gd name="connsiteY23" fmla="*/ 149747 h 452281"/>
                  <a:gd name="connsiteX24" fmla="*/ 325875 w 574065"/>
                  <a:gd name="connsiteY24" fmla="*/ 37247 h 452281"/>
                  <a:gd name="connsiteX25" fmla="*/ 528071 w 574065"/>
                  <a:gd name="connsiteY25" fmla="*/ 0 h 452281"/>
                  <a:gd name="connsiteX26" fmla="*/ 506787 w 574065"/>
                  <a:gd name="connsiteY26" fmla="*/ 10642 h 452281"/>
                  <a:gd name="connsiteX27" fmla="*/ 480943 w 574065"/>
                  <a:gd name="connsiteY27" fmla="*/ 36487 h 452281"/>
                  <a:gd name="connsiteX28" fmla="*/ 472581 w 574065"/>
                  <a:gd name="connsiteY28" fmla="*/ 41047 h 452281"/>
                  <a:gd name="connsiteX29" fmla="*/ 465740 w 574065"/>
                  <a:gd name="connsiteY29" fmla="*/ 38767 h 452281"/>
                  <a:gd name="connsiteX30" fmla="*/ 328915 w 574065"/>
                  <a:gd name="connsiteY30" fmla="*/ 6081 h 452281"/>
                  <a:gd name="connsiteX31" fmla="*/ 325875 w 574065"/>
                  <a:gd name="connsiteY31" fmla="*/ 6081 h 452281"/>
                  <a:gd name="connsiteX32" fmla="*/ 67428 w 574065"/>
                  <a:gd name="connsiteY32" fmla="*/ 129223 h 452281"/>
                  <a:gd name="connsiteX33" fmla="*/ 5097 w 574065"/>
                  <a:gd name="connsiteY33" fmla="*/ 390710 h 452281"/>
                  <a:gd name="connsiteX34" fmla="*/ 19539 w 574065"/>
                  <a:gd name="connsiteY34" fmla="*/ 452281 h 452281"/>
                  <a:gd name="connsiteX35" fmla="*/ 96313 w 574065"/>
                  <a:gd name="connsiteY35" fmla="*/ 375508 h 452281"/>
                  <a:gd name="connsiteX36" fmla="*/ 102394 w 574065"/>
                  <a:gd name="connsiteY36" fmla="*/ 358024 h 452281"/>
                  <a:gd name="connsiteX37" fmla="*/ 324354 w 574065"/>
                  <a:gd name="connsiteY37" fmla="*/ 109460 h 452281"/>
                  <a:gd name="connsiteX38" fmla="*/ 328915 w 574065"/>
                  <a:gd name="connsiteY38" fmla="*/ 109460 h 452281"/>
                  <a:gd name="connsiteX39" fmla="*/ 395807 w 574065"/>
                  <a:gd name="connsiteY39" fmla="*/ 122382 h 452281"/>
                  <a:gd name="connsiteX40" fmla="*/ 361601 w 574065"/>
                  <a:gd name="connsiteY40" fmla="*/ 156588 h 452281"/>
                  <a:gd name="connsiteX41" fmla="*/ 350959 w 574065"/>
                  <a:gd name="connsiteY41" fmla="*/ 170271 h 452281"/>
                  <a:gd name="connsiteX42" fmla="*/ 360841 w 574065"/>
                  <a:gd name="connsiteY42" fmla="*/ 202196 h 452281"/>
                  <a:gd name="connsiteX43" fmla="*/ 372243 w 574065"/>
                  <a:gd name="connsiteY43" fmla="*/ 205997 h 452281"/>
                  <a:gd name="connsiteX44" fmla="*/ 531112 w 574065"/>
                  <a:gd name="connsiteY44" fmla="*/ 234122 h 452281"/>
                  <a:gd name="connsiteX45" fmla="*/ 538713 w 574065"/>
                  <a:gd name="connsiteY45" fmla="*/ 234882 h 452281"/>
                  <a:gd name="connsiteX46" fmla="*/ 573679 w 574065"/>
                  <a:gd name="connsiteY46" fmla="*/ 193835 h 452281"/>
                  <a:gd name="connsiteX47" fmla="*/ 549355 w 574065"/>
                  <a:gd name="connsiteY47" fmla="*/ 25085 h 452281"/>
                  <a:gd name="connsiteX48" fmla="*/ 533392 w 574065"/>
                  <a:gd name="connsiteY48" fmla="*/ 2280 h 452281"/>
                  <a:gd name="connsiteX49" fmla="*/ 528071 w 574065"/>
                  <a:gd name="connsiteY49" fmla="*/ 0 h 452281"/>
                  <a:gd name="connsiteX50" fmla="*/ 528071 w 574065"/>
                  <a:gd name="connsiteY50" fmla="*/ 0 h 452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74065" h="452281">
                    <a:moveTo>
                      <a:pt x="325875" y="37247"/>
                    </a:moveTo>
                    <a:lnTo>
                      <a:pt x="328155" y="37247"/>
                    </a:lnTo>
                    <a:cubicBezTo>
                      <a:pt x="370723" y="37247"/>
                      <a:pt x="412530" y="47889"/>
                      <a:pt x="452058" y="66892"/>
                    </a:cubicBezTo>
                    <a:cubicBezTo>
                      <a:pt x="458899" y="70693"/>
                      <a:pt x="465740" y="72213"/>
                      <a:pt x="472581" y="72213"/>
                    </a:cubicBezTo>
                    <a:cubicBezTo>
                      <a:pt x="483983" y="72213"/>
                      <a:pt x="494625" y="66892"/>
                      <a:pt x="503747" y="57770"/>
                    </a:cubicBezTo>
                    <a:cubicBezTo>
                      <a:pt x="509068" y="51689"/>
                      <a:pt x="515149" y="45608"/>
                      <a:pt x="521990" y="38767"/>
                    </a:cubicBezTo>
                    <a:cubicBezTo>
                      <a:pt x="523510" y="47128"/>
                      <a:pt x="524271" y="55490"/>
                      <a:pt x="525791" y="64612"/>
                    </a:cubicBezTo>
                    <a:cubicBezTo>
                      <a:pt x="531872" y="107939"/>
                      <a:pt x="538713" y="152788"/>
                      <a:pt x="544794" y="196875"/>
                    </a:cubicBezTo>
                    <a:cubicBezTo>
                      <a:pt x="545554" y="199916"/>
                      <a:pt x="544794" y="202196"/>
                      <a:pt x="544034" y="202957"/>
                    </a:cubicBezTo>
                    <a:cubicBezTo>
                      <a:pt x="543274" y="203717"/>
                      <a:pt x="541754" y="204477"/>
                      <a:pt x="539473" y="204477"/>
                    </a:cubicBezTo>
                    <a:cubicBezTo>
                      <a:pt x="538713" y="204477"/>
                      <a:pt x="537953" y="204477"/>
                      <a:pt x="536433" y="204477"/>
                    </a:cubicBezTo>
                    <a:cubicBezTo>
                      <a:pt x="496145" y="197636"/>
                      <a:pt x="455098" y="190794"/>
                      <a:pt x="414811" y="183193"/>
                    </a:cubicBezTo>
                    <a:cubicBezTo>
                      <a:pt x="404169" y="181673"/>
                      <a:pt x="394287" y="179392"/>
                      <a:pt x="383645" y="177872"/>
                    </a:cubicBezTo>
                    <a:cubicBezTo>
                      <a:pt x="391247" y="170271"/>
                      <a:pt x="398088" y="162669"/>
                      <a:pt x="406449" y="155068"/>
                    </a:cubicBezTo>
                    <a:cubicBezTo>
                      <a:pt x="409490" y="152027"/>
                      <a:pt x="413291" y="148227"/>
                      <a:pt x="417091" y="144426"/>
                    </a:cubicBezTo>
                    <a:lnTo>
                      <a:pt x="450537" y="110980"/>
                    </a:lnTo>
                    <a:lnTo>
                      <a:pt x="406449" y="94257"/>
                    </a:lnTo>
                    <a:cubicBezTo>
                      <a:pt x="381365" y="85135"/>
                      <a:pt x="356280" y="79814"/>
                      <a:pt x="328915" y="79814"/>
                    </a:cubicBezTo>
                    <a:cubicBezTo>
                      <a:pt x="327395" y="79814"/>
                      <a:pt x="325875" y="79814"/>
                      <a:pt x="323594" y="79814"/>
                    </a:cubicBezTo>
                    <a:cubicBezTo>
                      <a:pt x="251381" y="79814"/>
                      <a:pt x="182209" y="110220"/>
                      <a:pt x="134320" y="163429"/>
                    </a:cubicBezTo>
                    <a:cubicBezTo>
                      <a:pt x="87192" y="215879"/>
                      <a:pt x="64388" y="285811"/>
                      <a:pt x="71229" y="357264"/>
                    </a:cubicBezTo>
                    <a:cubicBezTo>
                      <a:pt x="59067" y="368666"/>
                      <a:pt x="47664" y="380829"/>
                      <a:pt x="35502" y="392991"/>
                    </a:cubicBezTo>
                    <a:cubicBezTo>
                      <a:pt x="34742" y="390710"/>
                      <a:pt x="34742" y="388430"/>
                      <a:pt x="34742" y="386910"/>
                    </a:cubicBezTo>
                    <a:cubicBezTo>
                      <a:pt x="20300" y="296453"/>
                      <a:pt x="39303" y="216639"/>
                      <a:pt x="91752" y="149747"/>
                    </a:cubicBezTo>
                    <a:cubicBezTo>
                      <a:pt x="149523" y="75254"/>
                      <a:pt x="228577" y="37247"/>
                      <a:pt x="325875" y="37247"/>
                    </a:cubicBezTo>
                    <a:moveTo>
                      <a:pt x="528071" y="0"/>
                    </a:moveTo>
                    <a:cubicBezTo>
                      <a:pt x="519710" y="0"/>
                      <a:pt x="512868" y="5321"/>
                      <a:pt x="506787" y="10642"/>
                    </a:cubicBezTo>
                    <a:cubicBezTo>
                      <a:pt x="497666" y="19003"/>
                      <a:pt x="489304" y="27365"/>
                      <a:pt x="480943" y="36487"/>
                    </a:cubicBezTo>
                    <a:cubicBezTo>
                      <a:pt x="477902" y="39527"/>
                      <a:pt x="475622" y="41047"/>
                      <a:pt x="472581" y="41047"/>
                    </a:cubicBezTo>
                    <a:cubicBezTo>
                      <a:pt x="470301" y="41047"/>
                      <a:pt x="468020" y="40287"/>
                      <a:pt x="465740" y="38767"/>
                    </a:cubicBezTo>
                    <a:cubicBezTo>
                      <a:pt x="422412" y="17483"/>
                      <a:pt x="376804" y="6081"/>
                      <a:pt x="328915" y="6081"/>
                    </a:cubicBezTo>
                    <a:cubicBezTo>
                      <a:pt x="328155" y="6081"/>
                      <a:pt x="327395" y="6081"/>
                      <a:pt x="325875" y="6081"/>
                    </a:cubicBezTo>
                    <a:cubicBezTo>
                      <a:pt x="220976" y="6081"/>
                      <a:pt x="132800" y="45608"/>
                      <a:pt x="67428" y="129223"/>
                    </a:cubicBezTo>
                    <a:cubicBezTo>
                      <a:pt x="8137" y="206757"/>
                      <a:pt x="-10106" y="294933"/>
                      <a:pt x="5097" y="390710"/>
                    </a:cubicBezTo>
                    <a:cubicBezTo>
                      <a:pt x="8137" y="410474"/>
                      <a:pt x="14218" y="430237"/>
                      <a:pt x="19539" y="452281"/>
                    </a:cubicBezTo>
                    <a:cubicBezTo>
                      <a:pt x="46904" y="424916"/>
                      <a:pt x="71229" y="400592"/>
                      <a:pt x="96313" y="375508"/>
                    </a:cubicBezTo>
                    <a:cubicBezTo>
                      <a:pt x="101634" y="370187"/>
                      <a:pt x="103155" y="365626"/>
                      <a:pt x="102394" y="358024"/>
                    </a:cubicBezTo>
                    <a:cubicBezTo>
                      <a:pt x="87952" y="222720"/>
                      <a:pt x="189810" y="109460"/>
                      <a:pt x="324354" y="109460"/>
                    </a:cubicBezTo>
                    <a:cubicBezTo>
                      <a:pt x="325875" y="109460"/>
                      <a:pt x="327395" y="109460"/>
                      <a:pt x="328915" y="109460"/>
                    </a:cubicBezTo>
                    <a:cubicBezTo>
                      <a:pt x="351719" y="110220"/>
                      <a:pt x="373003" y="114021"/>
                      <a:pt x="395807" y="122382"/>
                    </a:cubicBezTo>
                    <a:cubicBezTo>
                      <a:pt x="383645" y="134544"/>
                      <a:pt x="373003" y="145186"/>
                      <a:pt x="361601" y="156588"/>
                    </a:cubicBezTo>
                    <a:cubicBezTo>
                      <a:pt x="357800" y="160389"/>
                      <a:pt x="354000" y="164950"/>
                      <a:pt x="350959" y="170271"/>
                    </a:cubicBezTo>
                    <a:cubicBezTo>
                      <a:pt x="343358" y="183193"/>
                      <a:pt x="347159" y="196115"/>
                      <a:pt x="360841" y="202196"/>
                    </a:cubicBezTo>
                    <a:cubicBezTo>
                      <a:pt x="364642" y="203717"/>
                      <a:pt x="368442" y="205237"/>
                      <a:pt x="372243" y="205997"/>
                    </a:cubicBezTo>
                    <a:cubicBezTo>
                      <a:pt x="425453" y="215119"/>
                      <a:pt x="477902" y="225000"/>
                      <a:pt x="531112" y="234122"/>
                    </a:cubicBezTo>
                    <a:cubicBezTo>
                      <a:pt x="533392" y="234882"/>
                      <a:pt x="536433" y="234882"/>
                      <a:pt x="538713" y="234882"/>
                    </a:cubicBezTo>
                    <a:cubicBezTo>
                      <a:pt x="561517" y="234882"/>
                      <a:pt x="576720" y="217399"/>
                      <a:pt x="573679" y="193835"/>
                    </a:cubicBezTo>
                    <a:cubicBezTo>
                      <a:pt x="566838" y="137585"/>
                      <a:pt x="557717" y="81335"/>
                      <a:pt x="549355" y="25085"/>
                    </a:cubicBezTo>
                    <a:cubicBezTo>
                      <a:pt x="547835" y="15203"/>
                      <a:pt x="544034" y="5321"/>
                      <a:pt x="533392" y="2280"/>
                    </a:cubicBezTo>
                    <a:cubicBezTo>
                      <a:pt x="532632" y="0"/>
                      <a:pt x="530352" y="0"/>
                      <a:pt x="528071" y="0"/>
                    </a:cubicBezTo>
                    <a:lnTo>
                      <a:pt x="528071" y="0"/>
                    </a:lnTo>
                    <a:close/>
                  </a:path>
                </a:pathLst>
              </a:custGeom>
              <a:solidFill>
                <a:schemeClr val="bg2"/>
              </a:solidFill>
              <a:ln w="75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  <p:grpSp>
          <p:nvGrpSpPr>
            <p:cNvPr id="294" name="גרפיקה 288">
              <a:extLst>
                <a:ext uri="{FF2B5EF4-FFF2-40B4-BE49-F238E27FC236}">
                  <a16:creationId xmlns:a16="http://schemas.microsoft.com/office/drawing/2014/main" id="{E22D6601-5773-43A3-8499-3442FCB4DD6E}"/>
                </a:ext>
              </a:extLst>
            </p:cNvPr>
            <p:cNvGrpSpPr/>
            <p:nvPr/>
          </p:nvGrpSpPr>
          <p:grpSpPr>
            <a:xfrm>
              <a:off x="5801480" y="2358913"/>
              <a:ext cx="575792" cy="452281"/>
              <a:chOff x="5801480" y="2358913"/>
              <a:chExt cx="575792" cy="452281"/>
            </a:xfrm>
          </p:grpSpPr>
          <p:sp>
            <p:nvSpPr>
              <p:cNvPr id="295" name="גרפיקה 288">
                <a:extLst>
                  <a:ext uri="{FF2B5EF4-FFF2-40B4-BE49-F238E27FC236}">
                    <a16:creationId xmlns:a16="http://schemas.microsoft.com/office/drawing/2014/main" id="{6858F4B9-DB29-4816-884E-DA814AFD3A15}"/>
                  </a:ext>
                </a:extLst>
              </p:cNvPr>
              <p:cNvSpPr/>
              <p:nvPr/>
            </p:nvSpPr>
            <p:spPr>
              <a:xfrm>
                <a:off x="5815360" y="2388558"/>
                <a:ext cx="544926" cy="406673"/>
              </a:xfrm>
              <a:custGeom>
                <a:avLst/>
                <a:gdLst>
                  <a:gd name="connsiteX0" fmla="*/ 30596 w 544926"/>
                  <a:gd name="connsiteY0" fmla="*/ 406673 h 406673"/>
                  <a:gd name="connsiteX1" fmla="*/ 24514 w 544926"/>
                  <a:gd name="connsiteY1" fmla="*/ 396031 h 406673"/>
                  <a:gd name="connsiteX2" fmla="*/ 190 w 544926"/>
                  <a:gd name="connsiteY2" fmla="*/ 226521 h 406673"/>
                  <a:gd name="connsiteX3" fmla="*/ 4751 w 544926"/>
                  <a:gd name="connsiteY3" fmla="*/ 209038 h 406673"/>
                  <a:gd name="connsiteX4" fmla="*/ 19954 w 544926"/>
                  <a:gd name="connsiteY4" fmla="*/ 202957 h 406673"/>
                  <a:gd name="connsiteX5" fmla="*/ 24514 w 544926"/>
                  <a:gd name="connsiteY5" fmla="*/ 203717 h 406673"/>
                  <a:gd name="connsiteX6" fmla="*/ 187184 w 544926"/>
                  <a:gd name="connsiteY6" fmla="*/ 232602 h 406673"/>
                  <a:gd name="connsiteX7" fmla="*/ 197826 w 544926"/>
                  <a:gd name="connsiteY7" fmla="*/ 238683 h 406673"/>
                  <a:gd name="connsiteX8" fmla="*/ 191745 w 544926"/>
                  <a:gd name="connsiteY8" fmla="*/ 251605 h 406673"/>
                  <a:gd name="connsiteX9" fmla="*/ 166660 w 544926"/>
                  <a:gd name="connsiteY9" fmla="*/ 277450 h 406673"/>
                  <a:gd name="connsiteX10" fmla="*/ 153738 w 544926"/>
                  <a:gd name="connsiteY10" fmla="*/ 290372 h 406673"/>
                  <a:gd name="connsiteX11" fmla="*/ 136255 w 544926"/>
                  <a:gd name="connsiteY11" fmla="*/ 307855 h 406673"/>
                  <a:gd name="connsiteX12" fmla="*/ 159059 w 544926"/>
                  <a:gd name="connsiteY12" fmla="*/ 315457 h 406673"/>
                  <a:gd name="connsiteX13" fmla="*/ 238113 w 544926"/>
                  <a:gd name="connsiteY13" fmla="*/ 328379 h 406673"/>
                  <a:gd name="connsiteX14" fmla="*/ 238113 w 544926"/>
                  <a:gd name="connsiteY14" fmla="*/ 328379 h 406673"/>
                  <a:gd name="connsiteX15" fmla="*/ 269279 w 544926"/>
                  <a:gd name="connsiteY15" fmla="*/ 326099 h 406673"/>
                  <a:gd name="connsiteX16" fmla="*/ 472995 w 544926"/>
                  <a:gd name="connsiteY16" fmla="*/ 63091 h 406673"/>
                  <a:gd name="connsiteX17" fmla="*/ 475276 w 544926"/>
                  <a:gd name="connsiteY17" fmla="*/ 57010 h 406673"/>
                  <a:gd name="connsiteX18" fmla="*/ 530006 w 544926"/>
                  <a:gd name="connsiteY18" fmla="*/ 2280 h 406673"/>
                  <a:gd name="connsiteX19" fmla="*/ 532286 w 544926"/>
                  <a:gd name="connsiteY19" fmla="*/ 0 h 406673"/>
                  <a:gd name="connsiteX20" fmla="*/ 539887 w 544926"/>
                  <a:gd name="connsiteY20" fmla="*/ 33446 h 406673"/>
                  <a:gd name="connsiteX21" fmla="*/ 491239 w 544926"/>
                  <a:gd name="connsiteY21" fmla="*/ 266048 h 406673"/>
                  <a:gd name="connsiteX22" fmla="*/ 239633 w 544926"/>
                  <a:gd name="connsiteY22" fmla="*/ 399072 h 406673"/>
                  <a:gd name="connsiteX23" fmla="*/ 187944 w 544926"/>
                  <a:gd name="connsiteY23" fmla="*/ 396031 h 406673"/>
                  <a:gd name="connsiteX24" fmla="*/ 99768 w 544926"/>
                  <a:gd name="connsiteY24" fmla="*/ 368666 h 406673"/>
                  <a:gd name="connsiteX25" fmla="*/ 86846 w 544926"/>
                  <a:gd name="connsiteY25" fmla="*/ 364866 h 406673"/>
                  <a:gd name="connsiteX26" fmla="*/ 67842 w 544926"/>
                  <a:gd name="connsiteY26" fmla="*/ 373987 h 406673"/>
                  <a:gd name="connsiteX27" fmla="*/ 41237 w 544926"/>
                  <a:gd name="connsiteY27" fmla="*/ 400592 h 406673"/>
                  <a:gd name="connsiteX28" fmla="*/ 30596 w 544926"/>
                  <a:gd name="connsiteY28" fmla="*/ 406673 h 40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4926" h="406673">
                    <a:moveTo>
                      <a:pt x="30596" y="406673"/>
                    </a:moveTo>
                    <a:cubicBezTo>
                      <a:pt x="27555" y="406673"/>
                      <a:pt x="25275" y="401352"/>
                      <a:pt x="24514" y="396031"/>
                    </a:cubicBezTo>
                    <a:cubicBezTo>
                      <a:pt x="15393" y="337501"/>
                      <a:pt x="7031" y="280490"/>
                      <a:pt x="190" y="226521"/>
                    </a:cubicBezTo>
                    <a:cubicBezTo>
                      <a:pt x="-570" y="219680"/>
                      <a:pt x="950" y="213598"/>
                      <a:pt x="4751" y="209038"/>
                    </a:cubicBezTo>
                    <a:cubicBezTo>
                      <a:pt x="8552" y="205237"/>
                      <a:pt x="13112" y="202957"/>
                      <a:pt x="19954" y="202957"/>
                    </a:cubicBezTo>
                    <a:cubicBezTo>
                      <a:pt x="21474" y="202957"/>
                      <a:pt x="22994" y="202957"/>
                      <a:pt x="24514" y="203717"/>
                    </a:cubicBezTo>
                    <a:cubicBezTo>
                      <a:pt x="78484" y="212078"/>
                      <a:pt x="133214" y="221960"/>
                      <a:pt x="187184" y="232602"/>
                    </a:cubicBezTo>
                    <a:cubicBezTo>
                      <a:pt x="194025" y="234122"/>
                      <a:pt x="197066" y="236403"/>
                      <a:pt x="197826" y="238683"/>
                    </a:cubicBezTo>
                    <a:cubicBezTo>
                      <a:pt x="198586" y="240963"/>
                      <a:pt x="197066" y="245524"/>
                      <a:pt x="191745" y="251605"/>
                    </a:cubicBezTo>
                    <a:cubicBezTo>
                      <a:pt x="183383" y="259967"/>
                      <a:pt x="175022" y="268328"/>
                      <a:pt x="166660" y="277450"/>
                    </a:cubicBezTo>
                    <a:cubicBezTo>
                      <a:pt x="162099" y="281251"/>
                      <a:pt x="158299" y="285811"/>
                      <a:pt x="153738" y="290372"/>
                    </a:cubicBezTo>
                    <a:lnTo>
                      <a:pt x="136255" y="307855"/>
                    </a:lnTo>
                    <a:lnTo>
                      <a:pt x="159059" y="315457"/>
                    </a:lnTo>
                    <a:cubicBezTo>
                      <a:pt x="186424" y="323818"/>
                      <a:pt x="211508" y="328379"/>
                      <a:pt x="238113" y="328379"/>
                    </a:cubicBezTo>
                    <a:lnTo>
                      <a:pt x="238113" y="328379"/>
                    </a:lnTo>
                    <a:cubicBezTo>
                      <a:pt x="248755" y="328379"/>
                      <a:pt x="258637" y="327619"/>
                      <a:pt x="269279" y="326099"/>
                    </a:cubicBezTo>
                    <a:cubicBezTo>
                      <a:pt x="397742" y="307855"/>
                      <a:pt x="487438" y="192315"/>
                      <a:pt x="472995" y="63091"/>
                    </a:cubicBezTo>
                    <a:cubicBezTo>
                      <a:pt x="472995" y="60051"/>
                      <a:pt x="472995" y="59291"/>
                      <a:pt x="475276" y="57010"/>
                    </a:cubicBezTo>
                    <a:cubicBezTo>
                      <a:pt x="493519" y="39527"/>
                      <a:pt x="511762" y="21284"/>
                      <a:pt x="530006" y="2280"/>
                    </a:cubicBezTo>
                    <a:lnTo>
                      <a:pt x="532286" y="0"/>
                    </a:lnTo>
                    <a:cubicBezTo>
                      <a:pt x="535327" y="11402"/>
                      <a:pt x="538367" y="22804"/>
                      <a:pt x="539887" y="33446"/>
                    </a:cubicBezTo>
                    <a:cubicBezTo>
                      <a:pt x="554330" y="121622"/>
                      <a:pt x="537607" y="199916"/>
                      <a:pt x="491239" y="266048"/>
                    </a:cubicBezTo>
                    <a:cubicBezTo>
                      <a:pt x="429668" y="354224"/>
                      <a:pt x="344532" y="399072"/>
                      <a:pt x="239633" y="399072"/>
                    </a:cubicBezTo>
                    <a:cubicBezTo>
                      <a:pt x="222910" y="399072"/>
                      <a:pt x="205427" y="398312"/>
                      <a:pt x="187944" y="396031"/>
                    </a:cubicBezTo>
                    <a:cubicBezTo>
                      <a:pt x="159059" y="392231"/>
                      <a:pt x="129413" y="383109"/>
                      <a:pt x="99768" y="368666"/>
                    </a:cubicBezTo>
                    <a:cubicBezTo>
                      <a:pt x="95207" y="366386"/>
                      <a:pt x="90646" y="364866"/>
                      <a:pt x="86846" y="364866"/>
                    </a:cubicBezTo>
                    <a:cubicBezTo>
                      <a:pt x="80004" y="364866"/>
                      <a:pt x="73923" y="367906"/>
                      <a:pt x="67842" y="373987"/>
                    </a:cubicBezTo>
                    <a:cubicBezTo>
                      <a:pt x="60241" y="382349"/>
                      <a:pt x="51119" y="391470"/>
                      <a:pt x="41237" y="400592"/>
                    </a:cubicBezTo>
                    <a:cubicBezTo>
                      <a:pt x="37437" y="405153"/>
                      <a:pt x="32876" y="406673"/>
                      <a:pt x="30596" y="40667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531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296" name="גרפיקה 288">
                <a:extLst>
                  <a:ext uri="{FF2B5EF4-FFF2-40B4-BE49-F238E27FC236}">
                    <a16:creationId xmlns:a16="http://schemas.microsoft.com/office/drawing/2014/main" id="{0B1F92E0-DFD1-439F-AC90-8C4E939D2932}"/>
                  </a:ext>
                </a:extLst>
              </p:cNvPr>
              <p:cNvSpPr/>
              <p:nvPr/>
            </p:nvSpPr>
            <p:spPr>
              <a:xfrm>
                <a:off x="5801480" y="2358913"/>
                <a:ext cx="575792" cy="452281"/>
              </a:xfrm>
              <a:custGeom>
                <a:avLst/>
                <a:gdLst>
                  <a:gd name="connsiteX0" fmla="*/ 538564 w 575792"/>
                  <a:gd name="connsiteY0" fmla="*/ 60051 h 452281"/>
                  <a:gd name="connsiteX1" fmla="*/ 539324 w 575792"/>
                  <a:gd name="connsiteY1" fmla="*/ 66132 h 452281"/>
                  <a:gd name="connsiteX2" fmla="*/ 492956 w 575792"/>
                  <a:gd name="connsiteY2" fmla="*/ 287332 h 452281"/>
                  <a:gd name="connsiteX3" fmla="*/ 254273 w 575792"/>
                  <a:gd name="connsiteY3" fmla="*/ 413514 h 452281"/>
                  <a:gd name="connsiteX4" fmla="*/ 204864 w 575792"/>
                  <a:gd name="connsiteY4" fmla="*/ 410474 h 452281"/>
                  <a:gd name="connsiteX5" fmla="*/ 121249 w 575792"/>
                  <a:gd name="connsiteY5" fmla="*/ 384629 h 452281"/>
                  <a:gd name="connsiteX6" fmla="*/ 101485 w 575792"/>
                  <a:gd name="connsiteY6" fmla="*/ 379308 h 452281"/>
                  <a:gd name="connsiteX7" fmla="*/ 71840 w 575792"/>
                  <a:gd name="connsiteY7" fmla="*/ 392991 h 452281"/>
                  <a:gd name="connsiteX8" fmla="*/ 52076 w 575792"/>
                  <a:gd name="connsiteY8" fmla="*/ 412754 h 452281"/>
                  <a:gd name="connsiteX9" fmla="*/ 29272 w 575792"/>
                  <a:gd name="connsiteY9" fmla="*/ 253886 h 452281"/>
                  <a:gd name="connsiteX10" fmla="*/ 30032 w 575792"/>
                  <a:gd name="connsiteY10" fmla="*/ 248565 h 452281"/>
                  <a:gd name="connsiteX11" fmla="*/ 33833 w 575792"/>
                  <a:gd name="connsiteY11" fmla="*/ 247805 h 452281"/>
                  <a:gd name="connsiteX12" fmla="*/ 36113 w 575792"/>
                  <a:gd name="connsiteY12" fmla="*/ 247805 h 452281"/>
                  <a:gd name="connsiteX13" fmla="*/ 189661 w 575792"/>
                  <a:gd name="connsiteY13" fmla="*/ 275170 h 452281"/>
                  <a:gd name="connsiteX14" fmla="*/ 169137 w 575792"/>
                  <a:gd name="connsiteY14" fmla="*/ 295693 h 452281"/>
                  <a:gd name="connsiteX15" fmla="*/ 156215 w 575792"/>
                  <a:gd name="connsiteY15" fmla="*/ 308616 h 452281"/>
                  <a:gd name="connsiteX16" fmla="*/ 122769 w 575792"/>
                  <a:gd name="connsiteY16" fmla="*/ 342822 h 452281"/>
                  <a:gd name="connsiteX17" fmla="*/ 168377 w 575792"/>
                  <a:gd name="connsiteY17" fmla="*/ 358785 h 452281"/>
                  <a:gd name="connsiteX18" fmla="*/ 251992 w 575792"/>
                  <a:gd name="connsiteY18" fmla="*/ 373227 h 452281"/>
                  <a:gd name="connsiteX19" fmla="*/ 285438 w 575792"/>
                  <a:gd name="connsiteY19" fmla="*/ 370947 h 452281"/>
                  <a:gd name="connsiteX20" fmla="*/ 502838 w 575792"/>
                  <a:gd name="connsiteY20" fmla="*/ 95017 h 452281"/>
                  <a:gd name="connsiteX21" fmla="*/ 538564 w 575792"/>
                  <a:gd name="connsiteY21" fmla="*/ 60051 h 452281"/>
                  <a:gd name="connsiteX22" fmla="*/ 201063 w 575792"/>
                  <a:gd name="connsiteY22" fmla="*/ 277450 h 452281"/>
                  <a:gd name="connsiteX23" fmla="*/ 201063 w 575792"/>
                  <a:gd name="connsiteY23" fmla="*/ 277450 h 452281"/>
                  <a:gd name="connsiteX24" fmla="*/ 201063 w 575792"/>
                  <a:gd name="connsiteY24" fmla="*/ 277450 h 452281"/>
                  <a:gd name="connsiteX25" fmla="*/ 555287 w 575792"/>
                  <a:gd name="connsiteY25" fmla="*/ 0 h 452281"/>
                  <a:gd name="connsiteX26" fmla="*/ 479273 w 575792"/>
                  <a:gd name="connsiteY26" fmla="*/ 76014 h 452281"/>
                  <a:gd name="connsiteX27" fmla="*/ 472432 w 575792"/>
                  <a:gd name="connsiteY27" fmla="*/ 94257 h 452281"/>
                  <a:gd name="connsiteX28" fmla="*/ 281638 w 575792"/>
                  <a:gd name="connsiteY28" fmla="*/ 340541 h 452281"/>
                  <a:gd name="connsiteX29" fmla="*/ 251992 w 575792"/>
                  <a:gd name="connsiteY29" fmla="*/ 342822 h 452281"/>
                  <a:gd name="connsiteX30" fmla="*/ 178259 w 575792"/>
                  <a:gd name="connsiteY30" fmla="*/ 329899 h 452281"/>
                  <a:gd name="connsiteX31" fmla="*/ 217026 w 575792"/>
                  <a:gd name="connsiteY31" fmla="*/ 291132 h 452281"/>
                  <a:gd name="connsiteX32" fmla="*/ 204104 w 575792"/>
                  <a:gd name="connsiteY32" fmla="*/ 247044 h 452281"/>
                  <a:gd name="connsiteX33" fmla="*/ 41434 w 575792"/>
                  <a:gd name="connsiteY33" fmla="*/ 218159 h 452281"/>
                  <a:gd name="connsiteX34" fmla="*/ 34593 w 575792"/>
                  <a:gd name="connsiteY34" fmla="*/ 217399 h 452281"/>
                  <a:gd name="connsiteX35" fmla="*/ 387 w 575792"/>
                  <a:gd name="connsiteY35" fmla="*/ 258447 h 452281"/>
                  <a:gd name="connsiteX36" fmla="*/ 24711 w 575792"/>
                  <a:gd name="connsiteY36" fmla="*/ 428717 h 452281"/>
                  <a:gd name="connsiteX37" fmla="*/ 45995 w 575792"/>
                  <a:gd name="connsiteY37" fmla="*/ 452281 h 452281"/>
                  <a:gd name="connsiteX38" fmla="*/ 68039 w 575792"/>
                  <a:gd name="connsiteY38" fmla="*/ 441639 h 452281"/>
                  <a:gd name="connsiteX39" fmla="*/ 95404 w 575792"/>
                  <a:gd name="connsiteY39" fmla="*/ 414275 h 452281"/>
                  <a:gd name="connsiteX40" fmla="*/ 103005 w 575792"/>
                  <a:gd name="connsiteY40" fmla="*/ 410474 h 452281"/>
                  <a:gd name="connsiteX41" fmla="*/ 109087 w 575792"/>
                  <a:gd name="connsiteY41" fmla="*/ 411994 h 452281"/>
                  <a:gd name="connsiteX42" fmla="*/ 202583 w 575792"/>
                  <a:gd name="connsiteY42" fmla="*/ 440879 h 452281"/>
                  <a:gd name="connsiteX43" fmla="*/ 255793 w 575792"/>
                  <a:gd name="connsiteY43" fmla="*/ 443920 h 452281"/>
                  <a:gd name="connsiteX44" fmla="*/ 519561 w 575792"/>
                  <a:gd name="connsiteY44" fmla="*/ 304815 h 452281"/>
                  <a:gd name="connsiteX45" fmla="*/ 570490 w 575792"/>
                  <a:gd name="connsiteY45" fmla="*/ 60811 h 452281"/>
                  <a:gd name="connsiteX46" fmla="*/ 555287 w 575792"/>
                  <a:gd name="connsiteY46" fmla="*/ 0 h 452281"/>
                  <a:gd name="connsiteX47" fmla="*/ 555287 w 575792"/>
                  <a:gd name="connsiteY47" fmla="*/ 0 h 452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75792" h="452281">
                    <a:moveTo>
                      <a:pt x="538564" y="60051"/>
                    </a:moveTo>
                    <a:cubicBezTo>
                      <a:pt x="539324" y="62331"/>
                      <a:pt x="539324" y="63851"/>
                      <a:pt x="539324" y="66132"/>
                    </a:cubicBezTo>
                    <a:cubicBezTo>
                      <a:pt x="553007" y="149747"/>
                      <a:pt x="537804" y="224240"/>
                      <a:pt x="492956" y="287332"/>
                    </a:cubicBezTo>
                    <a:cubicBezTo>
                      <a:pt x="432905" y="372467"/>
                      <a:pt x="355371" y="413514"/>
                      <a:pt x="254273" y="413514"/>
                    </a:cubicBezTo>
                    <a:cubicBezTo>
                      <a:pt x="238310" y="413514"/>
                      <a:pt x="221587" y="412754"/>
                      <a:pt x="204864" y="410474"/>
                    </a:cubicBezTo>
                    <a:cubicBezTo>
                      <a:pt x="177499" y="406673"/>
                      <a:pt x="149374" y="398312"/>
                      <a:pt x="121249" y="384629"/>
                    </a:cubicBezTo>
                    <a:cubicBezTo>
                      <a:pt x="114408" y="380829"/>
                      <a:pt x="107566" y="379308"/>
                      <a:pt x="101485" y="379308"/>
                    </a:cubicBezTo>
                    <a:cubicBezTo>
                      <a:pt x="93884" y="379308"/>
                      <a:pt x="82482" y="381589"/>
                      <a:pt x="71840" y="392991"/>
                    </a:cubicBezTo>
                    <a:cubicBezTo>
                      <a:pt x="65759" y="399832"/>
                      <a:pt x="59678" y="405913"/>
                      <a:pt x="52076" y="412754"/>
                    </a:cubicBezTo>
                    <a:cubicBezTo>
                      <a:pt x="43715" y="358024"/>
                      <a:pt x="36113" y="304815"/>
                      <a:pt x="29272" y="253886"/>
                    </a:cubicBezTo>
                    <a:cubicBezTo>
                      <a:pt x="29272" y="250845"/>
                      <a:pt x="29272" y="249325"/>
                      <a:pt x="30032" y="248565"/>
                    </a:cubicBezTo>
                    <a:cubicBezTo>
                      <a:pt x="30792" y="247805"/>
                      <a:pt x="31553" y="247805"/>
                      <a:pt x="33833" y="247805"/>
                    </a:cubicBezTo>
                    <a:cubicBezTo>
                      <a:pt x="34593" y="247805"/>
                      <a:pt x="35353" y="247805"/>
                      <a:pt x="36113" y="247805"/>
                    </a:cubicBezTo>
                    <a:cubicBezTo>
                      <a:pt x="87043" y="256166"/>
                      <a:pt x="138732" y="265288"/>
                      <a:pt x="189661" y="275170"/>
                    </a:cubicBezTo>
                    <a:cubicBezTo>
                      <a:pt x="183580" y="282011"/>
                      <a:pt x="176739" y="288092"/>
                      <a:pt x="169137" y="295693"/>
                    </a:cubicBezTo>
                    <a:cubicBezTo>
                      <a:pt x="164577" y="299494"/>
                      <a:pt x="160776" y="304055"/>
                      <a:pt x="156215" y="308616"/>
                    </a:cubicBezTo>
                    <a:lnTo>
                      <a:pt x="122769" y="342822"/>
                    </a:lnTo>
                    <a:lnTo>
                      <a:pt x="168377" y="358785"/>
                    </a:lnTo>
                    <a:cubicBezTo>
                      <a:pt x="196502" y="368666"/>
                      <a:pt x="223867" y="373227"/>
                      <a:pt x="251992" y="373227"/>
                    </a:cubicBezTo>
                    <a:cubicBezTo>
                      <a:pt x="263394" y="373227"/>
                      <a:pt x="274036" y="372467"/>
                      <a:pt x="285438" y="370947"/>
                    </a:cubicBezTo>
                    <a:cubicBezTo>
                      <a:pt x="420743" y="351943"/>
                      <a:pt x="515000" y="231082"/>
                      <a:pt x="502838" y="95017"/>
                    </a:cubicBezTo>
                    <a:cubicBezTo>
                      <a:pt x="514240" y="83615"/>
                      <a:pt x="526402" y="71453"/>
                      <a:pt x="538564" y="60051"/>
                    </a:cubicBezTo>
                    <a:moveTo>
                      <a:pt x="201063" y="277450"/>
                    </a:moveTo>
                    <a:lnTo>
                      <a:pt x="201063" y="277450"/>
                    </a:lnTo>
                    <a:lnTo>
                      <a:pt x="201063" y="277450"/>
                    </a:lnTo>
                    <a:moveTo>
                      <a:pt x="555287" y="0"/>
                    </a:moveTo>
                    <a:cubicBezTo>
                      <a:pt x="528682" y="26605"/>
                      <a:pt x="504358" y="51689"/>
                      <a:pt x="479273" y="76014"/>
                    </a:cubicBezTo>
                    <a:cubicBezTo>
                      <a:pt x="473952" y="81335"/>
                      <a:pt x="471672" y="86656"/>
                      <a:pt x="472432" y="94257"/>
                    </a:cubicBezTo>
                    <a:cubicBezTo>
                      <a:pt x="485354" y="215879"/>
                      <a:pt x="402500" y="323058"/>
                      <a:pt x="281638" y="340541"/>
                    </a:cubicBezTo>
                    <a:cubicBezTo>
                      <a:pt x="270996" y="342062"/>
                      <a:pt x="261114" y="342822"/>
                      <a:pt x="251992" y="342822"/>
                    </a:cubicBezTo>
                    <a:cubicBezTo>
                      <a:pt x="227668" y="342822"/>
                      <a:pt x="203344" y="338261"/>
                      <a:pt x="178259" y="329899"/>
                    </a:cubicBezTo>
                    <a:cubicBezTo>
                      <a:pt x="191942" y="316217"/>
                      <a:pt x="204864" y="304055"/>
                      <a:pt x="217026" y="291132"/>
                    </a:cubicBezTo>
                    <a:cubicBezTo>
                      <a:pt x="234509" y="272129"/>
                      <a:pt x="229188" y="252365"/>
                      <a:pt x="204104" y="247044"/>
                    </a:cubicBezTo>
                    <a:cubicBezTo>
                      <a:pt x="150134" y="236403"/>
                      <a:pt x="95404" y="226521"/>
                      <a:pt x="41434" y="218159"/>
                    </a:cubicBezTo>
                    <a:cubicBezTo>
                      <a:pt x="39154" y="217399"/>
                      <a:pt x="36874" y="217399"/>
                      <a:pt x="34593" y="217399"/>
                    </a:cubicBezTo>
                    <a:cubicBezTo>
                      <a:pt x="12549" y="217399"/>
                      <a:pt x="-2654" y="234882"/>
                      <a:pt x="387" y="258447"/>
                    </a:cubicBezTo>
                    <a:cubicBezTo>
                      <a:pt x="7228" y="315457"/>
                      <a:pt x="15590" y="371707"/>
                      <a:pt x="24711" y="428717"/>
                    </a:cubicBezTo>
                    <a:cubicBezTo>
                      <a:pt x="26992" y="443920"/>
                      <a:pt x="35353" y="452281"/>
                      <a:pt x="45995" y="452281"/>
                    </a:cubicBezTo>
                    <a:cubicBezTo>
                      <a:pt x="52836" y="452281"/>
                      <a:pt x="60438" y="448481"/>
                      <a:pt x="68039" y="441639"/>
                    </a:cubicBezTo>
                    <a:cubicBezTo>
                      <a:pt x="77161" y="432518"/>
                      <a:pt x="87043" y="423396"/>
                      <a:pt x="95404" y="414275"/>
                    </a:cubicBezTo>
                    <a:cubicBezTo>
                      <a:pt x="97685" y="411234"/>
                      <a:pt x="100725" y="410474"/>
                      <a:pt x="103005" y="410474"/>
                    </a:cubicBezTo>
                    <a:cubicBezTo>
                      <a:pt x="105286" y="410474"/>
                      <a:pt x="106806" y="411234"/>
                      <a:pt x="109087" y="411994"/>
                    </a:cubicBezTo>
                    <a:cubicBezTo>
                      <a:pt x="138732" y="426437"/>
                      <a:pt x="169898" y="437079"/>
                      <a:pt x="202583" y="440879"/>
                    </a:cubicBezTo>
                    <a:cubicBezTo>
                      <a:pt x="220827" y="443160"/>
                      <a:pt x="238310" y="443920"/>
                      <a:pt x="255793" y="443920"/>
                    </a:cubicBezTo>
                    <a:cubicBezTo>
                      <a:pt x="363733" y="443920"/>
                      <a:pt x="453429" y="399072"/>
                      <a:pt x="519561" y="304815"/>
                    </a:cubicBezTo>
                    <a:cubicBezTo>
                      <a:pt x="570490" y="231842"/>
                      <a:pt x="584933" y="148987"/>
                      <a:pt x="570490" y="60811"/>
                    </a:cubicBezTo>
                    <a:cubicBezTo>
                      <a:pt x="566689" y="41047"/>
                      <a:pt x="560608" y="22044"/>
                      <a:pt x="555287" y="0"/>
                    </a:cubicBezTo>
                    <a:lnTo>
                      <a:pt x="555287" y="0"/>
                    </a:lnTo>
                    <a:close/>
                  </a:path>
                </a:pathLst>
              </a:custGeom>
              <a:solidFill>
                <a:schemeClr val="bg2"/>
              </a:solidFill>
              <a:ln w="75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</p:grpSp>
      <p:grpSp>
        <p:nvGrpSpPr>
          <p:cNvPr id="309" name="קבוצה 308">
            <a:extLst>
              <a:ext uri="{FF2B5EF4-FFF2-40B4-BE49-F238E27FC236}">
                <a16:creationId xmlns:a16="http://schemas.microsoft.com/office/drawing/2014/main" id="{781A4C1E-AAB3-4BE3-A3E8-B3D39F1AE79F}"/>
              </a:ext>
            </a:extLst>
          </p:cNvPr>
          <p:cNvGrpSpPr/>
          <p:nvPr/>
        </p:nvGrpSpPr>
        <p:grpSpPr>
          <a:xfrm>
            <a:off x="4551103" y="3458286"/>
            <a:ext cx="589663" cy="633971"/>
            <a:chOff x="3697988" y="2123666"/>
            <a:chExt cx="623265" cy="670098"/>
          </a:xfrm>
        </p:grpSpPr>
        <p:sp>
          <p:nvSpPr>
            <p:cNvPr id="307" name="גרפיקה 305">
              <a:extLst>
                <a:ext uri="{FF2B5EF4-FFF2-40B4-BE49-F238E27FC236}">
                  <a16:creationId xmlns:a16="http://schemas.microsoft.com/office/drawing/2014/main" id="{8BBB6DA7-D83F-4C28-AFB8-D8A6DCD5B22B}"/>
                </a:ext>
              </a:extLst>
            </p:cNvPr>
            <p:cNvSpPr/>
            <p:nvPr/>
          </p:nvSpPr>
          <p:spPr>
            <a:xfrm>
              <a:off x="3697988" y="2169846"/>
              <a:ext cx="623265" cy="623918"/>
            </a:xfrm>
            <a:custGeom>
              <a:avLst/>
              <a:gdLst>
                <a:gd name="connsiteX0" fmla="*/ 553895 w 623265"/>
                <a:gd name="connsiteY0" fmla="*/ 549132 h 623918"/>
                <a:gd name="connsiteX1" fmla="*/ 174800 w 623265"/>
                <a:gd name="connsiteY1" fmla="*/ 622475 h 623918"/>
                <a:gd name="connsiteX2" fmla="*/ 74787 w 623265"/>
                <a:gd name="connsiteY2" fmla="*/ 554847 h 623918"/>
                <a:gd name="connsiteX3" fmla="*/ 1445 w 623265"/>
                <a:gd name="connsiteY3" fmla="*/ 174800 h 623918"/>
                <a:gd name="connsiteX4" fmla="*/ 69072 w 623265"/>
                <a:gd name="connsiteY4" fmla="*/ 74787 h 623918"/>
                <a:gd name="connsiteX5" fmla="*/ 448167 w 623265"/>
                <a:gd name="connsiteY5" fmla="*/ 1445 h 623918"/>
                <a:gd name="connsiteX6" fmla="*/ 548180 w 623265"/>
                <a:gd name="connsiteY6" fmla="*/ 69072 h 623918"/>
                <a:gd name="connsiteX7" fmla="*/ 621522 w 623265"/>
                <a:gd name="connsiteY7" fmla="*/ 449120 h 623918"/>
                <a:gd name="connsiteX8" fmla="*/ 553895 w 623265"/>
                <a:gd name="connsiteY8" fmla="*/ 549132 h 62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3265" h="623918">
                  <a:moveTo>
                    <a:pt x="553895" y="549132"/>
                  </a:moveTo>
                  <a:lnTo>
                    <a:pt x="174800" y="622475"/>
                  </a:lnTo>
                  <a:cubicBezTo>
                    <a:pt x="128127" y="631047"/>
                    <a:pt x="83360" y="600567"/>
                    <a:pt x="74787" y="554847"/>
                  </a:cubicBezTo>
                  <a:lnTo>
                    <a:pt x="1445" y="174800"/>
                  </a:lnTo>
                  <a:cubicBezTo>
                    <a:pt x="-7128" y="128127"/>
                    <a:pt x="23352" y="83360"/>
                    <a:pt x="69072" y="74787"/>
                  </a:cubicBezTo>
                  <a:lnTo>
                    <a:pt x="448167" y="1445"/>
                  </a:lnTo>
                  <a:cubicBezTo>
                    <a:pt x="494840" y="-7128"/>
                    <a:pt x="539607" y="23352"/>
                    <a:pt x="548180" y="69072"/>
                  </a:cubicBezTo>
                  <a:lnTo>
                    <a:pt x="621522" y="449120"/>
                  </a:lnTo>
                  <a:cubicBezTo>
                    <a:pt x="631047" y="494840"/>
                    <a:pt x="600567" y="540560"/>
                    <a:pt x="553895" y="54913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08" name="גרפיקה 305">
              <a:extLst>
                <a:ext uri="{FF2B5EF4-FFF2-40B4-BE49-F238E27FC236}">
                  <a16:creationId xmlns:a16="http://schemas.microsoft.com/office/drawing/2014/main" id="{8BBB6DA7-D83F-4C28-AFB8-D8A6DCD5B22B}"/>
                </a:ext>
              </a:extLst>
            </p:cNvPr>
            <p:cNvSpPr/>
            <p:nvPr/>
          </p:nvSpPr>
          <p:spPr>
            <a:xfrm>
              <a:off x="3804207" y="2123666"/>
              <a:ext cx="508634" cy="534352"/>
            </a:xfrm>
            <a:custGeom>
              <a:avLst/>
              <a:gdLst>
                <a:gd name="connsiteX0" fmla="*/ 450533 w 508634"/>
                <a:gd name="connsiteY0" fmla="*/ 0 h 534352"/>
                <a:gd name="connsiteX1" fmla="*/ 191453 w 508634"/>
                <a:gd name="connsiteY1" fmla="*/ 443865 h 534352"/>
                <a:gd name="connsiteX2" fmla="*/ 159068 w 508634"/>
                <a:gd name="connsiteY2" fmla="*/ 465773 h 534352"/>
                <a:gd name="connsiteX3" fmla="*/ 120968 w 508634"/>
                <a:gd name="connsiteY3" fmla="*/ 455295 h 534352"/>
                <a:gd name="connsiteX4" fmla="*/ 42863 w 508634"/>
                <a:gd name="connsiteY4" fmla="*/ 390525 h 534352"/>
                <a:gd name="connsiteX5" fmla="*/ 0 w 508634"/>
                <a:gd name="connsiteY5" fmla="*/ 441960 h 534352"/>
                <a:gd name="connsiteX6" fmla="*/ 78105 w 508634"/>
                <a:gd name="connsiteY6" fmla="*/ 507683 h 534352"/>
                <a:gd name="connsiteX7" fmla="*/ 150495 w 508634"/>
                <a:gd name="connsiteY7" fmla="*/ 534353 h 534352"/>
                <a:gd name="connsiteX8" fmla="*/ 169545 w 508634"/>
                <a:gd name="connsiteY8" fmla="*/ 532448 h 534352"/>
                <a:gd name="connsiteX9" fmla="*/ 248603 w 508634"/>
                <a:gd name="connsiteY9" fmla="*/ 478155 h 534352"/>
                <a:gd name="connsiteX10" fmla="*/ 508635 w 508634"/>
                <a:gd name="connsiteY10" fmla="*/ 34290 h 534352"/>
                <a:gd name="connsiteX11" fmla="*/ 450533 w 508634"/>
                <a:gd name="connsiteY11" fmla="*/ 0 h 5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8634" h="534352">
                  <a:moveTo>
                    <a:pt x="450533" y="0"/>
                  </a:moveTo>
                  <a:lnTo>
                    <a:pt x="191453" y="443865"/>
                  </a:lnTo>
                  <a:cubicBezTo>
                    <a:pt x="184785" y="455295"/>
                    <a:pt x="172403" y="463868"/>
                    <a:pt x="159068" y="465773"/>
                  </a:cubicBezTo>
                  <a:cubicBezTo>
                    <a:pt x="145733" y="467678"/>
                    <a:pt x="131445" y="464820"/>
                    <a:pt x="120968" y="455295"/>
                  </a:cubicBezTo>
                  <a:lnTo>
                    <a:pt x="42863" y="390525"/>
                  </a:lnTo>
                  <a:lnTo>
                    <a:pt x="0" y="441960"/>
                  </a:lnTo>
                  <a:lnTo>
                    <a:pt x="78105" y="507683"/>
                  </a:lnTo>
                  <a:cubicBezTo>
                    <a:pt x="98108" y="524828"/>
                    <a:pt x="124777" y="534353"/>
                    <a:pt x="150495" y="534353"/>
                  </a:cubicBezTo>
                  <a:cubicBezTo>
                    <a:pt x="157163" y="534353"/>
                    <a:pt x="163830" y="533400"/>
                    <a:pt x="169545" y="532448"/>
                  </a:cubicBezTo>
                  <a:cubicBezTo>
                    <a:pt x="202883" y="526733"/>
                    <a:pt x="231458" y="506730"/>
                    <a:pt x="248603" y="478155"/>
                  </a:cubicBezTo>
                  <a:lnTo>
                    <a:pt x="508635" y="34290"/>
                  </a:lnTo>
                  <a:lnTo>
                    <a:pt x="450533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grpSp>
        <p:nvGrpSpPr>
          <p:cNvPr id="315" name="קבוצה 314">
            <a:extLst>
              <a:ext uri="{FF2B5EF4-FFF2-40B4-BE49-F238E27FC236}">
                <a16:creationId xmlns:a16="http://schemas.microsoft.com/office/drawing/2014/main" id="{E55C9E03-FB51-4348-A2C9-6D220CC67B73}"/>
              </a:ext>
            </a:extLst>
          </p:cNvPr>
          <p:cNvGrpSpPr/>
          <p:nvPr/>
        </p:nvGrpSpPr>
        <p:grpSpPr>
          <a:xfrm>
            <a:off x="3642843" y="3470436"/>
            <a:ext cx="601555" cy="601022"/>
            <a:chOff x="2710084" y="2163649"/>
            <a:chExt cx="601555" cy="601022"/>
          </a:xfrm>
        </p:grpSpPr>
        <p:sp>
          <p:nvSpPr>
            <p:cNvPr id="312" name="גרפיקה 310">
              <a:extLst>
                <a:ext uri="{FF2B5EF4-FFF2-40B4-BE49-F238E27FC236}">
                  <a16:creationId xmlns:a16="http://schemas.microsoft.com/office/drawing/2014/main" id="{57AA72A6-78C7-4338-A25C-F43C1AFB2F53}"/>
                </a:ext>
              </a:extLst>
            </p:cNvPr>
            <p:cNvSpPr/>
            <p:nvPr/>
          </p:nvSpPr>
          <p:spPr>
            <a:xfrm>
              <a:off x="2710084" y="2163649"/>
              <a:ext cx="601555" cy="601022"/>
            </a:xfrm>
            <a:custGeom>
              <a:avLst/>
              <a:gdLst>
                <a:gd name="connsiteX0" fmla="*/ 406212 w 601555"/>
                <a:gd name="connsiteY0" fmla="*/ 598156 h 601022"/>
                <a:gd name="connsiteX1" fmla="*/ 60171 w 601555"/>
                <a:gd name="connsiteY1" fmla="*/ 505338 h 601022"/>
                <a:gd name="connsiteX2" fmla="*/ 2498 w 601555"/>
                <a:gd name="connsiteY2" fmla="*/ 406212 h 601022"/>
                <a:gd name="connsiteX3" fmla="*/ 95316 w 601555"/>
                <a:gd name="connsiteY3" fmla="*/ 60171 h 601022"/>
                <a:gd name="connsiteX4" fmla="*/ 194442 w 601555"/>
                <a:gd name="connsiteY4" fmla="*/ 2498 h 601022"/>
                <a:gd name="connsiteX5" fmla="*/ 541384 w 601555"/>
                <a:gd name="connsiteY5" fmla="*/ 95316 h 601022"/>
                <a:gd name="connsiteX6" fmla="*/ 599057 w 601555"/>
                <a:gd name="connsiteY6" fmla="*/ 194442 h 601022"/>
                <a:gd name="connsiteX7" fmla="*/ 505338 w 601555"/>
                <a:gd name="connsiteY7" fmla="*/ 541384 h 601022"/>
                <a:gd name="connsiteX8" fmla="*/ 406212 w 601555"/>
                <a:gd name="connsiteY8" fmla="*/ 598156 h 60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1555" h="601022">
                  <a:moveTo>
                    <a:pt x="406212" y="598156"/>
                  </a:moveTo>
                  <a:lnTo>
                    <a:pt x="60171" y="505338"/>
                  </a:lnTo>
                  <a:cubicBezTo>
                    <a:pt x="16916" y="493623"/>
                    <a:pt x="-8316" y="449467"/>
                    <a:pt x="2498" y="406212"/>
                  </a:cubicBezTo>
                  <a:lnTo>
                    <a:pt x="95316" y="60171"/>
                  </a:lnTo>
                  <a:cubicBezTo>
                    <a:pt x="107031" y="16916"/>
                    <a:pt x="151187" y="-8316"/>
                    <a:pt x="194442" y="2498"/>
                  </a:cubicBezTo>
                  <a:lnTo>
                    <a:pt x="541384" y="95316"/>
                  </a:lnTo>
                  <a:cubicBezTo>
                    <a:pt x="584639" y="107031"/>
                    <a:pt x="609871" y="151187"/>
                    <a:pt x="599057" y="194442"/>
                  </a:cubicBezTo>
                  <a:lnTo>
                    <a:pt x="505338" y="541384"/>
                  </a:lnTo>
                  <a:cubicBezTo>
                    <a:pt x="494524" y="584639"/>
                    <a:pt x="449467" y="609871"/>
                    <a:pt x="406212" y="598156"/>
                  </a:cubicBezTo>
                  <a:close/>
                </a:path>
              </a:pathLst>
            </a:custGeom>
            <a:solidFill>
              <a:schemeClr val="bg2"/>
            </a:solidFill>
            <a:ln w="8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13" name="גרפיקה 310">
              <a:extLst>
                <a:ext uri="{FF2B5EF4-FFF2-40B4-BE49-F238E27FC236}">
                  <a16:creationId xmlns:a16="http://schemas.microsoft.com/office/drawing/2014/main" id="{57AA72A6-78C7-4338-A25C-F43C1AFB2F53}"/>
                </a:ext>
              </a:extLst>
            </p:cNvPr>
            <p:cNvSpPr/>
            <p:nvPr/>
          </p:nvSpPr>
          <p:spPr>
            <a:xfrm rot="-1593903">
              <a:off x="2805529" y="2441704"/>
              <a:ext cx="400998" cy="53166"/>
            </a:xfrm>
            <a:custGeom>
              <a:avLst/>
              <a:gdLst>
                <a:gd name="connsiteX0" fmla="*/ 0 w 400998"/>
                <a:gd name="connsiteY0" fmla="*/ 0 h 53166"/>
                <a:gd name="connsiteX1" fmla="*/ 400999 w 400998"/>
                <a:gd name="connsiteY1" fmla="*/ 0 h 53166"/>
                <a:gd name="connsiteX2" fmla="*/ 400999 w 400998"/>
                <a:gd name="connsiteY2" fmla="*/ 53166 h 53166"/>
                <a:gd name="connsiteX3" fmla="*/ 0 w 400998"/>
                <a:gd name="connsiteY3" fmla="*/ 53166 h 5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998" h="53166">
                  <a:moveTo>
                    <a:pt x="0" y="0"/>
                  </a:moveTo>
                  <a:lnTo>
                    <a:pt x="400999" y="0"/>
                  </a:lnTo>
                  <a:lnTo>
                    <a:pt x="400999" y="53166"/>
                  </a:lnTo>
                  <a:lnTo>
                    <a:pt x="0" y="53166"/>
                  </a:lnTo>
                  <a:close/>
                </a:path>
              </a:pathLst>
            </a:custGeom>
            <a:solidFill>
              <a:schemeClr val="bg1"/>
            </a:solidFill>
            <a:ln w="8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14" name="גרפיקה 310">
              <a:extLst>
                <a:ext uri="{FF2B5EF4-FFF2-40B4-BE49-F238E27FC236}">
                  <a16:creationId xmlns:a16="http://schemas.microsoft.com/office/drawing/2014/main" id="{57AA72A6-78C7-4338-A25C-F43C1AFB2F53}"/>
                </a:ext>
              </a:extLst>
            </p:cNvPr>
            <p:cNvSpPr/>
            <p:nvPr/>
          </p:nvSpPr>
          <p:spPr>
            <a:xfrm rot="-1486580">
              <a:off x="2979097" y="2284092"/>
              <a:ext cx="53170" cy="366787"/>
            </a:xfrm>
            <a:custGeom>
              <a:avLst/>
              <a:gdLst>
                <a:gd name="connsiteX0" fmla="*/ 0 w 53170"/>
                <a:gd name="connsiteY0" fmla="*/ 0 h 366787"/>
                <a:gd name="connsiteX1" fmla="*/ 53171 w 53170"/>
                <a:gd name="connsiteY1" fmla="*/ 0 h 366787"/>
                <a:gd name="connsiteX2" fmla="*/ 53171 w 53170"/>
                <a:gd name="connsiteY2" fmla="*/ 366787 h 366787"/>
                <a:gd name="connsiteX3" fmla="*/ 0 w 53170"/>
                <a:gd name="connsiteY3" fmla="*/ 366787 h 366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70" h="366787">
                  <a:moveTo>
                    <a:pt x="0" y="0"/>
                  </a:moveTo>
                  <a:lnTo>
                    <a:pt x="53171" y="0"/>
                  </a:lnTo>
                  <a:lnTo>
                    <a:pt x="53171" y="366787"/>
                  </a:lnTo>
                  <a:lnTo>
                    <a:pt x="0" y="366787"/>
                  </a:lnTo>
                  <a:close/>
                </a:path>
              </a:pathLst>
            </a:custGeom>
            <a:solidFill>
              <a:schemeClr val="bg1"/>
            </a:solidFill>
            <a:ln w="8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sp>
        <p:nvSpPr>
          <p:cNvPr id="316" name="Google Shape;231;p19">
            <a:extLst>
              <a:ext uri="{FF2B5EF4-FFF2-40B4-BE49-F238E27FC236}">
                <a16:creationId xmlns:a16="http://schemas.microsoft.com/office/drawing/2014/main" id="{3E36A56D-5DF5-4D28-B777-86D25B1DCEBB}"/>
              </a:ext>
            </a:extLst>
          </p:cNvPr>
          <p:cNvSpPr/>
          <p:nvPr/>
        </p:nvSpPr>
        <p:spPr>
          <a:xfrm>
            <a:off x="3549342" y="2198950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232;p19">
            <a:extLst>
              <a:ext uri="{FF2B5EF4-FFF2-40B4-BE49-F238E27FC236}">
                <a16:creationId xmlns:a16="http://schemas.microsoft.com/office/drawing/2014/main" id="{1722A937-9472-4314-848F-27E7B33DC2CE}"/>
              </a:ext>
            </a:extLst>
          </p:cNvPr>
          <p:cNvSpPr txBox="1">
            <a:spLocks/>
          </p:cNvSpPr>
          <p:nvPr/>
        </p:nvSpPr>
        <p:spPr>
          <a:xfrm>
            <a:off x="3641846" y="2743058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200" dirty="0">
                <a:solidFill>
                  <a:schemeClr val="accent1"/>
                </a:solidFill>
              </a:rPr>
              <a:t>עבודה קבוצתית</a:t>
            </a:r>
          </a:p>
        </p:txBody>
      </p:sp>
      <p:sp>
        <p:nvSpPr>
          <p:cNvPr id="318" name="Google Shape;231;p19">
            <a:extLst>
              <a:ext uri="{FF2B5EF4-FFF2-40B4-BE49-F238E27FC236}">
                <a16:creationId xmlns:a16="http://schemas.microsoft.com/office/drawing/2014/main" id="{589BE09C-94C5-420E-B5FB-12D30A766356}"/>
              </a:ext>
            </a:extLst>
          </p:cNvPr>
          <p:cNvSpPr/>
          <p:nvPr/>
        </p:nvSpPr>
        <p:spPr>
          <a:xfrm>
            <a:off x="2576505" y="2198950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232;p19">
            <a:extLst>
              <a:ext uri="{FF2B5EF4-FFF2-40B4-BE49-F238E27FC236}">
                <a16:creationId xmlns:a16="http://schemas.microsoft.com/office/drawing/2014/main" id="{51DF550E-F817-4126-B78B-36A0954B242D}"/>
              </a:ext>
            </a:extLst>
          </p:cNvPr>
          <p:cNvSpPr txBox="1">
            <a:spLocks/>
          </p:cNvSpPr>
          <p:nvPr/>
        </p:nvSpPr>
        <p:spPr>
          <a:xfrm>
            <a:off x="2669009" y="2743058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200" dirty="0">
                <a:solidFill>
                  <a:schemeClr val="accent1"/>
                </a:solidFill>
              </a:rPr>
              <a:t>משחק</a:t>
            </a:r>
          </a:p>
        </p:txBody>
      </p:sp>
      <p:sp>
        <p:nvSpPr>
          <p:cNvPr id="320" name="Google Shape;231;p19">
            <a:extLst>
              <a:ext uri="{FF2B5EF4-FFF2-40B4-BE49-F238E27FC236}">
                <a16:creationId xmlns:a16="http://schemas.microsoft.com/office/drawing/2014/main" id="{A7129ABE-4232-413C-967B-78C51CE8B289}"/>
              </a:ext>
            </a:extLst>
          </p:cNvPr>
          <p:cNvSpPr/>
          <p:nvPr/>
        </p:nvSpPr>
        <p:spPr>
          <a:xfrm>
            <a:off x="1566212" y="2198950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L"/>
          </a:p>
        </p:txBody>
      </p:sp>
      <p:sp>
        <p:nvSpPr>
          <p:cNvPr id="321" name="Google Shape;232;p19">
            <a:extLst>
              <a:ext uri="{FF2B5EF4-FFF2-40B4-BE49-F238E27FC236}">
                <a16:creationId xmlns:a16="http://schemas.microsoft.com/office/drawing/2014/main" id="{DE234887-9DF4-4D16-BC1D-770971F85425}"/>
              </a:ext>
            </a:extLst>
          </p:cNvPr>
          <p:cNvSpPr txBox="1">
            <a:spLocks/>
          </p:cNvSpPr>
          <p:nvPr/>
        </p:nvSpPr>
        <p:spPr>
          <a:xfrm>
            <a:off x="1658716" y="2743058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200" dirty="0">
                <a:solidFill>
                  <a:schemeClr val="accent1"/>
                </a:solidFill>
              </a:rPr>
              <a:t>חשוב!</a:t>
            </a:r>
          </a:p>
        </p:txBody>
      </p:sp>
      <p:sp>
        <p:nvSpPr>
          <p:cNvPr id="322" name="Google Shape;231;p19">
            <a:extLst>
              <a:ext uri="{FF2B5EF4-FFF2-40B4-BE49-F238E27FC236}">
                <a16:creationId xmlns:a16="http://schemas.microsoft.com/office/drawing/2014/main" id="{17AD3E2E-4859-4B7D-8087-2684A189338A}"/>
              </a:ext>
            </a:extLst>
          </p:cNvPr>
          <p:cNvSpPr/>
          <p:nvPr/>
        </p:nvSpPr>
        <p:spPr>
          <a:xfrm>
            <a:off x="539117" y="2198950"/>
            <a:ext cx="900000" cy="90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7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232;p19">
            <a:extLst>
              <a:ext uri="{FF2B5EF4-FFF2-40B4-BE49-F238E27FC236}">
                <a16:creationId xmlns:a16="http://schemas.microsoft.com/office/drawing/2014/main" id="{B0318402-65E7-4C27-BCD7-5CCC31DDD5EB}"/>
              </a:ext>
            </a:extLst>
          </p:cNvPr>
          <p:cNvSpPr txBox="1">
            <a:spLocks/>
          </p:cNvSpPr>
          <p:nvPr/>
        </p:nvSpPr>
        <p:spPr>
          <a:xfrm>
            <a:off x="638995" y="2706188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200" dirty="0">
                <a:solidFill>
                  <a:schemeClr val="accent1"/>
                </a:solidFill>
              </a:rPr>
              <a:t>תרגיל בית</a:t>
            </a:r>
          </a:p>
        </p:txBody>
      </p:sp>
      <p:grpSp>
        <p:nvGrpSpPr>
          <p:cNvPr id="326" name="גרפיקה 324">
            <a:extLst>
              <a:ext uri="{FF2B5EF4-FFF2-40B4-BE49-F238E27FC236}">
                <a16:creationId xmlns:a16="http://schemas.microsoft.com/office/drawing/2014/main" id="{DF8FD8B2-FD5F-4AAC-8584-8CCA4DBE60FD}"/>
              </a:ext>
            </a:extLst>
          </p:cNvPr>
          <p:cNvGrpSpPr/>
          <p:nvPr/>
        </p:nvGrpSpPr>
        <p:grpSpPr>
          <a:xfrm rot="21169383">
            <a:off x="4852445" y="2175228"/>
            <a:ext cx="427499" cy="645688"/>
            <a:chOff x="4852445" y="2175228"/>
            <a:chExt cx="427499" cy="645688"/>
          </a:xfrm>
        </p:grpSpPr>
        <p:sp>
          <p:nvSpPr>
            <p:cNvPr id="327" name="גרפיקה 324">
              <a:extLst>
                <a:ext uri="{FF2B5EF4-FFF2-40B4-BE49-F238E27FC236}">
                  <a16:creationId xmlns:a16="http://schemas.microsoft.com/office/drawing/2014/main" id="{9A134417-B019-4B0D-930C-1B6217E80B29}"/>
                </a:ext>
              </a:extLst>
            </p:cNvPr>
            <p:cNvSpPr/>
            <p:nvPr/>
          </p:nvSpPr>
          <p:spPr>
            <a:xfrm>
              <a:off x="4852445" y="2175228"/>
              <a:ext cx="427498" cy="645688"/>
            </a:xfrm>
            <a:custGeom>
              <a:avLst/>
              <a:gdLst>
                <a:gd name="connsiteX0" fmla="*/ 346717 w 427498"/>
                <a:gd name="connsiteY0" fmla="*/ 0 h 645688"/>
                <a:gd name="connsiteX1" fmla="*/ 22876 w 427498"/>
                <a:gd name="connsiteY1" fmla="*/ 84356 h 645688"/>
                <a:gd name="connsiteX2" fmla="*/ 7864 w 427498"/>
                <a:gd name="connsiteY2" fmla="*/ 130109 h 645688"/>
                <a:gd name="connsiteX3" fmla="*/ 21446 w 427498"/>
                <a:gd name="connsiteY3" fmla="*/ 140117 h 645688"/>
                <a:gd name="connsiteX4" fmla="*/ 108662 w 427498"/>
                <a:gd name="connsiteY4" fmla="*/ 156559 h 645688"/>
                <a:gd name="connsiteX5" fmla="*/ 427499 w 427498"/>
                <a:gd name="connsiteY5" fmla="*/ 67914 h 645688"/>
                <a:gd name="connsiteX6" fmla="*/ 427499 w 427498"/>
                <a:gd name="connsiteY6" fmla="*/ 564042 h 645688"/>
                <a:gd name="connsiteX7" fmla="*/ 129394 w 427498"/>
                <a:gd name="connsiteY7" fmla="*/ 639819 h 645688"/>
                <a:gd name="connsiteX8" fmla="*/ 49327 w 427498"/>
                <a:gd name="connsiteY8" fmla="*/ 642679 h 645688"/>
                <a:gd name="connsiteX9" fmla="*/ 22161 w 427498"/>
                <a:gd name="connsiteY9" fmla="*/ 631956 h 645688"/>
                <a:gd name="connsiteX10" fmla="*/ 0 w 427498"/>
                <a:gd name="connsiteY10" fmla="*/ 617658 h 645688"/>
                <a:gd name="connsiteX11" fmla="*/ 0 w 427498"/>
                <a:gd name="connsiteY11" fmla="*/ 118670 h 64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498" h="645688">
                  <a:moveTo>
                    <a:pt x="346717" y="0"/>
                  </a:moveTo>
                  <a:lnTo>
                    <a:pt x="22876" y="84356"/>
                  </a:lnTo>
                  <a:cubicBezTo>
                    <a:pt x="2860" y="89360"/>
                    <a:pt x="-5004" y="113666"/>
                    <a:pt x="7864" y="130109"/>
                  </a:cubicBezTo>
                  <a:lnTo>
                    <a:pt x="21446" y="140117"/>
                  </a:lnTo>
                  <a:cubicBezTo>
                    <a:pt x="46467" y="158704"/>
                    <a:pt x="78637" y="165138"/>
                    <a:pt x="108662" y="156559"/>
                  </a:cubicBezTo>
                  <a:lnTo>
                    <a:pt x="427499" y="67914"/>
                  </a:lnTo>
                  <a:lnTo>
                    <a:pt x="427499" y="564042"/>
                  </a:lnTo>
                  <a:lnTo>
                    <a:pt x="129394" y="639819"/>
                  </a:lnTo>
                  <a:cubicBezTo>
                    <a:pt x="102943" y="646253"/>
                    <a:pt x="75777" y="647683"/>
                    <a:pt x="49327" y="642679"/>
                  </a:cubicBezTo>
                  <a:cubicBezTo>
                    <a:pt x="40033" y="641249"/>
                    <a:pt x="30740" y="636960"/>
                    <a:pt x="22161" y="631956"/>
                  </a:cubicBezTo>
                  <a:lnTo>
                    <a:pt x="0" y="617658"/>
                  </a:lnTo>
                  <a:lnTo>
                    <a:pt x="0" y="118670"/>
                  </a:lnTo>
                </a:path>
              </a:pathLst>
            </a:custGeom>
            <a:solidFill>
              <a:schemeClr val="accent1"/>
            </a:solidFill>
            <a:ln w="28575" cap="flat">
              <a:solidFill>
                <a:schemeClr val="bg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28" name="גרפיקה 324">
              <a:extLst>
                <a:ext uri="{FF2B5EF4-FFF2-40B4-BE49-F238E27FC236}">
                  <a16:creationId xmlns:a16="http://schemas.microsoft.com/office/drawing/2014/main" id="{32562D95-468C-4CCF-B78F-506EA6E51AE3}"/>
                </a:ext>
              </a:extLst>
            </p:cNvPr>
            <p:cNvSpPr/>
            <p:nvPr/>
          </p:nvSpPr>
          <p:spPr>
            <a:xfrm>
              <a:off x="4954673" y="2339651"/>
              <a:ext cx="7148" cy="481115"/>
            </a:xfrm>
            <a:custGeom>
              <a:avLst/>
              <a:gdLst>
                <a:gd name="connsiteX0" fmla="*/ 0 w 7148"/>
                <a:gd name="connsiteY0" fmla="*/ 0 h 481115"/>
                <a:gd name="connsiteX1" fmla="*/ 0 w 7148"/>
                <a:gd name="connsiteY1" fmla="*/ 481116 h 481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48" h="481115">
                  <a:moveTo>
                    <a:pt x="0" y="0"/>
                  </a:moveTo>
                  <a:lnTo>
                    <a:pt x="0" y="481116"/>
                  </a:lnTo>
                </a:path>
              </a:pathLst>
            </a:custGeom>
            <a:ln w="28575" cap="flat">
              <a:solidFill>
                <a:schemeClr val="bg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29" name="גרפיקה 324">
              <a:extLst>
                <a:ext uri="{FF2B5EF4-FFF2-40B4-BE49-F238E27FC236}">
                  <a16:creationId xmlns:a16="http://schemas.microsoft.com/office/drawing/2014/main" id="{3C70C780-F4DF-44C7-B1AC-37769E8D5C8C}"/>
                </a:ext>
              </a:extLst>
            </p:cNvPr>
            <p:cNvSpPr/>
            <p:nvPr/>
          </p:nvSpPr>
          <p:spPr>
            <a:xfrm>
              <a:off x="5144832" y="2264588"/>
              <a:ext cx="60050" cy="148695"/>
            </a:xfrm>
            <a:custGeom>
              <a:avLst/>
              <a:gdLst>
                <a:gd name="connsiteX0" fmla="*/ 60050 w 60050"/>
                <a:gd name="connsiteY0" fmla="*/ 0 h 148695"/>
                <a:gd name="connsiteX1" fmla="*/ 60050 w 60050"/>
                <a:gd name="connsiteY1" fmla="*/ 127964 h 148695"/>
                <a:gd name="connsiteX2" fmla="*/ 33599 w 60050"/>
                <a:gd name="connsiteY2" fmla="*/ 87216 h 148695"/>
                <a:gd name="connsiteX3" fmla="*/ 0 w 60050"/>
                <a:gd name="connsiteY3" fmla="*/ 148695 h 148695"/>
                <a:gd name="connsiteX4" fmla="*/ 0 w 60050"/>
                <a:gd name="connsiteY4" fmla="*/ 15727 h 14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50" h="148695">
                  <a:moveTo>
                    <a:pt x="60050" y="0"/>
                  </a:moveTo>
                  <a:lnTo>
                    <a:pt x="60050" y="127964"/>
                  </a:lnTo>
                  <a:lnTo>
                    <a:pt x="33599" y="87216"/>
                  </a:lnTo>
                  <a:lnTo>
                    <a:pt x="0" y="148695"/>
                  </a:lnTo>
                  <a:lnTo>
                    <a:pt x="0" y="15727"/>
                  </a:lnTo>
                </a:path>
              </a:pathLst>
            </a:custGeom>
            <a:solidFill>
              <a:schemeClr val="accent2"/>
            </a:solidFill>
            <a:ln w="28575" cap="flat">
              <a:solidFill>
                <a:schemeClr val="bg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30" name="גרפיקה 324">
              <a:extLst>
                <a:ext uri="{FF2B5EF4-FFF2-40B4-BE49-F238E27FC236}">
                  <a16:creationId xmlns:a16="http://schemas.microsoft.com/office/drawing/2014/main" id="{B29008D0-07C8-423D-B0E1-44B4E96EA0D5}"/>
                </a:ext>
              </a:extLst>
            </p:cNvPr>
            <p:cNvSpPr/>
            <p:nvPr/>
          </p:nvSpPr>
          <p:spPr>
            <a:xfrm>
              <a:off x="5171997" y="2182377"/>
              <a:ext cx="81496" cy="67913"/>
            </a:xfrm>
            <a:custGeom>
              <a:avLst/>
              <a:gdLst>
                <a:gd name="connsiteX0" fmla="*/ 0 w 81496"/>
                <a:gd name="connsiteY0" fmla="*/ 0 h 67913"/>
                <a:gd name="connsiteX1" fmla="*/ 81496 w 81496"/>
                <a:gd name="connsiteY1" fmla="*/ 67914 h 6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496" h="67913">
                  <a:moveTo>
                    <a:pt x="0" y="0"/>
                  </a:moveTo>
                  <a:lnTo>
                    <a:pt x="81496" y="67914"/>
                  </a:lnTo>
                </a:path>
              </a:pathLst>
            </a:custGeom>
            <a:ln w="28575" cap="flat">
              <a:solidFill>
                <a:srgbClr val="E9424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31" name="גרפיקה 324">
              <a:extLst>
                <a:ext uri="{FF2B5EF4-FFF2-40B4-BE49-F238E27FC236}">
                  <a16:creationId xmlns:a16="http://schemas.microsoft.com/office/drawing/2014/main" id="{E6361AF1-90B2-405F-9E4C-D9E0DAFB7C8D}"/>
                </a:ext>
              </a:extLst>
            </p:cNvPr>
            <p:cNvSpPr/>
            <p:nvPr/>
          </p:nvSpPr>
          <p:spPr>
            <a:xfrm>
              <a:off x="4854034" y="2175228"/>
              <a:ext cx="425910" cy="160305"/>
            </a:xfrm>
            <a:custGeom>
              <a:avLst/>
              <a:gdLst>
                <a:gd name="connsiteX0" fmla="*/ 345129 w 425910"/>
                <a:gd name="connsiteY0" fmla="*/ 0 h 160305"/>
                <a:gd name="connsiteX1" fmla="*/ 21288 w 425910"/>
                <a:gd name="connsiteY1" fmla="*/ 84356 h 160305"/>
                <a:gd name="connsiteX2" fmla="*/ 6275 w 425910"/>
                <a:gd name="connsiteY2" fmla="*/ 130109 h 160305"/>
                <a:gd name="connsiteX3" fmla="*/ 19858 w 425910"/>
                <a:gd name="connsiteY3" fmla="*/ 140117 h 160305"/>
                <a:gd name="connsiteX4" fmla="*/ 107073 w 425910"/>
                <a:gd name="connsiteY4" fmla="*/ 156559 h 160305"/>
                <a:gd name="connsiteX5" fmla="*/ 425910 w 425910"/>
                <a:gd name="connsiteY5" fmla="*/ 67914 h 160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910" h="160305">
                  <a:moveTo>
                    <a:pt x="345129" y="0"/>
                  </a:moveTo>
                  <a:lnTo>
                    <a:pt x="21288" y="84356"/>
                  </a:lnTo>
                  <a:cubicBezTo>
                    <a:pt x="1271" y="89360"/>
                    <a:pt x="-6593" y="113666"/>
                    <a:pt x="6275" y="130109"/>
                  </a:cubicBezTo>
                  <a:lnTo>
                    <a:pt x="19858" y="140117"/>
                  </a:lnTo>
                  <a:cubicBezTo>
                    <a:pt x="44879" y="158704"/>
                    <a:pt x="77048" y="165138"/>
                    <a:pt x="107073" y="156559"/>
                  </a:cubicBezTo>
                  <a:lnTo>
                    <a:pt x="425910" y="67914"/>
                  </a:lnTo>
                </a:path>
              </a:pathLst>
            </a:custGeom>
            <a:solidFill>
              <a:srgbClr val="FFFFFF"/>
            </a:solidFill>
            <a:ln w="28575" cap="flat">
              <a:solidFill>
                <a:schemeClr val="bg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grpSp>
        <p:nvGrpSpPr>
          <p:cNvPr id="334" name="גרפיקה 332">
            <a:extLst>
              <a:ext uri="{FF2B5EF4-FFF2-40B4-BE49-F238E27FC236}">
                <a16:creationId xmlns:a16="http://schemas.microsoft.com/office/drawing/2014/main" id="{80016C73-5E14-453C-A5B1-1D0F4583DD42}"/>
              </a:ext>
            </a:extLst>
          </p:cNvPr>
          <p:cNvGrpSpPr/>
          <p:nvPr/>
        </p:nvGrpSpPr>
        <p:grpSpPr>
          <a:xfrm>
            <a:off x="701139" y="2115178"/>
            <a:ext cx="586178" cy="668405"/>
            <a:chOff x="701139" y="2115178"/>
            <a:chExt cx="586178" cy="668405"/>
          </a:xfrm>
        </p:grpSpPr>
        <p:sp>
          <p:nvSpPr>
            <p:cNvPr id="335" name="גרפיקה 332">
              <a:extLst>
                <a:ext uri="{FF2B5EF4-FFF2-40B4-BE49-F238E27FC236}">
                  <a16:creationId xmlns:a16="http://schemas.microsoft.com/office/drawing/2014/main" id="{9968DB56-F450-4038-AB8F-099BFBC414A3}"/>
                </a:ext>
              </a:extLst>
            </p:cNvPr>
            <p:cNvSpPr/>
            <p:nvPr/>
          </p:nvSpPr>
          <p:spPr>
            <a:xfrm>
              <a:off x="701139" y="2115178"/>
              <a:ext cx="586178" cy="668405"/>
            </a:xfrm>
            <a:custGeom>
              <a:avLst/>
              <a:gdLst>
                <a:gd name="connsiteX0" fmla="*/ 546649 w 586178"/>
                <a:gd name="connsiteY0" fmla="*/ 668406 h 668405"/>
                <a:gd name="connsiteX1" fmla="*/ 39508 w 586178"/>
                <a:gd name="connsiteY1" fmla="*/ 668406 h 668405"/>
                <a:gd name="connsiteX2" fmla="*/ 0 w 586178"/>
                <a:gd name="connsiteY2" fmla="*/ 628898 h 668405"/>
                <a:gd name="connsiteX3" fmla="*/ 0 w 586178"/>
                <a:gd name="connsiteY3" fmla="*/ 307804 h 668405"/>
                <a:gd name="connsiteX4" fmla="*/ 21550 w 586178"/>
                <a:gd name="connsiteY4" fmla="*/ 256085 h 668405"/>
                <a:gd name="connsiteX5" fmla="*/ 265064 w 586178"/>
                <a:gd name="connsiteY5" fmla="*/ 11852 h 668405"/>
                <a:gd name="connsiteX6" fmla="*/ 321094 w 586178"/>
                <a:gd name="connsiteY6" fmla="*/ 11852 h 668405"/>
                <a:gd name="connsiteX7" fmla="*/ 456140 w 586178"/>
                <a:gd name="connsiteY7" fmla="*/ 146898 h 668405"/>
                <a:gd name="connsiteX8" fmla="*/ 564608 w 586178"/>
                <a:gd name="connsiteY8" fmla="*/ 255366 h 668405"/>
                <a:gd name="connsiteX9" fmla="*/ 586157 w 586178"/>
                <a:gd name="connsiteY9" fmla="*/ 307086 h 668405"/>
                <a:gd name="connsiteX10" fmla="*/ 586157 w 586178"/>
                <a:gd name="connsiteY10" fmla="*/ 628180 h 668405"/>
                <a:gd name="connsiteX11" fmla="*/ 546649 w 586178"/>
                <a:gd name="connsiteY11" fmla="*/ 668406 h 668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6178" h="668405">
                  <a:moveTo>
                    <a:pt x="546649" y="668406"/>
                  </a:moveTo>
                  <a:lnTo>
                    <a:pt x="39508" y="668406"/>
                  </a:lnTo>
                  <a:cubicBezTo>
                    <a:pt x="17958" y="668406"/>
                    <a:pt x="0" y="650448"/>
                    <a:pt x="0" y="628898"/>
                  </a:cubicBezTo>
                  <a:lnTo>
                    <a:pt x="0" y="307804"/>
                  </a:lnTo>
                  <a:cubicBezTo>
                    <a:pt x="0" y="288409"/>
                    <a:pt x="7902" y="269733"/>
                    <a:pt x="21550" y="256085"/>
                  </a:cubicBezTo>
                  <a:lnTo>
                    <a:pt x="265064" y="11852"/>
                  </a:lnTo>
                  <a:cubicBezTo>
                    <a:pt x="280867" y="-3951"/>
                    <a:pt x="306009" y="-3951"/>
                    <a:pt x="321094" y="11852"/>
                  </a:cubicBezTo>
                  <a:lnTo>
                    <a:pt x="456140" y="146898"/>
                  </a:lnTo>
                  <a:lnTo>
                    <a:pt x="564608" y="255366"/>
                  </a:lnTo>
                  <a:cubicBezTo>
                    <a:pt x="578256" y="269015"/>
                    <a:pt x="586157" y="287691"/>
                    <a:pt x="586157" y="307086"/>
                  </a:cubicBezTo>
                  <a:lnTo>
                    <a:pt x="586157" y="628180"/>
                  </a:lnTo>
                  <a:cubicBezTo>
                    <a:pt x="586876" y="650448"/>
                    <a:pt x="568918" y="668406"/>
                    <a:pt x="546649" y="668406"/>
                  </a:cubicBezTo>
                  <a:close/>
                </a:path>
              </a:pathLst>
            </a:custGeom>
            <a:solidFill>
              <a:schemeClr val="bg1"/>
            </a:solidFill>
            <a:ln w="28353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36" name="גרפיקה 332">
              <a:extLst>
                <a:ext uri="{FF2B5EF4-FFF2-40B4-BE49-F238E27FC236}">
                  <a16:creationId xmlns:a16="http://schemas.microsoft.com/office/drawing/2014/main" id="{8390322E-F06D-4C65-9916-43B0A61131F8}"/>
                </a:ext>
              </a:extLst>
            </p:cNvPr>
            <p:cNvSpPr/>
            <p:nvPr/>
          </p:nvSpPr>
          <p:spPr>
            <a:xfrm>
              <a:off x="814635" y="2616632"/>
              <a:ext cx="359883" cy="7183"/>
            </a:xfrm>
            <a:custGeom>
              <a:avLst/>
              <a:gdLst>
                <a:gd name="connsiteX0" fmla="*/ 0 w 359883"/>
                <a:gd name="connsiteY0" fmla="*/ 0 h 7183"/>
                <a:gd name="connsiteX1" fmla="*/ 359883 w 359883"/>
                <a:gd name="connsiteY1" fmla="*/ 0 h 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9883" h="7183">
                  <a:moveTo>
                    <a:pt x="0" y="0"/>
                  </a:moveTo>
                  <a:lnTo>
                    <a:pt x="359883" y="0"/>
                  </a:lnTo>
                </a:path>
              </a:pathLst>
            </a:custGeom>
            <a:ln w="28353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grpSp>
          <p:nvGrpSpPr>
            <p:cNvPr id="337" name="גרפיקה 332">
              <a:extLst>
                <a:ext uri="{FF2B5EF4-FFF2-40B4-BE49-F238E27FC236}">
                  <a16:creationId xmlns:a16="http://schemas.microsoft.com/office/drawing/2014/main" id="{61C2DBBC-7886-42B2-99FE-C83674FAF43B}"/>
                </a:ext>
              </a:extLst>
            </p:cNvPr>
            <p:cNvGrpSpPr/>
            <p:nvPr/>
          </p:nvGrpSpPr>
          <p:grpSpPr>
            <a:xfrm>
              <a:off x="878567" y="2616632"/>
              <a:ext cx="239203" cy="156596"/>
              <a:chOff x="878567" y="2616632"/>
              <a:chExt cx="239203" cy="156596"/>
            </a:xfrm>
          </p:grpSpPr>
          <p:sp>
            <p:nvSpPr>
              <p:cNvPr id="338" name="גרפיקה 332">
                <a:extLst>
                  <a:ext uri="{FF2B5EF4-FFF2-40B4-BE49-F238E27FC236}">
                    <a16:creationId xmlns:a16="http://schemas.microsoft.com/office/drawing/2014/main" id="{F8E3F96F-066B-43AD-B2AA-44FB6882DCED}"/>
                  </a:ext>
                </a:extLst>
              </p:cNvPr>
              <p:cNvSpPr/>
              <p:nvPr/>
            </p:nvSpPr>
            <p:spPr>
              <a:xfrm>
                <a:off x="1110587" y="2625971"/>
                <a:ext cx="7183" cy="147257"/>
              </a:xfrm>
              <a:custGeom>
                <a:avLst/>
                <a:gdLst>
                  <a:gd name="connsiteX0" fmla="*/ 0 w 7183"/>
                  <a:gd name="connsiteY0" fmla="*/ 0 h 147257"/>
                  <a:gd name="connsiteX1" fmla="*/ 0 w 7183"/>
                  <a:gd name="connsiteY1" fmla="*/ 147258 h 147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83" h="147257">
                    <a:moveTo>
                      <a:pt x="0" y="0"/>
                    </a:moveTo>
                    <a:lnTo>
                      <a:pt x="0" y="147258"/>
                    </a:lnTo>
                  </a:path>
                </a:pathLst>
              </a:custGeom>
              <a:ln w="2835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39" name="גרפיקה 332">
                <a:extLst>
                  <a:ext uri="{FF2B5EF4-FFF2-40B4-BE49-F238E27FC236}">
                    <a16:creationId xmlns:a16="http://schemas.microsoft.com/office/drawing/2014/main" id="{6C416094-1C92-46BF-8FE9-756042B76B94}"/>
                  </a:ext>
                </a:extLst>
              </p:cNvPr>
              <p:cNvSpPr/>
              <p:nvPr/>
            </p:nvSpPr>
            <p:spPr>
              <a:xfrm>
                <a:off x="878567" y="2616632"/>
                <a:ext cx="7183" cy="156595"/>
              </a:xfrm>
              <a:custGeom>
                <a:avLst/>
                <a:gdLst>
                  <a:gd name="connsiteX0" fmla="*/ 0 w 7183"/>
                  <a:gd name="connsiteY0" fmla="*/ 0 h 156595"/>
                  <a:gd name="connsiteX1" fmla="*/ 0 w 7183"/>
                  <a:gd name="connsiteY1" fmla="*/ 156596 h 156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83" h="156595">
                    <a:moveTo>
                      <a:pt x="0" y="0"/>
                    </a:moveTo>
                    <a:lnTo>
                      <a:pt x="0" y="156596"/>
                    </a:lnTo>
                  </a:path>
                </a:pathLst>
              </a:custGeom>
              <a:ln w="2835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  <p:sp>
          <p:nvSpPr>
            <p:cNvPr id="340" name="גרפיקה 332">
              <a:extLst>
                <a:ext uri="{FF2B5EF4-FFF2-40B4-BE49-F238E27FC236}">
                  <a16:creationId xmlns:a16="http://schemas.microsoft.com/office/drawing/2014/main" id="{AA5BBCDE-A678-42F1-B7A4-A2DCE2EBDB6F}"/>
                </a:ext>
              </a:extLst>
            </p:cNvPr>
            <p:cNvSpPr/>
            <p:nvPr/>
          </p:nvSpPr>
          <p:spPr>
            <a:xfrm>
              <a:off x="891497" y="2411190"/>
              <a:ext cx="205442" cy="136482"/>
            </a:xfrm>
            <a:custGeom>
              <a:avLst/>
              <a:gdLst>
                <a:gd name="connsiteX0" fmla="*/ 184611 w 205442"/>
                <a:gd name="connsiteY0" fmla="*/ 136483 h 136482"/>
                <a:gd name="connsiteX1" fmla="*/ 20832 w 205442"/>
                <a:gd name="connsiteY1" fmla="*/ 136483 h 136482"/>
                <a:gd name="connsiteX2" fmla="*/ 0 w 205442"/>
                <a:gd name="connsiteY2" fmla="*/ 115651 h 136482"/>
                <a:gd name="connsiteX3" fmla="*/ 0 w 205442"/>
                <a:gd name="connsiteY3" fmla="*/ 20832 h 136482"/>
                <a:gd name="connsiteX4" fmla="*/ 20832 w 205442"/>
                <a:gd name="connsiteY4" fmla="*/ 0 h 136482"/>
                <a:gd name="connsiteX5" fmla="*/ 184611 w 205442"/>
                <a:gd name="connsiteY5" fmla="*/ 0 h 136482"/>
                <a:gd name="connsiteX6" fmla="*/ 205442 w 205442"/>
                <a:gd name="connsiteY6" fmla="*/ 20832 h 136482"/>
                <a:gd name="connsiteX7" fmla="*/ 205442 w 205442"/>
                <a:gd name="connsiteY7" fmla="*/ 116369 h 136482"/>
                <a:gd name="connsiteX8" fmla="*/ 184611 w 205442"/>
                <a:gd name="connsiteY8" fmla="*/ 136483 h 136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442" h="136482">
                  <a:moveTo>
                    <a:pt x="184611" y="136483"/>
                  </a:moveTo>
                  <a:lnTo>
                    <a:pt x="20832" y="136483"/>
                  </a:lnTo>
                  <a:cubicBezTo>
                    <a:pt x="9338" y="136483"/>
                    <a:pt x="0" y="127144"/>
                    <a:pt x="0" y="115651"/>
                  </a:cubicBezTo>
                  <a:lnTo>
                    <a:pt x="0" y="20832"/>
                  </a:lnTo>
                  <a:cubicBezTo>
                    <a:pt x="0" y="9338"/>
                    <a:pt x="9338" y="0"/>
                    <a:pt x="20832" y="0"/>
                  </a:cubicBezTo>
                  <a:lnTo>
                    <a:pt x="184611" y="0"/>
                  </a:lnTo>
                  <a:cubicBezTo>
                    <a:pt x="196104" y="0"/>
                    <a:pt x="205442" y="9338"/>
                    <a:pt x="205442" y="20832"/>
                  </a:cubicBezTo>
                  <a:lnTo>
                    <a:pt x="205442" y="116369"/>
                  </a:lnTo>
                  <a:cubicBezTo>
                    <a:pt x="205442" y="127144"/>
                    <a:pt x="196104" y="136483"/>
                    <a:pt x="184611" y="136483"/>
                  </a:cubicBezTo>
                  <a:close/>
                </a:path>
              </a:pathLst>
            </a:custGeom>
            <a:solidFill>
              <a:schemeClr val="accent2"/>
            </a:solidFill>
            <a:ln w="28353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41" name="גרפיקה 332">
              <a:extLst>
                <a:ext uri="{FF2B5EF4-FFF2-40B4-BE49-F238E27FC236}">
                  <a16:creationId xmlns:a16="http://schemas.microsoft.com/office/drawing/2014/main" id="{0E536E50-A3B8-43B5-AB27-AEE6B5AD377C}"/>
                </a:ext>
              </a:extLst>
            </p:cNvPr>
            <p:cNvSpPr/>
            <p:nvPr/>
          </p:nvSpPr>
          <p:spPr>
            <a:xfrm>
              <a:off x="994218" y="2547673"/>
              <a:ext cx="7183" cy="58903"/>
            </a:xfrm>
            <a:custGeom>
              <a:avLst/>
              <a:gdLst>
                <a:gd name="connsiteX0" fmla="*/ 0 w 7183"/>
                <a:gd name="connsiteY0" fmla="*/ 58903 h 58903"/>
                <a:gd name="connsiteX1" fmla="*/ 0 w 7183"/>
                <a:gd name="connsiteY1" fmla="*/ 0 h 5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83" h="58903">
                  <a:moveTo>
                    <a:pt x="0" y="58903"/>
                  </a:moveTo>
                  <a:lnTo>
                    <a:pt x="0" y="0"/>
                  </a:lnTo>
                </a:path>
              </a:pathLst>
            </a:custGeom>
            <a:ln w="28353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grpSp>
        <p:nvGrpSpPr>
          <p:cNvPr id="344" name="גרפיקה 342">
            <a:extLst>
              <a:ext uri="{FF2B5EF4-FFF2-40B4-BE49-F238E27FC236}">
                <a16:creationId xmlns:a16="http://schemas.microsoft.com/office/drawing/2014/main" id="{19F2E8FC-1F8C-437A-9992-F81F085358FA}"/>
              </a:ext>
            </a:extLst>
          </p:cNvPr>
          <p:cNvGrpSpPr/>
          <p:nvPr/>
        </p:nvGrpSpPr>
        <p:grpSpPr>
          <a:xfrm>
            <a:off x="1671636" y="2187978"/>
            <a:ext cx="687649" cy="639170"/>
            <a:chOff x="1671636" y="2187978"/>
            <a:chExt cx="687649" cy="639170"/>
          </a:xfrm>
        </p:grpSpPr>
        <p:sp>
          <p:nvSpPr>
            <p:cNvPr id="345" name="גרפיקה 342">
              <a:extLst>
                <a:ext uri="{FF2B5EF4-FFF2-40B4-BE49-F238E27FC236}">
                  <a16:creationId xmlns:a16="http://schemas.microsoft.com/office/drawing/2014/main" id="{5E6D4416-226C-4A93-8031-2D63FD762227}"/>
                </a:ext>
              </a:extLst>
            </p:cNvPr>
            <p:cNvSpPr/>
            <p:nvPr/>
          </p:nvSpPr>
          <p:spPr>
            <a:xfrm>
              <a:off x="1949728" y="2727978"/>
              <a:ext cx="190222" cy="99170"/>
            </a:xfrm>
            <a:custGeom>
              <a:avLst/>
              <a:gdLst>
                <a:gd name="connsiteX0" fmla="*/ 190174 w 190222"/>
                <a:gd name="connsiteY0" fmla="*/ 0 h 99170"/>
                <a:gd name="connsiteX1" fmla="*/ 104087 w 190222"/>
                <a:gd name="connsiteY1" fmla="*/ 98609 h 99170"/>
                <a:gd name="connsiteX2" fmla="*/ 0 w 190222"/>
                <a:gd name="connsiteY2" fmla="*/ 19565 h 9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22" h="99170">
                  <a:moveTo>
                    <a:pt x="190174" y="0"/>
                  </a:moveTo>
                  <a:cubicBezTo>
                    <a:pt x="191739" y="50087"/>
                    <a:pt x="154957" y="93913"/>
                    <a:pt x="104087" y="98609"/>
                  </a:cubicBezTo>
                  <a:cubicBezTo>
                    <a:pt x="53217" y="104087"/>
                    <a:pt x="7826" y="68869"/>
                    <a:pt x="0" y="19565"/>
                  </a:cubicBezTo>
                </a:path>
              </a:pathLst>
            </a:custGeom>
            <a:solidFill>
              <a:schemeClr val="accent2"/>
            </a:solidFill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46" name="גרפיקה 342">
              <a:extLst>
                <a:ext uri="{FF2B5EF4-FFF2-40B4-BE49-F238E27FC236}">
                  <a16:creationId xmlns:a16="http://schemas.microsoft.com/office/drawing/2014/main" id="{79070983-21B0-4AC0-8555-C5616D868B82}"/>
                </a:ext>
              </a:extLst>
            </p:cNvPr>
            <p:cNvSpPr/>
            <p:nvPr/>
          </p:nvSpPr>
          <p:spPr>
            <a:xfrm>
              <a:off x="1671636" y="2238065"/>
              <a:ext cx="76178" cy="279391"/>
            </a:xfrm>
            <a:custGeom>
              <a:avLst/>
              <a:gdLst>
                <a:gd name="connsiteX0" fmla="*/ 22179 w 76178"/>
                <a:gd name="connsiteY0" fmla="*/ 279391 h 279391"/>
                <a:gd name="connsiteX1" fmla="*/ 1831 w 76178"/>
                <a:gd name="connsiteY1" fmla="*/ 210522 h 279391"/>
                <a:gd name="connsiteX2" fmla="*/ 4961 w 76178"/>
                <a:gd name="connsiteY2" fmla="*/ 132261 h 279391"/>
                <a:gd name="connsiteX3" fmla="*/ 30787 w 76178"/>
                <a:gd name="connsiteY3" fmla="*/ 58696 h 279391"/>
                <a:gd name="connsiteX4" fmla="*/ 74614 w 76178"/>
                <a:gd name="connsiteY4" fmla="*/ 1565 h 279391"/>
                <a:gd name="connsiteX5" fmla="*/ 76179 w 76178"/>
                <a:gd name="connsiteY5" fmla="*/ 0 h 27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178" h="279391">
                  <a:moveTo>
                    <a:pt x="22179" y="279391"/>
                  </a:moveTo>
                  <a:cubicBezTo>
                    <a:pt x="12005" y="259043"/>
                    <a:pt x="4961" y="235565"/>
                    <a:pt x="1831" y="210522"/>
                  </a:cubicBezTo>
                  <a:cubicBezTo>
                    <a:pt x="-1299" y="185478"/>
                    <a:pt x="-517" y="158869"/>
                    <a:pt x="4961" y="132261"/>
                  </a:cubicBezTo>
                  <a:cubicBezTo>
                    <a:pt x="9657" y="105652"/>
                    <a:pt x="18266" y="81391"/>
                    <a:pt x="30787" y="58696"/>
                  </a:cubicBezTo>
                  <a:cubicBezTo>
                    <a:pt x="42527" y="36000"/>
                    <a:pt x="57396" y="17217"/>
                    <a:pt x="74614" y="1565"/>
                  </a:cubicBezTo>
                  <a:cubicBezTo>
                    <a:pt x="75396" y="783"/>
                    <a:pt x="76179" y="783"/>
                    <a:pt x="76179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47" name="גרפיקה 342">
              <a:extLst>
                <a:ext uri="{FF2B5EF4-FFF2-40B4-BE49-F238E27FC236}">
                  <a16:creationId xmlns:a16="http://schemas.microsoft.com/office/drawing/2014/main" id="{D797D704-6193-4485-A475-0320016E9CC7}"/>
                </a:ext>
              </a:extLst>
            </p:cNvPr>
            <p:cNvSpPr/>
            <p:nvPr/>
          </p:nvSpPr>
          <p:spPr>
            <a:xfrm>
              <a:off x="1742276" y="2299109"/>
              <a:ext cx="47017" cy="174521"/>
            </a:xfrm>
            <a:custGeom>
              <a:avLst/>
              <a:gdLst>
                <a:gd name="connsiteX0" fmla="*/ 11017 w 47017"/>
                <a:gd name="connsiteY0" fmla="*/ 174522 h 174521"/>
                <a:gd name="connsiteX1" fmla="*/ 3191 w 47017"/>
                <a:gd name="connsiteY1" fmla="*/ 84522 h 174521"/>
                <a:gd name="connsiteX2" fmla="*/ 43887 w 47017"/>
                <a:gd name="connsiteY2" fmla="*/ 3130 h 174521"/>
                <a:gd name="connsiteX3" fmla="*/ 47017 w 47017"/>
                <a:gd name="connsiteY3" fmla="*/ 0 h 17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17" h="174521">
                  <a:moveTo>
                    <a:pt x="11017" y="174522"/>
                  </a:moveTo>
                  <a:cubicBezTo>
                    <a:pt x="61" y="148696"/>
                    <a:pt x="-3070" y="116609"/>
                    <a:pt x="3191" y="84522"/>
                  </a:cubicBezTo>
                  <a:cubicBezTo>
                    <a:pt x="9452" y="52435"/>
                    <a:pt x="23539" y="23478"/>
                    <a:pt x="43887" y="3130"/>
                  </a:cubicBezTo>
                  <a:cubicBezTo>
                    <a:pt x="44669" y="2348"/>
                    <a:pt x="46234" y="1565"/>
                    <a:pt x="47017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48" name="גרפיקה 342">
              <a:extLst>
                <a:ext uri="{FF2B5EF4-FFF2-40B4-BE49-F238E27FC236}">
                  <a16:creationId xmlns:a16="http://schemas.microsoft.com/office/drawing/2014/main" id="{85F20AC5-178E-4ADF-BF32-A041977FEA77}"/>
                </a:ext>
              </a:extLst>
            </p:cNvPr>
            <p:cNvSpPr/>
            <p:nvPr/>
          </p:nvSpPr>
          <p:spPr>
            <a:xfrm>
              <a:off x="2242423" y="2187978"/>
              <a:ext cx="116862" cy="262173"/>
            </a:xfrm>
            <a:custGeom>
              <a:avLst/>
              <a:gdLst>
                <a:gd name="connsiteX0" fmla="*/ 110348 w 116862"/>
                <a:gd name="connsiteY0" fmla="*/ 262174 h 262173"/>
                <a:gd name="connsiteX1" fmla="*/ 115826 w 116862"/>
                <a:gd name="connsiteY1" fmla="*/ 190956 h 262173"/>
                <a:gd name="connsiteX2" fmla="*/ 97043 w 116862"/>
                <a:gd name="connsiteY2" fmla="*/ 115043 h 262173"/>
                <a:gd name="connsiteX3" fmla="*/ 57130 w 116862"/>
                <a:gd name="connsiteY3" fmla="*/ 48522 h 262173"/>
                <a:gd name="connsiteX4" fmla="*/ 2348 w 116862"/>
                <a:gd name="connsiteY4" fmla="*/ 1565 h 262173"/>
                <a:gd name="connsiteX5" fmla="*/ 0 w 116862"/>
                <a:gd name="connsiteY5" fmla="*/ 0 h 26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862" h="262173">
                  <a:moveTo>
                    <a:pt x="110348" y="262174"/>
                  </a:moveTo>
                  <a:cubicBezTo>
                    <a:pt x="116609" y="240261"/>
                    <a:pt x="118174" y="216000"/>
                    <a:pt x="115826" y="190956"/>
                  </a:cubicBezTo>
                  <a:cubicBezTo>
                    <a:pt x="113478" y="165130"/>
                    <a:pt x="107217" y="140087"/>
                    <a:pt x="97043" y="115043"/>
                  </a:cubicBezTo>
                  <a:cubicBezTo>
                    <a:pt x="86870" y="90000"/>
                    <a:pt x="73565" y="68087"/>
                    <a:pt x="57130" y="48522"/>
                  </a:cubicBezTo>
                  <a:cubicBezTo>
                    <a:pt x="40696" y="28957"/>
                    <a:pt x="22696" y="13304"/>
                    <a:pt x="2348" y="1565"/>
                  </a:cubicBezTo>
                  <a:cubicBezTo>
                    <a:pt x="1565" y="783"/>
                    <a:pt x="783" y="783"/>
                    <a:pt x="0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49" name="גרפיקה 342">
              <a:extLst>
                <a:ext uri="{FF2B5EF4-FFF2-40B4-BE49-F238E27FC236}">
                  <a16:creationId xmlns:a16="http://schemas.microsoft.com/office/drawing/2014/main" id="{E9F5DFEB-89CE-4037-BB5D-AC513D79FFC4}"/>
                </a:ext>
              </a:extLst>
            </p:cNvPr>
            <p:cNvSpPr/>
            <p:nvPr/>
          </p:nvSpPr>
          <p:spPr>
            <a:xfrm>
              <a:off x="2214250" y="2255283"/>
              <a:ext cx="73783" cy="163565"/>
            </a:xfrm>
            <a:custGeom>
              <a:avLst/>
              <a:gdLst>
                <a:gd name="connsiteX0" fmla="*/ 71217 w 73783"/>
                <a:gd name="connsiteY0" fmla="*/ 163565 h 163565"/>
                <a:gd name="connsiteX1" fmla="*/ 60261 w 73783"/>
                <a:gd name="connsiteY1" fmla="*/ 73565 h 163565"/>
                <a:gd name="connsiteX2" fmla="*/ 3913 w 73783"/>
                <a:gd name="connsiteY2" fmla="*/ 2348 h 163565"/>
                <a:gd name="connsiteX3" fmla="*/ 0 w 73783"/>
                <a:gd name="connsiteY3" fmla="*/ 0 h 16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783" h="163565">
                  <a:moveTo>
                    <a:pt x="71217" y="163565"/>
                  </a:moveTo>
                  <a:cubicBezTo>
                    <a:pt x="76696" y="136174"/>
                    <a:pt x="73565" y="104087"/>
                    <a:pt x="60261" y="73565"/>
                  </a:cubicBezTo>
                  <a:cubicBezTo>
                    <a:pt x="47739" y="43043"/>
                    <a:pt x="27391" y="18000"/>
                    <a:pt x="3913" y="2348"/>
                  </a:cubicBezTo>
                  <a:cubicBezTo>
                    <a:pt x="3130" y="1565"/>
                    <a:pt x="1565" y="783"/>
                    <a:pt x="0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grpSp>
          <p:nvGrpSpPr>
            <p:cNvPr id="350" name="גרפיקה 342">
              <a:extLst>
                <a:ext uri="{FF2B5EF4-FFF2-40B4-BE49-F238E27FC236}">
                  <a16:creationId xmlns:a16="http://schemas.microsoft.com/office/drawing/2014/main" id="{C122D67D-4487-4BD8-A63E-199AAC004D4D}"/>
                </a:ext>
              </a:extLst>
            </p:cNvPr>
            <p:cNvGrpSpPr/>
            <p:nvPr/>
          </p:nvGrpSpPr>
          <p:grpSpPr>
            <a:xfrm>
              <a:off x="1765741" y="2205978"/>
              <a:ext cx="551589" cy="570521"/>
              <a:chOff x="1765741" y="2205978"/>
              <a:chExt cx="551589" cy="570521"/>
            </a:xfrm>
          </p:grpSpPr>
          <p:sp>
            <p:nvSpPr>
              <p:cNvPr id="351" name="גרפיקה 342">
                <a:extLst>
                  <a:ext uri="{FF2B5EF4-FFF2-40B4-BE49-F238E27FC236}">
                    <a16:creationId xmlns:a16="http://schemas.microsoft.com/office/drawing/2014/main" id="{207B6CF6-3A89-49F3-92A2-EAE0C2F6FC11}"/>
                  </a:ext>
                </a:extLst>
              </p:cNvPr>
              <p:cNvSpPr/>
              <p:nvPr/>
            </p:nvSpPr>
            <p:spPr>
              <a:xfrm>
                <a:off x="1781467" y="2221631"/>
                <a:ext cx="520708" cy="539999"/>
              </a:xfrm>
              <a:custGeom>
                <a:avLst/>
                <a:gdLst>
                  <a:gd name="connsiteX0" fmla="*/ 31304 w 520708"/>
                  <a:gd name="connsiteY0" fmla="*/ 540000 h 539999"/>
                  <a:gd name="connsiteX1" fmla="*/ 10174 w 520708"/>
                  <a:gd name="connsiteY1" fmla="*/ 531391 h 539999"/>
                  <a:gd name="connsiteX2" fmla="*/ 0 w 520708"/>
                  <a:gd name="connsiteY2" fmla="*/ 507130 h 539999"/>
                  <a:gd name="connsiteX3" fmla="*/ 33652 w 520708"/>
                  <a:gd name="connsiteY3" fmla="*/ 414000 h 539999"/>
                  <a:gd name="connsiteX4" fmla="*/ 45391 w 520708"/>
                  <a:gd name="connsiteY4" fmla="*/ 315391 h 539999"/>
                  <a:gd name="connsiteX5" fmla="*/ 43826 w 520708"/>
                  <a:gd name="connsiteY5" fmla="*/ 298956 h 539999"/>
                  <a:gd name="connsiteX6" fmla="*/ 43043 w 520708"/>
                  <a:gd name="connsiteY6" fmla="*/ 292695 h 539999"/>
                  <a:gd name="connsiteX7" fmla="*/ 46957 w 520708"/>
                  <a:gd name="connsiteY7" fmla="*/ 186261 h 539999"/>
                  <a:gd name="connsiteX8" fmla="*/ 136957 w 520708"/>
                  <a:gd name="connsiteY8" fmla="*/ 72783 h 539999"/>
                  <a:gd name="connsiteX9" fmla="*/ 154174 w 520708"/>
                  <a:gd name="connsiteY9" fmla="*/ 29739 h 539999"/>
                  <a:gd name="connsiteX10" fmla="*/ 209739 w 520708"/>
                  <a:gd name="connsiteY10" fmla="*/ 783 h 539999"/>
                  <a:gd name="connsiteX11" fmla="*/ 219913 w 520708"/>
                  <a:gd name="connsiteY11" fmla="*/ 0 h 539999"/>
                  <a:gd name="connsiteX12" fmla="*/ 270000 w 520708"/>
                  <a:gd name="connsiteY12" fmla="*/ 17217 h 539999"/>
                  <a:gd name="connsiteX13" fmla="*/ 295826 w 520708"/>
                  <a:gd name="connsiteY13" fmla="*/ 56348 h 539999"/>
                  <a:gd name="connsiteX14" fmla="*/ 406957 w 520708"/>
                  <a:gd name="connsiteY14" fmla="*/ 149478 h 539999"/>
                  <a:gd name="connsiteX15" fmla="*/ 432783 w 520708"/>
                  <a:gd name="connsiteY15" fmla="*/ 252000 h 539999"/>
                  <a:gd name="connsiteX16" fmla="*/ 433565 w 520708"/>
                  <a:gd name="connsiteY16" fmla="*/ 259043 h 539999"/>
                  <a:gd name="connsiteX17" fmla="*/ 435913 w 520708"/>
                  <a:gd name="connsiteY17" fmla="*/ 275478 h 539999"/>
                  <a:gd name="connsiteX18" fmla="*/ 468000 w 520708"/>
                  <a:gd name="connsiteY18" fmla="*/ 369391 h 539999"/>
                  <a:gd name="connsiteX19" fmla="*/ 519652 w 520708"/>
                  <a:gd name="connsiteY19" fmla="*/ 453913 h 539999"/>
                  <a:gd name="connsiteX20" fmla="*/ 514957 w 520708"/>
                  <a:gd name="connsiteY20" fmla="*/ 478956 h 539999"/>
                  <a:gd name="connsiteX21" fmla="*/ 492261 w 520708"/>
                  <a:gd name="connsiteY21" fmla="*/ 492261 h 539999"/>
                  <a:gd name="connsiteX22" fmla="*/ 34435 w 520708"/>
                  <a:gd name="connsiteY22" fmla="*/ 539217 h 539999"/>
                  <a:gd name="connsiteX23" fmla="*/ 31304 w 520708"/>
                  <a:gd name="connsiteY23" fmla="*/ 540000 h 53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20708" h="539999">
                    <a:moveTo>
                      <a:pt x="31304" y="540000"/>
                    </a:moveTo>
                    <a:cubicBezTo>
                      <a:pt x="23478" y="540000"/>
                      <a:pt x="15652" y="536869"/>
                      <a:pt x="10174" y="531391"/>
                    </a:cubicBezTo>
                    <a:cubicBezTo>
                      <a:pt x="3913" y="525130"/>
                      <a:pt x="0" y="516521"/>
                      <a:pt x="0" y="507130"/>
                    </a:cubicBezTo>
                    <a:cubicBezTo>
                      <a:pt x="783" y="488347"/>
                      <a:pt x="6261" y="450782"/>
                      <a:pt x="33652" y="414000"/>
                    </a:cubicBezTo>
                    <a:cubicBezTo>
                      <a:pt x="52435" y="388956"/>
                      <a:pt x="48522" y="351391"/>
                      <a:pt x="45391" y="315391"/>
                    </a:cubicBezTo>
                    <a:cubicBezTo>
                      <a:pt x="44609" y="309913"/>
                      <a:pt x="44609" y="304435"/>
                      <a:pt x="43826" y="298956"/>
                    </a:cubicBezTo>
                    <a:cubicBezTo>
                      <a:pt x="43826" y="297391"/>
                      <a:pt x="43826" y="295043"/>
                      <a:pt x="43043" y="292695"/>
                    </a:cubicBezTo>
                    <a:cubicBezTo>
                      <a:pt x="40696" y="272348"/>
                      <a:pt x="36000" y="230869"/>
                      <a:pt x="46957" y="186261"/>
                    </a:cubicBezTo>
                    <a:cubicBezTo>
                      <a:pt x="60261" y="135391"/>
                      <a:pt x="90000" y="97826"/>
                      <a:pt x="136957" y="72783"/>
                    </a:cubicBezTo>
                    <a:cubicBezTo>
                      <a:pt x="138522" y="59478"/>
                      <a:pt x="143217" y="43826"/>
                      <a:pt x="154174" y="29739"/>
                    </a:cubicBezTo>
                    <a:cubicBezTo>
                      <a:pt x="167478" y="13304"/>
                      <a:pt x="186261" y="3130"/>
                      <a:pt x="209739" y="783"/>
                    </a:cubicBezTo>
                    <a:cubicBezTo>
                      <a:pt x="212870" y="783"/>
                      <a:pt x="216783" y="0"/>
                      <a:pt x="219913" y="0"/>
                    </a:cubicBezTo>
                    <a:cubicBezTo>
                      <a:pt x="239478" y="0"/>
                      <a:pt x="255913" y="6261"/>
                      <a:pt x="270000" y="17217"/>
                    </a:cubicBezTo>
                    <a:cubicBezTo>
                      <a:pt x="284087" y="28957"/>
                      <a:pt x="291913" y="43826"/>
                      <a:pt x="295826" y="56348"/>
                    </a:cubicBezTo>
                    <a:cubicBezTo>
                      <a:pt x="345913" y="71217"/>
                      <a:pt x="383478" y="102522"/>
                      <a:pt x="406957" y="149478"/>
                    </a:cubicBezTo>
                    <a:cubicBezTo>
                      <a:pt x="427304" y="190174"/>
                      <a:pt x="431217" y="231652"/>
                      <a:pt x="432783" y="252000"/>
                    </a:cubicBezTo>
                    <a:cubicBezTo>
                      <a:pt x="432783" y="255130"/>
                      <a:pt x="433565" y="257478"/>
                      <a:pt x="433565" y="259043"/>
                    </a:cubicBezTo>
                    <a:cubicBezTo>
                      <a:pt x="434348" y="264522"/>
                      <a:pt x="435130" y="270000"/>
                      <a:pt x="435913" y="275478"/>
                    </a:cubicBezTo>
                    <a:cubicBezTo>
                      <a:pt x="440609" y="313043"/>
                      <a:pt x="444522" y="349043"/>
                      <a:pt x="468000" y="369391"/>
                    </a:cubicBezTo>
                    <a:cubicBezTo>
                      <a:pt x="502435" y="399913"/>
                      <a:pt x="514957" y="435913"/>
                      <a:pt x="519652" y="453913"/>
                    </a:cubicBezTo>
                    <a:cubicBezTo>
                      <a:pt x="522000" y="462521"/>
                      <a:pt x="520435" y="471913"/>
                      <a:pt x="514957" y="478956"/>
                    </a:cubicBezTo>
                    <a:cubicBezTo>
                      <a:pt x="509478" y="486000"/>
                      <a:pt x="501652" y="491478"/>
                      <a:pt x="492261" y="492261"/>
                    </a:cubicBezTo>
                    <a:lnTo>
                      <a:pt x="34435" y="539217"/>
                    </a:lnTo>
                    <a:cubicBezTo>
                      <a:pt x="33652" y="540000"/>
                      <a:pt x="32870" y="540000"/>
                      <a:pt x="31304" y="540000"/>
                    </a:cubicBezTo>
                    <a:close/>
                  </a:path>
                </a:pathLst>
              </a:custGeom>
              <a:solidFill>
                <a:schemeClr val="bg1"/>
              </a:solidFill>
              <a:ln w="7765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52" name="גרפיקה 342">
                <a:extLst>
                  <a:ext uri="{FF2B5EF4-FFF2-40B4-BE49-F238E27FC236}">
                    <a16:creationId xmlns:a16="http://schemas.microsoft.com/office/drawing/2014/main" id="{63D1A0D0-C66D-4657-9911-981293B46FB7}"/>
                  </a:ext>
                </a:extLst>
              </p:cNvPr>
              <p:cNvSpPr/>
              <p:nvPr/>
            </p:nvSpPr>
            <p:spPr>
              <a:xfrm>
                <a:off x="1765741" y="2205978"/>
                <a:ext cx="551589" cy="570521"/>
              </a:xfrm>
              <a:custGeom>
                <a:avLst/>
                <a:gdLst>
                  <a:gd name="connsiteX0" fmla="*/ 236422 w 551589"/>
                  <a:gd name="connsiteY0" fmla="*/ 31304 h 570521"/>
                  <a:gd name="connsiteX1" fmla="*/ 276335 w 551589"/>
                  <a:gd name="connsiteY1" fmla="*/ 45391 h 570521"/>
                  <a:gd name="connsiteX2" fmla="*/ 299813 w 551589"/>
                  <a:gd name="connsiteY2" fmla="*/ 85304 h 570521"/>
                  <a:gd name="connsiteX3" fmla="*/ 409378 w 551589"/>
                  <a:gd name="connsiteY3" fmla="*/ 172174 h 570521"/>
                  <a:gd name="connsiteX4" fmla="*/ 433639 w 551589"/>
                  <a:gd name="connsiteY4" fmla="*/ 269217 h 570521"/>
                  <a:gd name="connsiteX5" fmla="*/ 434422 w 551589"/>
                  <a:gd name="connsiteY5" fmla="*/ 276261 h 570521"/>
                  <a:gd name="connsiteX6" fmla="*/ 436769 w 551589"/>
                  <a:gd name="connsiteY6" fmla="*/ 292695 h 570521"/>
                  <a:gd name="connsiteX7" fmla="*/ 473552 w 551589"/>
                  <a:gd name="connsiteY7" fmla="*/ 396782 h 570521"/>
                  <a:gd name="connsiteX8" fmla="*/ 520509 w 551589"/>
                  <a:gd name="connsiteY8" fmla="*/ 473478 h 570521"/>
                  <a:gd name="connsiteX9" fmla="*/ 518161 w 551589"/>
                  <a:gd name="connsiteY9" fmla="*/ 486000 h 570521"/>
                  <a:gd name="connsiteX10" fmla="*/ 507204 w 551589"/>
                  <a:gd name="connsiteY10" fmla="*/ 492261 h 570521"/>
                  <a:gd name="connsiteX11" fmla="*/ 49378 w 551589"/>
                  <a:gd name="connsiteY11" fmla="*/ 539217 h 570521"/>
                  <a:gd name="connsiteX12" fmla="*/ 47813 w 551589"/>
                  <a:gd name="connsiteY12" fmla="*/ 539217 h 570521"/>
                  <a:gd name="connsiteX13" fmla="*/ 36856 w 551589"/>
                  <a:gd name="connsiteY13" fmla="*/ 535304 h 570521"/>
                  <a:gd name="connsiteX14" fmla="*/ 31378 w 551589"/>
                  <a:gd name="connsiteY14" fmla="*/ 523565 h 570521"/>
                  <a:gd name="connsiteX15" fmla="*/ 61900 w 551589"/>
                  <a:gd name="connsiteY15" fmla="*/ 439043 h 570521"/>
                  <a:gd name="connsiteX16" fmla="*/ 76769 w 551589"/>
                  <a:gd name="connsiteY16" fmla="*/ 329478 h 570521"/>
                  <a:gd name="connsiteX17" fmla="*/ 75204 w 551589"/>
                  <a:gd name="connsiteY17" fmla="*/ 313043 h 570521"/>
                  <a:gd name="connsiteX18" fmla="*/ 74422 w 551589"/>
                  <a:gd name="connsiteY18" fmla="*/ 306000 h 570521"/>
                  <a:gd name="connsiteX19" fmla="*/ 78335 w 551589"/>
                  <a:gd name="connsiteY19" fmla="*/ 205826 h 570521"/>
                  <a:gd name="connsiteX20" fmla="*/ 167552 w 551589"/>
                  <a:gd name="connsiteY20" fmla="*/ 98609 h 570521"/>
                  <a:gd name="connsiteX21" fmla="*/ 182422 w 551589"/>
                  <a:gd name="connsiteY21" fmla="*/ 54783 h 570521"/>
                  <a:gd name="connsiteX22" fmla="*/ 227813 w 551589"/>
                  <a:gd name="connsiteY22" fmla="*/ 32087 h 570521"/>
                  <a:gd name="connsiteX23" fmla="*/ 236422 w 551589"/>
                  <a:gd name="connsiteY23" fmla="*/ 31304 h 570521"/>
                  <a:gd name="connsiteX24" fmla="*/ 236422 w 551589"/>
                  <a:gd name="connsiteY24" fmla="*/ 0 h 570521"/>
                  <a:gd name="connsiteX25" fmla="*/ 224682 w 551589"/>
                  <a:gd name="connsiteY25" fmla="*/ 783 h 570521"/>
                  <a:gd name="connsiteX26" fmla="*/ 158161 w 551589"/>
                  <a:gd name="connsiteY26" fmla="*/ 35217 h 570521"/>
                  <a:gd name="connsiteX27" fmla="*/ 138596 w 551589"/>
                  <a:gd name="connsiteY27" fmla="*/ 78261 h 570521"/>
                  <a:gd name="connsiteX28" fmla="*/ 47813 w 551589"/>
                  <a:gd name="connsiteY28" fmla="*/ 198000 h 570521"/>
                  <a:gd name="connsiteX29" fmla="*/ 43117 w 551589"/>
                  <a:gd name="connsiteY29" fmla="*/ 309130 h 570521"/>
                  <a:gd name="connsiteX30" fmla="*/ 43117 w 551589"/>
                  <a:gd name="connsiteY30" fmla="*/ 309913 h 570521"/>
                  <a:gd name="connsiteX31" fmla="*/ 43900 w 551589"/>
                  <a:gd name="connsiteY31" fmla="*/ 315391 h 570521"/>
                  <a:gd name="connsiteX32" fmla="*/ 45465 w 551589"/>
                  <a:gd name="connsiteY32" fmla="*/ 332608 h 570521"/>
                  <a:gd name="connsiteX33" fmla="*/ 36856 w 551589"/>
                  <a:gd name="connsiteY33" fmla="*/ 420261 h 570521"/>
                  <a:gd name="connsiteX34" fmla="*/ 74 w 551589"/>
                  <a:gd name="connsiteY34" fmla="*/ 522000 h 570521"/>
                  <a:gd name="connsiteX35" fmla="*/ 14943 w 551589"/>
                  <a:gd name="connsiteY35" fmla="*/ 558000 h 570521"/>
                  <a:gd name="connsiteX36" fmla="*/ 47030 w 551589"/>
                  <a:gd name="connsiteY36" fmla="*/ 570521 h 570521"/>
                  <a:gd name="connsiteX37" fmla="*/ 51726 w 551589"/>
                  <a:gd name="connsiteY37" fmla="*/ 570521 h 570521"/>
                  <a:gd name="connsiteX38" fmla="*/ 509552 w 551589"/>
                  <a:gd name="connsiteY38" fmla="*/ 523565 h 570521"/>
                  <a:gd name="connsiteX39" fmla="*/ 543204 w 551589"/>
                  <a:gd name="connsiteY39" fmla="*/ 504000 h 570521"/>
                  <a:gd name="connsiteX40" fmla="*/ 550248 w 551589"/>
                  <a:gd name="connsiteY40" fmla="*/ 465652 h 570521"/>
                  <a:gd name="connsiteX41" fmla="*/ 493900 w 551589"/>
                  <a:gd name="connsiteY41" fmla="*/ 373304 h 570521"/>
                  <a:gd name="connsiteX42" fmla="*/ 467291 w 551589"/>
                  <a:gd name="connsiteY42" fmla="*/ 288782 h 570521"/>
                  <a:gd name="connsiteX43" fmla="*/ 464943 w 551589"/>
                  <a:gd name="connsiteY43" fmla="*/ 272348 h 570521"/>
                  <a:gd name="connsiteX44" fmla="*/ 464161 w 551589"/>
                  <a:gd name="connsiteY44" fmla="*/ 266869 h 570521"/>
                  <a:gd name="connsiteX45" fmla="*/ 464161 w 551589"/>
                  <a:gd name="connsiteY45" fmla="*/ 266087 h 570521"/>
                  <a:gd name="connsiteX46" fmla="*/ 436769 w 551589"/>
                  <a:gd name="connsiteY46" fmla="*/ 158087 h 570521"/>
                  <a:gd name="connsiteX47" fmla="*/ 324074 w 551589"/>
                  <a:gd name="connsiteY47" fmla="*/ 59478 h 570521"/>
                  <a:gd name="connsiteX48" fmla="*/ 295900 w 551589"/>
                  <a:gd name="connsiteY48" fmla="*/ 21130 h 570521"/>
                  <a:gd name="connsiteX49" fmla="*/ 236422 w 551589"/>
                  <a:gd name="connsiteY49" fmla="*/ 0 h 570521"/>
                  <a:gd name="connsiteX50" fmla="*/ 236422 w 551589"/>
                  <a:gd name="connsiteY50" fmla="*/ 0 h 570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51589" h="570521">
                    <a:moveTo>
                      <a:pt x="236422" y="31304"/>
                    </a:moveTo>
                    <a:cubicBezTo>
                      <a:pt x="252074" y="31304"/>
                      <a:pt x="265378" y="36000"/>
                      <a:pt x="276335" y="45391"/>
                    </a:cubicBezTo>
                    <a:cubicBezTo>
                      <a:pt x="290422" y="57130"/>
                      <a:pt x="296682" y="73565"/>
                      <a:pt x="299813" y="85304"/>
                    </a:cubicBezTo>
                    <a:cubicBezTo>
                      <a:pt x="349900" y="97826"/>
                      <a:pt x="386682" y="127565"/>
                      <a:pt x="409378" y="172174"/>
                    </a:cubicBezTo>
                    <a:cubicBezTo>
                      <a:pt x="428161" y="210522"/>
                      <a:pt x="432074" y="250435"/>
                      <a:pt x="433639" y="269217"/>
                    </a:cubicBezTo>
                    <a:cubicBezTo>
                      <a:pt x="433639" y="272348"/>
                      <a:pt x="434422" y="274695"/>
                      <a:pt x="434422" y="276261"/>
                    </a:cubicBezTo>
                    <a:cubicBezTo>
                      <a:pt x="435204" y="281739"/>
                      <a:pt x="435987" y="287217"/>
                      <a:pt x="436769" y="292695"/>
                    </a:cubicBezTo>
                    <a:cubicBezTo>
                      <a:pt x="441465" y="331826"/>
                      <a:pt x="446161" y="371739"/>
                      <a:pt x="473552" y="396782"/>
                    </a:cubicBezTo>
                    <a:cubicBezTo>
                      <a:pt x="504856" y="424956"/>
                      <a:pt x="516596" y="457043"/>
                      <a:pt x="520509" y="473478"/>
                    </a:cubicBezTo>
                    <a:cubicBezTo>
                      <a:pt x="521291" y="478174"/>
                      <a:pt x="520509" y="482087"/>
                      <a:pt x="518161" y="486000"/>
                    </a:cubicBezTo>
                    <a:cubicBezTo>
                      <a:pt x="515813" y="489913"/>
                      <a:pt x="511900" y="492261"/>
                      <a:pt x="507204" y="492261"/>
                    </a:cubicBezTo>
                    <a:lnTo>
                      <a:pt x="49378" y="539217"/>
                    </a:lnTo>
                    <a:cubicBezTo>
                      <a:pt x="48596" y="539217"/>
                      <a:pt x="48596" y="539217"/>
                      <a:pt x="47813" y="539217"/>
                    </a:cubicBezTo>
                    <a:cubicBezTo>
                      <a:pt x="43900" y="539217"/>
                      <a:pt x="39987" y="537652"/>
                      <a:pt x="36856" y="535304"/>
                    </a:cubicBezTo>
                    <a:cubicBezTo>
                      <a:pt x="33726" y="532174"/>
                      <a:pt x="31378" y="528261"/>
                      <a:pt x="31378" y="523565"/>
                    </a:cubicBezTo>
                    <a:cubicBezTo>
                      <a:pt x="32161" y="506348"/>
                      <a:pt x="36856" y="472695"/>
                      <a:pt x="61900" y="439043"/>
                    </a:cubicBezTo>
                    <a:cubicBezTo>
                      <a:pt x="83813" y="409304"/>
                      <a:pt x="80682" y="368608"/>
                      <a:pt x="76769" y="329478"/>
                    </a:cubicBezTo>
                    <a:cubicBezTo>
                      <a:pt x="75987" y="324000"/>
                      <a:pt x="75987" y="318522"/>
                      <a:pt x="75204" y="313043"/>
                    </a:cubicBezTo>
                    <a:cubicBezTo>
                      <a:pt x="75204" y="311478"/>
                      <a:pt x="74422" y="308348"/>
                      <a:pt x="74422" y="306000"/>
                    </a:cubicBezTo>
                    <a:cubicBezTo>
                      <a:pt x="72074" y="287217"/>
                      <a:pt x="67378" y="247304"/>
                      <a:pt x="78335" y="205826"/>
                    </a:cubicBezTo>
                    <a:cubicBezTo>
                      <a:pt x="90856" y="157304"/>
                      <a:pt x="121378" y="120522"/>
                      <a:pt x="167552" y="98609"/>
                    </a:cubicBezTo>
                    <a:cubicBezTo>
                      <a:pt x="168335" y="86870"/>
                      <a:pt x="170682" y="69652"/>
                      <a:pt x="182422" y="54783"/>
                    </a:cubicBezTo>
                    <a:cubicBezTo>
                      <a:pt x="192595" y="41478"/>
                      <a:pt x="208248" y="33652"/>
                      <a:pt x="227813" y="32087"/>
                    </a:cubicBezTo>
                    <a:cubicBezTo>
                      <a:pt x="230943" y="31304"/>
                      <a:pt x="234074" y="31304"/>
                      <a:pt x="236422" y="31304"/>
                    </a:cubicBezTo>
                    <a:moveTo>
                      <a:pt x="236422" y="0"/>
                    </a:moveTo>
                    <a:cubicBezTo>
                      <a:pt x="232509" y="0"/>
                      <a:pt x="228596" y="0"/>
                      <a:pt x="224682" y="783"/>
                    </a:cubicBezTo>
                    <a:cubicBezTo>
                      <a:pt x="197291" y="3913"/>
                      <a:pt x="173813" y="15652"/>
                      <a:pt x="158161" y="35217"/>
                    </a:cubicBezTo>
                    <a:cubicBezTo>
                      <a:pt x="147204" y="49304"/>
                      <a:pt x="141726" y="64956"/>
                      <a:pt x="138596" y="78261"/>
                    </a:cubicBezTo>
                    <a:cubicBezTo>
                      <a:pt x="92422" y="104869"/>
                      <a:pt x="61900" y="145565"/>
                      <a:pt x="47813" y="198000"/>
                    </a:cubicBezTo>
                    <a:cubicBezTo>
                      <a:pt x="35291" y="244956"/>
                      <a:pt x="40769" y="288782"/>
                      <a:pt x="43117" y="309130"/>
                    </a:cubicBezTo>
                    <a:lnTo>
                      <a:pt x="43117" y="309913"/>
                    </a:lnTo>
                    <a:cubicBezTo>
                      <a:pt x="43117" y="312261"/>
                      <a:pt x="43900" y="313826"/>
                      <a:pt x="43900" y="315391"/>
                    </a:cubicBezTo>
                    <a:cubicBezTo>
                      <a:pt x="44682" y="320869"/>
                      <a:pt x="44682" y="326348"/>
                      <a:pt x="45465" y="332608"/>
                    </a:cubicBezTo>
                    <a:cubicBezTo>
                      <a:pt x="48596" y="367826"/>
                      <a:pt x="51726" y="400695"/>
                      <a:pt x="36856" y="420261"/>
                    </a:cubicBezTo>
                    <a:cubicBezTo>
                      <a:pt x="7117" y="460956"/>
                      <a:pt x="856" y="501652"/>
                      <a:pt x="74" y="522000"/>
                    </a:cubicBezTo>
                    <a:cubicBezTo>
                      <a:pt x="-709" y="535304"/>
                      <a:pt x="4769" y="548608"/>
                      <a:pt x="14943" y="558000"/>
                    </a:cubicBezTo>
                    <a:cubicBezTo>
                      <a:pt x="23552" y="565826"/>
                      <a:pt x="35291" y="570521"/>
                      <a:pt x="47030" y="570521"/>
                    </a:cubicBezTo>
                    <a:cubicBezTo>
                      <a:pt x="48596" y="570521"/>
                      <a:pt x="50161" y="570521"/>
                      <a:pt x="51726" y="570521"/>
                    </a:cubicBezTo>
                    <a:lnTo>
                      <a:pt x="509552" y="523565"/>
                    </a:lnTo>
                    <a:cubicBezTo>
                      <a:pt x="522856" y="522000"/>
                      <a:pt x="535378" y="514956"/>
                      <a:pt x="543204" y="504000"/>
                    </a:cubicBezTo>
                    <a:cubicBezTo>
                      <a:pt x="551030" y="493043"/>
                      <a:pt x="553378" y="478956"/>
                      <a:pt x="550248" y="465652"/>
                    </a:cubicBezTo>
                    <a:cubicBezTo>
                      <a:pt x="545552" y="445304"/>
                      <a:pt x="531465" y="406956"/>
                      <a:pt x="493900" y="373304"/>
                    </a:cubicBezTo>
                    <a:cubicBezTo>
                      <a:pt x="475117" y="356869"/>
                      <a:pt x="471204" y="324000"/>
                      <a:pt x="467291" y="288782"/>
                    </a:cubicBezTo>
                    <a:cubicBezTo>
                      <a:pt x="466509" y="283304"/>
                      <a:pt x="465726" y="277826"/>
                      <a:pt x="464943" y="272348"/>
                    </a:cubicBezTo>
                    <a:cubicBezTo>
                      <a:pt x="464943" y="270782"/>
                      <a:pt x="464943" y="269217"/>
                      <a:pt x="464161" y="266869"/>
                    </a:cubicBezTo>
                    <a:lnTo>
                      <a:pt x="464161" y="266087"/>
                    </a:lnTo>
                    <a:cubicBezTo>
                      <a:pt x="462595" y="244956"/>
                      <a:pt x="458682" y="201130"/>
                      <a:pt x="436769" y="158087"/>
                    </a:cubicBezTo>
                    <a:cubicBezTo>
                      <a:pt x="412509" y="109565"/>
                      <a:pt x="374943" y="76696"/>
                      <a:pt x="324074" y="59478"/>
                    </a:cubicBezTo>
                    <a:cubicBezTo>
                      <a:pt x="318596" y="46956"/>
                      <a:pt x="309987" y="32870"/>
                      <a:pt x="295900" y="21130"/>
                    </a:cubicBezTo>
                    <a:cubicBezTo>
                      <a:pt x="280248" y="7826"/>
                      <a:pt x="259900" y="0"/>
                      <a:pt x="236422" y="0"/>
                    </a:cubicBezTo>
                    <a:lnTo>
                      <a:pt x="236422" y="0"/>
                    </a:lnTo>
                    <a:close/>
                  </a:path>
                </a:pathLst>
              </a:custGeom>
              <a:solidFill>
                <a:schemeClr val="bg2"/>
              </a:solidFill>
              <a:ln w="77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</p:grpSp>
      <p:grpSp>
        <p:nvGrpSpPr>
          <p:cNvPr id="355" name="גרפיקה 353">
            <a:extLst>
              <a:ext uri="{FF2B5EF4-FFF2-40B4-BE49-F238E27FC236}">
                <a16:creationId xmlns:a16="http://schemas.microsoft.com/office/drawing/2014/main" id="{F247677F-6319-4E37-9B66-D6EF3B8A4C4B}"/>
              </a:ext>
            </a:extLst>
          </p:cNvPr>
          <p:cNvGrpSpPr/>
          <p:nvPr/>
        </p:nvGrpSpPr>
        <p:grpSpPr>
          <a:xfrm>
            <a:off x="2640301" y="2170567"/>
            <a:ext cx="809641" cy="595103"/>
            <a:chOff x="2640301" y="2170567"/>
            <a:chExt cx="863766" cy="634886"/>
          </a:xfrm>
        </p:grpSpPr>
        <p:sp>
          <p:nvSpPr>
            <p:cNvPr id="356" name="גרפיקה 353">
              <a:extLst>
                <a:ext uri="{FF2B5EF4-FFF2-40B4-BE49-F238E27FC236}">
                  <a16:creationId xmlns:a16="http://schemas.microsoft.com/office/drawing/2014/main" id="{2D6EAC15-AE91-4D9D-959B-B12D602EE92F}"/>
                </a:ext>
              </a:extLst>
            </p:cNvPr>
            <p:cNvSpPr/>
            <p:nvPr/>
          </p:nvSpPr>
          <p:spPr>
            <a:xfrm>
              <a:off x="2640301" y="2338894"/>
              <a:ext cx="863766" cy="466559"/>
            </a:xfrm>
            <a:custGeom>
              <a:avLst/>
              <a:gdLst>
                <a:gd name="connsiteX0" fmla="*/ 645090 w 863766"/>
                <a:gd name="connsiteY0" fmla="*/ 1652 h 466559"/>
                <a:gd name="connsiteX1" fmla="*/ 645090 w 863766"/>
                <a:gd name="connsiteY1" fmla="*/ 1652 h 466559"/>
                <a:gd name="connsiteX2" fmla="*/ 155805 w 863766"/>
                <a:gd name="connsiteY2" fmla="*/ 82670 h 466559"/>
                <a:gd name="connsiteX3" fmla="*/ 155805 w 863766"/>
                <a:gd name="connsiteY3" fmla="*/ 82670 h 466559"/>
                <a:gd name="connsiteX4" fmla="*/ 2506 w 863766"/>
                <a:gd name="connsiteY4" fmla="*/ 304278 h 466559"/>
                <a:gd name="connsiteX5" fmla="*/ 225703 w 863766"/>
                <a:gd name="connsiteY5" fmla="*/ 463931 h 466559"/>
                <a:gd name="connsiteX6" fmla="*/ 386150 w 863766"/>
                <a:gd name="connsiteY6" fmla="*/ 301895 h 466559"/>
                <a:gd name="connsiteX7" fmla="*/ 497351 w 863766"/>
                <a:gd name="connsiteY7" fmla="*/ 283626 h 466559"/>
                <a:gd name="connsiteX8" fmla="*/ 701485 w 863766"/>
                <a:gd name="connsiteY8" fmla="*/ 385296 h 466559"/>
                <a:gd name="connsiteX9" fmla="*/ 861138 w 863766"/>
                <a:gd name="connsiteY9" fmla="*/ 162099 h 466559"/>
                <a:gd name="connsiteX10" fmla="*/ 645090 w 863766"/>
                <a:gd name="connsiteY10" fmla="*/ 1652 h 46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3766" h="466559">
                  <a:moveTo>
                    <a:pt x="645090" y="1652"/>
                  </a:moveTo>
                  <a:lnTo>
                    <a:pt x="645090" y="1652"/>
                  </a:lnTo>
                  <a:lnTo>
                    <a:pt x="155805" y="82670"/>
                  </a:lnTo>
                  <a:lnTo>
                    <a:pt x="155805" y="82670"/>
                  </a:lnTo>
                  <a:cubicBezTo>
                    <a:pt x="54135" y="102527"/>
                    <a:pt x="-14174" y="201020"/>
                    <a:pt x="2506" y="304278"/>
                  </a:cubicBezTo>
                  <a:cubicBezTo>
                    <a:pt x="19981" y="409919"/>
                    <a:pt x="120062" y="481405"/>
                    <a:pt x="225703" y="463931"/>
                  </a:cubicBezTo>
                  <a:cubicBezTo>
                    <a:pt x="310692" y="449634"/>
                    <a:pt x="373442" y="382119"/>
                    <a:pt x="386150" y="301895"/>
                  </a:cubicBezTo>
                  <a:lnTo>
                    <a:pt x="497351" y="283626"/>
                  </a:lnTo>
                  <a:cubicBezTo>
                    <a:pt x="535478" y="355907"/>
                    <a:pt x="616495" y="399593"/>
                    <a:pt x="701485" y="385296"/>
                  </a:cubicBezTo>
                  <a:cubicBezTo>
                    <a:pt x="807126" y="367821"/>
                    <a:pt x="878612" y="267740"/>
                    <a:pt x="861138" y="162099"/>
                  </a:cubicBezTo>
                  <a:cubicBezTo>
                    <a:pt x="844458" y="58841"/>
                    <a:pt x="748348" y="-11851"/>
                    <a:pt x="645090" y="1652"/>
                  </a:cubicBezTo>
                  <a:close/>
                </a:path>
              </a:pathLst>
            </a:custGeom>
            <a:solidFill>
              <a:srgbClr val="FFFFFF"/>
            </a:solidFill>
            <a:ln w="3169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57" name="גרפיקה 353">
              <a:extLst>
                <a:ext uri="{FF2B5EF4-FFF2-40B4-BE49-F238E27FC236}">
                  <a16:creationId xmlns:a16="http://schemas.microsoft.com/office/drawing/2014/main" id="{09BE33EC-D47E-4F63-BE9B-686E9F862DBA}"/>
                </a:ext>
              </a:extLst>
            </p:cNvPr>
            <p:cNvSpPr/>
            <p:nvPr/>
          </p:nvSpPr>
          <p:spPr>
            <a:xfrm>
              <a:off x="2821523" y="2543090"/>
              <a:ext cx="24623" cy="145355"/>
            </a:xfrm>
            <a:custGeom>
              <a:avLst/>
              <a:gdLst>
                <a:gd name="connsiteX0" fmla="*/ 0 w 24623"/>
                <a:gd name="connsiteY0" fmla="*/ 0 h 145355"/>
                <a:gd name="connsiteX1" fmla="*/ 24623 w 24623"/>
                <a:gd name="connsiteY1" fmla="*/ 145356 h 145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23" h="145355">
                  <a:moveTo>
                    <a:pt x="0" y="0"/>
                  </a:moveTo>
                  <a:lnTo>
                    <a:pt x="24623" y="145356"/>
                  </a:lnTo>
                </a:path>
              </a:pathLst>
            </a:custGeom>
            <a:ln w="3169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58" name="גרפיקה 353">
              <a:extLst>
                <a:ext uri="{FF2B5EF4-FFF2-40B4-BE49-F238E27FC236}">
                  <a16:creationId xmlns:a16="http://schemas.microsoft.com/office/drawing/2014/main" id="{3640087A-B26A-4FDF-924B-0B7C43097A47}"/>
                </a:ext>
              </a:extLst>
            </p:cNvPr>
            <p:cNvSpPr/>
            <p:nvPr/>
          </p:nvSpPr>
          <p:spPr>
            <a:xfrm>
              <a:off x="2761157" y="2603457"/>
              <a:ext cx="145355" cy="24623"/>
            </a:xfrm>
            <a:custGeom>
              <a:avLst/>
              <a:gdLst>
                <a:gd name="connsiteX0" fmla="*/ 145356 w 145355"/>
                <a:gd name="connsiteY0" fmla="*/ 0 h 24623"/>
                <a:gd name="connsiteX1" fmla="*/ 0 w 145355"/>
                <a:gd name="connsiteY1" fmla="*/ 24623 h 2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355" h="24623">
                  <a:moveTo>
                    <a:pt x="145356" y="0"/>
                  </a:moveTo>
                  <a:lnTo>
                    <a:pt x="0" y="24623"/>
                  </a:lnTo>
                </a:path>
              </a:pathLst>
            </a:custGeom>
            <a:ln w="3169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59" name="גרפיקה 353">
              <a:extLst>
                <a:ext uri="{FF2B5EF4-FFF2-40B4-BE49-F238E27FC236}">
                  <a16:creationId xmlns:a16="http://schemas.microsoft.com/office/drawing/2014/main" id="{F19E853B-182D-42FC-A888-A2DAA85A0142}"/>
                </a:ext>
              </a:extLst>
            </p:cNvPr>
            <p:cNvSpPr/>
            <p:nvPr/>
          </p:nvSpPr>
          <p:spPr>
            <a:xfrm>
              <a:off x="3275859" y="2433478"/>
              <a:ext cx="52423" cy="52423"/>
            </a:xfrm>
            <a:custGeom>
              <a:avLst/>
              <a:gdLst>
                <a:gd name="connsiteX0" fmla="*/ 52423 w 52423"/>
                <a:gd name="connsiteY0" fmla="*/ 26212 h 52423"/>
                <a:gd name="connsiteX1" fmla="*/ 26212 w 52423"/>
                <a:gd name="connsiteY1" fmla="*/ 52423 h 52423"/>
                <a:gd name="connsiteX2" fmla="*/ 0 w 52423"/>
                <a:gd name="connsiteY2" fmla="*/ 26212 h 52423"/>
                <a:gd name="connsiteX3" fmla="*/ 26212 w 52423"/>
                <a:gd name="connsiteY3" fmla="*/ 0 h 52423"/>
                <a:gd name="connsiteX4" fmla="*/ 52423 w 52423"/>
                <a:gd name="connsiteY4" fmla="*/ 26212 h 5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23" h="52423">
                  <a:moveTo>
                    <a:pt x="52423" y="26212"/>
                  </a:moveTo>
                  <a:cubicBezTo>
                    <a:pt x="52423" y="40688"/>
                    <a:pt x="40688" y="52423"/>
                    <a:pt x="26212" y="52423"/>
                  </a:cubicBezTo>
                  <a:cubicBezTo>
                    <a:pt x="11735" y="52423"/>
                    <a:pt x="0" y="40688"/>
                    <a:pt x="0" y="26212"/>
                  </a:cubicBezTo>
                  <a:cubicBezTo>
                    <a:pt x="0" y="11735"/>
                    <a:pt x="11735" y="0"/>
                    <a:pt x="26212" y="0"/>
                  </a:cubicBezTo>
                  <a:cubicBezTo>
                    <a:pt x="40688" y="0"/>
                    <a:pt x="52423" y="11735"/>
                    <a:pt x="52423" y="26212"/>
                  </a:cubicBezTo>
                  <a:close/>
                </a:path>
              </a:pathLst>
            </a:custGeom>
            <a:solidFill>
              <a:schemeClr val="accent2"/>
            </a:solidFill>
            <a:ln w="3169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60" name="גרפיקה 353">
              <a:extLst>
                <a:ext uri="{FF2B5EF4-FFF2-40B4-BE49-F238E27FC236}">
                  <a16:creationId xmlns:a16="http://schemas.microsoft.com/office/drawing/2014/main" id="{43E3A7E1-6917-4A03-8124-3EF1179EC58E}"/>
                </a:ext>
              </a:extLst>
            </p:cNvPr>
            <p:cNvSpPr/>
            <p:nvPr/>
          </p:nvSpPr>
          <p:spPr>
            <a:xfrm>
              <a:off x="3298894" y="2571685"/>
              <a:ext cx="52423" cy="52423"/>
            </a:xfrm>
            <a:custGeom>
              <a:avLst/>
              <a:gdLst>
                <a:gd name="connsiteX0" fmla="*/ 52423 w 52423"/>
                <a:gd name="connsiteY0" fmla="*/ 26212 h 52423"/>
                <a:gd name="connsiteX1" fmla="*/ 26212 w 52423"/>
                <a:gd name="connsiteY1" fmla="*/ 52423 h 52423"/>
                <a:gd name="connsiteX2" fmla="*/ 0 w 52423"/>
                <a:gd name="connsiteY2" fmla="*/ 26212 h 52423"/>
                <a:gd name="connsiteX3" fmla="*/ 26212 w 52423"/>
                <a:gd name="connsiteY3" fmla="*/ 0 h 52423"/>
                <a:gd name="connsiteX4" fmla="*/ 52423 w 52423"/>
                <a:gd name="connsiteY4" fmla="*/ 26212 h 5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23" h="52423">
                  <a:moveTo>
                    <a:pt x="52423" y="26212"/>
                  </a:moveTo>
                  <a:cubicBezTo>
                    <a:pt x="52423" y="40688"/>
                    <a:pt x="40688" y="52423"/>
                    <a:pt x="26212" y="52423"/>
                  </a:cubicBezTo>
                  <a:cubicBezTo>
                    <a:pt x="11735" y="52423"/>
                    <a:pt x="0" y="40688"/>
                    <a:pt x="0" y="26212"/>
                  </a:cubicBezTo>
                  <a:cubicBezTo>
                    <a:pt x="0" y="11735"/>
                    <a:pt x="11735" y="0"/>
                    <a:pt x="26212" y="0"/>
                  </a:cubicBezTo>
                  <a:cubicBezTo>
                    <a:pt x="40688" y="0"/>
                    <a:pt x="52423" y="11735"/>
                    <a:pt x="52423" y="26212"/>
                  </a:cubicBezTo>
                  <a:close/>
                </a:path>
              </a:pathLst>
            </a:custGeom>
            <a:solidFill>
              <a:schemeClr val="accent2"/>
            </a:solidFill>
            <a:ln w="3169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61" name="גרפיקה 353">
              <a:extLst>
                <a:ext uri="{FF2B5EF4-FFF2-40B4-BE49-F238E27FC236}">
                  <a16:creationId xmlns:a16="http://schemas.microsoft.com/office/drawing/2014/main" id="{6F2AF8F9-C30A-429C-857E-879A0D9F8846}"/>
                </a:ext>
              </a:extLst>
            </p:cNvPr>
            <p:cNvSpPr/>
            <p:nvPr/>
          </p:nvSpPr>
          <p:spPr>
            <a:xfrm>
              <a:off x="3356083" y="2490667"/>
              <a:ext cx="52423" cy="52423"/>
            </a:xfrm>
            <a:custGeom>
              <a:avLst/>
              <a:gdLst>
                <a:gd name="connsiteX0" fmla="*/ 52423 w 52423"/>
                <a:gd name="connsiteY0" fmla="*/ 26212 h 52423"/>
                <a:gd name="connsiteX1" fmla="*/ 26212 w 52423"/>
                <a:gd name="connsiteY1" fmla="*/ 52423 h 52423"/>
                <a:gd name="connsiteX2" fmla="*/ 0 w 52423"/>
                <a:gd name="connsiteY2" fmla="*/ 26212 h 52423"/>
                <a:gd name="connsiteX3" fmla="*/ 26212 w 52423"/>
                <a:gd name="connsiteY3" fmla="*/ 0 h 52423"/>
                <a:gd name="connsiteX4" fmla="*/ 52423 w 52423"/>
                <a:gd name="connsiteY4" fmla="*/ 26212 h 5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23" h="52423">
                  <a:moveTo>
                    <a:pt x="52423" y="26212"/>
                  </a:moveTo>
                  <a:cubicBezTo>
                    <a:pt x="52423" y="40688"/>
                    <a:pt x="40688" y="52423"/>
                    <a:pt x="26212" y="52423"/>
                  </a:cubicBezTo>
                  <a:cubicBezTo>
                    <a:pt x="11735" y="52423"/>
                    <a:pt x="0" y="40688"/>
                    <a:pt x="0" y="26212"/>
                  </a:cubicBezTo>
                  <a:cubicBezTo>
                    <a:pt x="0" y="11735"/>
                    <a:pt x="11735" y="0"/>
                    <a:pt x="26212" y="0"/>
                  </a:cubicBezTo>
                  <a:cubicBezTo>
                    <a:pt x="40688" y="0"/>
                    <a:pt x="52423" y="11735"/>
                    <a:pt x="52423" y="26212"/>
                  </a:cubicBezTo>
                  <a:close/>
                </a:path>
              </a:pathLst>
            </a:custGeom>
            <a:solidFill>
              <a:schemeClr val="accent2"/>
            </a:solidFill>
            <a:ln w="3169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62" name="גרפיקה 353">
              <a:extLst>
                <a:ext uri="{FF2B5EF4-FFF2-40B4-BE49-F238E27FC236}">
                  <a16:creationId xmlns:a16="http://schemas.microsoft.com/office/drawing/2014/main" id="{06E68526-29F1-4CA9-B640-85E2EC1F7A1B}"/>
                </a:ext>
              </a:extLst>
            </p:cNvPr>
            <p:cNvSpPr/>
            <p:nvPr/>
          </p:nvSpPr>
          <p:spPr>
            <a:xfrm>
              <a:off x="3217876" y="2513701"/>
              <a:ext cx="52423" cy="52423"/>
            </a:xfrm>
            <a:custGeom>
              <a:avLst/>
              <a:gdLst>
                <a:gd name="connsiteX0" fmla="*/ 52423 w 52423"/>
                <a:gd name="connsiteY0" fmla="*/ 26212 h 52423"/>
                <a:gd name="connsiteX1" fmla="*/ 26212 w 52423"/>
                <a:gd name="connsiteY1" fmla="*/ 52423 h 52423"/>
                <a:gd name="connsiteX2" fmla="*/ 0 w 52423"/>
                <a:gd name="connsiteY2" fmla="*/ 26212 h 52423"/>
                <a:gd name="connsiteX3" fmla="*/ 26212 w 52423"/>
                <a:gd name="connsiteY3" fmla="*/ 0 h 52423"/>
                <a:gd name="connsiteX4" fmla="*/ 52423 w 52423"/>
                <a:gd name="connsiteY4" fmla="*/ 26212 h 5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23" h="52423">
                  <a:moveTo>
                    <a:pt x="52423" y="26212"/>
                  </a:moveTo>
                  <a:cubicBezTo>
                    <a:pt x="52423" y="40688"/>
                    <a:pt x="40688" y="52423"/>
                    <a:pt x="26212" y="52423"/>
                  </a:cubicBezTo>
                  <a:cubicBezTo>
                    <a:pt x="11735" y="52423"/>
                    <a:pt x="0" y="40688"/>
                    <a:pt x="0" y="26212"/>
                  </a:cubicBezTo>
                  <a:cubicBezTo>
                    <a:pt x="0" y="11735"/>
                    <a:pt x="11735" y="0"/>
                    <a:pt x="26212" y="0"/>
                  </a:cubicBezTo>
                  <a:cubicBezTo>
                    <a:pt x="40688" y="0"/>
                    <a:pt x="52423" y="11735"/>
                    <a:pt x="52423" y="26212"/>
                  </a:cubicBezTo>
                  <a:close/>
                </a:path>
              </a:pathLst>
            </a:custGeom>
            <a:solidFill>
              <a:schemeClr val="accent2"/>
            </a:solidFill>
            <a:ln w="3169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63" name="גרפיקה 353">
              <a:extLst>
                <a:ext uri="{FF2B5EF4-FFF2-40B4-BE49-F238E27FC236}">
                  <a16:creationId xmlns:a16="http://schemas.microsoft.com/office/drawing/2014/main" id="{26E7CF1D-4094-416D-A1A1-F9AA794B0912}"/>
                </a:ext>
              </a:extLst>
            </p:cNvPr>
            <p:cNvSpPr/>
            <p:nvPr/>
          </p:nvSpPr>
          <p:spPr>
            <a:xfrm>
              <a:off x="2989119" y="2170567"/>
              <a:ext cx="103258" cy="206516"/>
            </a:xfrm>
            <a:custGeom>
              <a:avLst/>
              <a:gdLst>
                <a:gd name="connsiteX0" fmla="*/ 0 w 103258"/>
                <a:gd name="connsiteY0" fmla="*/ 206516 h 206516"/>
                <a:gd name="connsiteX1" fmla="*/ 103258 w 103258"/>
                <a:gd name="connsiteY1" fmla="*/ 0 h 206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258" h="206516">
                  <a:moveTo>
                    <a:pt x="0" y="206516"/>
                  </a:moveTo>
                  <a:cubicBezTo>
                    <a:pt x="0" y="55601"/>
                    <a:pt x="103258" y="163625"/>
                    <a:pt x="103258" y="0"/>
                  </a:cubicBezTo>
                </a:path>
              </a:pathLst>
            </a:custGeom>
            <a:noFill/>
            <a:ln w="3169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grpSp>
        <p:nvGrpSpPr>
          <p:cNvPr id="366" name="גרפיקה 364">
            <a:extLst>
              <a:ext uri="{FF2B5EF4-FFF2-40B4-BE49-F238E27FC236}">
                <a16:creationId xmlns:a16="http://schemas.microsoft.com/office/drawing/2014/main" id="{BDEF2C4F-4356-4F09-AB34-3241746463EE}"/>
              </a:ext>
            </a:extLst>
          </p:cNvPr>
          <p:cNvGrpSpPr/>
          <p:nvPr/>
        </p:nvGrpSpPr>
        <p:grpSpPr>
          <a:xfrm>
            <a:off x="3720782" y="2184781"/>
            <a:ext cx="558464" cy="494873"/>
            <a:chOff x="3720782" y="2184781"/>
            <a:chExt cx="558464" cy="494873"/>
          </a:xfrm>
        </p:grpSpPr>
        <p:sp>
          <p:nvSpPr>
            <p:cNvPr id="367" name="גרפיקה 364">
              <a:extLst>
                <a:ext uri="{FF2B5EF4-FFF2-40B4-BE49-F238E27FC236}">
                  <a16:creationId xmlns:a16="http://schemas.microsoft.com/office/drawing/2014/main" id="{091FDDCD-80A4-490E-A702-75C5BDD18B93}"/>
                </a:ext>
              </a:extLst>
            </p:cNvPr>
            <p:cNvSpPr/>
            <p:nvPr/>
          </p:nvSpPr>
          <p:spPr>
            <a:xfrm>
              <a:off x="3777447" y="2184781"/>
              <a:ext cx="113329" cy="113329"/>
            </a:xfrm>
            <a:custGeom>
              <a:avLst/>
              <a:gdLst>
                <a:gd name="connsiteX0" fmla="*/ 56665 w 113329"/>
                <a:gd name="connsiteY0" fmla="*/ 113330 h 113329"/>
                <a:gd name="connsiteX1" fmla="*/ 0 w 113329"/>
                <a:gd name="connsiteY1" fmla="*/ 56665 h 113329"/>
                <a:gd name="connsiteX2" fmla="*/ 56665 w 113329"/>
                <a:gd name="connsiteY2" fmla="*/ 0 h 113329"/>
                <a:gd name="connsiteX3" fmla="*/ 113330 w 113329"/>
                <a:gd name="connsiteY3" fmla="*/ 56665 h 113329"/>
                <a:gd name="connsiteX4" fmla="*/ 56665 w 113329"/>
                <a:gd name="connsiteY4" fmla="*/ 113330 h 113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29" h="113329">
                  <a:moveTo>
                    <a:pt x="56665" y="113330"/>
                  </a:moveTo>
                  <a:cubicBezTo>
                    <a:pt x="25184" y="113330"/>
                    <a:pt x="0" y="88146"/>
                    <a:pt x="0" y="56665"/>
                  </a:cubicBezTo>
                  <a:cubicBezTo>
                    <a:pt x="0" y="25184"/>
                    <a:pt x="25184" y="0"/>
                    <a:pt x="56665" y="0"/>
                  </a:cubicBezTo>
                  <a:cubicBezTo>
                    <a:pt x="88146" y="0"/>
                    <a:pt x="113330" y="25184"/>
                    <a:pt x="113330" y="56665"/>
                  </a:cubicBezTo>
                  <a:cubicBezTo>
                    <a:pt x="113330" y="88146"/>
                    <a:pt x="88146" y="113330"/>
                    <a:pt x="56665" y="113330"/>
                  </a:cubicBezTo>
                  <a:close/>
                </a:path>
              </a:pathLst>
            </a:custGeom>
            <a:solidFill>
              <a:schemeClr val="accent2"/>
            </a:solidFill>
            <a:ln w="2499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68" name="גרפיקה 364">
              <a:extLst>
                <a:ext uri="{FF2B5EF4-FFF2-40B4-BE49-F238E27FC236}">
                  <a16:creationId xmlns:a16="http://schemas.microsoft.com/office/drawing/2014/main" id="{67134AD3-F591-4601-9358-7C3A21E5B29B}"/>
                </a:ext>
              </a:extLst>
            </p:cNvPr>
            <p:cNvSpPr/>
            <p:nvPr/>
          </p:nvSpPr>
          <p:spPr>
            <a:xfrm>
              <a:off x="3768632" y="2386256"/>
              <a:ext cx="130959" cy="293398"/>
            </a:xfrm>
            <a:custGeom>
              <a:avLst/>
              <a:gdLst>
                <a:gd name="connsiteX0" fmla="*/ 0 w 130959"/>
                <a:gd name="connsiteY0" fmla="*/ 0 h 293398"/>
                <a:gd name="connsiteX1" fmla="*/ 0 w 130959"/>
                <a:gd name="connsiteY1" fmla="*/ 117108 h 293398"/>
                <a:gd name="connsiteX2" fmla="*/ 0 w 130959"/>
                <a:gd name="connsiteY2" fmla="*/ 117108 h 293398"/>
                <a:gd name="connsiteX3" fmla="*/ 0 w 130959"/>
                <a:gd name="connsiteY3" fmla="*/ 239252 h 293398"/>
                <a:gd name="connsiteX4" fmla="*/ 0 w 130959"/>
                <a:gd name="connsiteY4" fmla="*/ 266325 h 293398"/>
                <a:gd name="connsiteX5" fmla="*/ 24555 w 130959"/>
                <a:gd name="connsiteY5" fmla="*/ 293399 h 293398"/>
                <a:gd name="connsiteX6" fmla="*/ 50998 w 130959"/>
                <a:gd name="connsiteY6" fmla="*/ 266325 h 293398"/>
                <a:gd name="connsiteX7" fmla="*/ 50998 w 130959"/>
                <a:gd name="connsiteY7" fmla="*/ 238623 h 293398"/>
                <a:gd name="connsiteX8" fmla="*/ 50998 w 130959"/>
                <a:gd name="connsiteY8" fmla="*/ 203994 h 293398"/>
                <a:gd name="connsiteX9" fmla="*/ 50998 w 130959"/>
                <a:gd name="connsiteY9" fmla="*/ 144811 h 293398"/>
                <a:gd name="connsiteX10" fmla="*/ 65480 w 130959"/>
                <a:gd name="connsiteY10" fmla="*/ 130329 h 293398"/>
                <a:gd name="connsiteX11" fmla="*/ 65480 w 130959"/>
                <a:gd name="connsiteY11" fmla="*/ 130329 h 293398"/>
                <a:gd name="connsiteX12" fmla="*/ 79961 w 130959"/>
                <a:gd name="connsiteY12" fmla="*/ 144811 h 293398"/>
                <a:gd name="connsiteX13" fmla="*/ 79961 w 130959"/>
                <a:gd name="connsiteY13" fmla="*/ 203994 h 293398"/>
                <a:gd name="connsiteX14" fmla="*/ 79961 w 130959"/>
                <a:gd name="connsiteY14" fmla="*/ 238623 h 293398"/>
                <a:gd name="connsiteX15" fmla="*/ 79961 w 130959"/>
                <a:gd name="connsiteY15" fmla="*/ 266325 h 293398"/>
                <a:gd name="connsiteX16" fmla="*/ 106404 w 130959"/>
                <a:gd name="connsiteY16" fmla="*/ 293399 h 293398"/>
                <a:gd name="connsiteX17" fmla="*/ 130959 w 130959"/>
                <a:gd name="connsiteY17" fmla="*/ 266325 h 293398"/>
                <a:gd name="connsiteX18" fmla="*/ 130959 w 130959"/>
                <a:gd name="connsiteY18" fmla="*/ 239252 h 293398"/>
                <a:gd name="connsiteX19" fmla="*/ 130959 w 130959"/>
                <a:gd name="connsiteY19" fmla="*/ 117108 h 293398"/>
                <a:gd name="connsiteX20" fmla="*/ 130959 w 130959"/>
                <a:gd name="connsiteY20" fmla="*/ 117108 h 293398"/>
                <a:gd name="connsiteX21" fmla="*/ 130959 w 130959"/>
                <a:gd name="connsiteY21" fmla="*/ 0 h 29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959" h="293398">
                  <a:moveTo>
                    <a:pt x="0" y="0"/>
                  </a:moveTo>
                  <a:cubicBezTo>
                    <a:pt x="0" y="40295"/>
                    <a:pt x="0" y="117108"/>
                    <a:pt x="0" y="117108"/>
                  </a:cubicBezTo>
                  <a:cubicBezTo>
                    <a:pt x="0" y="117108"/>
                    <a:pt x="0" y="117108"/>
                    <a:pt x="0" y="117108"/>
                  </a:cubicBezTo>
                  <a:lnTo>
                    <a:pt x="0" y="239252"/>
                  </a:lnTo>
                  <a:lnTo>
                    <a:pt x="0" y="266325"/>
                  </a:lnTo>
                  <a:cubicBezTo>
                    <a:pt x="0" y="281436"/>
                    <a:pt x="9444" y="293399"/>
                    <a:pt x="24555" y="293399"/>
                  </a:cubicBezTo>
                  <a:cubicBezTo>
                    <a:pt x="39036" y="293399"/>
                    <a:pt x="50998" y="281436"/>
                    <a:pt x="50998" y="266325"/>
                  </a:cubicBezTo>
                  <a:lnTo>
                    <a:pt x="50998" y="238623"/>
                  </a:lnTo>
                  <a:lnTo>
                    <a:pt x="50998" y="203994"/>
                  </a:lnTo>
                  <a:lnTo>
                    <a:pt x="50998" y="144811"/>
                  </a:lnTo>
                  <a:cubicBezTo>
                    <a:pt x="50998" y="136626"/>
                    <a:pt x="57295" y="130329"/>
                    <a:pt x="65480" y="130329"/>
                  </a:cubicBezTo>
                  <a:lnTo>
                    <a:pt x="65480" y="130329"/>
                  </a:lnTo>
                  <a:cubicBezTo>
                    <a:pt x="73664" y="130329"/>
                    <a:pt x="79961" y="136626"/>
                    <a:pt x="79961" y="144811"/>
                  </a:cubicBezTo>
                  <a:lnTo>
                    <a:pt x="79961" y="203994"/>
                  </a:lnTo>
                  <a:lnTo>
                    <a:pt x="79961" y="238623"/>
                  </a:lnTo>
                  <a:lnTo>
                    <a:pt x="79961" y="266325"/>
                  </a:lnTo>
                  <a:cubicBezTo>
                    <a:pt x="79961" y="281436"/>
                    <a:pt x="91923" y="293399"/>
                    <a:pt x="106404" y="293399"/>
                  </a:cubicBezTo>
                  <a:cubicBezTo>
                    <a:pt x="120885" y="293399"/>
                    <a:pt x="130959" y="281436"/>
                    <a:pt x="130959" y="266325"/>
                  </a:cubicBezTo>
                  <a:lnTo>
                    <a:pt x="130959" y="239252"/>
                  </a:lnTo>
                  <a:lnTo>
                    <a:pt x="130959" y="117108"/>
                  </a:lnTo>
                  <a:cubicBezTo>
                    <a:pt x="130959" y="117108"/>
                    <a:pt x="130959" y="117108"/>
                    <a:pt x="130959" y="117108"/>
                  </a:cubicBezTo>
                  <a:lnTo>
                    <a:pt x="130959" y="0"/>
                  </a:lnTo>
                </a:path>
              </a:pathLst>
            </a:custGeom>
            <a:noFill/>
            <a:ln w="2499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 dirty="0"/>
            </a:p>
          </p:txBody>
        </p:sp>
        <p:sp>
          <p:nvSpPr>
            <p:cNvPr id="369" name="גרפיקה 364">
              <a:extLst>
                <a:ext uri="{FF2B5EF4-FFF2-40B4-BE49-F238E27FC236}">
                  <a16:creationId xmlns:a16="http://schemas.microsoft.com/office/drawing/2014/main" id="{571D6DA3-BD20-471E-A6E8-269A2237DE2E}"/>
                </a:ext>
              </a:extLst>
            </p:cNvPr>
            <p:cNvSpPr/>
            <p:nvPr/>
          </p:nvSpPr>
          <p:spPr>
            <a:xfrm>
              <a:off x="3943664" y="2184781"/>
              <a:ext cx="113329" cy="113329"/>
            </a:xfrm>
            <a:custGeom>
              <a:avLst/>
              <a:gdLst>
                <a:gd name="connsiteX0" fmla="*/ 56665 w 113329"/>
                <a:gd name="connsiteY0" fmla="*/ 113330 h 113329"/>
                <a:gd name="connsiteX1" fmla="*/ 0 w 113329"/>
                <a:gd name="connsiteY1" fmla="*/ 56665 h 113329"/>
                <a:gd name="connsiteX2" fmla="*/ 56665 w 113329"/>
                <a:gd name="connsiteY2" fmla="*/ 0 h 113329"/>
                <a:gd name="connsiteX3" fmla="*/ 113330 w 113329"/>
                <a:gd name="connsiteY3" fmla="*/ 56665 h 113329"/>
                <a:gd name="connsiteX4" fmla="*/ 56665 w 113329"/>
                <a:gd name="connsiteY4" fmla="*/ 113330 h 113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29" h="113329">
                  <a:moveTo>
                    <a:pt x="56665" y="113330"/>
                  </a:moveTo>
                  <a:cubicBezTo>
                    <a:pt x="25184" y="113330"/>
                    <a:pt x="0" y="88146"/>
                    <a:pt x="0" y="56665"/>
                  </a:cubicBezTo>
                  <a:cubicBezTo>
                    <a:pt x="0" y="25184"/>
                    <a:pt x="25184" y="0"/>
                    <a:pt x="56665" y="0"/>
                  </a:cubicBezTo>
                  <a:cubicBezTo>
                    <a:pt x="88146" y="0"/>
                    <a:pt x="113330" y="25184"/>
                    <a:pt x="113330" y="56665"/>
                  </a:cubicBezTo>
                  <a:cubicBezTo>
                    <a:pt x="113330" y="88146"/>
                    <a:pt x="88146" y="113330"/>
                    <a:pt x="56665" y="113330"/>
                  </a:cubicBezTo>
                  <a:close/>
                </a:path>
              </a:pathLst>
            </a:custGeom>
            <a:solidFill>
              <a:schemeClr val="accent3"/>
            </a:solidFill>
            <a:ln w="2499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70" name="גרפיקה 364">
              <a:extLst>
                <a:ext uri="{FF2B5EF4-FFF2-40B4-BE49-F238E27FC236}">
                  <a16:creationId xmlns:a16="http://schemas.microsoft.com/office/drawing/2014/main" id="{13A3496E-B1D3-4243-A291-912BE7F9910B}"/>
                </a:ext>
              </a:extLst>
            </p:cNvPr>
            <p:cNvSpPr/>
            <p:nvPr/>
          </p:nvSpPr>
          <p:spPr>
            <a:xfrm>
              <a:off x="3934849" y="2386256"/>
              <a:ext cx="130959" cy="293398"/>
            </a:xfrm>
            <a:custGeom>
              <a:avLst/>
              <a:gdLst>
                <a:gd name="connsiteX0" fmla="*/ 0 w 130959"/>
                <a:gd name="connsiteY0" fmla="*/ 0 h 293398"/>
                <a:gd name="connsiteX1" fmla="*/ 0 w 130959"/>
                <a:gd name="connsiteY1" fmla="*/ 117108 h 293398"/>
                <a:gd name="connsiteX2" fmla="*/ 0 w 130959"/>
                <a:gd name="connsiteY2" fmla="*/ 117108 h 293398"/>
                <a:gd name="connsiteX3" fmla="*/ 0 w 130959"/>
                <a:gd name="connsiteY3" fmla="*/ 239252 h 293398"/>
                <a:gd name="connsiteX4" fmla="*/ 0 w 130959"/>
                <a:gd name="connsiteY4" fmla="*/ 266325 h 293398"/>
                <a:gd name="connsiteX5" fmla="*/ 24555 w 130959"/>
                <a:gd name="connsiteY5" fmla="*/ 293399 h 293398"/>
                <a:gd name="connsiteX6" fmla="*/ 50998 w 130959"/>
                <a:gd name="connsiteY6" fmla="*/ 266325 h 293398"/>
                <a:gd name="connsiteX7" fmla="*/ 50998 w 130959"/>
                <a:gd name="connsiteY7" fmla="*/ 238623 h 293398"/>
                <a:gd name="connsiteX8" fmla="*/ 50998 w 130959"/>
                <a:gd name="connsiteY8" fmla="*/ 203994 h 293398"/>
                <a:gd name="connsiteX9" fmla="*/ 50998 w 130959"/>
                <a:gd name="connsiteY9" fmla="*/ 144811 h 293398"/>
                <a:gd name="connsiteX10" fmla="*/ 65480 w 130959"/>
                <a:gd name="connsiteY10" fmla="*/ 130329 h 293398"/>
                <a:gd name="connsiteX11" fmla="*/ 65480 w 130959"/>
                <a:gd name="connsiteY11" fmla="*/ 130329 h 293398"/>
                <a:gd name="connsiteX12" fmla="*/ 79961 w 130959"/>
                <a:gd name="connsiteY12" fmla="*/ 144811 h 293398"/>
                <a:gd name="connsiteX13" fmla="*/ 79961 w 130959"/>
                <a:gd name="connsiteY13" fmla="*/ 203994 h 293398"/>
                <a:gd name="connsiteX14" fmla="*/ 79961 w 130959"/>
                <a:gd name="connsiteY14" fmla="*/ 238623 h 293398"/>
                <a:gd name="connsiteX15" fmla="*/ 79961 w 130959"/>
                <a:gd name="connsiteY15" fmla="*/ 266325 h 293398"/>
                <a:gd name="connsiteX16" fmla="*/ 106404 w 130959"/>
                <a:gd name="connsiteY16" fmla="*/ 293399 h 293398"/>
                <a:gd name="connsiteX17" fmla="*/ 130959 w 130959"/>
                <a:gd name="connsiteY17" fmla="*/ 266325 h 293398"/>
                <a:gd name="connsiteX18" fmla="*/ 130959 w 130959"/>
                <a:gd name="connsiteY18" fmla="*/ 239252 h 293398"/>
                <a:gd name="connsiteX19" fmla="*/ 130959 w 130959"/>
                <a:gd name="connsiteY19" fmla="*/ 117108 h 293398"/>
                <a:gd name="connsiteX20" fmla="*/ 130959 w 130959"/>
                <a:gd name="connsiteY20" fmla="*/ 117108 h 293398"/>
                <a:gd name="connsiteX21" fmla="*/ 130959 w 130959"/>
                <a:gd name="connsiteY21" fmla="*/ 0 h 29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959" h="293398">
                  <a:moveTo>
                    <a:pt x="0" y="0"/>
                  </a:moveTo>
                  <a:cubicBezTo>
                    <a:pt x="0" y="40295"/>
                    <a:pt x="0" y="117108"/>
                    <a:pt x="0" y="117108"/>
                  </a:cubicBezTo>
                  <a:cubicBezTo>
                    <a:pt x="0" y="117108"/>
                    <a:pt x="0" y="117108"/>
                    <a:pt x="0" y="117108"/>
                  </a:cubicBezTo>
                  <a:lnTo>
                    <a:pt x="0" y="239252"/>
                  </a:lnTo>
                  <a:lnTo>
                    <a:pt x="0" y="266325"/>
                  </a:lnTo>
                  <a:cubicBezTo>
                    <a:pt x="0" y="281436"/>
                    <a:pt x="9444" y="293399"/>
                    <a:pt x="24555" y="293399"/>
                  </a:cubicBezTo>
                  <a:cubicBezTo>
                    <a:pt x="39036" y="293399"/>
                    <a:pt x="50998" y="281436"/>
                    <a:pt x="50998" y="266325"/>
                  </a:cubicBezTo>
                  <a:lnTo>
                    <a:pt x="50998" y="238623"/>
                  </a:lnTo>
                  <a:lnTo>
                    <a:pt x="50998" y="203994"/>
                  </a:lnTo>
                  <a:lnTo>
                    <a:pt x="50998" y="144811"/>
                  </a:lnTo>
                  <a:cubicBezTo>
                    <a:pt x="50998" y="136626"/>
                    <a:pt x="57295" y="130329"/>
                    <a:pt x="65480" y="130329"/>
                  </a:cubicBezTo>
                  <a:lnTo>
                    <a:pt x="65480" y="130329"/>
                  </a:lnTo>
                  <a:cubicBezTo>
                    <a:pt x="73664" y="130329"/>
                    <a:pt x="79961" y="136626"/>
                    <a:pt x="79961" y="144811"/>
                  </a:cubicBezTo>
                  <a:lnTo>
                    <a:pt x="79961" y="203994"/>
                  </a:lnTo>
                  <a:lnTo>
                    <a:pt x="79961" y="238623"/>
                  </a:lnTo>
                  <a:lnTo>
                    <a:pt x="79961" y="266325"/>
                  </a:lnTo>
                  <a:cubicBezTo>
                    <a:pt x="79961" y="281436"/>
                    <a:pt x="91923" y="293399"/>
                    <a:pt x="106404" y="293399"/>
                  </a:cubicBezTo>
                  <a:cubicBezTo>
                    <a:pt x="120885" y="293399"/>
                    <a:pt x="130959" y="281436"/>
                    <a:pt x="130959" y="266325"/>
                  </a:cubicBezTo>
                  <a:lnTo>
                    <a:pt x="130959" y="239252"/>
                  </a:lnTo>
                  <a:lnTo>
                    <a:pt x="130959" y="117108"/>
                  </a:lnTo>
                  <a:cubicBezTo>
                    <a:pt x="130959" y="117108"/>
                    <a:pt x="130959" y="117108"/>
                    <a:pt x="130959" y="117108"/>
                  </a:cubicBezTo>
                  <a:lnTo>
                    <a:pt x="130959" y="0"/>
                  </a:lnTo>
                </a:path>
              </a:pathLst>
            </a:custGeom>
            <a:noFill/>
            <a:ln w="2499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71" name="גרפיקה 364">
              <a:extLst>
                <a:ext uri="{FF2B5EF4-FFF2-40B4-BE49-F238E27FC236}">
                  <a16:creationId xmlns:a16="http://schemas.microsoft.com/office/drawing/2014/main" id="{AA6F2999-6C4A-46F2-A40F-6150A5B71599}"/>
                </a:ext>
              </a:extLst>
            </p:cNvPr>
            <p:cNvSpPr/>
            <p:nvPr/>
          </p:nvSpPr>
          <p:spPr>
            <a:xfrm>
              <a:off x="4108622" y="2184781"/>
              <a:ext cx="113329" cy="113329"/>
            </a:xfrm>
            <a:custGeom>
              <a:avLst/>
              <a:gdLst>
                <a:gd name="connsiteX0" fmla="*/ 56665 w 113329"/>
                <a:gd name="connsiteY0" fmla="*/ 113330 h 113329"/>
                <a:gd name="connsiteX1" fmla="*/ 0 w 113329"/>
                <a:gd name="connsiteY1" fmla="*/ 56665 h 113329"/>
                <a:gd name="connsiteX2" fmla="*/ 56665 w 113329"/>
                <a:gd name="connsiteY2" fmla="*/ 0 h 113329"/>
                <a:gd name="connsiteX3" fmla="*/ 113330 w 113329"/>
                <a:gd name="connsiteY3" fmla="*/ 56665 h 113329"/>
                <a:gd name="connsiteX4" fmla="*/ 56665 w 113329"/>
                <a:gd name="connsiteY4" fmla="*/ 113330 h 113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29" h="113329">
                  <a:moveTo>
                    <a:pt x="56665" y="113330"/>
                  </a:moveTo>
                  <a:cubicBezTo>
                    <a:pt x="25184" y="113330"/>
                    <a:pt x="0" y="88146"/>
                    <a:pt x="0" y="56665"/>
                  </a:cubicBezTo>
                  <a:cubicBezTo>
                    <a:pt x="0" y="25184"/>
                    <a:pt x="25184" y="0"/>
                    <a:pt x="56665" y="0"/>
                  </a:cubicBezTo>
                  <a:cubicBezTo>
                    <a:pt x="88146" y="0"/>
                    <a:pt x="113330" y="25184"/>
                    <a:pt x="113330" y="56665"/>
                  </a:cubicBezTo>
                  <a:cubicBezTo>
                    <a:pt x="113330" y="88146"/>
                    <a:pt x="88146" y="113330"/>
                    <a:pt x="56665" y="113330"/>
                  </a:cubicBezTo>
                  <a:close/>
                </a:path>
              </a:pathLst>
            </a:custGeom>
            <a:solidFill>
              <a:schemeClr val="accent1"/>
            </a:solidFill>
            <a:ln w="2499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72" name="גרפיקה 364">
              <a:extLst>
                <a:ext uri="{FF2B5EF4-FFF2-40B4-BE49-F238E27FC236}">
                  <a16:creationId xmlns:a16="http://schemas.microsoft.com/office/drawing/2014/main" id="{2E6B77EE-894A-43CF-8A7F-E0BEEFE1EAC0}"/>
                </a:ext>
              </a:extLst>
            </p:cNvPr>
            <p:cNvSpPr/>
            <p:nvPr/>
          </p:nvSpPr>
          <p:spPr>
            <a:xfrm>
              <a:off x="4099178" y="2386256"/>
              <a:ext cx="130959" cy="293398"/>
            </a:xfrm>
            <a:custGeom>
              <a:avLst/>
              <a:gdLst>
                <a:gd name="connsiteX0" fmla="*/ 0 w 130959"/>
                <a:gd name="connsiteY0" fmla="*/ 0 h 293398"/>
                <a:gd name="connsiteX1" fmla="*/ 0 w 130959"/>
                <a:gd name="connsiteY1" fmla="*/ 117108 h 293398"/>
                <a:gd name="connsiteX2" fmla="*/ 0 w 130959"/>
                <a:gd name="connsiteY2" fmla="*/ 117108 h 293398"/>
                <a:gd name="connsiteX3" fmla="*/ 0 w 130959"/>
                <a:gd name="connsiteY3" fmla="*/ 239252 h 293398"/>
                <a:gd name="connsiteX4" fmla="*/ 0 w 130959"/>
                <a:gd name="connsiteY4" fmla="*/ 266325 h 293398"/>
                <a:gd name="connsiteX5" fmla="*/ 24555 w 130959"/>
                <a:gd name="connsiteY5" fmla="*/ 293399 h 293398"/>
                <a:gd name="connsiteX6" fmla="*/ 50998 w 130959"/>
                <a:gd name="connsiteY6" fmla="*/ 266325 h 293398"/>
                <a:gd name="connsiteX7" fmla="*/ 50998 w 130959"/>
                <a:gd name="connsiteY7" fmla="*/ 238623 h 293398"/>
                <a:gd name="connsiteX8" fmla="*/ 50998 w 130959"/>
                <a:gd name="connsiteY8" fmla="*/ 203994 h 293398"/>
                <a:gd name="connsiteX9" fmla="*/ 50998 w 130959"/>
                <a:gd name="connsiteY9" fmla="*/ 144811 h 293398"/>
                <a:gd name="connsiteX10" fmla="*/ 65480 w 130959"/>
                <a:gd name="connsiteY10" fmla="*/ 130329 h 293398"/>
                <a:gd name="connsiteX11" fmla="*/ 65480 w 130959"/>
                <a:gd name="connsiteY11" fmla="*/ 130329 h 293398"/>
                <a:gd name="connsiteX12" fmla="*/ 79961 w 130959"/>
                <a:gd name="connsiteY12" fmla="*/ 144811 h 293398"/>
                <a:gd name="connsiteX13" fmla="*/ 79961 w 130959"/>
                <a:gd name="connsiteY13" fmla="*/ 203994 h 293398"/>
                <a:gd name="connsiteX14" fmla="*/ 79961 w 130959"/>
                <a:gd name="connsiteY14" fmla="*/ 238623 h 293398"/>
                <a:gd name="connsiteX15" fmla="*/ 79961 w 130959"/>
                <a:gd name="connsiteY15" fmla="*/ 266325 h 293398"/>
                <a:gd name="connsiteX16" fmla="*/ 106404 w 130959"/>
                <a:gd name="connsiteY16" fmla="*/ 293399 h 293398"/>
                <a:gd name="connsiteX17" fmla="*/ 130959 w 130959"/>
                <a:gd name="connsiteY17" fmla="*/ 266325 h 293398"/>
                <a:gd name="connsiteX18" fmla="*/ 130959 w 130959"/>
                <a:gd name="connsiteY18" fmla="*/ 239252 h 293398"/>
                <a:gd name="connsiteX19" fmla="*/ 130959 w 130959"/>
                <a:gd name="connsiteY19" fmla="*/ 117108 h 293398"/>
                <a:gd name="connsiteX20" fmla="*/ 130959 w 130959"/>
                <a:gd name="connsiteY20" fmla="*/ 117108 h 293398"/>
                <a:gd name="connsiteX21" fmla="*/ 130959 w 130959"/>
                <a:gd name="connsiteY21" fmla="*/ 0 h 29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959" h="293398">
                  <a:moveTo>
                    <a:pt x="0" y="0"/>
                  </a:moveTo>
                  <a:cubicBezTo>
                    <a:pt x="0" y="40295"/>
                    <a:pt x="0" y="117108"/>
                    <a:pt x="0" y="117108"/>
                  </a:cubicBezTo>
                  <a:cubicBezTo>
                    <a:pt x="0" y="117108"/>
                    <a:pt x="0" y="117108"/>
                    <a:pt x="0" y="117108"/>
                  </a:cubicBezTo>
                  <a:lnTo>
                    <a:pt x="0" y="239252"/>
                  </a:lnTo>
                  <a:lnTo>
                    <a:pt x="0" y="266325"/>
                  </a:lnTo>
                  <a:cubicBezTo>
                    <a:pt x="0" y="281436"/>
                    <a:pt x="9444" y="293399"/>
                    <a:pt x="24555" y="293399"/>
                  </a:cubicBezTo>
                  <a:cubicBezTo>
                    <a:pt x="39036" y="293399"/>
                    <a:pt x="50998" y="281436"/>
                    <a:pt x="50998" y="266325"/>
                  </a:cubicBezTo>
                  <a:lnTo>
                    <a:pt x="50998" y="238623"/>
                  </a:lnTo>
                  <a:lnTo>
                    <a:pt x="50998" y="203994"/>
                  </a:lnTo>
                  <a:lnTo>
                    <a:pt x="50998" y="144811"/>
                  </a:lnTo>
                  <a:cubicBezTo>
                    <a:pt x="50998" y="136626"/>
                    <a:pt x="57295" y="130329"/>
                    <a:pt x="65480" y="130329"/>
                  </a:cubicBezTo>
                  <a:lnTo>
                    <a:pt x="65480" y="130329"/>
                  </a:lnTo>
                  <a:cubicBezTo>
                    <a:pt x="73664" y="130329"/>
                    <a:pt x="79961" y="136626"/>
                    <a:pt x="79961" y="144811"/>
                  </a:cubicBezTo>
                  <a:lnTo>
                    <a:pt x="79961" y="203994"/>
                  </a:lnTo>
                  <a:lnTo>
                    <a:pt x="79961" y="238623"/>
                  </a:lnTo>
                  <a:lnTo>
                    <a:pt x="79961" y="266325"/>
                  </a:lnTo>
                  <a:cubicBezTo>
                    <a:pt x="79961" y="281436"/>
                    <a:pt x="91923" y="293399"/>
                    <a:pt x="106404" y="293399"/>
                  </a:cubicBezTo>
                  <a:cubicBezTo>
                    <a:pt x="120885" y="293399"/>
                    <a:pt x="130959" y="281436"/>
                    <a:pt x="130959" y="266325"/>
                  </a:cubicBezTo>
                  <a:lnTo>
                    <a:pt x="130959" y="239252"/>
                  </a:lnTo>
                  <a:lnTo>
                    <a:pt x="130959" y="117108"/>
                  </a:lnTo>
                  <a:cubicBezTo>
                    <a:pt x="130959" y="117108"/>
                    <a:pt x="130959" y="117108"/>
                    <a:pt x="130959" y="117108"/>
                  </a:cubicBezTo>
                  <a:lnTo>
                    <a:pt x="130959" y="0"/>
                  </a:lnTo>
                </a:path>
              </a:pathLst>
            </a:custGeom>
            <a:noFill/>
            <a:ln w="2499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73" name="גרפיקה 364">
              <a:extLst>
                <a:ext uri="{FF2B5EF4-FFF2-40B4-BE49-F238E27FC236}">
                  <a16:creationId xmlns:a16="http://schemas.microsoft.com/office/drawing/2014/main" id="{7DA2BBCC-EAA8-45E8-8981-A877F50FEAEC}"/>
                </a:ext>
              </a:extLst>
            </p:cNvPr>
            <p:cNvSpPr/>
            <p:nvPr/>
          </p:nvSpPr>
          <p:spPr>
            <a:xfrm>
              <a:off x="3720782" y="2325184"/>
              <a:ext cx="558464" cy="184475"/>
            </a:xfrm>
            <a:custGeom>
              <a:avLst/>
              <a:gdLst>
                <a:gd name="connsiteX0" fmla="*/ 47221 w 558464"/>
                <a:gd name="connsiteY0" fmla="*/ 159292 h 184475"/>
                <a:gd name="connsiteX1" fmla="*/ 22666 w 558464"/>
                <a:gd name="connsiteY1" fmla="*/ 184476 h 184475"/>
                <a:gd name="connsiteX2" fmla="*/ 0 w 558464"/>
                <a:gd name="connsiteY2" fmla="*/ 159292 h 184475"/>
                <a:gd name="connsiteX3" fmla="*/ 0 w 558464"/>
                <a:gd name="connsiteY3" fmla="*/ 148588 h 184475"/>
                <a:gd name="connsiteX4" fmla="*/ 0 w 558464"/>
                <a:gd name="connsiteY4" fmla="*/ 127181 h 184475"/>
                <a:gd name="connsiteX5" fmla="*/ 0 w 558464"/>
                <a:gd name="connsiteY5" fmla="*/ 57924 h 184475"/>
                <a:gd name="connsiteX6" fmla="*/ 57924 w 558464"/>
                <a:gd name="connsiteY6" fmla="*/ 0 h 184475"/>
                <a:gd name="connsiteX7" fmla="*/ 57924 w 558464"/>
                <a:gd name="connsiteY7" fmla="*/ 0 h 184475"/>
                <a:gd name="connsiteX8" fmla="*/ 73664 w 558464"/>
                <a:gd name="connsiteY8" fmla="*/ 0 h 184475"/>
                <a:gd name="connsiteX9" fmla="*/ 169365 w 558464"/>
                <a:gd name="connsiteY9" fmla="*/ 0 h 184475"/>
                <a:gd name="connsiteX10" fmla="*/ 389099 w 558464"/>
                <a:gd name="connsiteY10" fmla="*/ 0 h 184475"/>
                <a:gd name="connsiteX11" fmla="*/ 484800 w 558464"/>
                <a:gd name="connsiteY11" fmla="*/ 0 h 184475"/>
                <a:gd name="connsiteX12" fmla="*/ 500541 w 558464"/>
                <a:gd name="connsiteY12" fmla="*/ 0 h 184475"/>
                <a:gd name="connsiteX13" fmla="*/ 500541 w 558464"/>
                <a:gd name="connsiteY13" fmla="*/ 0 h 184475"/>
                <a:gd name="connsiteX14" fmla="*/ 558465 w 558464"/>
                <a:gd name="connsiteY14" fmla="*/ 57924 h 184475"/>
                <a:gd name="connsiteX15" fmla="*/ 558465 w 558464"/>
                <a:gd name="connsiteY15" fmla="*/ 127181 h 184475"/>
                <a:gd name="connsiteX16" fmla="*/ 558465 w 558464"/>
                <a:gd name="connsiteY16" fmla="*/ 148588 h 184475"/>
                <a:gd name="connsiteX17" fmla="*/ 558465 w 558464"/>
                <a:gd name="connsiteY17" fmla="*/ 159292 h 184475"/>
                <a:gd name="connsiteX18" fmla="*/ 535799 w 558464"/>
                <a:gd name="connsiteY18" fmla="*/ 184476 h 184475"/>
                <a:gd name="connsiteX19" fmla="*/ 511244 w 558464"/>
                <a:gd name="connsiteY19" fmla="*/ 159292 h 18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8464" h="184475">
                  <a:moveTo>
                    <a:pt x="47221" y="159292"/>
                  </a:moveTo>
                  <a:cubicBezTo>
                    <a:pt x="47221" y="173143"/>
                    <a:pt x="35888" y="184476"/>
                    <a:pt x="22666" y="184476"/>
                  </a:cubicBezTo>
                  <a:cubicBezTo>
                    <a:pt x="8815" y="184476"/>
                    <a:pt x="0" y="173143"/>
                    <a:pt x="0" y="159292"/>
                  </a:cubicBezTo>
                  <a:lnTo>
                    <a:pt x="0" y="148588"/>
                  </a:lnTo>
                  <a:lnTo>
                    <a:pt x="0" y="127181"/>
                  </a:lnTo>
                  <a:lnTo>
                    <a:pt x="0" y="57924"/>
                  </a:lnTo>
                  <a:cubicBezTo>
                    <a:pt x="0" y="25814"/>
                    <a:pt x="25814" y="0"/>
                    <a:pt x="57924" y="0"/>
                  </a:cubicBezTo>
                  <a:lnTo>
                    <a:pt x="57924" y="0"/>
                  </a:lnTo>
                  <a:lnTo>
                    <a:pt x="73664" y="0"/>
                  </a:lnTo>
                  <a:lnTo>
                    <a:pt x="169365" y="0"/>
                  </a:lnTo>
                  <a:lnTo>
                    <a:pt x="389099" y="0"/>
                  </a:lnTo>
                  <a:lnTo>
                    <a:pt x="484800" y="0"/>
                  </a:lnTo>
                  <a:lnTo>
                    <a:pt x="500541" y="0"/>
                  </a:lnTo>
                  <a:lnTo>
                    <a:pt x="500541" y="0"/>
                  </a:lnTo>
                  <a:cubicBezTo>
                    <a:pt x="532651" y="0"/>
                    <a:pt x="558465" y="25814"/>
                    <a:pt x="558465" y="57924"/>
                  </a:cubicBezTo>
                  <a:lnTo>
                    <a:pt x="558465" y="127181"/>
                  </a:lnTo>
                  <a:lnTo>
                    <a:pt x="558465" y="148588"/>
                  </a:lnTo>
                  <a:lnTo>
                    <a:pt x="558465" y="159292"/>
                  </a:lnTo>
                  <a:cubicBezTo>
                    <a:pt x="558465" y="173143"/>
                    <a:pt x="549650" y="184476"/>
                    <a:pt x="535799" y="184476"/>
                  </a:cubicBezTo>
                  <a:cubicBezTo>
                    <a:pt x="521947" y="184476"/>
                    <a:pt x="511244" y="173143"/>
                    <a:pt x="511244" y="159292"/>
                  </a:cubicBezTo>
                </a:path>
              </a:pathLst>
            </a:custGeom>
            <a:noFill/>
            <a:ln w="2499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grpSp>
        <p:nvGrpSpPr>
          <p:cNvPr id="380" name="גרפיקה 374">
            <a:extLst>
              <a:ext uri="{FF2B5EF4-FFF2-40B4-BE49-F238E27FC236}">
                <a16:creationId xmlns:a16="http://schemas.microsoft.com/office/drawing/2014/main" id="{907B3F93-6903-4B54-B888-A103127F2B31}"/>
              </a:ext>
            </a:extLst>
          </p:cNvPr>
          <p:cNvGrpSpPr/>
          <p:nvPr/>
        </p:nvGrpSpPr>
        <p:grpSpPr>
          <a:xfrm>
            <a:off x="7764507" y="3207558"/>
            <a:ext cx="789305" cy="847033"/>
            <a:chOff x="7764507" y="3207558"/>
            <a:chExt cx="789305" cy="847033"/>
          </a:xfrm>
        </p:grpSpPr>
        <p:sp>
          <p:nvSpPr>
            <p:cNvPr id="381" name="גרפיקה 374">
              <a:extLst>
                <a:ext uri="{FF2B5EF4-FFF2-40B4-BE49-F238E27FC236}">
                  <a16:creationId xmlns:a16="http://schemas.microsoft.com/office/drawing/2014/main" id="{07455924-D39C-42E0-B213-BFBBB17612FD}"/>
                </a:ext>
              </a:extLst>
            </p:cNvPr>
            <p:cNvSpPr/>
            <p:nvPr/>
          </p:nvSpPr>
          <p:spPr>
            <a:xfrm>
              <a:off x="7885847" y="3912798"/>
              <a:ext cx="141793" cy="141793"/>
            </a:xfrm>
            <a:custGeom>
              <a:avLst/>
              <a:gdLst>
                <a:gd name="connsiteX0" fmla="*/ 50542 w 141793"/>
                <a:gd name="connsiteY0" fmla="*/ 138746 h 141793"/>
                <a:gd name="connsiteX1" fmla="*/ 3048 w 141793"/>
                <a:gd name="connsiteY1" fmla="*/ 50542 h 141793"/>
                <a:gd name="connsiteX2" fmla="*/ 91252 w 141793"/>
                <a:gd name="connsiteY2" fmla="*/ 3048 h 141793"/>
                <a:gd name="connsiteX3" fmla="*/ 138746 w 141793"/>
                <a:gd name="connsiteY3" fmla="*/ 91252 h 141793"/>
                <a:gd name="connsiteX4" fmla="*/ 50542 w 141793"/>
                <a:gd name="connsiteY4" fmla="*/ 138746 h 141793"/>
                <a:gd name="connsiteX5" fmla="*/ 70897 w 141793"/>
                <a:gd name="connsiteY5" fmla="*/ 70897 h 141793"/>
                <a:gd name="connsiteX6" fmla="*/ 70897 w 141793"/>
                <a:gd name="connsiteY6" fmla="*/ 70897 h 141793"/>
                <a:gd name="connsiteX7" fmla="*/ 70897 w 141793"/>
                <a:gd name="connsiteY7" fmla="*/ 70897 h 141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793" h="141793">
                  <a:moveTo>
                    <a:pt x="50542" y="138746"/>
                  </a:moveTo>
                  <a:cubicBezTo>
                    <a:pt x="12849" y="127437"/>
                    <a:pt x="-8260" y="88236"/>
                    <a:pt x="3048" y="50542"/>
                  </a:cubicBezTo>
                  <a:cubicBezTo>
                    <a:pt x="14356" y="12849"/>
                    <a:pt x="53558" y="-8260"/>
                    <a:pt x="91252" y="3048"/>
                  </a:cubicBezTo>
                  <a:cubicBezTo>
                    <a:pt x="128945" y="14356"/>
                    <a:pt x="150054" y="53558"/>
                    <a:pt x="138746" y="91252"/>
                  </a:cubicBezTo>
                  <a:cubicBezTo>
                    <a:pt x="127437" y="128945"/>
                    <a:pt x="88236" y="150054"/>
                    <a:pt x="50542" y="138746"/>
                  </a:cubicBezTo>
                  <a:close/>
                  <a:moveTo>
                    <a:pt x="70897" y="70897"/>
                  </a:moveTo>
                  <a:lnTo>
                    <a:pt x="70897" y="70897"/>
                  </a:lnTo>
                  <a:lnTo>
                    <a:pt x="70897" y="70897"/>
                  </a:lnTo>
                  <a:close/>
                </a:path>
              </a:pathLst>
            </a:custGeom>
            <a:solidFill>
              <a:schemeClr val="bg2"/>
            </a:solidFill>
            <a:ln w="75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grpSp>
          <p:nvGrpSpPr>
            <p:cNvPr id="382" name="גרפיקה 374">
              <a:extLst>
                <a:ext uri="{FF2B5EF4-FFF2-40B4-BE49-F238E27FC236}">
                  <a16:creationId xmlns:a16="http://schemas.microsoft.com/office/drawing/2014/main" id="{BCD1B2FA-CFCD-43A5-95F3-CE8DA17AC9A7}"/>
                </a:ext>
              </a:extLst>
            </p:cNvPr>
            <p:cNvGrpSpPr/>
            <p:nvPr/>
          </p:nvGrpSpPr>
          <p:grpSpPr>
            <a:xfrm>
              <a:off x="7764507" y="3207558"/>
              <a:ext cx="789305" cy="820165"/>
              <a:chOff x="7764507" y="3207558"/>
              <a:chExt cx="789305" cy="820165"/>
            </a:xfrm>
          </p:grpSpPr>
          <p:sp>
            <p:nvSpPr>
              <p:cNvPr id="383" name="גרפיקה 374">
                <a:extLst>
                  <a:ext uri="{FF2B5EF4-FFF2-40B4-BE49-F238E27FC236}">
                    <a16:creationId xmlns:a16="http://schemas.microsoft.com/office/drawing/2014/main" id="{F134034B-8E93-4ACE-AFD4-6BCF186A821C}"/>
                  </a:ext>
                </a:extLst>
              </p:cNvPr>
              <p:cNvSpPr/>
              <p:nvPr/>
            </p:nvSpPr>
            <p:spPr>
              <a:xfrm>
                <a:off x="7920961" y="3207558"/>
                <a:ext cx="466729" cy="668374"/>
              </a:xfrm>
              <a:custGeom>
                <a:avLst/>
                <a:gdLst>
                  <a:gd name="connsiteX0" fmla="*/ 68954 w 466729"/>
                  <a:gd name="connsiteY0" fmla="*/ 666826 h 668374"/>
                  <a:gd name="connsiteX1" fmla="*/ 41060 w 466729"/>
                  <a:gd name="connsiteY1" fmla="*/ 615562 h 668374"/>
                  <a:gd name="connsiteX2" fmla="*/ 86293 w 466729"/>
                  <a:gd name="connsiteY2" fmla="*/ 463280 h 668374"/>
                  <a:gd name="connsiteX3" fmla="*/ 126248 w 466729"/>
                  <a:gd name="connsiteY3" fmla="*/ 475342 h 668374"/>
                  <a:gd name="connsiteX4" fmla="*/ 375780 w 466729"/>
                  <a:gd name="connsiteY4" fmla="*/ 340399 h 668374"/>
                  <a:gd name="connsiteX5" fmla="*/ 240837 w 466729"/>
                  <a:gd name="connsiteY5" fmla="*/ 90867 h 668374"/>
                  <a:gd name="connsiteX6" fmla="*/ 65938 w 466729"/>
                  <a:gd name="connsiteY6" fmla="*/ 121022 h 668374"/>
                  <a:gd name="connsiteX7" fmla="*/ 7890 w 466729"/>
                  <a:gd name="connsiteY7" fmla="*/ 111975 h 668374"/>
                  <a:gd name="connsiteX8" fmla="*/ 16937 w 466729"/>
                  <a:gd name="connsiteY8" fmla="*/ 53927 h 668374"/>
                  <a:gd name="connsiteX9" fmla="*/ 264207 w 466729"/>
                  <a:gd name="connsiteY9" fmla="*/ 11710 h 668374"/>
                  <a:gd name="connsiteX10" fmla="*/ 454937 w 466729"/>
                  <a:gd name="connsiteY10" fmla="*/ 363015 h 668374"/>
                  <a:gd name="connsiteX11" fmla="*/ 142833 w 466729"/>
                  <a:gd name="connsiteY11" fmla="*/ 562791 h 668374"/>
                  <a:gd name="connsiteX12" fmla="*/ 120217 w 466729"/>
                  <a:gd name="connsiteY12" fmla="*/ 638933 h 668374"/>
                  <a:gd name="connsiteX13" fmla="*/ 68954 w 466729"/>
                  <a:gd name="connsiteY13" fmla="*/ 666826 h 668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6729" h="668374">
                    <a:moveTo>
                      <a:pt x="68954" y="666826"/>
                    </a:moveTo>
                    <a:cubicBezTo>
                      <a:pt x="47091" y="660041"/>
                      <a:pt x="34276" y="637425"/>
                      <a:pt x="41060" y="615562"/>
                    </a:cubicBezTo>
                    <a:lnTo>
                      <a:pt x="86293" y="463280"/>
                    </a:lnTo>
                    <a:lnTo>
                      <a:pt x="126248" y="475342"/>
                    </a:lnTo>
                    <a:cubicBezTo>
                      <a:pt x="232544" y="507005"/>
                      <a:pt x="344118" y="446695"/>
                      <a:pt x="375780" y="340399"/>
                    </a:cubicBezTo>
                    <a:cubicBezTo>
                      <a:pt x="407443" y="234103"/>
                      <a:pt x="347133" y="122529"/>
                      <a:pt x="240837" y="90867"/>
                    </a:cubicBezTo>
                    <a:cubicBezTo>
                      <a:pt x="180527" y="72774"/>
                      <a:pt x="116448" y="84082"/>
                      <a:pt x="65938" y="121022"/>
                    </a:cubicBezTo>
                    <a:cubicBezTo>
                      <a:pt x="47091" y="134591"/>
                      <a:pt x="21460" y="130068"/>
                      <a:pt x="7890" y="111975"/>
                    </a:cubicBezTo>
                    <a:cubicBezTo>
                      <a:pt x="-5680" y="93128"/>
                      <a:pt x="-1156" y="67497"/>
                      <a:pt x="16937" y="53927"/>
                    </a:cubicBezTo>
                    <a:cubicBezTo>
                      <a:pt x="89308" y="1910"/>
                      <a:pt x="179019" y="-13168"/>
                      <a:pt x="264207" y="11710"/>
                    </a:cubicBezTo>
                    <a:cubicBezTo>
                      <a:pt x="414228" y="54681"/>
                      <a:pt x="499415" y="212994"/>
                      <a:pt x="454937" y="363015"/>
                    </a:cubicBezTo>
                    <a:cubicBezTo>
                      <a:pt x="414228" y="499466"/>
                      <a:pt x="279284" y="582392"/>
                      <a:pt x="142833" y="562791"/>
                    </a:cubicBezTo>
                    <a:lnTo>
                      <a:pt x="120217" y="638933"/>
                    </a:lnTo>
                    <a:cubicBezTo>
                      <a:pt x="113432" y="660795"/>
                      <a:pt x="90816" y="672857"/>
                      <a:pt x="68954" y="666826"/>
                    </a:cubicBezTo>
                    <a:close/>
                  </a:path>
                </a:pathLst>
              </a:custGeom>
              <a:solidFill>
                <a:schemeClr val="bg1"/>
              </a:solidFill>
              <a:ln w="30117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84" name="גרפיקה 374">
                <a:extLst>
                  <a:ext uri="{FF2B5EF4-FFF2-40B4-BE49-F238E27FC236}">
                    <a16:creationId xmlns:a16="http://schemas.microsoft.com/office/drawing/2014/main" id="{B4F30A57-F603-4628-8192-A85D5F7DB393}"/>
                  </a:ext>
                </a:extLst>
              </p:cNvPr>
              <p:cNvSpPr/>
              <p:nvPr/>
            </p:nvSpPr>
            <p:spPr>
              <a:xfrm>
                <a:off x="7781846" y="3847244"/>
                <a:ext cx="51263" cy="51263"/>
              </a:xfrm>
              <a:custGeom>
                <a:avLst/>
                <a:gdLst>
                  <a:gd name="connsiteX0" fmla="*/ 51263 w 51263"/>
                  <a:gd name="connsiteY0" fmla="*/ 25632 h 51263"/>
                  <a:gd name="connsiteX1" fmla="*/ 25632 w 51263"/>
                  <a:gd name="connsiteY1" fmla="*/ 51263 h 51263"/>
                  <a:gd name="connsiteX2" fmla="*/ 0 w 51263"/>
                  <a:gd name="connsiteY2" fmla="*/ 25632 h 51263"/>
                  <a:gd name="connsiteX3" fmla="*/ 25632 w 51263"/>
                  <a:gd name="connsiteY3" fmla="*/ 0 h 51263"/>
                  <a:gd name="connsiteX4" fmla="*/ 51263 w 51263"/>
                  <a:gd name="connsiteY4" fmla="*/ 25632 h 51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63" h="51263">
                    <a:moveTo>
                      <a:pt x="51263" y="25632"/>
                    </a:moveTo>
                    <a:cubicBezTo>
                      <a:pt x="51263" y="39788"/>
                      <a:pt x="39788" y="51263"/>
                      <a:pt x="25632" y="51263"/>
                    </a:cubicBezTo>
                    <a:cubicBezTo>
                      <a:pt x="11476" y="51263"/>
                      <a:pt x="0" y="39788"/>
                      <a:pt x="0" y="25632"/>
                    </a:cubicBezTo>
                    <a:cubicBezTo>
                      <a:pt x="0" y="11476"/>
                      <a:pt x="11476" y="0"/>
                      <a:pt x="25632" y="0"/>
                    </a:cubicBezTo>
                    <a:cubicBezTo>
                      <a:pt x="39788" y="0"/>
                      <a:pt x="51263" y="11476"/>
                      <a:pt x="51263" y="2563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85" name="גרפיקה 374">
                <a:extLst>
                  <a:ext uri="{FF2B5EF4-FFF2-40B4-BE49-F238E27FC236}">
                    <a16:creationId xmlns:a16="http://schemas.microsoft.com/office/drawing/2014/main" id="{8C2953BB-3A00-49AC-B3CA-FA7F138B3B11}"/>
                  </a:ext>
                </a:extLst>
              </p:cNvPr>
              <p:cNvSpPr/>
              <p:nvPr/>
            </p:nvSpPr>
            <p:spPr>
              <a:xfrm>
                <a:off x="7764507" y="3743963"/>
                <a:ext cx="31662" cy="31662"/>
              </a:xfrm>
              <a:custGeom>
                <a:avLst/>
                <a:gdLst>
                  <a:gd name="connsiteX0" fmla="*/ 31663 w 31662"/>
                  <a:gd name="connsiteY0" fmla="*/ 15831 h 31662"/>
                  <a:gd name="connsiteX1" fmla="*/ 15831 w 31662"/>
                  <a:gd name="connsiteY1" fmla="*/ 31663 h 31662"/>
                  <a:gd name="connsiteX2" fmla="*/ 0 w 31662"/>
                  <a:gd name="connsiteY2" fmla="*/ 15831 h 31662"/>
                  <a:gd name="connsiteX3" fmla="*/ 15831 w 31662"/>
                  <a:gd name="connsiteY3" fmla="*/ 0 h 31662"/>
                  <a:gd name="connsiteX4" fmla="*/ 31663 w 31662"/>
                  <a:gd name="connsiteY4" fmla="*/ 15831 h 31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662" h="31662">
                    <a:moveTo>
                      <a:pt x="31663" y="15831"/>
                    </a:moveTo>
                    <a:cubicBezTo>
                      <a:pt x="31663" y="24575"/>
                      <a:pt x="24575" y="31663"/>
                      <a:pt x="15831" y="31663"/>
                    </a:cubicBezTo>
                    <a:cubicBezTo>
                      <a:pt x="7088" y="31663"/>
                      <a:pt x="0" y="24575"/>
                      <a:pt x="0" y="15831"/>
                    </a:cubicBezTo>
                    <a:cubicBezTo>
                      <a:pt x="0" y="7088"/>
                      <a:pt x="7088" y="0"/>
                      <a:pt x="15831" y="0"/>
                    </a:cubicBezTo>
                    <a:cubicBezTo>
                      <a:pt x="24575" y="0"/>
                      <a:pt x="31663" y="7088"/>
                      <a:pt x="31663" y="1583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86" name="גרפיקה 374">
                <a:extLst>
                  <a:ext uri="{FF2B5EF4-FFF2-40B4-BE49-F238E27FC236}">
                    <a16:creationId xmlns:a16="http://schemas.microsoft.com/office/drawing/2014/main" id="{138573AC-EAC6-4C38-B138-580808F9BE2B}"/>
                  </a:ext>
                </a:extLst>
              </p:cNvPr>
              <p:cNvSpPr/>
              <p:nvPr/>
            </p:nvSpPr>
            <p:spPr>
              <a:xfrm>
                <a:off x="8403791" y="3602989"/>
                <a:ext cx="63325" cy="63325"/>
              </a:xfrm>
              <a:custGeom>
                <a:avLst/>
                <a:gdLst>
                  <a:gd name="connsiteX0" fmla="*/ 63325 w 63325"/>
                  <a:gd name="connsiteY0" fmla="*/ 31663 h 63325"/>
                  <a:gd name="connsiteX1" fmla="*/ 31663 w 63325"/>
                  <a:gd name="connsiteY1" fmla="*/ 63325 h 63325"/>
                  <a:gd name="connsiteX2" fmla="*/ 0 w 63325"/>
                  <a:gd name="connsiteY2" fmla="*/ 31663 h 63325"/>
                  <a:gd name="connsiteX3" fmla="*/ 31663 w 63325"/>
                  <a:gd name="connsiteY3" fmla="*/ 0 h 63325"/>
                  <a:gd name="connsiteX4" fmla="*/ 63325 w 63325"/>
                  <a:gd name="connsiteY4" fmla="*/ 31663 h 63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325" h="63325">
                    <a:moveTo>
                      <a:pt x="63325" y="31663"/>
                    </a:moveTo>
                    <a:cubicBezTo>
                      <a:pt x="63325" y="49149"/>
                      <a:pt x="49149" y="63325"/>
                      <a:pt x="31663" y="63325"/>
                    </a:cubicBezTo>
                    <a:cubicBezTo>
                      <a:pt x="14176" y="63325"/>
                      <a:pt x="0" y="49149"/>
                      <a:pt x="0" y="31663"/>
                    </a:cubicBezTo>
                    <a:cubicBezTo>
                      <a:pt x="0" y="14176"/>
                      <a:pt x="14176" y="0"/>
                      <a:pt x="31663" y="0"/>
                    </a:cubicBezTo>
                    <a:cubicBezTo>
                      <a:pt x="49149" y="0"/>
                      <a:pt x="63325" y="14176"/>
                      <a:pt x="63325" y="31663"/>
                    </a:cubicBezTo>
                    <a:close/>
                  </a:path>
                </a:pathLst>
              </a:custGeom>
              <a:solidFill>
                <a:schemeClr val="bg1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87" name="גרפיקה 374">
                <a:extLst>
                  <a:ext uri="{FF2B5EF4-FFF2-40B4-BE49-F238E27FC236}">
                    <a16:creationId xmlns:a16="http://schemas.microsoft.com/office/drawing/2014/main" id="{C723815F-D0F0-4707-B8EB-CFD634AF5BFB}"/>
                  </a:ext>
                </a:extLst>
              </p:cNvPr>
              <p:cNvSpPr/>
              <p:nvPr/>
            </p:nvSpPr>
            <p:spPr>
              <a:xfrm>
                <a:off x="8488225" y="3440152"/>
                <a:ext cx="25631" cy="25631"/>
              </a:xfrm>
              <a:custGeom>
                <a:avLst/>
                <a:gdLst>
                  <a:gd name="connsiteX0" fmla="*/ 25632 w 25631"/>
                  <a:gd name="connsiteY0" fmla="*/ 12816 h 25631"/>
                  <a:gd name="connsiteX1" fmla="*/ 12816 w 25631"/>
                  <a:gd name="connsiteY1" fmla="*/ 25632 h 25631"/>
                  <a:gd name="connsiteX2" fmla="*/ 0 w 25631"/>
                  <a:gd name="connsiteY2" fmla="*/ 12816 h 25631"/>
                  <a:gd name="connsiteX3" fmla="*/ 12816 w 25631"/>
                  <a:gd name="connsiteY3" fmla="*/ 0 h 25631"/>
                  <a:gd name="connsiteX4" fmla="*/ 25632 w 25631"/>
                  <a:gd name="connsiteY4" fmla="*/ 12816 h 25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31" h="25631">
                    <a:moveTo>
                      <a:pt x="25632" y="12816"/>
                    </a:moveTo>
                    <a:cubicBezTo>
                      <a:pt x="25632" y="19894"/>
                      <a:pt x="19894" y="25632"/>
                      <a:pt x="12816" y="25632"/>
                    </a:cubicBezTo>
                    <a:cubicBezTo>
                      <a:pt x="5738" y="25632"/>
                      <a:pt x="0" y="19894"/>
                      <a:pt x="0" y="12816"/>
                    </a:cubicBezTo>
                    <a:cubicBezTo>
                      <a:pt x="0" y="5738"/>
                      <a:pt x="5738" y="0"/>
                      <a:pt x="12816" y="0"/>
                    </a:cubicBezTo>
                    <a:cubicBezTo>
                      <a:pt x="19894" y="0"/>
                      <a:pt x="25632" y="5738"/>
                      <a:pt x="25632" y="1281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88" name="גרפיקה 374">
                <a:extLst>
                  <a:ext uri="{FF2B5EF4-FFF2-40B4-BE49-F238E27FC236}">
                    <a16:creationId xmlns:a16="http://schemas.microsoft.com/office/drawing/2014/main" id="{25504708-0C06-474E-AD8E-CA297FA5D688}"/>
                  </a:ext>
                </a:extLst>
              </p:cNvPr>
              <p:cNvSpPr/>
              <p:nvPr/>
            </p:nvSpPr>
            <p:spPr>
              <a:xfrm>
                <a:off x="8490487" y="3523832"/>
                <a:ext cx="63325" cy="63325"/>
              </a:xfrm>
              <a:custGeom>
                <a:avLst/>
                <a:gdLst>
                  <a:gd name="connsiteX0" fmla="*/ 63325 w 63325"/>
                  <a:gd name="connsiteY0" fmla="*/ 31663 h 63325"/>
                  <a:gd name="connsiteX1" fmla="*/ 31663 w 63325"/>
                  <a:gd name="connsiteY1" fmla="*/ 63325 h 63325"/>
                  <a:gd name="connsiteX2" fmla="*/ 0 w 63325"/>
                  <a:gd name="connsiteY2" fmla="*/ 31663 h 63325"/>
                  <a:gd name="connsiteX3" fmla="*/ 31663 w 63325"/>
                  <a:gd name="connsiteY3" fmla="*/ 0 h 63325"/>
                  <a:gd name="connsiteX4" fmla="*/ 63325 w 63325"/>
                  <a:gd name="connsiteY4" fmla="*/ 31663 h 63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325" h="63325">
                    <a:moveTo>
                      <a:pt x="63325" y="31663"/>
                    </a:moveTo>
                    <a:cubicBezTo>
                      <a:pt x="63325" y="49149"/>
                      <a:pt x="49149" y="63325"/>
                      <a:pt x="31663" y="63325"/>
                    </a:cubicBezTo>
                    <a:cubicBezTo>
                      <a:pt x="14176" y="63325"/>
                      <a:pt x="0" y="49149"/>
                      <a:pt x="0" y="31663"/>
                    </a:cubicBezTo>
                    <a:cubicBezTo>
                      <a:pt x="0" y="14176"/>
                      <a:pt x="14176" y="0"/>
                      <a:pt x="31663" y="0"/>
                    </a:cubicBezTo>
                    <a:cubicBezTo>
                      <a:pt x="49149" y="0"/>
                      <a:pt x="63325" y="14176"/>
                      <a:pt x="63325" y="31663"/>
                    </a:cubicBezTo>
                    <a:close/>
                  </a:path>
                </a:pathLst>
              </a:custGeom>
              <a:solidFill>
                <a:schemeClr val="bg2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89" name="גרפיקה 374">
                <a:extLst>
                  <a:ext uri="{FF2B5EF4-FFF2-40B4-BE49-F238E27FC236}">
                    <a16:creationId xmlns:a16="http://schemas.microsoft.com/office/drawing/2014/main" id="{F5B841A5-6FEA-46DD-93AA-0499A7C17211}"/>
                  </a:ext>
                </a:extLst>
              </p:cNvPr>
              <p:cNvSpPr/>
              <p:nvPr/>
            </p:nvSpPr>
            <p:spPr>
              <a:xfrm>
                <a:off x="7912716" y="3939667"/>
                <a:ext cx="88056" cy="88056"/>
              </a:xfrm>
              <a:custGeom>
                <a:avLst/>
                <a:gdLst>
                  <a:gd name="connsiteX0" fmla="*/ 31212 w 88056"/>
                  <a:gd name="connsiteY0" fmla="*/ 86245 h 88056"/>
                  <a:gd name="connsiteX1" fmla="*/ 1811 w 88056"/>
                  <a:gd name="connsiteY1" fmla="*/ 31212 h 88056"/>
                  <a:gd name="connsiteX2" fmla="*/ 56844 w 88056"/>
                  <a:gd name="connsiteY2" fmla="*/ 1811 h 88056"/>
                  <a:gd name="connsiteX3" fmla="*/ 86245 w 88056"/>
                  <a:gd name="connsiteY3" fmla="*/ 56844 h 88056"/>
                  <a:gd name="connsiteX4" fmla="*/ 31212 w 88056"/>
                  <a:gd name="connsiteY4" fmla="*/ 86245 h 88056"/>
                  <a:gd name="connsiteX5" fmla="*/ 44028 w 88056"/>
                  <a:gd name="connsiteY5" fmla="*/ 44028 h 88056"/>
                  <a:gd name="connsiteX6" fmla="*/ 44028 w 88056"/>
                  <a:gd name="connsiteY6" fmla="*/ 44028 h 88056"/>
                  <a:gd name="connsiteX7" fmla="*/ 44028 w 88056"/>
                  <a:gd name="connsiteY7" fmla="*/ 44028 h 8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56" h="88056">
                    <a:moveTo>
                      <a:pt x="31212" y="86245"/>
                    </a:moveTo>
                    <a:cubicBezTo>
                      <a:pt x="7842" y="79460"/>
                      <a:pt x="-4973" y="54583"/>
                      <a:pt x="1811" y="31212"/>
                    </a:cubicBezTo>
                    <a:cubicBezTo>
                      <a:pt x="8596" y="7842"/>
                      <a:pt x="33474" y="-4973"/>
                      <a:pt x="56844" y="1811"/>
                    </a:cubicBezTo>
                    <a:cubicBezTo>
                      <a:pt x="80214" y="8596"/>
                      <a:pt x="93030" y="33474"/>
                      <a:pt x="86245" y="56844"/>
                    </a:cubicBezTo>
                    <a:cubicBezTo>
                      <a:pt x="79460" y="80214"/>
                      <a:pt x="54583" y="93030"/>
                      <a:pt x="31212" y="86245"/>
                    </a:cubicBezTo>
                    <a:close/>
                    <a:moveTo>
                      <a:pt x="44028" y="44028"/>
                    </a:moveTo>
                    <a:lnTo>
                      <a:pt x="44028" y="44028"/>
                    </a:lnTo>
                    <a:lnTo>
                      <a:pt x="44028" y="44028"/>
                    </a:lnTo>
                    <a:close/>
                  </a:path>
                </a:pathLst>
              </a:custGeom>
              <a:solidFill>
                <a:schemeClr val="accent2"/>
              </a:solidFill>
              <a:ln w="7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 dirty="0"/>
              </a:p>
            </p:txBody>
          </p:sp>
        </p:grpSp>
      </p:grpSp>
      <p:grpSp>
        <p:nvGrpSpPr>
          <p:cNvPr id="405" name="קבוצה 404">
            <a:extLst>
              <a:ext uri="{FF2B5EF4-FFF2-40B4-BE49-F238E27FC236}">
                <a16:creationId xmlns:a16="http://schemas.microsoft.com/office/drawing/2014/main" id="{225498D6-B97C-4194-80EA-4404AC0F0180}"/>
              </a:ext>
            </a:extLst>
          </p:cNvPr>
          <p:cNvGrpSpPr/>
          <p:nvPr/>
        </p:nvGrpSpPr>
        <p:grpSpPr>
          <a:xfrm>
            <a:off x="6633830" y="3268015"/>
            <a:ext cx="871167" cy="722422"/>
            <a:chOff x="6633830" y="3268015"/>
            <a:chExt cx="871167" cy="722422"/>
          </a:xfrm>
        </p:grpSpPr>
        <p:grpSp>
          <p:nvGrpSpPr>
            <p:cNvPr id="390" name="גרפיקה 376">
              <a:extLst>
                <a:ext uri="{FF2B5EF4-FFF2-40B4-BE49-F238E27FC236}">
                  <a16:creationId xmlns:a16="http://schemas.microsoft.com/office/drawing/2014/main" id="{25092560-6B64-4BA9-A8EB-CC12D0D88B33}"/>
                </a:ext>
              </a:extLst>
            </p:cNvPr>
            <p:cNvGrpSpPr/>
            <p:nvPr/>
          </p:nvGrpSpPr>
          <p:grpSpPr>
            <a:xfrm>
              <a:off x="6720642" y="3268015"/>
              <a:ext cx="784355" cy="313328"/>
              <a:chOff x="6720642" y="3268015"/>
              <a:chExt cx="784355" cy="313328"/>
            </a:xfrm>
          </p:grpSpPr>
          <p:sp>
            <p:nvSpPr>
              <p:cNvPr id="391" name="גרפיקה 376">
                <a:extLst>
                  <a:ext uri="{FF2B5EF4-FFF2-40B4-BE49-F238E27FC236}">
                    <a16:creationId xmlns:a16="http://schemas.microsoft.com/office/drawing/2014/main" id="{96292FF0-2FFF-4AB1-87C7-FE7F4773EB79}"/>
                  </a:ext>
                </a:extLst>
              </p:cNvPr>
              <p:cNvSpPr/>
              <p:nvPr/>
            </p:nvSpPr>
            <p:spPr>
              <a:xfrm>
                <a:off x="6786063" y="3268015"/>
                <a:ext cx="46827" cy="46827"/>
              </a:xfrm>
              <a:custGeom>
                <a:avLst/>
                <a:gdLst>
                  <a:gd name="connsiteX0" fmla="*/ 46827 w 46827"/>
                  <a:gd name="connsiteY0" fmla="*/ 23414 h 46827"/>
                  <a:gd name="connsiteX1" fmla="*/ 23414 w 46827"/>
                  <a:gd name="connsiteY1" fmla="*/ 46827 h 46827"/>
                  <a:gd name="connsiteX2" fmla="*/ 0 w 46827"/>
                  <a:gd name="connsiteY2" fmla="*/ 23414 h 46827"/>
                  <a:gd name="connsiteX3" fmla="*/ 23414 w 46827"/>
                  <a:gd name="connsiteY3" fmla="*/ 0 h 46827"/>
                  <a:gd name="connsiteX4" fmla="*/ 46827 w 46827"/>
                  <a:gd name="connsiteY4" fmla="*/ 23414 h 46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27" h="46827">
                    <a:moveTo>
                      <a:pt x="46827" y="23414"/>
                    </a:moveTo>
                    <a:cubicBezTo>
                      <a:pt x="46827" y="36345"/>
                      <a:pt x="36345" y="46827"/>
                      <a:pt x="23414" y="46827"/>
                    </a:cubicBezTo>
                    <a:cubicBezTo>
                      <a:pt x="10483" y="46827"/>
                      <a:pt x="0" y="36345"/>
                      <a:pt x="0" y="23414"/>
                    </a:cubicBezTo>
                    <a:cubicBezTo>
                      <a:pt x="0" y="10483"/>
                      <a:pt x="10483" y="0"/>
                      <a:pt x="23414" y="0"/>
                    </a:cubicBezTo>
                    <a:cubicBezTo>
                      <a:pt x="36345" y="0"/>
                      <a:pt x="46827" y="10483"/>
                      <a:pt x="46827" y="23414"/>
                    </a:cubicBezTo>
                    <a:close/>
                  </a:path>
                </a:pathLst>
              </a:custGeom>
              <a:solidFill>
                <a:schemeClr val="bg1"/>
              </a:solidFill>
              <a:ln w="6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92" name="גרפיקה 376">
                <a:extLst>
                  <a:ext uri="{FF2B5EF4-FFF2-40B4-BE49-F238E27FC236}">
                    <a16:creationId xmlns:a16="http://schemas.microsoft.com/office/drawing/2014/main" id="{4FE98C02-21E3-4D54-93EB-392BFFB6E7BC}"/>
                  </a:ext>
                </a:extLst>
              </p:cNvPr>
              <p:cNvSpPr/>
              <p:nvPr/>
            </p:nvSpPr>
            <p:spPr>
              <a:xfrm>
                <a:off x="7348407" y="3490444"/>
                <a:ext cx="28922" cy="28922"/>
              </a:xfrm>
              <a:custGeom>
                <a:avLst/>
                <a:gdLst>
                  <a:gd name="connsiteX0" fmla="*/ 28923 w 28922"/>
                  <a:gd name="connsiteY0" fmla="*/ 14461 h 28922"/>
                  <a:gd name="connsiteX1" fmla="*/ 14461 w 28922"/>
                  <a:gd name="connsiteY1" fmla="*/ 28923 h 28922"/>
                  <a:gd name="connsiteX2" fmla="*/ 0 w 28922"/>
                  <a:gd name="connsiteY2" fmla="*/ 14461 h 28922"/>
                  <a:gd name="connsiteX3" fmla="*/ 14461 w 28922"/>
                  <a:gd name="connsiteY3" fmla="*/ 0 h 28922"/>
                  <a:gd name="connsiteX4" fmla="*/ 28923 w 28922"/>
                  <a:gd name="connsiteY4" fmla="*/ 14461 h 28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22" h="28922">
                    <a:moveTo>
                      <a:pt x="28923" y="14461"/>
                    </a:moveTo>
                    <a:cubicBezTo>
                      <a:pt x="28923" y="22448"/>
                      <a:pt x="22448" y="28923"/>
                      <a:pt x="14461" y="28923"/>
                    </a:cubicBezTo>
                    <a:cubicBezTo>
                      <a:pt x="6475" y="28923"/>
                      <a:pt x="0" y="22448"/>
                      <a:pt x="0" y="14461"/>
                    </a:cubicBezTo>
                    <a:cubicBezTo>
                      <a:pt x="0" y="6475"/>
                      <a:pt x="6475" y="0"/>
                      <a:pt x="14461" y="0"/>
                    </a:cubicBezTo>
                    <a:cubicBezTo>
                      <a:pt x="22448" y="0"/>
                      <a:pt x="28923" y="6475"/>
                      <a:pt x="28923" y="14461"/>
                    </a:cubicBezTo>
                    <a:close/>
                  </a:path>
                </a:pathLst>
              </a:custGeom>
              <a:solidFill>
                <a:schemeClr val="bg1"/>
              </a:solidFill>
              <a:ln w="6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93" name="גרפיקה 376">
                <a:extLst>
                  <a:ext uri="{FF2B5EF4-FFF2-40B4-BE49-F238E27FC236}">
                    <a16:creationId xmlns:a16="http://schemas.microsoft.com/office/drawing/2014/main" id="{8CD5F0F3-03E0-477D-8B9D-DFA2692DB68F}"/>
                  </a:ext>
                </a:extLst>
              </p:cNvPr>
              <p:cNvSpPr/>
              <p:nvPr/>
            </p:nvSpPr>
            <p:spPr>
              <a:xfrm>
                <a:off x="6720642" y="3326549"/>
                <a:ext cx="57845" cy="57845"/>
              </a:xfrm>
              <a:custGeom>
                <a:avLst/>
                <a:gdLst>
                  <a:gd name="connsiteX0" fmla="*/ 57845 w 57845"/>
                  <a:gd name="connsiteY0" fmla="*/ 28923 h 57845"/>
                  <a:gd name="connsiteX1" fmla="*/ 28923 w 57845"/>
                  <a:gd name="connsiteY1" fmla="*/ 57845 h 57845"/>
                  <a:gd name="connsiteX2" fmla="*/ 0 w 57845"/>
                  <a:gd name="connsiteY2" fmla="*/ 28923 h 57845"/>
                  <a:gd name="connsiteX3" fmla="*/ 28923 w 57845"/>
                  <a:gd name="connsiteY3" fmla="*/ 0 h 57845"/>
                  <a:gd name="connsiteX4" fmla="*/ 57845 w 57845"/>
                  <a:gd name="connsiteY4" fmla="*/ 28923 h 57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845" h="57845">
                    <a:moveTo>
                      <a:pt x="57845" y="28923"/>
                    </a:moveTo>
                    <a:cubicBezTo>
                      <a:pt x="57845" y="44896"/>
                      <a:pt x="44896" y="57845"/>
                      <a:pt x="28923" y="57845"/>
                    </a:cubicBezTo>
                    <a:cubicBezTo>
                      <a:pt x="12949" y="57845"/>
                      <a:pt x="0" y="44896"/>
                      <a:pt x="0" y="28923"/>
                    </a:cubicBezTo>
                    <a:cubicBezTo>
                      <a:pt x="0" y="12949"/>
                      <a:pt x="12949" y="0"/>
                      <a:pt x="28923" y="0"/>
                    </a:cubicBezTo>
                    <a:cubicBezTo>
                      <a:pt x="44896" y="0"/>
                      <a:pt x="57845" y="12949"/>
                      <a:pt x="57845" y="2892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94" name="גרפיקה 376">
                <a:extLst>
                  <a:ext uri="{FF2B5EF4-FFF2-40B4-BE49-F238E27FC236}">
                    <a16:creationId xmlns:a16="http://schemas.microsoft.com/office/drawing/2014/main" id="{97F5ABE9-E4DC-4C56-AF3A-DE5BE62EDAF9}"/>
                  </a:ext>
                </a:extLst>
              </p:cNvPr>
              <p:cNvSpPr/>
              <p:nvPr/>
            </p:nvSpPr>
            <p:spPr>
              <a:xfrm>
                <a:off x="7403079" y="3433287"/>
                <a:ext cx="23413" cy="23413"/>
              </a:xfrm>
              <a:custGeom>
                <a:avLst/>
                <a:gdLst>
                  <a:gd name="connsiteX0" fmla="*/ 23414 w 23413"/>
                  <a:gd name="connsiteY0" fmla="*/ 11707 h 23413"/>
                  <a:gd name="connsiteX1" fmla="*/ 11707 w 23413"/>
                  <a:gd name="connsiteY1" fmla="*/ 23414 h 23413"/>
                  <a:gd name="connsiteX2" fmla="*/ 0 w 23413"/>
                  <a:gd name="connsiteY2" fmla="*/ 11707 h 23413"/>
                  <a:gd name="connsiteX3" fmla="*/ 11707 w 23413"/>
                  <a:gd name="connsiteY3" fmla="*/ 0 h 23413"/>
                  <a:gd name="connsiteX4" fmla="*/ 23414 w 23413"/>
                  <a:gd name="connsiteY4" fmla="*/ 11707 h 23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13" h="23413">
                    <a:moveTo>
                      <a:pt x="23414" y="11707"/>
                    </a:moveTo>
                    <a:cubicBezTo>
                      <a:pt x="23414" y="18172"/>
                      <a:pt x="18172" y="23414"/>
                      <a:pt x="11707" y="23414"/>
                    </a:cubicBezTo>
                    <a:cubicBezTo>
                      <a:pt x="5241" y="23414"/>
                      <a:pt x="0" y="18172"/>
                      <a:pt x="0" y="11707"/>
                    </a:cubicBezTo>
                    <a:cubicBezTo>
                      <a:pt x="0" y="5241"/>
                      <a:pt x="5241" y="0"/>
                      <a:pt x="11707" y="0"/>
                    </a:cubicBezTo>
                    <a:cubicBezTo>
                      <a:pt x="18172" y="0"/>
                      <a:pt x="23414" y="5241"/>
                      <a:pt x="23414" y="1170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95" name="גרפיקה 376">
                <a:extLst>
                  <a:ext uri="{FF2B5EF4-FFF2-40B4-BE49-F238E27FC236}">
                    <a16:creationId xmlns:a16="http://schemas.microsoft.com/office/drawing/2014/main" id="{D8794357-53D3-4046-865D-46492DBE7BD4}"/>
                  </a:ext>
                </a:extLst>
              </p:cNvPr>
              <p:cNvSpPr/>
              <p:nvPr/>
            </p:nvSpPr>
            <p:spPr>
              <a:xfrm>
                <a:off x="7447152" y="3523498"/>
                <a:ext cx="57845" cy="57845"/>
              </a:xfrm>
              <a:custGeom>
                <a:avLst/>
                <a:gdLst>
                  <a:gd name="connsiteX0" fmla="*/ 57845 w 57845"/>
                  <a:gd name="connsiteY0" fmla="*/ 28923 h 57845"/>
                  <a:gd name="connsiteX1" fmla="*/ 28923 w 57845"/>
                  <a:gd name="connsiteY1" fmla="*/ 57845 h 57845"/>
                  <a:gd name="connsiteX2" fmla="*/ 0 w 57845"/>
                  <a:gd name="connsiteY2" fmla="*/ 28923 h 57845"/>
                  <a:gd name="connsiteX3" fmla="*/ 28923 w 57845"/>
                  <a:gd name="connsiteY3" fmla="*/ 0 h 57845"/>
                  <a:gd name="connsiteX4" fmla="*/ 57845 w 57845"/>
                  <a:gd name="connsiteY4" fmla="*/ 28923 h 57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845" h="57845">
                    <a:moveTo>
                      <a:pt x="57845" y="28923"/>
                    </a:moveTo>
                    <a:cubicBezTo>
                      <a:pt x="57845" y="44896"/>
                      <a:pt x="44896" y="57845"/>
                      <a:pt x="28923" y="57845"/>
                    </a:cubicBezTo>
                    <a:cubicBezTo>
                      <a:pt x="12949" y="57845"/>
                      <a:pt x="0" y="44896"/>
                      <a:pt x="0" y="28923"/>
                    </a:cubicBezTo>
                    <a:cubicBezTo>
                      <a:pt x="0" y="12949"/>
                      <a:pt x="12949" y="0"/>
                      <a:pt x="28923" y="0"/>
                    </a:cubicBezTo>
                    <a:cubicBezTo>
                      <a:pt x="44896" y="0"/>
                      <a:pt x="57845" y="12949"/>
                      <a:pt x="57845" y="289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8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  <p:grpSp>
          <p:nvGrpSpPr>
            <p:cNvPr id="396" name="גרפיקה 376">
              <a:extLst>
                <a:ext uri="{FF2B5EF4-FFF2-40B4-BE49-F238E27FC236}">
                  <a16:creationId xmlns:a16="http://schemas.microsoft.com/office/drawing/2014/main" id="{BA0233E3-67B5-4ABE-914C-DE73FBB07BC3}"/>
                </a:ext>
              </a:extLst>
            </p:cNvPr>
            <p:cNvGrpSpPr/>
            <p:nvPr/>
          </p:nvGrpSpPr>
          <p:grpSpPr>
            <a:xfrm>
              <a:off x="6633830" y="3359558"/>
              <a:ext cx="720604" cy="630879"/>
              <a:chOff x="6633830" y="3359558"/>
              <a:chExt cx="720604" cy="630879"/>
            </a:xfrm>
          </p:grpSpPr>
          <p:sp>
            <p:nvSpPr>
              <p:cNvPr id="397" name="גרפיקה 376">
                <a:extLst>
                  <a:ext uri="{FF2B5EF4-FFF2-40B4-BE49-F238E27FC236}">
                    <a16:creationId xmlns:a16="http://schemas.microsoft.com/office/drawing/2014/main" id="{50B99D00-F0E2-4AC9-BA60-FCD20BAC75AE}"/>
                  </a:ext>
                </a:extLst>
              </p:cNvPr>
              <p:cNvSpPr/>
              <p:nvPr/>
            </p:nvSpPr>
            <p:spPr>
              <a:xfrm>
                <a:off x="6633830" y="3359558"/>
                <a:ext cx="720604" cy="630879"/>
              </a:xfrm>
              <a:custGeom>
                <a:avLst/>
                <a:gdLst>
                  <a:gd name="connsiteX0" fmla="*/ 665955 w 720604"/>
                  <a:gd name="connsiteY0" fmla="*/ 524096 h 630879"/>
                  <a:gd name="connsiteX1" fmla="*/ 164628 w 720604"/>
                  <a:gd name="connsiteY1" fmla="*/ 629457 h 630879"/>
                  <a:gd name="connsiteX2" fmla="*/ 83369 w 720604"/>
                  <a:gd name="connsiteY2" fmla="*/ 576433 h 630879"/>
                  <a:gd name="connsiteX3" fmla="*/ 1422 w 720604"/>
                  <a:gd name="connsiteY3" fmla="*/ 188042 h 630879"/>
                  <a:gd name="connsiteX4" fmla="*/ 54447 w 720604"/>
                  <a:gd name="connsiteY4" fmla="*/ 106783 h 630879"/>
                  <a:gd name="connsiteX5" fmla="*/ 555773 w 720604"/>
                  <a:gd name="connsiteY5" fmla="*/ 1422 h 630879"/>
                  <a:gd name="connsiteX6" fmla="*/ 637032 w 720604"/>
                  <a:gd name="connsiteY6" fmla="*/ 54447 h 630879"/>
                  <a:gd name="connsiteX7" fmla="*/ 718979 w 720604"/>
                  <a:gd name="connsiteY7" fmla="*/ 442837 h 630879"/>
                  <a:gd name="connsiteX8" fmla="*/ 665955 w 720604"/>
                  <a:gd name="connsiteY8" fmla="*/ 524096 h 630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604" h="630879">
                    <a:moveTo>
                      <a:pt x="665955" y="524096"/>
                    </a:moveTo>
                    <a:lnTo>
                      <a:pt x="164628" y="629457"/>
                    </a:lnTo>
                    <a:cubicBezTo>
                      <a:pt x="127442" y="637033"/>
                      <a:pt x="90944" y="613619"/>
                      <a:pt x="83369" y="576433"/>
                    </a:cubicBezTo>
                    <a:lnTo>
                      <a:pt x="1422" y="188042"/>
                    </a:lnTo>
                    <a:cubicBezTo>
                      <a:pt x="-6153" y="150856"/>
                      <a:pt x="17261" y="114358"/>
                      <a:pt x="54447" y="106783"/>
                    </a:cubicBezTo>
                    <a:lnTo>
                      <a:pt x="555773" y="1422"/>
                    </a:lnTo>
                    <a:cubicBezTo>
                      <a:pt x="592959" y="-6153"/>
                      <a:pt x="629457" y="17261"/>
                      <a:pt x="637032" y="54447"/>
                    </a:cubicBezTo>
                    <a:lnTo>
                      <a:pt x="718979" y="442837"/>
                    </a:lnTo>
                    <a:cubicBezTo>
                      <a:pt x="727243" y="479335"/>
                      <a:pt x="703141" y="516521"/>
                      <a:pt x="665955" y="524096"/>
                    </a:cubicBezTo>
                    <a:close/>
                  </a:path>
                </a:pathLst>
              </a:custGeom>
              <a:solidFill>
                <a:schemeClr val="bg1"/>
              </a:solidFill>
              <a:ln w="27467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98" name="גרפיקה 376">
                <a:extLst>
                  <a:ext uri="{FF2B5EF4-FFF2-40B4-BE49-F238E27FC236}">
                    <a16:creationId xmlns:a16="http://schemas.microsoft.com/office/drawing/2014/main" id="{3409FB96-28B5-44F7-AE37-59BBDAE284DB}"/>
                  </a:ext>
                </a:extLst>
              </p:cNvPr>
              <p:cNvSpPr/>
              <p:nvPr/>
            </p:nvSpPr>
            <p:spPr>
              <a:xfrm>
                <a:off x="6765403" y="3684639"/>
                <a:ext cx="47515" cy="9640"/>
              </a:xfrm>
              <a:custGeom>
                <a:avLst/>
                <a:gdLst>
                  <a:gd name="connsiteX0" fmla="*/ 0 w 47515"/>
                  <a:gd name="connsiteY0" fmla="*/ 9641 h 9640"/>
                  <a:gd name="connsiteX1" fmla="*/ 47516 w 47515"/>
                  <a:gd name="connsiteY1" fmla="*/ 0 h 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515" h="9640">
                    <a:moveTo>
                      <a:pt x="0" y="9641"/>
                    </a:moveTo>
                    <a:lnTo>
                      <a:pt x="47516" y="0"/>
                    </a:lnTo>
                  </a:path>
                </a:pathLst>
              </a:custGeom>
              <a:ln w="68303" cap="rnd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399" name="גרפיקה 376">
                <a:extLst>
                  <a:ext uri="{FF2B5EF4-FFF2-40B4-BE49-F238E27FC236}">
                    <a16:creationId xmlns:a16="http://schemas.microsoft.com/office/drawing/2014/main" id="{2A781C46-9A6F-4AAD-BFCC-FFF6CCA593C1}"/>
                  </a:ext>
                </a:extLst>
              </p:cNvPr>
              <p:cNvSpPr/>
              <p:nvPr/>
            </p:nvSpPr>
            <p:spPr>
              <a:xfrm>
                <a:off x="7150350" y="3603380"/>
                <a:ext cx="46827" cy="10329"/>
              </a:xfrm>
              <a:custGeom>
                <a:avLst/>
                <a:gdLst>
                  <a:gd name="connsiteX0" fmla="*/ 0 w 46827"/>
                  <a:gd name="connsiteY0" fmla="*/ 10330 h 10329"/>
                  <a:gd name="connsiteX1" fmla="*/ 46827 w 46827"/>
                  <a:gd name="connsiteY1" fmla="*/ 0 h 10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827" h="10329">
                    <a:moveTo>
                      <a:pt x="0" y="10330"/>
                    </a:moveTo>
                    <a:lnTo>
                      <a:pt x="46827" y="0"/>
                    </a:lnTo>
                  </a:path>
                </a:pathLst>
              </a:custGeom>
              <a:ln w="68303" cap="rnd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400" name="גרפיקה 376">
                <a:extLst>
                  <a:ext uri="{FF2B5EF4-FFF2-40B4-BE49-F238E27FC236}">
                    <a16:creationId xmlns:a16="http://schemas.microsoft.com/office/drawing/2014/main" id="{01387C1E-3AF2-4DA6-8E6A-6A6677319679}"/>
                  </a:ext>
                </a:extLst>
              </p:cNvPr>
              <p:cNvSpPr/>
              <p:nvPr/>
            </p:nvSpPr>
            <p:spPr>
              <a:xfrm>
                <a:off x="6850794" y="3856109"/>
                <a:ext cx="47515" cy="9640"/>
              </a:xfrm>
              <a:custGeom>
                <a:avLst/>
                <a:gdLst>
                  <a:gd name="connsiteX0" fmla="*/ 0 w 47515"/>
                  <a:gd name="connsiteY0" fmla="*/ 9641 h 9640"/>
                  <a:gd name="connsiteX1" fmla="*/ 47516 w 47515"/>
                  <a:gd name="connsiteY1" fmla="*/ 0 h 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515" h="9640">
                    <a:moveTo>
                      <a:pt x="0" y="9641"/>
                    </a:moveTo>
                    <a:lnTo>
                      <a:pt x="47516" y="0"/>
                    </a:lnTo>
                  </a:path>
                </a:pathLst>
              </a:custGeom>
              <a:ln w="68303" cap="rnd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401" name="גרפיקה 376">
                <a:extLst>
                  <a:ext uri="{FF2B5EF4-FFF2-40B4-BE49-F238E27FC236}">
                    <a16:creationId xmlns:a16="http://schemas.microsoft.com/office/drawing/2014/main" id="{7E10D7A0-DCD5-4A9F-801D-25628DC4785C}"/>
                  </a:ext>
                </a:extLst>
              </p:cNvPr>
              <p:cNvSpPr/>
              <p:nvPr/>
            </p:nvSpPr>
            <p:spPr>
              <a:xfrm>
                <a:off x="6901753" y="3632303"/>
                <a:ext cx="159763" cy="33743"/>
              </a:xfrm>
              <a:custGeom>
                <a:avLst/>
                <a:gdLst>
                  <a:gd name="connsiteX0" fmla="*/ 0 w 159763"/>
                  <a:gd name="connsiteY0" fmla="*/ 33743 h 33743"/>
                  <a:gd name="connsiteX1" fmla="*/ 159763 w 159763"/>
                  <a:gd name="connsiteY1" fmla="*/ 0 h 33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763" h="33743">
                    <a:moveTo>
                      <a:pt x="0" y="33743"/>
                    </a:moveTo>
                    <a:lnTo>
                      <a:pt x="159763" y="0"/>
                    </a:lnTo>
                  </a:path>
                </a:pathLst>
              </a:custGeom>
              <a:ln w="68303" cap="rnd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402" name="גרפיקה 376">
                <a:extLst>
                  <a:ext uri="{FF2B5EF4-FFF2-40B4-BE49-F238E27FC236}">
                    <a16:creationId xmlns:a16="http://schemas.microsoft.com/office/drawing/2014/main" id="{A3C263E0-49DB-40D6-9122-5FA33FF879E1}"/>
                  </a:ext>
                </a:extLst>
              </p:cNvPr>
              <p:cNvSpPr/>
              <p:nvPr/>
            </p:nvSpPr>
            <p:spPr>
              <a:xfrm>
                <a:off x="6980946" y="3805150"/>
                <a:ext cx="159763" cy="33054"/>
              </a:xfrm>
              <a:custGeom>
                <a:avLst/>
                <a:gdLst>
                  <a:gd name="connsiteX0" fmla="*/ 0 w 159763"/>
                  <a:gd name="connsiteY0" fmla="*/ 33055 h 33054"/>
                  <a:gd name="connsiteX1" fmla="*/ 159763 w 159763"/>
                  <a:gd name="connsiteY1" fmla="*/ 0 h 33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763" h="33054">
                    <a:moveTo>
                      <a:pt x="0" y="33055"/>
                    </a:moveTo>
                    <a:lnTo>
                      <a:pt x="159763" y="0"/>
                    </a:lnTo>
                  </a:path>
                </a:pathLst>
              </a:custGeom>
              <a:ln w="68303" cap="rnd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403" name="גרפיקה 376">
                <a:extLst>
                  <a:ext uri="{FF2B5EF4-FFF2-40B4-BE49-F238E27FC236}">
                    <a16:creationId xmlns:a16="http://schemas.microsoft.com/office/drawing/2014/main" id="{3D6ED487-D5FE-4F03-9D1F-228725AB42AF}"/>
                  </a:ext>
                </a:extLst>
              </p:cNvPr>
              <p:cNvSpPr/>
              <p:nvPr/>
            </p:nvSpPr>
            <p:spPr>
              <a:xfrm>
                <a:off x="6832201" y="3725268"/>
                <a:ext cx="236201" cy="50270"/>
              </a:xfrm>
              <a:custGeom>
                <a:avLst/>
                <a:gdLst>
                  <a:gd name="connsiteX0" fmla="*/ 0 w 236201"/>
                  <a:gd name="connsiteY0" fmla="*/ 50270 h 50270"/>
                  <a:gd name="connsiteX1" fmla="*/ 236202 w 236201"/>
                  <a:gd name="connsiteY1" fmla="*/ 0 h 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6201" h="50270">
                    <a:moveTo>
                      <a:pt x="0" y="50270"/>
                    </a:moveTo>
                    <a:lnTo>
                      <a:pt x="236202" y="0"/>
                    </a:lnTo>
                  </a:path>
                </a:pathLst>
              </a:custGeom>
              <a:ln w="68303" cap="rnd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404" name="גרפיקה 376">
                <a:extLst>
                  <a:ext uri="{FF2B5EF4-FFF2-40B4-BE49-F238E27FC236}">
                    <a16:creationId xmlns:a16="http://schemas.microsoft.com/office/drawing/2014/main" id="{EBB3701B-4A3D-4457-9B4C-E680A7804638}"/>
                  </a:ext>
                </a:extLst>
              </p:cNvPr>
              <p:cNvSpPr/>
              <p:nvPr/>
            </p:nvSpPr>
            <p:spPr>
              <a:xfrm>
                <a:off x="6636317" y="3360669"/>
                <a:ext cx="647628" cy="244088"/>
              </a:xfrm>
              <a:custGeom>
                <a:avLst/>
                <a:gdLst>
                  <a:gd name="connsiteX0" fmla="*/ 647628 w 647628"/>
                  <a:gd name="connsiteY0" fmla="*/ 110493 h 244088"/>
                  <a:gd name="connsiteX1" fmla="*/ 11329 w 647628"/>
                  <a:gd name="connsiteY1" fmla="*/ 244088 h 244088"/>
                  <a:gd name="connsiteX2" fmla="*/ 1689 w 647628"/>
                  <a:gd name="connsiteY2" fmla="*/ 196572 h 244088"/>
                  <a:gd name="connsiteX3" fmla="*/ 62977 w 647628"/>
                  <a:gd name="connsiteY3" fmla="*/ 102918 h 244088"/>
                  <a:gd name="connsiteX4" fmla="*/ 544333 w 647628"/>
                  <a:gd name="connsiteY4" fmla="*/ 1689 h 244088"/>
                  <a:gd name="connsiteX5" fmla="*/ 637987 w 647628"/>
                  <a:gd name="connsiteY5" fmla="*/ 62977 h 244088"/>
                  <a:gd name="connsiteX6" fmla="*/ 647628 w 647628"/>
                  <a:gd name="connsiteY6" fmla="*/ 110493 h 244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7628" h="244088">
                    <a:moveTo>
                      <a:pt x="647628" y="110493"/>
                    </a:moveTo>
                    <a:lnTo>
                      <a:pt x="11329" y="244088"/>
                    </a:lnTo>
                    <a:lnTo>
                      <a:pt x="1689" y="196572"/>
                    </a:lnTo>
                    <a:cubicBezTo>
                      <a:pt x="-7264" y="153877"/>
                      <a:pt x="20282" y="111870"/>
                      <a:pt x="62977" y="102918"/>
                    </a:cubicBezTo>
                    <a:lnTo>
                      <a:pt x="544333" y="1689"/>
                    </a:lnTo>
                    <a:cubicBezTo>
                      <a:pt x="587028" y="-7264"/>
                      <a:pt x="629035" y="20282"/>
                      <a:pt x="637987" y="62977"/>
                    </a:cubicBezTo>
                    <a:lnTo>
                      <a:pt x="647628" y="110493"/>
                    </a:lnTo>
                    <a:close/>
                  </a:path>
                </a:pathLst>
              </a:custGeom>
              <a:solidFill>
                <a:schemeClr val="bg2"/>
              </a:solidFill>
              <a:ln w="27467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</p:grpSp>
      <p:grpSp>
        <p:nvGrpSpPr>
          <p:cNvPr id="406" name="גרפיקה 378">
            <a:extLst>
              <a:ext uri="{FF2B5EF4-FFF2-40B4-BE49-F238E27FC236}">
                <a16:creationId xmlns:a16="http://schemas.microsoft.com/office/drawing/2014/main" id="{8A7DAA4B-2EDE-48B9-B1D6-E863A8E75233}"/>
              </a:ext>
            </a:extLst>
          </p:cNvPr>
          <p:cNvGrpSpPr/>
          <p:nvPr/>
        </p:nvGrpSpPr>
        <p:grpSpPr>
          <a:xfrm rot="21188512">
            <a:off x="5503193" y="3290848"/>
            <a:ext cx="621983" cy="738559"/>
            <a:chOff x="5503193" y="3290848"/>
            <a:chExt cx="621983" cy="738559"/>
          </a:xfrm>
        </p:grpSpPr>
        <p:grpSp>
          <p:nvGrpSpPr>
            <p:cNvPr id="407" name="גרפיקה 378">
              <a:extLst>
                <a:ext uri="{FF2B5EF4-FFF2-40B4-BE49-F238E27FC236}">
                  <a16:creationId xmlns:a16="http://schemas.microsoft.com/office/drawing/2014/main" id="{E6EB62B1-A69E-49C2-AB8E-B2DB9C8B2012}"/>
                </a:ext>
              </a:extLst>
            </p:cNvPr>
            <p:cNvGrpSpPr/>
            <p:nvPr/>
          </p:nvGrpSpPr>
          <p:grpSpPr>
            <a:xfrm rot="21188512">
              <a:off x="5503193" y="3377013"/>
              <a:ext cx="621983" cy="550299"/>
              <a:chOff x="5503193" y="3377013"/>
              <a:chExt cx="621983" cy="550299"/>
            </a:xfrm>
          </p:grpSpPr>
          <p:sp>
            <p:nvSpPr>
              <p:cNvPr id="408" name="גרפיקה 378">
                <a:extLst>
                  <a:ext uri="{FF2B5EF4-FFF2-40B4-BE49-F238E27FC236}">
                    <a16:creationId xmlns:a16="http://schemas.microsoft.com/office/drawing/2014/main" id="{29B769B1-D550-4727-8DEB-6553904B8FB9}"/>
                  </a:ext>
                </a:extLst>
              </p:cNvPr>
              <p:cNvSpPr/>
              <p:nvPr/>
            </p:nvSpPr>
            <p:spPr>
              <a:xfrm>
                <a:off x="6075939" y="3789738"/>
                <a:ext cx="49237" cy="49237"/>
              </a:xfrm>
              <a:custGeom>
                <a:avLst/>
                <a:gdLst>
                  <a:gd name="connsiteX0" fmla="*/ 49237 w 49237"/>
                  <a:gd name="connsiteY0" fmla="*/ 24619 h 49237"/>
                  <a:gd name="connsiteX1" fmla="*/ 24619 w 49237"/>
                  <a:gd name="connsiteY1" fmla="*/ 49237 h 49237"/>
                  <a:gd name="connsiteX2" fmla="*/ 0 w 49237"/>
                  <a:gd name="connsiteY2" fmla="*/ 24619 h 49237"/>
                  <a:gd name="connsiteX3" fmla="*/ 24619 w 49237"/>
                  <a:gd name="connsiteY3" fmla="*/ 0 h 49237"/>
                  <a:gd name="connsiteX4" fmla="*/ 49237 w 49237"/>
                  <a:gd name="connsiteY4" fmla="*/ 24619 h 49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37" h="49237">
                    <a:moveTo>
                      <a:pt x="49237" y="24619"/>
                    </a:moveTo>
                    <a:cubicBezTo>
                      <a:pt x="49237" y="38215"/>
                      <a:pt x="38215" y="49237"/>
                      <a:pt x="24619" y="49237"/>
                    </a:cubicBezTo>
                    <a:cubicBezTo>
                      <a:pt x="11022" y="49237"/>
                      <a:pt x="0" y="38215"/>
                      <a:pt x="0" y="24619"/>
                    </a:cubicBezTo>
                    <a:cubicBezTo>
                      <a:pt x="0" y="11022"/>
                      <a:pt x="11022" y="0"/>
                      <a:pt x="24619" y="0"/>
                    </a:cubicBezTo>
                    <a:cubicBezTo>
                      <a:pt x="38215" y="0"/>
                      <a:pt x="49237" y="11022"/>
                      <a:pt x="49237" y="24619"/>
                    </a:cubicBezTo>
                    <a:close/>
                  </a:path>
                </a:pathLst>
              </a:custGeom>
              <a:solidFill>
                <a:schemeClr val="bg1"/>
              </a:solidFill>
              <a:ln w="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409" name="גרפיקה 378">
                <a:extLst>
                  <a:ext uri="{FF2B5EF4-FFF2-40B4-BE49-F238E27FC236}">
                    <a16:creationId xmlns:a16="http://schemas.microsoft.com/office/drawing/2014/main" id="{0AA55C6B-D514-42A5-9F85-A615CD753F36}"/>
                  </a:ext>
                </a:extLst>
              </p:cNvPr>
              <p:cNvSpPr/>
              <p:nvPr/>
            </p:nvSpPr>
            <p:spPr>
              <a:xfrm>
                <a:off x="5587910" y="3444352"/>
                <a:ext cx="30411" cy="30411"/>
              </a:xfrm>
              <a:custGeom>
                <a:avLst/>
                <a:gdLst>
                  <a:gd name="connsiteX0" fmla="*/ 30411 w 30411"/>
                  <a:gd name="connsiteY0" fmla="*/ 15206 h 30411"/>
                  <a:gd name="connsiteX1" fmla="*/ 15206 w 30411"/>
                  <a:gd name="connsiteY1" fmla="*/ 30411 h 30411"/>
                  <a:gd name="connsiteX2" fmla="*/ 0 w 30411"/>
                  <a:gd name="connsiteY2" fmla="*/ 15206 h 30411"/>
                  <a:gd name="connsiteX3" fmla="*/ 15206 w 30411"/>
                  <a:gd name="connsiteY3" fmla="*/ 0 h 30411"/>
                  <a:gd name="connsiteX4" fmla="*/ 30411 w 30411"/>
                  <a:gd name="connsiteY4" fmla="*/ 15206 h 30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11" h="30411">
                    <a:moveTo>
                      <a:pt x="30411" y="15206"/>
                    </a:moveTo>
                    <a:cubicBezTo>
                      <a:pt x="30411" y="23604"/>
                      <a:pt x="23604" y="30411"/>
                      <a:pt x="15206" y="30411"/>
                    </a:cubicBezTo>
                    <a:cubicBezTo>
                      <a:pt x="6808" y="30411"/>
                      <a:pt x="0" y="23604"/>
                      <a:pt x="0" y="15206"/>
                    </a:cubicBezTo>
                    <a:cubicBezTo>
                      <a:pt x="0" y="6808"/>
                      <a:pt x="6808" y="0"/>
                      <a:pt x="15206" y="0"/>
                    </a:cubicBezTo>
                    <a:cubicBezTo>
                      <a:pt x="23604" y="0"/>
                      <a:pt x="30411" y="6808"/>
                      <a:pt x="30411" y="15206"/>
                    </a:cubicBezTo>
                    <a:close/>
                  </a:path>
                </a:pathLst>
              </a:custGeom>
              <a:solidFill>
                <a:schemeClr val="bg1"/>
              </a:solidFill>
              <a:ln w="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410" name="גרפיקה 378">
                <a:extLst>
                  <a:ext uri="{FF2B5EF4-FFF2-40B4-BE49-F238E27FC236}">
                    <a16:creationId xmlns:a16="http://schemas.microsoft.com/office/drawing/2014/main" id="{2DE4C9EC-BEE3-4F8F-ADC3-E468C8556E90}"/>
                  </a:ext>
                </a:extLst>
              </p:cNvPr>
              <p:cNvSpPr/>
              <p:nvPr/>
            </p:nvSpPr>
            <p:spPr>
              <a:xfrm>
                <a:off x="6035391" y="3866490"/>
                <a:ext cx="60822" cy="60822"/>
              </a:xfrm>
              <a:custGeom>
                <a:avLst/>
                <a:gdLst>
                  <a:gd name="connsiteX0" fmla="*/ 60823 w 60822"/>
                  <a:gd name="connsiteY0" fmla="*/ 30411 h 60822"/>
                  <a:gd name="connsiteX1" fmla="*/ 30411 w 60822"/>
                  <a:gd name="connsiteY1" fmla="*/ 60823 h 60822"/>
                  <a:gd name="connsiteX2" fmla="*/ 0 w 60822"/>
                  <a:gd name="connsiteY2" fmla="*/ 30411 h 60822"/>
                  <a:gd name="connsiteX3" fmla="*/ 30411 w 60822"/>
                  <a:gd name="connsiteY3" fmla="*/ 0 h 60822"/>
                  <a:gd name="connsiteX4" fmla="*/ 60823 w 60822"/>
                  <a:gd name="connsiteY4" fmla="*/ 30411 h 60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822" h="60822">
                    <a:moveTo>
                      <a:pt x="60823" y="30411"/>
                    </a:moveTo>
                    <a:cubicBezTo>
                      <a:pt x="60823" y="47207"/>
                      <a:pt x="47207" y="60823"/>
                      <a:pt x="30411" y="60823"/>
                    </a:cubicBezTo>
                    <a:cubicBezTo>
                      <a:pt x="13616" y="60823"/>
                      <a:pt x="0" y="47207"/>
                      <a:pt x="0" y="30411"/>
                    </a:cubicBezTo>
                    <a:cubicBezTo>
                      <a:pt x="0" y="13616"/>
                      <a:pt x="13616" y="0"/>
                      <a:pt x="30411" y="0"/>
                    </a:cubicBezTo>
                    <a:cubicBezTo>
                      <a:pt x="47207" y="0"/>
                      <a:pt x="60823" y="13616"/>
                      <a:pt x="60823" y="3041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411" name="גרפיקה 378">
                <a:extLst>
                  <a:ext uri="{FF2B5EF4-FFF2-40B4-BE49-F238E27FC236}">
                    <a16:creationId xmlns:a16="http://schemas.microsoft.com/office/drawing/2014/main" id="{E69FF36C-5775-4125-8AF4-26F3F9CC37FB}"/>
                  </a:ext>
                </a:extLst>
              </p:cNvPr>
              <p:cNvSpPr/>
              <p:nvPr/>
            </p:nvSpPr>
            <p:spPr>
              <a:xfrm>
                <a:off x="5551706" y="3377013"/>
                <a:ext cx="24618" cy="24618"/>
              </a:xfrm>
              <a:custGeom>
                <a:avLst/>
                <a:gdLst>
                  <a:gd name="connsiteX0" fmla="*/ 24619 w 24618"/>
                  <a:gd name="connsiteY0" fmla="*/ 12309 h 24618"/>
                  <a:gd name="connsiteX1" fmla="*/ 12309 w 24618"/>
                  <a:gd name="connsiteY1" fmla="*/ 24619 h 24618"/>
                  <a:gd name="connsiteX2" fmla="*/ 0 w 24618"/>
                  <a:gd name="connsiteY2" fmla="*/ 12309 h 24618"/>
                  <a:gd name="connsiteX3" fmla="*/ 12309 w 24618"/>
                  <a:gd name="connsiteY3" fmla="*/ 0 h 24618"/>
                  <a:gd name="connsiteX4" fmla="*/ 24619 w 24618"/>
                  <a:gd name="connsiteY4" fmla="*/ 12309 h 24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618" h="24618">
                    <a:moveTo>
                      <a:pt x="24619" y="12309"/>
                    </a:moveTo>
                    <a:cubicBezTo>
                      <a:pt x="24619" y="19108"/>
                      <a:pt x="19108" y="24619"/>
                      <a:pt x="12309" y="24619"/>
                    </a:cubicBezTo>
                    <a:cubicBezTo>
                      <a:pt x="5511" y="24619"/>
                      <a:pt x="0" y="19108"/>
                      <a:pt x="0" y="12309"/>
                    </a:cubicBezTo>
                    <a:cubicBezTo>
                      <a:pt x="0" y="5511"/>
                      <a:pt x="5511" y="0"/>
                      <a:pt x="12309" y="0"/>
                    </a:cubicBezTo>
                    <a:cubicBezTo>
                      <a:pt x="19108" y="0"/>
                      <a:pt x="24619" y="5511"/>
                      <a:pt x="24619" y="1230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412" name="גרפיקה 378">
                <a:extLst>
                  <a:ext uri="{FF2B5EF4-FFF2-40B4-BE49-F238E27FC236}">
                    <a16:creationId xmlns:a16="http://schemas.microsoft.com/office/drawing/2014/main" id="{1BBDE125-42F8-4CD0-9E1A-740E3A78684A}"/>
                  </a:ext>
                </a:extLst>
              </p:cNvPr>
              <p:cNvSpPr/>
              <p:nvPr/>
            </p:nvSpPr>
            <p:spPr>
              <a:xfrm>
                <a:off x="5503193" y="3500830"/>
                <a:ext cx="60822" cy="60822"/>
              </a:xfrm>
              <a:custGeom>
                <a:avLst/>
                <a:gdLst>
                  <a:gd name="connsiteX0" fmla="*/ 60823 w 60822"/>
                  <a:gd name="connsiteY0" fmla="*/ 30411 h 60822"/>
                  <a:gd name="connsiteX1" fmla="*/ 30411 w 60822"/>
                  <a:gd name="connsiteY1" fmla="*/ 60823 h 60822"/>
                  <a:gd name="connsiteX2" fmla="*/ 0 w 60822"/>
                  <a:gd name="connsiteY2" fmla="*/ 30411 h 60822"/>
                  <a:gd name="connsiteX3" fmla="*/ 30411 w 60822"/>
                  <a:gd name="connsiteY3" fmla="*/ 0 h 60822"/>
                  <a:gd name="connsiteX4" fmla="*/ 60823 w 60822"/>
                  <a:gd name="connsiteY4" fmla="*/ 30411 h 60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822" h="60822">
                    <a:moveTo>
                      <a:pt x="60823" y="30411"/>
                    </a:moveTo>
                    <a:cubicBezTo>
                      <a:pt x="60823" y="47207"/>
                      <a:pt x="47207" y="60823"/>
                      <a:pt x="30411" y="60823"/>
                    </a:cubicBezTo>
                    <a:cubicBezTo>
                      <a:pt x="13616" y="60823"/>
                      <a:pt x="0" y="47207"/>
                      <a:pt x="0" y="30411"/>
                    </a:cubicBezTo>
                    <a:cubicBezTo>
                      <a:pt x="0" y="13616"/>
                      <a:pt x="13616" y="0"/>
                      <a:pt x="30411" y="0"/>
                    </a:cubicBezTo>
                    <a:cubicBezTo>
                      <a:pt x="47207" y="0"/>
                      <a:pt x="60823" y="13616"/>
                      <a:pt x="60823" y="30411"/>
                    </a:cubicBezTo>
                    <a:close/>
                  </a:path>
                </a:pathLst>
              </a:custGeom>
              <a:solidFill>
                <a:schemeClr val="bg2"/>
              </a:solidFill>
              <a:ln w="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 dirty="0"/>
              </a:p>
            </p:txBody>
          </p:sp>
        </p:grpSp>
        <p:sp>
          <p:nvSpPr>
            <p:cNvPr id="413" name="גרפיקה 378">
              <a:extLst>
                <a:ext uri="{FF2B5EF4-FFF2-40B4-BE49-F238E27FC236}">
                  <a16:creationId xmlns:a16="http://schemas.microsoft.com/office/drawing/2014/main" id="{1E6093FB-5E6F-4076-9B2A-FA8D988AEF7C}"/>
                </a:ext>
              </a:extLst>
            </p:cNvPr>
            <p:cNvSpPr/>
            <p:nvPr/>
          </p:nvSpPr>
          <p:spPr>
            <a:xfrm>
              <a:off x="5742139" y="3957000"/>
              <a:ext cx="253427" cy="72407"/>
            </a:xfrm>
            <a:custGeom>
              <a:avLst/>
              <a:gdLst>
                <a:gd name="connsiteX0" fmla="*/ 217224 w 253427"/>
                <a:gd name="connsiteY0" fmla="*/ 72408 h 72407"/>
                <a:gd name="connsiteX1" fmla="*/ 36204 w 253427"/>
                <a:gd name="connsiteY1" fmla="*/ 72408 h 72407"/>
                <a:gd name="connsiteX2" fmla="*/ 0 w 253427"/>
                <a:gd name="connsiteY2" fmla="*/ 36204 h 72407"/>
                <a:gd name="connsiteX3" fmla="*/ 0 w 253427"/>
                <a:gd name="connsiteY3" fmla="*/ 36204 h 72407"/>
                <a:gd name="connsiteX4" fmla="*/ 36204 w 253427"/>
                <a:gd name="connsiteY4" fmla="*/ 0 h 72407"/>
                <a:gd name="connsiteX5" fmla="*/ 217224 w 253427"/>
                <a:gd name="connsiteY5" fmla="*/ 0 h 72407"/>
                <a:gd name="connsiteX6" fmla="*/ 253428 w 253427"/>
                <a:gd name="connsiteY6" fmla="*/ 36204 h 72407"/>
                <a:gd name="connsiteX7" fmla="*/ 253428 w 253427"/>
                <a:gd name="connsiteY7" fmla="*/ 36204 h 72407"/>
                <a:gd name="connsiteX8" fmla="*/ 217224 w 253427"/>
                <a:gd name="connsiteY8" fmla="*/ 72408 h 7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427" h="72407">
                  <a:moveTo>
                    <a:pt x="217224" y="72408"/>
                  </a:moveTo>
                  <a:lnTo>
                    <a:pt x="36204" y="72408"/>
                  </a:lnTo>
                  <a:cubicBezTo>
                    <a:pt x="16654" y="72408"/>
                    <a:pt x="0" y="55754"/>
                    <a:pt x="0" y="36204"/>
                  </a:cubicBezTo>
                  <a:lnTo>
                    <a:pt x="0" y="36204"/>
                  </a:lnTo>
                  <a:cubicBezTo>
                    <a:pt x="0" y="16654"/>
                    <a:pt x="16654" y="0"/>
                    <a:pt x="36204" y="0"/>
                  </a:cubicBezTo>
                  <a:lnTo>
                    <a:pt x="217224" y="0"/>
                  </a:lnTo>
                  <a:cubicBezTo>
                    <a:pt x="236774" y="0"/>
                    <a:pt x="253428" y="16654"/>
                    <a:pt x="253428" y="36204"/>
                  </a:cubicBezTo>
                  <a:lnTo>
                    <a:pt x="253428" y="36204"/>
                  </a:lnTo>
                  <a:cubicBezTo>
                    <a:pt x="253428" y="56478"/>
                    <a:pt x="236774" y="72408"/>
                    <a:pt x="217224" y="72408"/>
                  </a:cubicBezTo>
                  <a:close/>
                </a:path>
              </a:pathLst>
            </a:custGeom>
            <a:solidFill>
              <a:schemeClr val="bg1"/>
            </a:solidFill>
            <a:ln w="2879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grpSp>
          <p:nvGrpSpPr>
            <p:cNvPr id="414" name="גרפיקה 378">
              <a:extLst>
                <a:ext uri="{FF2B5EF4-FFF2-40B4-BE49-F238E27FC236}">
                  <a16:creationId xmlns:a16="http://schemas.microsoft.com/office/drawing/2014/main" id="{3C89FB13-0141-4596-81FA-67CCA45821E0}"/>
                </a:ext>
              </a:extLst>
            </p:cNvPr>
            <p:cNvGrpSpPr/>
            <p:nvPr/>
          </p:nvGrpSpPr>
          <p:grpSpPr>
            <a:xfrm rot="21188512">
              <a:off x="5738518" y="3290848"/>
              <a:ext cx="260668" cy="470651"/>
              <a:chOff x="5738518" y="3290848"/>
              <a:chExt cx="260668" cy="470651"/>
            </a:xfrm>
          </p:grpSpPr>
          <p:sp>
            <p:nvSpPr>
              <p:cNvPr id="415" name="גרפיקה 378">
                <a:extLst>
                  <a:ext uri="{FF2B5EF4-FFF2-40B4-BE49-F238E27FC236}">
                    <a16:creationId xmlns:a16="http://schemas.microsoft.com/office/drawing/2014/main" id="{FD3BCF34-8825-4C79-AB9F-6B70C2DA3120}"/>
                  </a:ext>
                </a:extLst>
              </p:cNvPr>
              <p:cNvSpPr/>
              <p:nvPr/>
            </p:nvSpPr>
            <p:spPr>
              <a:xfrm rot="291521">
                <a:off x="5753000" y="3305329"/>
                <a:ext cx="231705" cy="441688"/>
              </a:xfrm>
              <a:custGeom>
                <a:avLst/>
                <a:gdLst>
                  <a:gd name="connsiteX0" fmla="*/ 115853 w 231705"/>
                  <a:gd name="connsiteY0" fmla="*/ 441688 h 441688"/>
                  <a:gd name="connsiteX1" fmla="*/ 0 w 231705"/>
                  <a:gd name="connsiteY1" fmla="*/ 325835 h 441688"/>
                  <a:gd name="connsiteX2" fmla="*/ 0 w 231705"/>
                  <a:gd name="connsiteY2" fmla="*/ 115853 h 441688"/>
                  <a:gd name="connsiteX3" fmla="*/ 115853 w 231705"/>
                  <a:gd name="connsiteY3" fmla="*/ 0 h 441688"/>
                  <a:gd name="connsiteX4" fmla="*/ 231705 w 231705"/>
                  <a:gd name="connsiteY4" fmla="*/ 115853 h 441688"/>
                  <a:gd name="connsiteX5" fmla="*/ 231705 w 231705"/>
                  <a:gd name="connsiteY5" fmla="*/ 325835 h 441688"/>
                  <a:gd name="connsiteX6" fmla="*/ 115853 w 231705"/>
                  <a:gd name="connsiteY6" fmla="*/ 441688 h 44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05" h="441688">
                    <a:moveTo>
                      <a:pt x="115853" y="441688"/>
                    </a:moveTo>
                    <a:cubicBezTo>
                      <a:pt x="52134" y="441688"/>
                      <a:pt x="0" y="389554"/>
                      <a:pt x="0" y="325835"/>
                    </a:cubicBezTo>
                    <a:lnTo>
                      <a:pt x="0" y="115853"/>
                    </a:lnTo>
                    <a:cubicBezTo>
                      <a:pt x="0" y="52134"/>
                      <a:pt x="52134" y="0"/>
                      <a:pt x="115853" y="0"/>
                    </a:cubicBezTo>
                    <a:cubicBezTo>
                      <a:pt x="179572" y="0"/>
                      <a:pt x="231705" y="52134"/>
                      <a:pt x="231705" y="115853"/>
                    </a:cubicBezTo>
                    <a:lnTo>
                      <a:pt x="231705" y="325835"/>
                    </a:lnTo>
                    <a:cubicBezTo>
                      <a:pt x="231705" y="389554"/>
                      <a:pt x="179572" y="441688"/>
                      <a:pt x="115853" y="44168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416" name="גרפיקה 378">
                <a:extLst>
                  <a:ext uri="{FF2B5EF4-FFF2-40B4-BE49-F238E27FC236}">
                    <a16:creationId xmlns:a16="http://schemas.microsoft.com/office/drawing/2014/main" id="{7D8D1E76-841E-4F50-B14A-39F98CC9B124}"/>
                  </a:ext>
                </a:extLst>
              </p:cNvPr>
              <p:cNvSpPr/>
              <p:nvPr/>
            </p:nvSpPr>
            <p:spPr>
              <a:xfrm rot="326572">
                <a:off x="5738518" y="3290848"/>
                <a:ext cx="260668" cy="470651"/>
              </a:xfrm>
              <a:custGeom>
                <a:avLst/>
                <a:gdLst>
                  <a:gd name="connsiteX0" fmla="*/ 130334 w 260668"/>
                  <a:gd name="connsiteY0" fmla="*/ 28963 h 470651"/>
                  <a:gd name="connsiteX1" fmla="*/ 231705 w 260668"/>
                  <a:gd name="connsiteY1" fmla="*/ 130334 h 470651"/>
                  <a:gd name="connsiteX2" fmla="*/ 231705 w 260668"/>
                  <a:gd name="connsiteY2" fmla="*/ 340317 h 470651"/>
                  <a:gd name="connsiteX3" fmla="*/ 130334 w 260668"/>
                  <a:gd name="connsiteY3" fmla="*/ 441688 h 470651"/>
                  <a:gd name="connsiteX4" fmla="*/ 130334 w 260668"/>
                  <a:gd name="connsiteY4" fmla="*/ 441688 h 470651"/>
                  <a:gd name="connsiteX5" fmla="*/ 28963 w 260668"/>
                  <a:gd name="connsiteY5" fmla="*/ 340317 h 470651"/>
                  <a:gd name="connsiteX6" fmla="*/ 28963 w 260668"/>
                  <a:gd name="connsiteY6" fmla="*/ 130334 h 470651"/>
                  <a:gd name="connsiteX7" fmla="*/ 130334 w 260668"/>
                  <a:gd name="connsiteY7" fmla="*/ 28963 h 470651"/>
                  <a:gd name="connsiteX8" fmla="*/ 130334 w 260668"/>
                  <a:gd name="connsiteY8" fmla="*/ 28963 h 470651"/>
                  <a:gd name="connsiteX9" fmla="*/ 130334 w 260668"/>
                  <a:gd name="connsiteY9" fmla="*/ 0 h 470651"/>
                  <a:gd name="connsiteX10" fmla="*/ 0 w 260668"/>
                  <a:gd name="connsiteY10" fmla="*/ 130334 h 470651"/>
                  <a:gd name="connsiteX11" fmla="*/ 0 w 260668"/>
                  <a:gd name="connsiteY11" fmla="*/ 340317 h 470651"/>
                  <a:gd name="connsiteX12" fmla="*/ 130334 w 260668"/>
                  <a:gd name="connsiteY12" fmla="*/ 470651 h 470651"/>
                  <a:gd name="connsiteX13" fmla="*/ 260668 w 260668"/>
                  <a:gd name="connsiteY13" fmla="*/ 340317 h 470651"/>
                  <a:gd name="connsiteX14" fmla="*/ 260668 w 260668"/>
                  <a:gd name="connsiteY14" fmla="*/ 130334 h 470651"/>
                  <a:gd name="connsiteX15" fmla="*/ 130334 w 260668"/>
                  <a:gd name="connsiteY15" fmla="*/ 0 h 470651"/>
                  <a:gd name="connsiteX16" fmla="*/ 130334 w 260668"/>
                  <a:gd name="connsiteY16" fmla="*/ 0 h 470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60668" h="470651">
                    <a:moveTo>
                      <a:pt x="130334" y="28963"/>
                    </a:moveTo>
                    <a:cubicBezTo>
                      <a:pt x="186088" y="28963"/>
                      <a:pt x="231705" y="74580"/>
                      <a:pt x="231705" y="130334"/>
                    </a:cubicBezTo>
                    <a:lnTo>
                      <a:pt x="231705" y="340317"/>
                    </a:lnTo>
                    <a:cubicBezTo>
                      <a:pt x="231705" y="396071"/>
                      <a:pt x="186088" y="441688"/>
                      <a:pt x="130334" y="441688"/>
                    </a:cubicBezTo>
                    <a:lnTo>
                      <a:pt x="130334" y="441688"/>
                    </a:lnTo>
                    <a:cubicBezTo>
                      <a:pt x="74580" y="441688"/>
                      <a:pt x="28963" y="396071"/>
                      <a:pt x="28963" y="340317"/>
                    </a:cubicBezTo>
                    <a:lnTo>
                      <a:pt x="28963" y="130334"/>
                    </a:lnTo>
                    <a:cubicBezTo>
                      <a:pt x="28963" y="74580"/>
                      <a:pt x="74580" y="28963"/>
                      <a:pt x="130334" y="28963"/>
                    </a:cubicBezTo>
                    <a:lnTo>
                      <a:pt x="130334" y="28963"/>
                    </a:lnTo>
                    <a:moveTo>
                      <a:pt x="130334" y="0"/>
                    </a:moveTo>
                    <a:cubicBezTo>
                      <a:pt x="58650" y="0"/>
                      <a:pt x="0" y="58650"/>
                      <a:pt x="0" y="130334"/>
                    </a:cubicBezTo>
                    <a:lnTo>
                      <a:pt x="0" y="340317"/>
                    </a:lnTo>
                    <a:cubicBezTo>
                      <a:pt x="0" y="412001"/>
                      <a:pt x="58650" y="470651"/>
                      <a:pt x="130334" y="470651"/>
                    </a:cubicBezTo>
                    <a:cubicBezTo>
                      <a:pt x="202018" y="470651"/>
                      <a:pt x="260668" y="412001"/>
                      <a:pt x="260668" y="340317"/>
                    </a:cubicBezTo>
                    <a:lnTo>
                      <a:pt x="260668" y="130334"/>
                    </a:lnTo>
                    <a:cubicBezTo>
                      <a:pt x="260668" y="58650"/>
                      <a:pt x="202018" y="0"/>
                      <a:pt x="130334" y="0"/>
                    </a:cubicBezTo>
                    <a:lnTo>
                      <a:pt x="130334" y="0"/>
                    </a:lnTo>
                    <a:close/>
                  </a:path>
                </a:pathLst>
              </a:custGeom>
              <a:solidFill>
                <a:schemeClr val="bg2"/>
              </a:solidFill>
              <a:ln w="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  <p:sp>
          <p:nvSpPr>
            <p:cNvPr id="417" name="גרפיקה 378">
              <a:extLst>
                <a:ext uri="{FF2B5EF4-FFF2-40B4-BE49-F238E27FC236}">
                  <a16:creationId xmlns:a16="http://schemas.microsoft.com/office/drawing/2014/main" id="{F14EF999-4D9C-4275-BEF4-0ABDFFD3E2D1}"/>
                </a:ext>
              </a:extLst>
            </p:cNvPr>
            <p:cNvSpPr/>
            <p:nvPr/>
          </p:nvSpPr>
          <p:spPr>
            <a:xfrm>
              <a:off x="5676971" y="3529794"/>
              <a:ext cx="383761" cy="309181"/>
            </a:xfrm>
            <a:custGeom>
              <a:avLst/>
              <a:gdLst>
                <a:gd name="connsiteX0" fmla="*/ 383762 w 383761"/>
                <a:gd name="connsiteY0" fmla="*/ 0 h 309181"/>
                <a:gd name="connsiteX1" fmla="*/ 383762 w 383761"/>
                <a:gd name="connsiteY1" fmla="*/ 117301 h 309181"/>
                <a:gd name="connsiteX2" fmla="*/ 191881 w 383761"/>
                <a:gd name="connsiteY2" fmla="*/ 309182 h 309181"/>
                <a:gd name="connsiteX3" fmla="*/ 191881 w 383761"/>
                <a:gd name="connsiteY3" fmla="*/ 309182 h 309181"/>
                <a:gd name="connsiteX4" fmla="*/ 0 w 383761"/>
                <a:gd name="connsiteY4" fmla="*/ 117301 h 309181"/>
                <a:gd name="connsiteX5" fmla="*/ 0 w 383761"/>
                <a:gd name="connsiteY5" fmla="*/ 0 h 309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3761" h="309181">
                  <a:moveTo>
                    <a:pt x="383762" y="0"/>
                  </a:moveTo>
                  <a:lnTo>
                    <a:pt x="383762" y="117301"/>
                  </a:lnTo>
                  <a:cubicBezTo>
                    <a:pt x="383762" y="223016"/>
                    <a:pt x="297597" y="309182"/>
                    <a:pt x="191881" y="309182"/>
                  </a:cubicBezTo>
                  <a:lnTo>
                    <a:pt x="191881" y="309182"/>
                  </a:lnTo>
                  <a:cubicBezTo>
                    <a:pt x="86165" y="309182"/>
                    <a:pt x="0" y="223016"/>
                    <a:pt x="0" y="117301"/>
                  </a:cubicBezTo>
                  <a:lnTo>
                    <a:pt x="0" y="0"/>
                  </a:lnTo>
                </a:path>
              </a:pathLst>
            </a:custGeom>
            <a:noFill/>
            <a:ln w="2879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418" name="גרפיקה 378">
              <a:extLst>
                <a:ext uri="{FF2B5EF4-FFF2-40B4-BE49-F238E27FC236}">
                  <a16:creationId xmlns:a16="http://schemas.microsoft.com/office/drawing/2014/main" id="{D6CBC431-1F48-4F7B-975F-74FDE6394952}"/>
                </a:ext>
              </a:extLst>
            </p:cNvPr>
            <p:cNvSpPr/>
            <p:nvPr/>
          </p:nvSpPr>
          <p:spPr>
            <a:xfrm>
              <a:off x="5871025" y="3841147"/>
              <a:ext cx="7240" cy="115852"/>
            </a:xfrm>
            <a:custGeom>
              <a:avLst/>
              <a:gdLst>
                <a:gd name="connsiteX0" fmla="*/ 0 w 7240"/>
                <a:gd name="connsiteY0" fmla="*/ 0 h 115852"/>
                <a:gd name="connsiteX1" fmla="*/ 0 w 7240"/>
                <a:gd name="connsiteY1" fmla="*/ 115853 h 115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40" h="115852">
                  <a:moveTo>
                    <a:pt x="0" y="0"/>
                  </a:moveTo>
                  <a:lnTo>
                    <a:pt x="0" y="115853"/>
                  </a:lnTo>
                </a:path>
              </a:pathLst>
            </a:custGeom>
            <a:ln w="2879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419" name="גרפיקה 378">
              <a:extLst>
                <a:ext uri="{FF2B5EF4-FFF2-40B4-BE49-F238E27FC236}">
                  <a16:creationId xmlns:a16="http://schemas.microsoft.com/office/drawing/2014/main" id="{66F74233-7CD6-48E9-937C-616E15FBD6E1}"/>
                </a:ext>
              </a:extLst>
            </p:cNvPr>
            <p:cNvSpPr/>
            <p:nvPr/>
          </p:nvSpPr>
          <p:spPr>
            <a:xfrm>
              <a:off x="5755172" y="3450145"/>
              <a:ext cx="108611" cy="7240"/>
            </a:xfrm>
            <a:custGeom>
              <a:avLst/>
              <a:gdLst>
                <a:gd name="connsiteX0" fmla="*/ 0 w 108611"/>
                <a:gd name="connsiteY0" fmla="*/ 0 h 7240"/>
                <a:gd name="connsiteX1" fmla="*/ 108612 w 108611"/>
                <a:gd name="connsiteY1" fmla="*/ 0 h 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11" h="7240">
                  <a:moveTo>
                    <a:pt x="0" y="0"/>
                  </a:moveTo>
                  <a:lnTo>
                    <a:pt x="108612" y="0"/>
                  </a:lnTo>
                </a:path>
              </a:pathLst>
            </a:custGeom>
            <a:ln w="2879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420" name="גרפיקה 378">
              <a:extLst>
                <a:ext uri="{FF2B5EF4-FFF2-40B4-BE49-F238E27FC236}">
                  <a16:creationId xmlns:a16="http://schemas.microsoft.com/office/drawing/2014/main" id="{0FF7A627-0F2A-41C3-9AAC-F7333C171257}"/>
                </a:ext>
              </a:extLst>
            </p:cNvPr>
            <p:cNvSpPr/>
            <p:nvPr/>
          </p:nvSpPr>
          <p:spPr>
            <a:xfrm>
              <a:off x="5755172" y="3508071"/>
              <a:ext cx="108611" cy="7240"/>
            </a:xfrm>
            <a:custGeom>
              <a:avLst/>
              <a:gdLst>
                <a:gd name="connsiteX0" fmla="*/ 0 w 108611"/>
                <a:gd name="connsiteY0" fmla="*/ 0 h 7240"/>
                <a:gd name="connsiteX1" fmla="*/ 108612 w 108611"/>
                <a:gd name="connsiteY1" fmla="*/ 0 h 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11" h="7240">
                  <a:moveTo>
                    <a:pt x="0" y="0"/>
                  </a:moveTo>
                  <a:lnTo>
                    <a:pt x="108612" y="0"/>
                  </a:lnTo>
                </a:path>
              </a:pathLst>
            </a:custGeom>
            <a:ln w="2879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421" name="גרפיקה 378">
              <a:extLst>
                <a:ext uri="{FF2B5EF4-FFF2-40B4-BE49-F238E27FC236}">
                  <a16:creationId xmlns:a16="http://schemas.microsoft.com/office/drawing/2014/main" id="{85F4BB5D-AAF9-4242-BE37-7CCC1E6E9D96}"/>
                </a:ext>
              </a:extLst>
            </p:cNvPr>
            <p:cNvSpPr/>
            <p:nvPr/>
          </p:nvSpPr>
          <p:spPr>
            <a:xfrm>
              <a:off x="5755172" y="3565997"/>
              <a:ext cx="108611" cy="7240"/>
            </a:xfrm>
            <a:custGeom>
              <a:avLst/>
              <a:gdLst>
                <a:gd name="connsiteX0" fmla="*/ 0 w 108611"/>
                <a:gd name="connsiteY0" fmla="*/ 0 h 7240"/>
                <a:gd name="connsiteX1" fmla="*/ 108612 w 108611"/>
                <a:gd name="connsiteY1" fmla="*/ 0 h 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11" h="7240">
                  <a:moveTo>
                    <a:pt x="0" y="0"/>
                  </a:moveTo>
                  <a:lnTo>
                    <a:pt x="108612" y="0"/>
                  </a:lnTo>
                </a:path>
              </a:pathLst>
            </a:custGeom>
            <a:ln w="2879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sp>
        <p:nvSpPr>
          <p:cNvPr id="422" name="Google Shape;234;p19">
            <a:extLst>
              <a:ext uri="{FF2B5EF4-FFF2-40B4-BE49-F238E27FC236}">
                <a16:creationId xmlns:a16="http://schemas.microsoft.com/office/drawing/2014/main" id="{5CE593BB-AD43-44B1-9967-882996F85DA7}"/>
              </a:ext>
            </a:extLst>
          </p:cNvPr>
          <p:cNvSpPr txBox="1">
            <a:spLocks/>
          </p:cNvSpPr>
          <p:nvPr/>
        </p:nvSpPr>
        <p:spPr>
          <a:xfrm>
            <a:off x="2230342" y="4082490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400" dirty="0">
                <a:solidFill>
                  <a:schemeClr val="accent1"/>
                </a:solidFill>
              </a:rPr>
              <a:t>נכון</a:t>
            </a:r>
          </a:p>
        </p:txBody>
      </p:sp>
      <p:sp>
        <p:nvSpPr>
          <p:cNvPr id="423" name="Google Shape;235;p19">
            <a:extLst>
              <a:ext uri="{FF2B5EF4-FFF2-40B4-BE49-F238E27FC236}">
                <a16:creationId xmlns:a16="http://schemas.microsoft.com/office/drawing/2014/main" id="{4B80EA96-2A99-40C3-A34F-4A078687ED14}"/>
              </a:ext>
            </a:extLst>
          </p:cNvPr>
          <p:cNvSpPr txBox="1">
            <a:spLocks/>
          </p:cNvSpPr>
          <p:nvPr/>
        </p:nvSpPr>
        <p:spPr>
          <a:xfrm>
            <a:off x="1265324" y="4090783"/>
            <a:ext cx="90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400" dirty="0">
                <a:solidFill>
                  <a:schemeClr val="accent1"/>
                </a:solidFill>
              </a:rPr>
              <a:t>לא נכון</a:t>
            </a:r>
          </a:p>
        </p:txBody>
      </p:sp>
      <p:grpSp>
        <p:nvGrpSpPr>
          <p:cNvPr id="430" name="קבוצה 429">
            <a:extLst>
              <a:ext uri="{FF2B5EF4-FFF2-40B4-BE49-F238E27FC236}">
                <a16:creationId xmlns:a16="http://schemas.microsoft.com/office/drawing/2014/main" id="{84004328-2A7D-48EA-929F-293E4ECC949C}"/>
              </a:ext>
            </a:extLst>
          </p:cNvPr>
          <p:cNvGrpSpPr/>
          <p:nvPr/>
        </p:nvGrpSpPr>
        <p:grpSpPr>
          <a:xfrm>
            <a:off x="1270397" y="3443391"/>
            <a:ext cx="691970" cy="704767"/>
            <a:chOff x="1270397" y="3443391"/>
            <a:chExt cx="691970" cy="704767"/>
          </a:xfrm>
        </p:grpSpPr>
        <p:sp>
          <p:nvSpPr>
            <p:cNvPr id="428" name="גרפיקה 426">
              <a:extLst>
                <a:ext uri="{FF2B5EF4-FFF2-40B4-BE49-F238E27FC236}">
                  <a16:creationId xmlns:a16="http://schemas.microsoft.com/office/drawing/2014/main" id="{C11B2371-FFB1-4D70-9C8F-0A62F78ACE38}"/>
                </a:ext>
              </a:extLst>
            </p:cNvPr>
            <p:cNvSpPr/>
            <p:nvPr/>
          </p:nvSpPr>
          <p:spPr>
            <a:xfrm>
              <a:off x="1804237" y="3443391"/>
              <a:ext cx="158130" cy="331417"/>
            </a:xfrm>
            <a:custGeom>
              <a:avLst/>
              <a:gdLst>
                <a:gd name="connsiteX0" fmla="*/ 158131 w 158130"/>
                <a:gd name="connsiteY0" fmla="*/ 0 h 331417"/>
                <a:gd name="connsiteX1" fmla="*/ 66183 w 158130"/>
                <a:gd name="connsiteY1" fmla="*/ 0 h 331417"/>
                <a:gd name="connsiteX2" fmla="*/ 0 w 158130"/>
                <a:gd name="connsiteY2" fmla="*/ 66182 h 331417"/>
                <a:gd name="connsiteX3" fmla="*/ 0 w 158130"/>
                <a:gd name="connsiteY3" fmla="*/ 265235 h 331417"/>
                <a:gd name="connsiteX4" fmla="*/ 66183 w 158130"/>
                <a:gd name="connsiteY4" fmla="*/ 331418 h 331417"/>
                <a:gd name="connsiteX5" fmla="*/ 158131 w 158130"/>
                <a:gd name="connsiteY5" fmla="*/ 331418 h 331417"/>
                <a:gd name="connsiteX6" fmla="*/ 158131 w 158130"/>
                <a:gd name="connsiteY6" fmla="*/ 0 h 331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30" h="331417">
                  <a:moveTo>
                    <a:pt x="158131" y="0"/>
                  </a:moveTo>
                  <a:lnTo>
                    <a:pt x="66183" y="0"/>
                  </a:lnTo>
                  <a:cubicBezTo>
                    <a:pt x="29807" y="0"/>
                    <a:pt x="0" y="29807"/>
                    <a:pt x="0" y="66182"/>
                  </a:cubicBezTo>
                  <a:lnTo>
                    <a:pt x="0" y="265235"/>
                  </a:lnTo>
                  <a:cubicBezTo>
                    <a:pt x="0" y="301610"/>
                    <a:pt x="29807" y="331418"/>
                    <a:pt x="66183" y="331418"/>
                  </a:cubicBezTo>
                  <a:lnTo>
                    <a:pt x="158131" y="331418"/>
                  </a:lnTo>
                  <a:lnTo>
                    <a:pt x="158131" y="0"/>
                  </a:lnTo>
                  <a:close/>
                </a:path>
              </a:pathLst>
            </a:custGeom>
            <a:solidFill>
              <a:schemeClr val="bg2"/>
            </a:solidFill>
            <a:ln w="19996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429" name="גרפיקה 426">
              <a:extLst>
                <a:ext uri="{FF2B5EF4-FFF2-40B4-BE49-F238E27FC236}">
                  <a16:creationId xmlns:a16="http://schemas.microsoft.com/office/drawing/2014/main" id="{C11B2371-FFB1-4D70-9C8F-0A62F78ACE38}"/>
                </a:ext>
              </a:extLst>
            </p:cNvPr>
            <p:cNvSpPr/>
            <p:nvPr/>
          </p:nvSpPr>
          <p:spPr>
            <a:xfrm>
              <a:off x="1270397" y="3443391"/>
              <a:ext cx="468667" cy="704767"/>
            </a:xfrm>
            <a:custGeom>
              <a:avLst/>
              <a:gdLst>
                <a:gd name="connsiteX0" fmla="*/ 468163 w 468667"/>
                <a:gd name="connsiteY0" fmla="*/ 343037 h 704767"/>
                <a:gd name="connsiteX1" fmla="*/ 410569 w 468667"/>
                <a:gd name="connsiteY1" fmla="*/ 402147 h 704767"/>
                <a:gd name="connsiteX2" fmla="*/ 316094 w 468667"/>
                <a:gd name="connsiteY2" fmla="*/ 591095 h 704767"/>
                <a:gd name="connsiteX3" fmla="*/ 307001 w 468667"/>
                <a:gd name="connsiteY3" fmla="*/ 649700 h 704767"/>
                <a:gd name="connsiteX4" fmla="*/ 242839 w 468667"/>
                <a:gd name="connsiteY4" fmla="*/ 704768 h 704767"/>
                <a:gd name="connsiteX5" fmla="*/ 242839 w 468667"/>
                <a:gd name="connsiteY5" fmla="*/ 704768 h 704767"/>
                <a:gd name="connsiteX6" fmla="*/ 178677 w 468667"/>
                <a:gd name="connsiteY6" fmla="*/ 626965 h 704767"/>
                <a:gd name="connsiteX7" fmla="*/ 217579 w 468667"/>
                <a:gd name="connsiteY7" fmla="*/ 426902 h 704767"/>
                <a:gd name="connsiteX8" fmla="*/ 88750 w 468667"/>
                <a:gd name="connsiteY8" fmla="*/ 433470 h 704767"/>
                <a:gd name="connsiteX9" fmla="*/ 1349 w 468667"/>
                <a:gd name="connsiteY9" fmla="*/ 334449 h 704767"/>
                <a:gd name="connsiteX10" fmla="*/ 48838 w 468667"/>
                <a:gd name="connsiteY10" fmla="*/ 64667 h 704767"/>
                <a:gd name="connsiteX11" fmla="*/ 125630 w 468667"/>
                <a:gd name="connsiteY11" fmla="*/ 0 h 704767"/>
                <a:gd name="connsiteX12" fmla="*/ 379751 w 468667"/>
                <a:gd name="connsiteY12" fmla="*/ 0 h 704767"/>
                <a:gd name="connsiteX13" fmla="*/ 425725 w 468667"/>
                <a:gd name="connsiteY13" fmla="*/ 6568 h 704767"/>
                <a:gd name="connsiteX14" fmla="*/ 468668 w 468667"/>
                <a:gd name="connsiteY14" fmla="*/ 19198 h 704767"/>
                <a:gd name="connsiteX15" fmla="*/ 468668 w 468667"/>
                <a:gd name="connsiteY15" fmla="*/ 343037 h 70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8667" h="704767">
                  <a:moveTo>
                    <a:pt x="468163" y="343037"/>
                  </a:moveTo>
                  <a:lnTo>
                    <a:pt x="410569" y="402147"/>
                  </a:lnTo>
                  <a:cubicBezTo>
                    <a:pt x="360048" y="453678"/>
                    <a:pt x="327209" y="519861"/>
                    <a:pt x="316094" y="591095"/>
                  </a:cubicBezTo>
                  <a:lnTo>
                    <a:pt x="307001" y="649700"/>
                  </a:lnTo>
                  <a:cubicBezTo>
                    <a:pt x="301949" y="681528"/>
                    <a:pt x="274667" y="704768"/>
                    <a:pt x="242839" y="704768"/>
                  </a:cubicBezTo>
                  <a:lnTo>
                    <a:pt x="242839" y="704768"/>
                  </a:lnTo>
                  <a:cubicBezTo>
                    <a:pt x="201917" y="704768"/>
                    <a:pt x="171099" y="667382"/>
                    <a:pt x="178677" y="626965"/>
                  </a:cubicBezTo>
                  <a:lnTo>
                    <a:pt x="217579" y="426902"/>
                  </a:lnTo>
                  <a:lnTo>
                    <a:pt x="88750" y="433470"/>
                  </a:lnTo>
                  <a:cubicBezTo>
                    <a:pt x="34693" y="437006"/>
                    <a:pt x="-8250" y="388506"/>
                    <a:pt x="1349" y="334449"/>
                  </a:cubicBezTo>
                  <a:lnTo>
                    <a:pt x="48838" y="64667"/>
                  </a:lnTo>
                  <a:cubicBezTo>
                    <a:pt x="54901" y="27281"/>
                    <a:pt x="87740" y="0"/>
                    <a:pt x="125630" y="0"/>
                  </a:cubicBezTo>
                  <a:lnTo>
                    <a:pt x="379751" y="0"/>
                  </a:lnTo>
                  <a:cubicBezTo>
                    <a:pt x="395412" y="0"/>
                    <a:pt x="410569" y="2021"/>
                    <a:pt x="425725" y="6568"/>
                  </a:cubicBezTo>
                  <a:lnTo>
                    <a:pt x="468668" y="19198"/>
                  </a:lnTo>
                  <a:lnTo>
                    <a:pt x="468668" y="343037"/>
                  </a:lnTo>
                  <a:close/>
                </a:path>
              </a:pathLst>
            </a:custGeom>
            <a:solidFill>
              <a:schemeClr val="bg2"/>
            </a:solidFill>
            <a:ln w="19996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grpSp>
        <p:nvGrpSpPr>
          <p:cNvPr id="433" name="קבוצה 432">
            <a:extLst>
              <a:ext uri="{FF2B5EF4-FFF2-40B4-BE49-F238E27FC236}">
                <a16:creationId xmlns:a16="http://schemas.microsoft.com/office/drawing/2014/main" id="{03D934C6-BE92-4755-979E-B0410F6C3834}"/>
              </a:ext>
            </a:extLst>
          </p:cNvPr>
          <p:cNvGrpSpPr/>
          <p:nvPr/>
        </p:nvGrpSpPr>
        <p:grpSpPr>
          <a:xfrm>
            <a:off x="2231235" y="3350461"/>
            <a:ext cx="692474" cy="705272"/>
            <a:chOff x="2231235" y="3350461"/>
            <a:chExt cx="692474" cy="705272"/>
          </a:xfrm>
        </p:grpSpPr>
        <p:sp>
          <p:nvSpPr>
            <p:cNvPr id="431" name="גרפיקה 424">
              <a:extLst>
                <a:ext uri="{FF2B5EF4-FFF2-40B4-BE49-F238E27FC236}">
                  <a16:creationId xmlns:a16="http://schemas.microsoft.com/office/drawing/2014/main" id="{A7C5D1CC-52C4-470F-885D-78A1C8C223B6}"/>
                </a:ext>
              </a:extLst>
            </p:cNvPr>
            <p:cNvSpPr/>
            <p:nvPr/>
          </p:nvSpPr>
          <p:spPr>
            <a:xfrm>
              <a:off x="2231235" y="3724316"/>
              <a:ext cx="158130" cy="331417"/>
            </a:xfrm>
            <a:custGeom>
              <a:avLst/>
              <a:gdLst>
                <a:gd name="connsiteX0" fmla="*/ 0 w 158130"/>
                <a:gd name="connsiteY0" fmla="*/ 331418 h 331417"/>
                <a:gd name="connsiteX1" fmla="*/ 91948 w 158130"/>
                <a:gd name="connsiteY1" fmla="*/ 331418 h 331417"/>
                <a:gd name="connsiteX2" fmla="*/ 158131 w 158130"/>
                <a:gd name="connsiteY2" fmla="*/ 265235 h 331417"/>
                <a:gd name="connsiteX3" fmla="*/ 158131 w 158130"/>
                <a:gd name="connsiteY3" fmla="*/ 66182 h 331417"/>
                <a:gd name="connsiteX4" fmla="*/ 91948 w 158130"/>
                <a:gd name="connsiteY4" fmla="*/ 0 h 331417"/>
                <a:gd name="connsiteX5" fmla="*/ 0 w 158130"/>
                <a:gd name="connsiteY5" fmla="*/ 0 h 331417"/>
                <a:gd name="connsiteX6" fmla="*/ 0 w 158130"/>
                <a:gd name="connsiteY6" fmla="*/ 331418 h 331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30" h="331417">
                  <a:moveTo>
                    <a:pt x="0" y="331418"/>
                  </a:moveTo>
                  <a:lnTo>
                    <a:pt x="91948" y="331418"/>
                  </a:lnTo>
                  <a:cubicBezTo>
                    <a:pt x="128323" y="331418"/>
                    <a:pt x="158131" y="301610"/>
                    <a:pt x="158131" y="265235"/>
                  </a:cubicBezTo>
                  <a:lnTo>
                    <a:pt x="158131" y="66182"/>
                  </a:lnTo>
                  <a:cubicBezTo>
                    <a:pt x="158131" y="29807"/>
                    <a:pt x="128323" y="0"/>
                    <a:pt x="91948" y="0"/>
                  </a:cubicBezTo>
                  <a:lnTo>
                    <a:pt x="0" y="0"/>
                  </a:lnTo>
                  <a:lnTo>
                    <a:pt x="0" y="331418"/>
                  </a:lnTo>
                  <a:close/>
                </a:path>
              </a:pathLst>
            </a:custGeom>
            <a:solidFill>
              <a:schemeClr val="accent1"/>
            </a:solidFill>
            <a:ln w="19996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432" name="גרפיקה 424">
              <a:extLst>
                <a:ext uri="{FF2B5EF4-FFF2-40B4-BE49-F238E27FC236}">
                  <a16:creationId xmlns:a16="http://schemas.microsoft.com/office/drawing/2014/main" id="{A7C5D1CC-52C4-470F-885D-78A1C8C223B6}"/>
                </a:ext>
              </a:extLst>
            </p:cNvPr>
            <p:cNvSpPr/>
            <p:nvPr/>
          </p:nvSpPr>
          <p:spPr>
            <a:xfrm>
              <a:off x="2454537" y="3350461"/>
              <a:ext cx="469172" cy="705272"/>
            </a:xfrm>
            <a:custGeom>
              <a:avLst/>
              <a:gdLst>
                <a:gd name="connsiteX0" fmla="*/ 505 w 469172"/>
                <a:gd name="connsiteY0" fmla="*/ 362235 h 705272"/>
                <a:gd name="connsiteX1" fmla="*/ 58099 w 469172"/>
                <a:gd name="connsiteY1" fmla="*/ 303126 h 705272"/>
                <a:gd name="connsiteX2" fmla="*/ 152573 w 469172"/>
                <a:gd name="connsiteY2" fmla="*/ 114177 h 705272"/>
                <a:gd name="connsiteX3" fmla="*/ 161667 w 469172"/>
                <a:gd name="connsiteY3" fmla="*/ 55573 h 705272"/>
                <a:gd name="connsiteX4" fmla="*/ 225829 w 469172"/>
                <a:gd name="connsiteY4" fmla="*/ 0 h 705272"/>
                <a:gd name="connsiteX5" fmla="*/ 225829 w 469172"/>
                <a:gd name="connsiteY5" fmla="*/ 0 h 705272"/>
                <a:gd name="connsiteX6" fmla="*/ 289991 w 469172"/>
                <a:gd name="connsiteY6" fmla="*/ 77802 h 705272"/>
                <a:gd name="connsiteX7" fmla="*/ 251089 w 469172"/>
                <a:gd name="connsiteY7" fmla="*/ 277865 h 705272"/>
                <a:gd name="connsiteX8" fmla="*/ 379918 w 469172"/>
                <a:gd name="connsiteY8" fmla="*/ 271298 h 705272"/>
                <a:gd name="connsiteX9" fmla="*/ 467824 w 469172"/>
                <a:gd name="connsiteY9" fmla="*/ 370824 h 705272"/>
                <a:gd name="connsiteX10" fmla="*/ 420335 w 469172"/>
                <a:gd name="connsiteY10" fmla="*/ 640606 h 705272"/>
                <a:gd name="connsiteX11" fmla="*/ 343543 w 469172"/>
                <a:gd name="connsiteY11" fmla="*/ 705273 h 705272"/>
                <a:gd name="connsiteX12" fmla="*/ 88917 w 469172"/>
                <a:gd name="connsiteY12" fmla="*/ 705273 h 705272"/>
                <a:gd name="connsiteX13" fmla="*/ 42943 w 469172"/>
                <a:gd name="connsiteY13" fmla="*/ 698705 h 705272"/>
                <a:gd name="connsiteX14" fmla="*/ 0 w 469172"/>
                <a:gd name="connsiteY14" fmla="*/ 686075 h 705272"/>
                <a:gd name="connsiteX15" fmla="*/ 0 w 469172"/>
                <a:gd name="connsiteY15" fmla="*/ 362235 h 70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9172" h="705272">
                  <a:moveTo>
                    <a:pt x="505" y="362235"/>
                  </a:moveTo>
                  <a:lnTo>
                    <a:pt x="58099" y="303126"/>
                  </a:lnTo>
                  <a:cubicBezTo>
                    <a:pt x="108620" y="251594"/>
                    <a:pt x="141459" y="185412"/>
                    <a:pt x="152573" y="114177"/>
                  </a:cubicBezTo>
                  <a:lnTo>
                    <a:pt x="161667" y="55573"/>
                  </a:lnTo>
                  <a:cubicBezTo>
                    <a:pt x="166214" y="23240"/>
                    <a:pt x="193495" y="0"/>
                    <a:pt x="225829" y="0"/>
                  </a:cubicBezTo>
                  <a:lnTo>
                    <a:pt x="225829" y="0"/>
                  </a:lnTo>
                  <a:cubicBezTo>
                    <a:pt x="266751" y="0"/>
                    <a:pt x="297569" y="37386"/>
                    <a:pt x="289991" y="77802"/>
                  </a:cubicBezTo>
                  <a:lnTo>
                    <a:pt x="251089" y="277865"/>
                  </a:lnTo>
                  <a:lnTo>
                    <a:pt x="379918" y="271298"/>
                  </a:lnTo>
                  <a:cubicBezTo>
                    <a:pt x="434481" y="268772"/>
                    <a:pt x="477423" y="317272"/>
                    <a:pt x="467824" y="370824"/>
                  </a:cubicBezTo>
                  <a:lnTo>
                    <a:pt x="420335" y="640606"/>
                  </a:lnTo>
                  <a:cubicBezTo>
                    <a:pt x="413767" y="677991"/>
                    <a:pt x="381433" y="705273"/>
                    <a:pt x="343543" y="705273"/>
                  </a:cubicBezTo>
                  <a:lnTo>
                    <a:pt x="88917" y="705273"/>
                  </a:lnTo>
                  <a:cubicBezTo>
                    <a:pt x="73255" y="705273"/>
                    <a:pt x="58099" y="703252"/>
                    <a:pt x="42943" y="698705"/>
                  </a:cubicBezTo>
                  <a:lnTo>
                    <a:pt x="0" y="686075"/>
                  </a:lnTo>
                  <a:lnTo>
                    <a:pt x="0" y="362235"/>
                  </a:lnTo>
                  <a:close/>
                </a:path>
              </a:pathLst>
            </a:custGeom>
            <a:solidFill>
              <a:schemeClr val="accent1"/>
            </a:solidFill>
            <a:ln w="19996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sp>
        <p:nvSpPr>
          <p:cNvPr id="436" name="גרפיקה 434">
            <a:extLst>
              <a:ext uri="{FF2B5EF4-FFF2-40B4-BE49-F238E27FC236}">
                <a16:creationId xmlns:a16="http://schemas.microsoft.com/office/drawing/2014/main" id="{6EFBA75D-73C5-4AFC-9ADE-EBE906DBC589}"/>
              </a:ext>
            </a:extLst>
          </p:cNvPr>
          <p:cNvSpPr/>
          <p:nvPr/>
        </p:nvSpPr>
        <p:spPr>
          <a:xfrm>
            <a:off x="1473351" y="4639671"/>
            <a:ext cx="185370" cy="166687"/>
          </a:xfrm>
          <a:custGeom>
            <a:avLst/>
            <a:gdLst>
              <a:gd name="connsiteX0" fmla="*/ 92939 w 185370"/>
              <a:gd name="connsiteY0" fmla="*/ 120083 h 166687"/>
              <a:gd name="connsiteX1" fmla="*/ 119972 w 185370"/>
              <a:gd name="connsiteY1" fmla="*/ 120083 h 166687"/>
              <a:gd name="connsiteX2" fmla="*/ 130012 w 185370"/>
              <a:gd name="connsiteY2" fmla="*/ 110815 h 166687"/>
              <a:gd name="connsiteX3" fmla="*/ 121002 w 185370"/>
              <a:gd name="connsiteY3" fmla="*/ 101547 h 166687"/>
              <a:gd name="connsiteX4" fmla="*/ 83929 w 185370"/>
              <a:gd name="connsiteY4" fmla="*/ 101547 h 166687"/>
              <a:gd name="connsiteX5" fmla="*/ 74661 w 185370"/>
              <a:gd name="connsiteY5" fmla="*/ 111587 h 166687"/>
              <a:gd name="connsiteX6" fmla="*/ 74661 w 185370"/>
              <a:gd name="connsiteY6" fmla="*/ 132183 h 166687"/>
              <a:gd name="connsiteX7" fmla="*/ 24715 w 185370"/>
              <a:gd name="connsiteY7" fmla="*/ 82495 h 166687"/>
              <a:gd name="connsiteX8" fmla="*/ 74403 w 185370"/>
              <a:gd name="connsiteY8" fmla="*/ 32550 h 166687"/>
              <a:gd name="connsiteX9" fmla="*/ 74403 w 185370"/>
              <a:gd name="connsiteY9" fmla="*/ 52888 h 166687"/>
              <a:gd name="connsiteX10" fmla="*/ 85473 w 185370"/>
              <a:gd name="connsiteY10" fmla="*/ 64731 h 166687"/>
              <a:gd name="connsiteX11" fmla="*/ 135934 w 185370"/>
              <a:gd name="connsiteY11" fmla="*/ 80693 h 166687"/>
              <a:gd name="connsiteX12" fmla="*/ 166570 w 185370"/>
              <a:gd name="connsiteY12" fmla="*/ 135273 h 166687"/>
              <a:gd name="connsiteX13" fmla="*/ 167343 w 185370"/>
              <a:gd name="connsiteY13" fmla="*/ 149175 h 166687"/>
              <a:gd name="connsiteX14" fmla="*/ 176611 w 185370"/>
              <a:gd name="connsiteY14" fmla="*/ 157413 h 166687"/>
              <a:gd name="connsiteX15" fmla="*/ 185364 w 185370"/>
              <a:gd name="connsiteY15" fmla="*/ 148918 h 166687"/>
              <a:gd name="connsiteX16" fmla="*/ 152925 w 185370"/>
              <a:gd name="connsiteY16" fmla="*/ 70653 h 166687"/>
              <a:gd name="connsiteX17" fmla="*/ 98346 w 185370"/>
              <a:gd name="connsiteY17" fmla="*/ 48254 h 166687"/>
              <a:gd name="connsiteX18" fmla="*/ 92682 w 185370"/>
              <a:gd name="connsiteY18" fmla="*/ 47225 h 166687"/>
              <a:gd name="connsiteX19" fmla="*/ 92682 w 185370"/>
              <a:gd name="connsiteY19" fmla="*/ 11954 h 166687"/>
              <a:gd name="connsiteX20" fmla="*/ 87276 w 185370"/>
              <a:gd name="connsiteY20" fmla="*/ 883 h 166687"/>
              <a:gd name="connsiteX21" fmla="*/ 75175 w 185370"/>
              <a:gd name="connsiteY21" fmla="*/ 4745 h 166687"/>
              <a:gd name="connsiteX22" fmla="*/ 4634 w 185370"/>
              <a:gd name="connsiteY22" fmla="*/ 74514 h 166687"/>
              <a:gd name="connsiteX23" fmla="*/ 4634 w 185370"/>
              <a:gd name="connsiteY23" fmla="*/ 91506 h 166687"/>
              <a:gd name="connsiteX24" fmla="*/ 75175 w 185370"/>
              <a:gd name="connsiteY24" fmla="*/ 162305 h 166687"/>
              <a:gd name="connsiteX25" fmla="*/ 87018 w 185370"/>
              <a:gd name="connsiteY25" fmla="*/ 165909 h 166687"/>
              <a:gd name="connsiteX26" fmla="*/ 92425 w 185370"/>
              <a:gd name="connsiteY26" fmla="*/ 155354 h 166687"/>
              <a:gd name="connsiteX27" fmla="*/ 92425 w 185370"/>
              <a:gd name="connsiteY27" fmla="*/ 125747 h 166687"/>
              <a:gd name="connsiteX28" fmla="*/ 92939 w 185370"/>
              <a:gd name="connsiteY28" fmla="*/ 120083 h 16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85370" h="166687">
                <a:moveTo>
                  <a:pt x="92939" y="120083"/>
                </a:moveTo>
                <a:cubicBezTo>
                  <a:pt x="102208" y="120083"/>
                  <a:pt x="110961" y="120083"/>
                  <a:pt x="119972" y="120083"/>
                </a:cubicBezTo>
                <a:cubicBezTo>
                  <a:pt x="126151" y="120083"/>
                  <a:pt x="130012" y="116221"/>
                  <a:pt x="130012" y="110815"/>
                </a:cubicBezTo>
                <a:cubicBezTo>
                  <a:pt x="130012" y="105923"/>
                  <a:pt x="126408" y="101804"/>
                  <a:pt x="121002" y="101547"/>
                </a:cubicBezTo>
                <a:cubicBezTo>
                  <a:pt x="108644" y="101289"/>
                  <a:pt x="96286" y="101289"/>
                  <a:pt x="83929" y="101547"/>
                </a:cubicBezTo>
                <a:cubicBezTo>
                  <a:pt x="78007" y="101547"/>
                  <a:pt x="74661" y="105408"/>
                  <a:pt x="74661" y="111587"/>
                </a:cubicBezTo>
                <a:cubicBezTo>
                  <a:pt x="74661" y="118796"/>
                  <a:pt x="74661" y="126004"/>
                  <a:pt x="74661" y="132183"/>
                </a:cubicBezTo>
                <a:cubicBezTo>
                  <a:pt x="57926" y="115706"/>
                  <a:pt x="41192" y="98972"/>
                  <a:pt x="24715" y="82495"/>
                </a:cubicBezTo>
                <a:cubicBezTo>
                  <a:pt x="40420" y="66791"/>
                  <a:pt x="57154" y="49799"/>
                  <a:pt x="74403" y="32550"/>
                </a:cubicBezTo>
                <a:cubicBezTo>
                  <a:pt x="74403" y="39244"/>
                  <a:pt x="74403" y="45937"/>
                  <a:pt x="74403" y="52888"/>
                </a:cubicBezTo>
                <a:cubicBezTo>
                  <a:pt x="74403" y="61127"/>
                  <a:pt x="77235" y="63959"/>
                  <a:pt x="85473" y="64731"/>
                </a:cubicBezTo>
                <a:cubicBezTo>
                  <a:pt x="103237" y="66533"/>
                  <a:pt x="120487" y="70653"/>
                  <a:pt x="135934" y="80693"/>
                </a:cubicBezTo>
                <a:cubicBezTo>
                  <a:pt x="155500" y="93566"/>
                  <a:pt x="164253" y="112617"/>
                  <a:pt x="166570" y="135273"/>
                </a:cubicBezTo>
                <a:cubicBezTo>
                  <a:pt x="167085" y="139907"/>
                  <a:pt x="167085" y="144541"/>
                  <a:pt x="167343" y="149175"/>
                </a:cubicBezTo>
                <a:cubicBezTo>
                  <a:pt x="167857" y="154324"/>
                  <a:pt x="171462" y="157413"/>
                  <a:pt x="176611" y="157413"/>
                </a:cubicBezTo>
                <a:cubicBezTo>
                  <a:pt x="181245" y="157156"/>
                  <a:pt x="185364" y="153809"/>
                  <a:pt x="185364" y="148918"/>
                </a:cubicBezTo>
                <a:cubicBezTo>
                  <a:pt x="185621" y="118281"/>
                  <a:pt x="177898" y="90734"/>
                  <a:pt x="152925" y="70653"/>
                </a:cubicBezTo>
                <a:cubicBezTo>
                  <a:pt x="136963" y="57780"/>
                  <a:pt x="118170" y="51601"/>
                  <a:pt x="98346" y="48254"/>
                </a:cubicBezTo>
                <a:cubicBezTo>
                  <a:pt x="96544" y="47997"/>
                  <a:pt x="94742" y="47482"/>
                  <a:pt x="92682" y="47225"/>
                </a:cubicBezTo>
                <a:cubicBezTo>
                  <a:pt x="92682" y="35382"/>
                  <a:pt x="92682" y="23797"/>
                  <a:pt x="92682" y="11954"/>
                </a:cubicBezTo>
                <a:cubicBezTo>
                  <a:pt x="92682" y="7320"/>
                  <a:pt x="92167" y="2943"/>
                  <a:pt x="87276" y="883"/>
                </a:cubicBezTo>
                <a:cubicBezTo>
                  <a:pt x="82127" y="-1434"/>
                  <a:pt x="78522" y="1141"/>
                  <a:pt x="75175" y="4745"/>
                </a:cubicBezTo>
                <a:cubicBezTo>
                  <a:pt x="51747" y="27658"/>
                  <a:pt x="28062" y="51086"/>
                  <a:pt x="4634" y="74514"/>
                </a:cubicBezTo>
                <a:cubicBezTo>
                  <a:pt x="-1545" y="80693"/>
                  <a:pt x="-1545" y="85070"/>
                  <a:pt x="4634" y="91506"/>
                </a:cubicBezTo>
                <a:cubicBezTo>
                  <a:pt x="28062" y="115192"/>
                  <a:pt x="51747" y="138620"/>
                  <a:pt x="75175" y="162305"/>
                </a:cubicBezTo>
                <a:cubicBezTo>
                  <a:pt x="78522" y="165652"/>
                  <a:pt x="82127" y="167969"/>
                  <a:pt x="87018" y="165909"/>
                </a:cubicBezTo>
                <a:cubicBezTo>
                  <a:pt x="91652" y="163850"/>
                  <a:pt x="92682" y="159988"/>
                  <a:pt x="92425" y="155354"/>
                </a:cubicBezTo>
                <a:cubicBezTo>
                  <a:pt x="92167" y="145571"/>
                  <a:pt x="92425" y="135530"/>
                  <a:pt x="92425" y="125747"/>
                </a:cubicBezTo>
                <a:cubicBezTo>
                  <a:pt x="92682" y="123945"/>
                  <a:pt x="92682" y="122143"/>
                  <a:pt x="92939" y="120083"/>
                </a:cubicBezTo>
                <a:close/>
              </a:path>
            </a:pathLst>
          </a:custGeom>
          <a:solidFill>
            <a:schemeClr val="accent1"/>
          </a:solidFill>
          <a:ln w="2514" cap="flat">
            <a:noFill/>
            <a:prstDash val="solid"/>
            <a:miter/>
          </a:ln>
        </p:spPr>
        <p:txBody>
          <a:bodyPr rtlCol="0" anchor="ctr"/>
          <a:lstStyle/>
          <a:p>
            <a:endParaRPr lang="en-IL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82D53852-983B-49B7-84A2-880147DDC869}"/>
              </a:ext>
            </a:extLst>
          </p:cNvPr>
          <p:cNvSpPr/>
          <p:nvPr/>
        </p:nvSpPr>
        <p:spPr>
          <a:xfrm>
            <a:off x="7373308" y="735667"/>
            <a:ext cx="492359" cy="608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14" name="גרפיקה 11">
            <a:extLst>
              <a:ext uri="{FF2B5EF4-FFF2-40B4-BE49-F238E27FC236}">
                <a16:creationId xmlns:a16="http://schemas.microsoft.com/office/drawing/2014/main" id="{F4BCFA2A-C434-4D0E-BA34-1227A08890CC}"/>
              </a:ext>
            </a:extLst>
          </p:cNvPr>
          <p:cNvGrpSpPr/>
          <p:nvPr/>
        </p:nvGrpSpPr>
        <p:grpSpPr>
          <a:xfrm rot="20944402">
            <a:off x="6827921" y="1008924"/>
            <a:ext cx="722904" cy="751291"/>
            <a:chOff x="6838418" y="985220"/>
            <a:chExt cx="722904" cy="751291"/>
          </a:xfrm>
          <a:solidFill>
            <a:srgbClr val="CAF25B"/>
          </a:solidFill>
        </p:grpSpPr>
        <p:sp>
          <p:nvSpPr>
            <p:cNvPr id="15" name="גרפיקה 11">
              <a:extLst>
                <a:ext uri="{FF2B5EF4-FFF2-40B4-BE49-F238E27FC236}">
                  <a16:creationId xmlns:a16="http://schemas.microsoft.com/office/drawing/2014/main" id="{749A1B79-814D-4947-841E-A5C8FDDF3AD8}"/>
                </a:ext>
              </a:extLst>
            </p:cNvPr>
            <p:cNvSpPr/>
            <p:nvPr/>
          </p:nvSpPr>
          <p:spPr>
            <a:xfrm>
              <a:off x="6839680" y="1123368"/>
              <a:ext cx="566463" cy="613143"/>
            </a:xfrm>
            <a:custGeom>
              <a:avLst/>
              <a:gdLst>
                <a:gd name="connsiteX0" fmla="*/ 123007 w 566463"/>
                <a:gd name="connsiteY0" fmla="*/ 613143 h 613143"/>
                <a:gd name="connsiteX1" fmla="*/ 566464 w 566463"/>
                <a:gd name="connsiteY1" fmla="*/ 340004 h 613143"/>
                <a:gd name="connsiteX2" fmla="*/ 537447 w 566463"/>
                <a:gd name="connsiteY2" fmla="*/ 160225 h 613143"/>
                <a:gd name="connsiteX3" fmla="*/ 146978 w 566463"/>
                <a:gd name="connsiteY3" fmla="*/ 0 h 613143"/>
                <a:gd name="connsiteX4" fmla="*/ 0 w 566463"/>
                <a:gd name="connsiteY4" fmla="*/ 107237 h 61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463" h="613143">
                  <a:moveTo>
                    <a:pt x="123007" y="613143"/>
                  </a:moveTo>
                  <a:lnTo>
                    <a:pt x="566464" y="340004"/>
                  </a:lnTo>
                  <a:lnTo>
                    <a:pt x="537447" y="160225"/>
                  </a:lnTo>
                  <a:lnTo>
                    <a:pt x="146978" y="0"/>
                  </a:lnTo>
                  <a:lnTo>
                    <a:pt x="0" y="107237"/>
                  </a:lnTo>
                  <a:close/>
                </a:path>
              </a:pathLst>
            </a:custGeom>
            <a:solidFill>
              <a:schemeClr val="accent2"/>
            </a:solidFill>
            <a:ln w="2507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6" name="גרפיקה 11">
              <a:extLst>
                <a:ext uri="{FF2B5EF4-FFF2-40B4-BE49-F238E27FC236}">
                  <a16:creationId xmlns:a16="http://schemas.microsoft.com/office/drawing/2014/main" id="{463C94CD-9654-41D2-B491-D23C3CB93507}"/>
                </a:ext>
              </a:extLst>
            </p:cNvPr>
            <p:cNvSpPr/>
            <p:nvPr/>
          </p:nvSpPr>
          <p:spPr>
            <a:xfrm>
              <a:off x="6838418" y="1231235"/>
              <a:ext cx="567094" cy="233398"/>
            </a:xfrm>
            <a:custGeom>
              <a:avLst/>
              <a:gdLst>
                <a:gd name="connsiteX0" fmla="*/ 0 w 567094"/>
                <a:gd name="connsiteY0" fmla="*/ 0 h 233398"/>
                <a:gd name="connsiteX1" fmla="*/ 567095 w 567094"/>
                <a:gd name="connsiteY1" fmla="*/ 233398 h 23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7094" h="233398">
                  <a:moveTo>
                    <a:pt x="0" y="0"/>
                  </a:moveTo>
                  <a:lnTo>
                    <a:pt x="567095" y="233398"/>
                  </a:lnTo>
                </a:path>
              </a:pathLst>
            </a:custGeom>
            <a:ln w="2507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7" name="גרפיקה 11">
              <a:extLst>
                <a:ext uri="{FF2B5EF4-FFF2-40B4-BE49-F238E27FC236}">
                  <a16:creationId xmlns:a16="http://schemas.microsoft.com/office/drawing/2014/main" id="{015A9519-0AFA-49AE-BF85-75F70FCD7643}"/>
                </a:ext>
              </a:extLst>
            </p:cNvPr>
            <p:cNvSpPr/>
            <p:nvPr/>
          </p:nvSpPr>
          <p:spPr>
            <a:xfrm>
              <a:off x="7230149" y="1284853"/>
              <a:ext cx="144454" cy="107236"/>
            </a:xfrm>
            <a:custGeom>
              <a:avLst/>
              <a:gdLst>
                <a:gd name="connsiteX0" fmla="*/ 144455 w 144454"/>
                <a:gd name="connsiteY0" fmla="*/ 0 h 107236"/>
                <a:gd name="connsiteX1" fmla="*/ 0 w 144454"/>
                <a:gd name="connsiteY1" fmla="*/ 107237 h 10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454" h="107236">
                  <a:moveTo>
                    <a:pt x="144455" y="0"/>
                  </a:moveTo>
                  <a:lnTo>
                    <a:pt x="0" y="107237"/>
                  </a:lnTo>
                </a:path>
              </a:pathLst>
            </a:custGeom>
            <a:ln w="2507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8" name="גרפיקה 11">
              <a:extLst>
                <a:ext uri="{FF2B5EF4-FFF2-40B4-BE49-F238E27FC236}">
                  <a16:creationId xmlns:a16="http://schemas.microsoft.com/office/drawing/2014/main" id="{4A73BC16-BC22-4951-A6AD-293A22CA306D}"/>
                </a:ext>
              </a:extLst>
            </p:cNvPr>
            <p:cNvSpPr/>
            <p:nvPr/>
          </p:nvSpPr>
          <p:spPr>
            <a:xfrm>
              <a:off x="7183469" y="1202217"/>
              <a:ext cx="46679" cy="189872"/>
            </a:xfrm>
            <a:custGeom>
              <a:avLst/>
              <a:gdLst>
                <a:gd name="connsiteX0" fmla="*/ 0 w 46679"/>
                <a:gd name="connsiteY0" fmla="*/ 0 h 189872"/>
                <a:gd name="connsiteX1" fmla="*/ 46680 w 46679"/>
                <a:gd name="connsiteY1" fmla="*/ 189873 h 18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79" h="189872">
                  <a:moveTo>
                    <a:pt x="0" y="0"/>
                  </a:moveTo>
                  <a:lnTo>
                    <a:pt x="46680" y="189873"/>
                  </a:lnTo>
                </a:path>
              </a:pathLst>
            </a:custGeom>
            <a:ln w="2507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9" name="גרפיקה 11">
              <a:extLst>
                <a:ext uri="{FF2B5EF4-FFF2-40B4-BE49-F238E27FC236}">
                  <a16:creationId xmlns:a16="http://schemas.microsoft.com/office/drawing/2014/main" id="{706AE8E2-D369-4F92-B28E-D1596861D3A4}"/>
                </a:ext>
              </a:extLst>
            </p:cNvPr>
            <p:cNvSpPr/>
            <p:nvPr/>
          </p:nvSpPr>
          <p:spPr>
            <a:xfrm>
              <a:off x="7017567" y="1202217"/>
              <a:ext cx="165901" cy="102821"/>
            </a:xfrm>
            <a:custGeom>
              <a:avLst/>
              <a:gdLst>
                <a:gd name="connsiteX0" fmla="*/ 0 w 165901"/>
                <a:gd name="connsiteY0" fmla="*/ 102821 h 102821"/>
                <a:gd name="connsiteX1" fmla="*/ 165902 w 165901"/>
                <a:gd name="connsiteY1" fmla="*/ 0 h 10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901" h="102821">
                  <a:moveTo>
                    <a:pt x="0" y="102821"/>
                  </a:moveTo>
                  <a:lnTo>
                    <a:pt x="165902" y="0"/>
                  </a:lnTo>
                </a:path>
              </a:pathLst>
            </a:custGeom>
            <a:ln w="2507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0" name="גרפיקה 11">
              <a:extLst>
                <a:ext uri="{FF2B5EF4-FFF2-40B4-BE49-F238E27FC236}">
                  <a16:creationId xmlns:a16="http://schemas.microsoft.com/office/drawing/2014/main" id="{42D55691-05A5-4F8C-99DB-36A9C5B82FE3}"/>
                </a:ext>
              </a:extLst>
            </p:cNvPr>
            <p:cNvSpPr/>
            <p:nvPr/>
          </p:nvSpPr>
          <p:spPr>
            <a:xfrm>
              <a:off x="6986658" y="1125259"/>
              <a:ext cx="30909" cy="179779"/>
            </a:xfrm>
            <a:custGeom>
              <a:avLst/>
              <a:gdLst>
                <a:gd name="connsiteX0" fmla="*/ 0 w 30909"/>
                <a:gd name="connsiteY0" fmla="*/ 0 h 179779"/>
                <a:gd name="connsiteX1" fmla="*/ 30909 w 30909"/>
                <a:gd name="connsiteY1" fmla="*/ 179780 h 179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909" h="179779">
                  <a:moveTo>
                    <a:pt x="0" y="0"/>
                  </a:moveTo>
                  <a:lnTo>
                    <a:pt x="30909" y="179780"/>
                  </a:lnTo>
                </a:path>
              </a:pathLst>
            </a:custGeom>
            <a:ln w="2507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1" name="גרפיקה 11">
              <a:extLst>
                <a:ext uri="{FF2B5EF4-FFF2-40B4-BE49-F238E27FC236}">
                  <a16:creationId xmlns:a16="http://schemas.microsoft.com/office/drawing/2014/main" id="{B6984982-5F6B-4368-8895-E67492532549}"/>
                </a:ext>
              </a:extLst>
            </p:cNvPr>
            <p:cNvSpPr/>
            <p:nvPr/>
          </p:nvSpPr>
          <p:spPr>
            <a:xfrm>
              <a:off x="6963949" y="1305039"/>
              <a:ext cx="53618" cy="431471"/>
            </a:xfrm>
            <a:custGeom>
              <a:avLst/>
              <a:gdLst>
                <a:gd name="connsiteX0" fmla="*/ 0 w 53618"/>
                <a:gd name="connsiteY0" fmla="*/ 431471 h 431471"/>
                <a:gd name="connsiteX1" fmla="*/ 53619 w 53618"/>
                <a:gd name="connsiteY1" fmla="*/ 0 h 431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618" h="431471">
                  <a:moveTo>
                    <a:pt x="0" y="431471"/>
                  </a:moveTo>
                  <a:lnTo>
                    <a:pt x="53619" y="0"/>
                  </a:lnTo>
                </a:path>
              </a:pathLst>
            </a:custGeom>
            <a:ln w="2507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3" name="גרפיקה 11">
              <a:extLst>
                <a:ext uri="{FF2B5EF4-FFF2-40B4-BE49-F238E27FC236}">
                  <a16:creationId xmlns:a16="http://schemas.microsoft.com/office/drawing/2014/main" id="{F7F11FA3-41CA-4D09-BB40-DD2A492C9664}"/>
                </a:ext>
              </a:extLst>
            </p:cNvPr>
            <p:cNvSpPr/>
            <p:nvPr/>
          </p:nvSpPr>
          <p:spPr>
            <a:xfrm>
              <a:off x="6963949" y="1392090"/>
              <a:ext cx="266200" cy="344419"/>
            </a:xfrm>
            <a:custGeom>
              <a:avLst/>
              <a:gdLst>
                <a:gd name="connsiteX0" fmla="*/ 266200 w 266200"/>
                <a:gd name="connsiteY0" fmla="*/ 0 h 344419"/>
                <a:gd name="connsiteX1" fmla="*/ 0 w 266200"/>
                <a:gd name="connsiteY1" fmla="*/ 344420 h 344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200" h="344419">
                  <a:moveTo>
                    <a:pt x="266200" y="0"/>
                  </a:moveTo>
                  <a:lnTo>
                    <a:pt x="0" y="344420"/>
                  </a:lnTo>
                </a:path>
              </a:pathLst>
            </a:custGeom>
            <a:ln w="2507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4" name="גרפיקה 11">
              <a:extLst>
                <a:ext uri="{FF2B5EF4-FFF2-40B4-BE49-F238E27FC236}">
                  <a16:creationId xmlns:a16="http://schemas.microsoft.com/office/drawing/2014/main" id="{1E03C6A4-10FC-453E-B22D-27ECAF78CFF8}"/>
                </a:ext>
              </a:extLst>
            </p:cNvPr>
            <p:cNvSpPr/>
            <p:nvPr/>
          </p:nvSpPr>
          <p:spPr>
            <a:xfrm>
              <a:off x="7467332" y="1383890"/>
              <a:ext cx="75065" cy="11354"/>
            </a:xfrm>
            <a:custGeom>
              <a:avLst/>
              <a:gdLst>
                <a:gd name="connsiteX0" fmla="*/ 0 w 75065"/>
                <a:gd name="connsiteY0" fmla="*/ 0 h 11354"/>
                <a:gd name="connsiteX1" fmla="*/ 75066 w 75065"/>
                <a:gd name="connsiteY1" fmla="*/ 11354 h 11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065" h="11354">
                  <a:moveTo>
                    <a:pt x="0" y="0"/>
                  </a:moveTo>
                  <a:lnTo>
                    <a:pt x="75066" y="11354"/>
                  </a:lnTo>
                </a:path>
              </a:pathLst>
            </a:custGeom>
            <a:ln w="2507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24" name="גרפיקה 11">
              <a:extLst>
                <a:ext uri="{FF2B5EF4-FFF2-40B4-BE49-F238E27FC236}">
                  <a16:creationId xmlns:a16="http://schemas.microsoft.com/office/drawing/2014/main" id="{DD7D9350-1699-456B-9CD2-E64C8889CF56}"/>
                </a:ext>
              </a:extLst>
            </p:cNvPr>
            <p:cNvSpPr/>
            <p:nvPr/>
          </p:nvSpPr>
          <p:spPr>
            <a:xfrm>
              <a:off x="7432007" y="1306931"/>
              <a:ext cx="129315" cy="22078"/>
            </a:xfrm>
            <a:custGeom>
              <a:avLst/>
              <a:gdLst>
                <a:gd name="connsiteX0" fmla="*/ 0 w 129315"/>
                <a:gd name="connsiteY0" fmla="*/ 22078 h 22078"/>
                <a:gd name="connsiteX1" fmla="*/ 129315 w 129315"/>
                <a:gd name="connsiteY1" fmla="*/ 0 h 2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315" h="22078">
                  <a:moveTo>
                    <a:pt x="0" y="22078"/>
                  </a:moveTo>
                  <a:lnTo>
                    <a:pt x="129315" y="0"/>
                  </a:lnTo>
                </a:path>
              </a:pathLst>
            </a:custGeom>
            <a:ln w="2507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29" name="גרפיקה 11">
              <a:extLst>
                <a:ext uri="{FF2B5EF4-FFF2-40B4-BE49-F238E27FC236}">
                  <a16:creationId xmlns:a16="http://schemas.microsoft.com/office/drawing/2014/main" id="{03952396-B95F-4780-9C04-164E36185092}"/>
                </a:ext>
              </a:extLst>
            </p:cNvPr>
            <p:cNvSpPr/>
            <p:nvPr/>
          </p:nvSpPr>
          <p:spPr>
            <a:xfrm>
              <a:off x="7461024" y="1238173"/>
              <a:ext cx="21447" cy="34063"/>
            </a:xfrm>
            <a:custGeom>
              <a:avLst/>
              <a:gdLst>
                <a:gd name="connsiteX0" fmla="*/ 0 w 21447"/>
                <a:gd name="connsiteY0" fmla="*/ 34063 h 34063"/>
                <a:gd name="connsiteX1" fmla="*/ 21447 w 21447"/>
                <a:gd name="connsiteY1" fmla="*/ 0 h 3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7" h="34063">
                  <a:moveTo>
                    <a:pt x="0" y="34063"/>
                  </a:moveTo>
                  <a:lnTo>
                    <a:pt x="21447" y="0"/>
                  </a:lnTo>
                </a:path>
              </a:pathLst>
            </a:custGeom>
            <a:ln w="2507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33" name="גרפיקה 11">
              <a:extLst>
                <a:ext uri="{FF2B5EF4-FFF2-40B4-BE49-F238E27FC236}">
                  <a16:creationId xmlns:a16="http://schemas.microsoft.com/office/drawing/2014/main" id="{3706C791-E2B1-4071-B3F2-F157798CC024}"/>
                </a:ext>
              </a:extLst>
            </p:cNvPr>
            <p:cNvSpPr/>
            <p:nvPr/>
          </p:nvSpPr>
          <p:spPr>
            <a:xfrm>
              <a:off x="6873744" y="1041993"/>
              <a:ext cx="61818" cy="46679"/>
            </a:xfrm>
            <a:custGeom>
              <a:avLst/>
              <a:gdLst>
                <a:gd name="connsiteX0" fmla="*/ 61819 w 61818"/>
                <a:gd name="connsiteY0" fmla="*/ 46680 h 46679"/>
                <a:gd name="connsiteX1" fmla="*/ 0 w 61818"/>
                <a:gd name="connsiteY1" fmla="*/ 0 h 46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818" h="46679">
                  <a:moveTo>
                    <a:pt x="61819" y="46680"/>
                  </a:moveTo>
                  <a:lnTo>
                    <a:pt x="0" y="0"/>
                  </a:lnTo>
                </a:path>
              </a:pathLst>
            </a:custGeom>
            <a:ln w="2507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36" name="גרפיקה 11">
              <a:extLst>
                <a:ext uri="{FF2B5EF4-FFF2-40B4-BE49-F238E27FC236}">
                  <a16:creationId xmlns:a16="http://schemas.microsoft.com/office/drawing/2014/main" id="{627E054C-C7BD-4E14-B2E3-5227A4288E98}"/>
                </a:ext>
              </a:extLst>
            </p:cNvPr>
            <p:cNvSpPr/>
            <p:nvPr/>
          </p:nvSpPr>
          <p:spPr>
            <a:xfrm>
              <a:off x="6968364" y="1029377"/>
              <a:ext cx="15770" cy="44787"/>
            </a:xfrm>
            <a:custGeom>
              <a:avLst/>
              <a:gdLst>
                <a:gd name="connsiteX0" fmla="*/ 15770 w 15770"/>
                <a:gd name="connsiteY0" fmla="*/ 44787 h 44787"/>
                <a:gd name="connsiteX1" fmla="*/ 0 w 15770"/>
                <a:gd name="connsiteY1" fmla="*/ 0 h 4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770" h="44787">
                  <a:moveTo>
                    <a:pt x="15770" y="44787"/>
                  </a:moveTo>
                  <a:lnTo>
                    <a:pt x="0" y="0"/>
                  </a:lnTo>
                </a:path>
              </a:pathLst>
            </a:custGeom>
            <a:ln w="2507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37" name="גרפיקה 11">
              <a:extLst>
                <a:ext uri="{FF2B5EF4-FFF2-40B4-BE49-F238E27FC236}">
                  <a16:creationId xmlns:a16="http://schemas.microsoft.com/office/drawing/2014/main" id="{252A6D1D-16D7-498B-86E8-A42E71522311}"/>
                </a:ext>
              </a:extLst>
            </p:cNvPr>
            <p:cNvSpPr/>
            <p:nvPr/>
          </p:nvSpPr>
          <p:spPr>
            <a:xfrm>
              <a:off x="7041538" y="985220"/>
              <a:ext cx="34063" cy="100298"/>
            </a:xfrm>
            <a:custGeom>
              <a:avLst/>
              <a:gdLst>
                <a:gd name="connsiteX0" fmla="*/ 0 w 34063"/>
                <a:gd name="connsiteY0" fmla="*/ 100298 h 100298"/>
                <a:gd name="connsiteX1" fmla="*/ 34064 w 34063"/>
                <a:gd name="connsiteY1" fmla="*/ 0 h 100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063" h="100298">
                  <a:moveTo>
                    <a:pt x="0" y="100298"/>
                  </a:moveTo>
                  <a:lnTo>
                    <a:pt x="34064" y="0"/>
                  </a:lnTo>
                </a:path>
              </a:pathLst>
            </a:custGeom>
            <a:ln w="25074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grpSp>
        <p:nvGrpSpPr>
          <p:cNvPr id="238" name="קבוצה 237">
            <a:extLst>
              <a:ext uri="{FF2B5EF4-FFF2-40B4-BE49-F238E27FC236}">
                <a16:creationId xmlns:a16="http://schemas.microsoft.com/office/drawing/2014/main" id="{8E241F44-6BBE-4970-ADE0-17669CFE93F4}"/>
              </a:ext>
            </a:extLst>
          </p:cNvPr>
          <p:cNvGrpSpPr/>
          <p:nvPr/>
        </p:nvGrpSpPr>
        <p:grpSpPr>
          <a:xfrm>
            <a:off x="1695465" y="1143626"/>
            <a:ext cx="594855" cy="679924"/>
            <a:chOff x="1695465" y="1143626"/>
            <a:chExt cx="594855" cy="679924"/>
          </a:xfrm>
        </p:grpSpPr>
        <p:grpSp>
          <p:nvGrpSpPr>
            <p:cNvPr id="239" name="גרפיקה 184">
              <a:extLst>
                <a:ext uri="{FF2B5EF4-FFF2-40B4-BE49-F238E27FC236}">
                  <a16:creationId xmlns:a16="http://schemas.microsoft.com/office/drawing/2014/main" id="{8EAB7129-8EAC-4D2D-88BE-D7943CC48C9B}"/>
                </a:ext>
              </a:extLst>
            </p:cNvPr>
            <p:cNvGrpSpPr/>
            <p:nvPr/>
          </p:nvGrpSpPr>
          <p:grpSpPr>
            <a:xfrm>
              <a:off x="1841544" y="1143626"/>
              <a:ext cx="438241" cy="465860"/>
              <a:chOff x="1841544" y="1143626"/>
              <a:chExt cx="438241" cy="465860"/>
            </a:xfrm>
          </p:grpSpPr>
          <p:sp>
            <p:nvSpPr>
              <p:cNvPr id="278" name="גרפיקה 184">
                <a:extLst>
                  <a:ext uri="{FF2B5EF4-FFF2-40B4-BE49-F238E27FC236}">
                    <a16:creationId xmlns:a16="http://schemas.microsoft.com/office/drawing/2014/main" id="{D95DD8B3-9FDA-4013-9E19-FA509F7A40D7}"/>
                  </a:ext>
                </a:extLst>
              </p:cNvPr>
              <p:cNvSpPr/>
              <p:nvPr/>
            </p:nvSpPr>
            <p:spPr>
              <a:xfrm>
                <a:off x="1856237" y="1158864"/>
                <a:ext cx="411269" cy="435383"/>
              </a:xfrm>
              <a:custGeom>
                <a:avLst/>
                <a:gdLst>
                  <a:gd name="connsiteX0" fmla="*/ 217843 w 411269"/>
                  <a:gd name="connsiteY0" fmla="*/ 435384 h 435383"/>
                  <a:gd name="connsiteX1" fmla="*/ 72715 w 411269"/>
                  <a:gd name="connsiteY1" fmla="*/ 388943 h 435383"/>
                  <a:gd name="connsiteX2" fmla="*/ 53123 w 411269"/>
                  <a:gd name="connsiteY2" fmla="*/ 339599 h 435383"/>
                  <a:gd name="connsiteX3" fmla="*/ 52397 w 411269"/>
                  <a:gd name="connsiteY3" fmla="*/ 312751 h 435383"/>
                  <a:gd name="connsiteX4" fmla="*/ 44415 w 411269"/>
                  <a:gd name="connsiteY4" fmla="*/ 306220 h 435383"/>
                  <a:gd name="connsiteX5" fmla="*/ 40061 w 411269"/>
                  <a:gd name="connsiteY5" fmla="*/ 304769 h 435383"/>
                  <a:gd name="connsiteX6" fmla="*/ 24823 w 411269"/>
                  <a:gd name="connsiteY6" fmla="*/ 298964 h 435383"/>
                  <a:gd name="connsiteX7" fmla="*/ 877 w 411269"/>
                  <a:gd name="connsiteY7" fmla="*/ 265584 h 435383"/>
                  <a:gd name="connsiteX8" fmla="*/ 13213 w 411269"/>
                  <a:gd name="connsiteY8" fmla="*/ 218418 h 435383"/>
                  <a:gd name="connsiteX9" fmla="*/ 24823 w 411269"/>
                  <a:gd name="connsiteY9" fmla="*/ 208259 h 435383"/>
                  <a:gd name="connsiteX10" fmla="*/ 38610 w 411269"/>
                  <a:gd name="connsiteY10" fmla="*/ 175605 h 435383"/>
                  <a:gd name="connsiteX11" fmla="*/ 77069 w 411269"/>
                  <a:gd name="connsiteY11" fmla="*/ 54423 h 435383"/>
                  <a:gd name="connsiteX12" fmla="*/ 196799 w 411269"/>
                  <a:gd name="connsiteY12" fmla="*/ 0 h 435383"/>
                  <a:gd name="connsiteX13" fmla="*/ 242515 w 411269"/>
                  <a:gd name="connsiteY13" fmla="*/ 5079 h 435383"/>
                  <a:gd name="connsiteX14" fmla="*/ 262833 w 411269"/>
                  <a:gd name="connsiteY14" fmla="*/ 10885 h 435383"/>
                  <a:gd name="connsiteX15" fmla="*/ 271540 w 411269"/>
                  <a:gd name="connsiteY15" fmla="*/ 13787 h 435383"/>
                  <a:gd name="connsiteX16" fmla="*/ 346281 w 411269"/>
                  <a:gd name="connsiteY16" fmla="*/ 47167 h 435383"/>
                  <a:gd name="connsiteX17" fmla="*/ 410137 w 411269"/>
                  <a:gd name="connsiteY17" fmla="*/ 197374 h 435383"/>
                  <a:gd name="connsiteX18" fmla="*/ 374581 w 411269"/>
                  <a:gd name="connsiteY18" fmla="*/ 276469 h 435383"/>
                  <a:gd name="connsiteX19" fmla="*/ 367325 w 411269"/>
                  <a:gd name="connsiteY19" fmla="*/ 312025 h 435383"/>
                  <a:gd name="connsiteX20" fmla="*/ 349909 w 411269"/>
                  <a:gd name="connsiteY20" fmla="*/ 377333 h 435383"/>
                  <a:gd name="connsiteX21" fmla="*/ 320884 w 411269"/>
                  <a:gd name="connsiteY21" fmla="*/ 387492 h 435383"/>
                  <a:gd name="connsiteX22" fmla="*/ 309273 w 411269"/>
                  <a:gd name="connsiteY22" fmla="*/ 386040 h 435383"/>
                  <a:gd name="connsiteX23" fmla="*/ 295486 w 411269"/>
                  <a:gd name="connsiteY23" fmla="*/ 382412 h 435383"/>
                  <a:gd name="connsiteX24" fmla="*/ 294035 w 411269"/>
                  <a:gd name="connsiteY24" fmla="*/ 382412 h 435383"/>
                  <a:gd name="connsiteX25" fmla="*/ 290407 w 411269"/>
                  <a:gd name="connsiteY25" fmla="*/ 381686 h 435383"/>
                  <a:gd name="connsiteX26" fmla="*/ 283876 w 411269"/>
                  <a:gd name="connsiteY26" fmla="*/ 386040 h 435383"/>
                  <a:gd name="connsiteX27" fmla="*/ 268638 w 411269"/>
                  <a:gd name="connsiteY27" fmla="*/ 408535 h 435383"/>
                  <a:gd name="connsiteX28" fmla="*/ 227276 w 411269"/>
                  <a:gd name="connsiteY28" fmla="*/ 434658 h 435383"/>
                  <a:gd name="connsiteX29" fmla="*/ 217843 w 411269"/>
                  <a:gd name="connsiteY29" fmla="*/ 435384 h 435383"/>
                  <a:gd name="connsiteX30" fmla="*/ 190269 w 411269"/>
                  <a:gd name="connsiteY30" fmla="*/ 351210 h 435383"/>
                  <a:gd name="connsiteX31" fmla="*/ 190269 w 411269"/>
                  <a:gd name="connsiteY31" fmla="*/ 349033 h 435383"/>
                  <a:gd name="connsiteX32" fmla="*/ 183012 w 411269"/>
                  <a:gd name="connsiteY32" fmla="*/ 309122 h 435383"/>
                  <a:gd name="connsiteX33" fmla="*/ 178658 w 411269"/>
                  <a:gd name="connsiteY33" fmla="*/ 307671 h 435383"/>
                  <a:gd name="connsiteX34" fmla="*/ 149633 w 411269"/>
                  <a:gd name="connsiteY34" fmla="*/ 338874 h 435383"/>
                  <a:gd name="connsiteX35" fmla="*/ 151084 w 411269"/>
                  <a:gd name="connsiteY35" fmla="*/ 338874 h 435383"/>
                  <a:gd name="connsiteX36" fmla="*/ 155438 w 411269"/>
                  <a:gd name="connsiteY36" fmla="*/ 338148 h 435383"/>
                  <a:gd name="connsiteX37" fmla="*/ 166322 w 411269"/>
                  <a:gd name="connsiteY37" fmla="*/ 335971 h 435383"/>
                  <a:gd name="connsiteX38" fmla="*/ 186640 w 411269"/>
                  <a:gd name="connsiteY38" fmla="*/ 348307 h 435383"/>
                  <a:gd name="connsiteX39" fmla="*/ 189543 w 411269"/>
                  <a:gd name="connsiteY39" fmla="*/ 350484 h 435383"/>
                  <a:gd name="connsiteX40" fmla="*/ 190269 w 411269"/>
                  <a:gd name="connsiteY40" fmla="*/ 351210 h 435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11269" h="435383">
                    <a:moveTo>
                      <a:pt x="217843" y="435384"/>
                    </a:moveTo>
                    <a:cubicBezTo>
                      <a:pt x="164871" y="435384"/>
                      <a:pt x="116253" y="419420"/>
                      <a:pt x="72715" y="388943"/>
                    </a:cubicBezTo>
                    <a:cubicBezTo>
                      <a:pt x="52397" y="374430"/>
                      <a:pt x="51671" y="354838"/>
                      <a:pt x="53123" y="339599"/>
                    </a:cubicBezTo>
                    <a:cubicBezTo>
                      <a:pt x="53848" y="331617"/>
                      <a:pt x="53848" y="322184"/>
                      <a:pt x="52397" y="312751"/>
                    </a:cubicBezTo>
                    <a:cubicBezTo>
                      <a:pt x="52397" y="312025"/>
                      <a:pt x="51671" y="309122"/>
                      <a:pt x="44415" y="306220"/>
                    </a:cubicBezTo>
                    <a:lnTo>
                      <a:pt x="40061" y="304769"/>
                    </a:lnTo>
                    <a:cubicBezTo>
                      <a:pt x="34982" y="303317"/>
                      <a:pt x="29902" y="301140"/>
                      <a:pt x="24823" y="298964"/>
                    </a:cubicBezTo>
                    <a:cubicBezTo>
                      <a:pt x="12487" y="292433"/>
                      <a:pt x="3779" y="280823"/>
                      <a:pt x="877" y="265584"/>
                    </a:cubicBezTo>
                    <a:cubicBezTo>
                      <a:pt x="-2026" y="248894"/>
                      <a:pt x="2328" y="230753"/>
                      <a:pt x="13213" y="218418"/>
                    </a:cubicBezTo>
                    <a:cubicBezTo>
                      <a:pt x="16841" y="214064"/>
                      <a:pt x="21195" y="211161"/>
                      <a:pt x="24823" y="208259"/>
                    </a:cubicBezTo>
                    <a:cubicBezTo>
                      <a:pt x="35707" y="199551"/>
                      <a:pt x="40787" y="188666"/>
                      <a:pt x="38610" y="175605"/>
                    </a:cubicBezTo>
                    <a:cubicBezTo>
                      <a:pt x="31354" y="131341"/>
                      <a:pt x="44415" y="89979"/>
                      <a:pt x="77069" y="54423"/>
                    </a:cubicBezTo>
                    <a:cubicBezTo>
                      <a:pt x="109723" y="18141"/>
                      <a:pt x="149633" y="0"/>
                      <a:pt x="196799" y="0"/>
                    </a:cubicBezTo>
                    <a:cubicBezTo>
                      <a:pt x="211312" y="0"/>
                      <a:pt x="226551" y="1451"/>
                      <a:pt x="242515" y="5079"/>
                    </a:cubicBezTo>
                    <a:cubicBezTo>
                      <a:pt x="249771" y="6531"/>
                      <a:pt x="256302" y="8708"/>
                      <a:pt x="262833" y="10885"/>
                    </a:cubicBezTo>
                    <a:cubicBezTo>
                      <a:pt x="265735" y="11610"/>
                      <a:pt x="268638" y="13062"/>
                      <a:pt x="271540" y="13787"/>
                    </a:cubicBezTo>
                    <a:cubicBezTo>
                      <a:pt x="294761" y="19592"/>
                      <a:pt x="322335" y="29026"/>
                      <a:pt x="346281" y="47167"/>
                    </a:cubicBezTo>
                    <a:cubicBezTo>
                      <a:pt x="394899" y="85625"/>
                      <a:pt x="416668" y="136420"/>
                      <a:pt x="410137" y="197374"/>
                    </a:cubicBezTo>
                    <a:cubicBezTo>
                      <a:pt x="407235" y="227125"/>
                      <a:pt x="394899" y="253248"/>
                      <a:pt x="374581" y="276469"/>
                    </a:cubicBezTo>
                    <a:cubicBezTo>
                      <a:pt x="365148" y="287353"/>
                      <a:pt x="362245" y="298964"/>
                      <a:pt x="367325" y="312025"/>
                    </a:cubicBezTo>
                    <a:cubicBezTo>
                      <a:pt x="376032" y="337422"/>
                      <a:pt x="369502" y="361369"/>
                      <a:pt x="349909" y="377333"/>
                    </a:cubicBezTo>
                    <a:cubicBezTo>
                      <a:pt x="341927" y="383863"/>
                      <a:pt x="331768" y="387492"/>
                      <a:pt x="320884" y="387492"/>
                    </a:cubicBezTo>
                    <a:cubicBezTo>
                      <a:pt x="317256" y="387492"/>
                      <a:pt x="313627" y="386766"/>
                      <a:pt x="309273" y="386040"/>
                    </a:cubicBezTo>
                    <a:cubicBezTo>
                      <a:pt x="304194" y="385315"/>
                      <a:pt x="299840" y="383863"/>
                      <a:pt x="295486" y="382412"/>
                    </a:cubicBezTo>
                    <a:lnTo>
                      <a:pt x="294035" y="382412"/>
                    </a:lnTo>
                    <a:cubicBezTo>
                      <a:pt x="292584" y="381686"/>
                      <a:pt x="291133" y="381686"/>
                      <a:pt x="290407" y="381686"/>
                    </a:cubicBezTo>
                    <a:cubicBezTo>
                      <a:pt x="288230" y="381686"/>
                      <a:pt x="286053" y="382412"/>
                      <a:pt x="283876" y="386040"/>
                    </a:cubicBezTo>
                    <a:cubicBezTo>
                      <a:pt x="277345" y="394022"/>
                      <a:pt x="272992" y="402004"/>
                      <a:pt x="268638" y="408535"/>
                    </a:cubicBezTo>
                    <a:cubicBezTo>
                      <a:pt x="259930" y="425950"/>
                      <a:pt x="246143" y="433932"/>
                      <a:pt x="227276" y="434658"/>
                    </a:cubicBezTo>
                    <a:cubicBezTo>
                      <a:pt x="223648" y="435384"/>
                      <a:pt x="220745" y="435384"/>
                      <a:pt x="217843" y="435384"/>
                    </a:cubicBezTo>
                    <a:close/>
                    <a:moveTo>
                      <a:pt x="190269" y="351210"/>
                    </a:moveTo>
                    <a:cubicBezTo>
                      <a:pt x="190269" y="350484"/>
                      <a:pt x="190269" y="349758"/>
                      <a:pt x="190269" y="349033"/>
                    </a:cubicBezTo>
                    <a:cubicBezTo>
                      <a:pt x="188092" y="334520"/>
                      <a:pt x="185189" y="321458"/>
                      <a:pt x="183012" y="309122"/>
                    </a:cubicBezTo>
                    <a:cubicBezTo>
                      <a:pt x="181561" y="309122"/>
                      <a:pt x="180110" y="308397"/>
                      <a:pt x="178658" y="307671"/>
                    </a:cubicBezTo>
                    <a:cubicBezTo>
                      <a:pt x="168499" y="317830"/>
                      <a:pt x="158340" y="327989"/>
                      <a:pt x="149633" y="338874"/>
                    </a:cubicBezTo>
                    <a:cubicBezTo>
                      <a:pt x="150358" y="338874"/>
                      <a:pt x="150358" y="338874"/>
                      <a:pt x="151084" y="338874"/>
                    </a:cubicBezTo>
                    <a:cubicBezTo>
                      <a:pt x="152535" y="338874"/>
                      <a:pt x="153987" y="338874"/>
                      <a:pt x="155438" y="338148"/>
                    </a:cubicBezTo>
                    <a:cubicBezTo>
                      <a:pt x="159792" y="336697"/>
                      <a:pt x="162694" y="335971"/>
                      <a:pt x="166322" y="335971"/>
                    </a:cubicBezTo>
                    <a:cubicBezTo>
                      <a:pt x="177207" y="335971"/>
                      <a:pt x="182287" y="343228"/>
                      <a:pt x="186640" y="348307"/>
                    </a:cubicBezTo>
                    <a:cubicBezTo>
                      <a:pt x="187366" y="349033"/>
                      <a:pt x="188092" y="349758"/>
                      <a:pt x="189543" y="350484"/>
                    </a:cubicBezTo>
                    <a:cubicBezTo>
                      <a:pt x="189543" y="351210"/>
                      <a:pt x="190269" y="351210"/>
                      <a:pt x="190269" y="3512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284" name="גרפיקה 184">
                <a:extLst>
                  <a:ext uri="{FF2B5EF4-FFF2-40B4-BE49-F238E27FC236}">
                    <a16:creationId xmlns:a16="http://schemas.microsoft.com/office/drawing/2014/main" id="{3E145067-B8E4-4931-A603-E3A1CBFF47FB}"/>
                  </a:ext>
                </a:extLst>
              </p:cNvPr>
              <p:cNvSpPr/>
              <p:nvPr/>
            </p:nvSpPr>
            <p:spPr>
              <a:xfrm>
                <a:off x="1841544" y="1143626"/>
                <a:ext cx="438241" cy="465860"/>
              </a:xfrm>
              <a:custGeom>
                <a:avLst/>
                <a:gdLst>
                  <a:gd name="connsiteX0" fmla="*/ 211493 w 438241"/>
                  <a:gd name="connsiteY0" fmla="*/ 29026 h 465860"/>
                  <a:gd name="connsiteX1" fmla="*/ 253580 w 438241"/>
                  <a:gd name="connsiteY1" fmla="*/ 34105 h 465860"/>
                  <a:gd name="connsiteX2" fmla="*/ 281154 w 438241"/>
                  <a:gd name="connsiteY2" fmla="*/ 42087 h 465860"/>
                  <a:gd name="connsiteX3" fmla="*/ 350815 w 438241"/>
                  <a:gd name="connsiteY3" fmla="*/ 73290 h 465860"/>
                  <a:gd name="connsiteX4" fmla="*/ 409592 w 438241"/>
                  <a:gd name="connsiteY4" fmla="*/ 210435 h 465860"/>
                  <a:gd name="connsiteX5" fmla="*/ 377664 w 438241"/>
                  <a:gd name="connsiteY5" fmla="*/ 280823 h 465860"/>
                  <a:gd name="connsiteX6" fmla="*/ 366780 w 438241"/>
                  <a:gd name="connsiteY6" fmla="*/ 330892 h 465860"/>
                  <a:gd name="connsiteX7" fmla="*/ 353718 w 438241"/>
                  <a:gd name="connsiteY7" fmla="*/ 380961 h 465860"/>
                  <a:gd name="connsiteX8" fmla="*/ 333400 w 438241"/>
                  <a:gd name="connsiteY8" fmla="*/ 387492 h 465860"/>
                  <a:gd name="connsiteX9" fmla="*/ 324692 w 438241"/>
                  <a:gd name="connsiteY9" fmla="*/ 386766 h 465860"/>
                  <a:gd name="connsiteX10" fmla="*/ 310905 w 438241"/>
                  <a:gd name="connsiteY10" fmla="*/ 383138 h 465860"/>
                  <a:gd name="connsiteX11" fmla="*/ 303649 w 438241"/>
                  <a:gd name="connsiteY11" fmla="*/ 381686 h 465860"/>
                  <a:gd name="connsiteX12" fmla="*/ 285508 w 438241"/>
                  <a:gd name="connsiteY12" fmla="*/ 391120 h 465860"/>
                  <a:gd name="connsiteX13" fmla="*/ 269544 w 438241"/>
                  <a:gd name="connsiteY13" fmla="*/ 415791 h 465860"/>
                  <a:gd name="connsiteX14" fmla="*/ 240518 w 438241"/>
                  <a:gd name="connsiteY14" fmla="*/ 433932 h 465860"/>
                  <a:gd name="connsiteX15" fmla="*/ 232536 w 438241"/>
                  <a:gd name="connsiteY15" fmla="*/ 433932 h 465860"/>
                  <a:gd name="connsiteX16" fmla="*/ 95390 w 438241"/>
                  <a:gd name="connsiteY16" fmla="*/ 389668 h 465860"/>
                  <a:gd name="connsiteX17" fmla="*/ 81603 w 438241"/>
                  <a:gd name="connsiteY17" fmla="*/ 353386 h 465860"/>
                  <a:gd name="connsiteX18" fmla="*/ 80878 w 438241"/>
                  <a:gd name="connsiteY18" fmla="*/ 322910 h 465860"/>
                  <a:gd name="connsiteX19" fmla="*/ 63462 w 438241"/>
                  <a:gd name="connsiteY19" fmla="*/ 304769 h 465860"/>
                  <a:gd name="connsiteX20" fmla="*/ 46047 w 438241"/>
                  <a:gd name="connsiteY20" fmla="*/ 297512 h 465860"/>
                  <a:gd name="connsiteX21" fmla="*/ 38790 w 438241"/>
                  <a:gd name="connsiteY21" fmla="*/ 239461 h 465860"/>
                  <a:gd name="connsiteX22" fmla="*/ 48224 w 438241"/>
                  <a:gd name="connsiteY22" fmla="*/ 230753 h 465860"/>
                  <a:gd name="connsiteX23" fmla="*/ 67090 w 438241"/>
                  <a:gd name="connsiteY23" fmla="*/ 185038 h 465860"/>
                  <a:gd name="connsiteX24" fmla="*/ 101921 w 438241"/>
                  <a:gd name="connsiteY24" fmla="*/ 75467 h 465860"/>
                  <a:gd name="connsiteX25" fmla="*/ 211493 w 438241"/>
                  <a:gd name="connsiteY25" fmla="*/ 29026 h 465860"/>
                  <a:gd name="connsiteX26" fmla="*/ 165777 w 438241"/>
                  <a:gd name="connsiteY26" fmla="*/ 368625 h 465860"/>
                  <a:gd name="connsiteX27" fmla="*/ 174485 w 438241"/>
                  <a:gd name="connsiteY27" fmla="*/ 367174 h 465860"/>
                  <a:gd name="connsiteX28" fmla="*/ 181741 w 438241"/>
                  <a:gd name="connsiteY28" fmla="*/ 365722 h 465860"/>
                  <a:gd name="connsiteX29" fmla="*/ 191175 w 438241"/>
                  <a:gd name="connsiteY29" fmla="*/ 372979 h 465860"/>
                  <a:gd name="connsiteX30" fmla="*/ 200608 w 438241"/>
                  <a:gd name="connsiteY30" fmla="*/ 380961 h 465860"/>
                  <a:gd name="connsiteX31" fmla="*/ 213670 w 438241"/>
                  <a:gd name="connsiteY31" fmla="*/ 379510 h 465860"/>
                  <a:gd name="connsiteX32" fmla="*/ 220926 w 438241"/>
                  <a:gd name="connsiteY32" fmla="*/ 362094 h 465860"/>
                  <a:gd name="connsiteX33" fmla="*/ 212944 w 438241"/>
                  <a:gd name="connsiteY33" fmla="*/ 319281 h 465860"/>
                  <a:gd name="connsiteX34" fmla="*/ 203511 w 438241"/>
                  <a:gd name="connsiteY34" fmla="*/ 309848 h 465860"/>
                  <a:gd name="connsiteX35" fmla="*/ 202785 w 438241"/>
                  <a:gd name="connsiteY35" fmla="*/ 309848 h 465860"/>
                  <a:gd name="connsiteX36" fmla="*/ 202785 w 438241"/>
                  <a:gd name="connsiteY36" fmla="*/ 309848 h 465860"/>
                  <a:gd name="connsiteX37" fmla="*/ 199882 w 438241"/>
                  <a:gd name="connsiteY37" fmla="*/ 309122 h 465860"/>
                  <a:gd name="connsiteX38" fmla="*/ 194077 w 438241"/>
                  <a:gd name="connsiteY38" fmla="*/ 306946 h 465860"/>
                  <a:gd name="connsiteX39" fmla="*/ 187547 w 438241"/>
                  <a:gd name="connsiteY39" fmla="*/ 309848 h 465860"/>
                  <a:gd name="connsiteX40" fmla="*/ 153441 w 438241"/>
                  <a:gd name="connsiteY40" fmla="*/ 345404 h 465860"/>
                  <a:gd name="connsiteX41" fmla="*/ 157070 w 438241"/>
                  <a:gd name="connsiteY41" fmla="*/ 364997 h 465860"/>
                  <a:gd name="connsiteX42" fmla="*/ 165777 w 438241"/>
                  <a:gd name="connsiteY42" fmla="*/ 368625 h 465860"/>
                  <a:gd name="connsiteX43" fmla="*/ 211493 w 438241"/>
                  <a:gd name="connsiteY43" fmla="*/ 0 h 465860"/>
                  <a:gd name="connsiteX44" fmla="*/ 211493 w 438241"/>
                  <a:gd name="connsiteY44" fmla="*/ 0 h 465860"/>
                  <a:gd name="connsiteX45" fmla="*/ 80878 w 438241"/>
                  <a:gd name="connsiteY45" fmla="*/ 59502 h 465860"/>
                  <a:gd name="connsiteX46" fmla="*/ 38790 w 438241"/>
                  <a:gd name="connsiteY46" fmla="*/ 193020 h 465860"/>
                  <a:gd name="connsiteX47" fmla="*/ 30083 w 438241"/>
                  <a:gd name="connsiteY47" fmla="*/ 211887 h 465860"/>
                  <a:gd name="connsiteX48" fmla="*/ 17021 w 438241"/>
                  <a:gd name="connsiteY48" fmla="*/ 224223 h 465860"/>
                  <a:gd name="connsiteX49" fmla="*/ 1057 w 438241"/>
                  <a:gd name="connsiteY49" fmla="*/ 283725 h 465860"/>
                  <a:gd name="connsiteX50" fmla="*/ 32260 w 438241"/>
                  <a:gd name="connsiteY50" fmla="*/ 327263 h 465860"/>
                  <a:gd name="connsiteX51" fmla="*/ 48949 w 438241"/>
                  <a:gd name="connsiteY51" fmla="*/ 334520 h 465860"/>
                  <a:gd name="connsiteX52" fmla="*/ 52578 w 438241"/>
                  <a:gd name="connsiteY52" fmla="*/ 335971 h 465860"/>
                  <a:gd name="connsiteX53" fmla="*/ 52578 w 438241"/>
                  <a:gd name="connsiteY53" fmla="*/ 354112 h 465860"/>
                  <a:gd name="connsiteX54" fmla="*/ 77975 w 438241"/>
                  <a:gd name="connsiteY54" fmla="*/ 416517 h 465860"/>
                  <a:gd name="connsiteX55" fmla="*/ 231811 w 438241"/>
                  <a:gd name="connsiteY55" fmla="*/ 465861 h 465860"/>
                  <a:gd name="connsiteX56" fmla="*/ 240518 w 438241"/>
                  <a:gd name="connsiteY56" fmla="*/ 465861 h 465860"/>
                  <a:gd name="connsiteX57" fmla="*/ 294216 w 438241"/>
                  <a:gd name="connsiteY57" fmla="*/ 431756 h 465860"/>
                  <a:gd name="connsiteX58" fmla="*/ 305826 w 438241"/>
                  <a:gd name="connsiteY58" fmla="*/ 413615 h 465860"/>
                  <a:gd name="connsiteX59" fmla="*/ 318887 w 438241"/>
                  <a:gd name="connsiteY59" fmla="*/ 416517 h 465860"/>
                  <a:gd name="connsiteX60" fmla="*/ 333400 w 438241"/>
                  <a:gd name="connsiteY60" fmla="*/ 417968 h 465860"/>
                  <a:gd name="connsiteX61" fmla="*/ 371859 w 438241"/>
                  <a:gd name="connsiteY61" fmla="*/ 404181 h 465860"/>
                  <a:gd name="connsiteX62" fmla="*/ 393628 w 438241"/>
                  <a:gd name="connsiteY62" fmla="*/ 322910 h 465860"/>
                  <a:gd name="connsiteX63" fmla="*/ 397982 w 438241"/>
                  <a:gd name="connsiteY63" fmla="*/ 301866 h 465860"/>
                  <a:gd name="connsiteX64" fmla="*/ 437167 w 438241"/>
                  <a:gd name="connsiteY64" fmla="*/ 214789 h 465860"/>
                  <a:gd name="connsiteX65" fmla="*/ 367505 w 438241"/>
                  <a:gd name="connsiteY65" fmla="*/ 51520 h 465860"/>
                  <a:gd name="connsiteX66" fmla="*/ 287685 w 438241"/>
                  <a:gd name="connsiteY66" fmla="*/ 15238 h 465860"/>
                  <a:gd name="connsiteX67" fmla="*/ 280428 w 438241"/>
                  <a:gd name="connsiteY67" fmla="*/ 13062 h 465860"/>
                  <a:gd name="connsiteX68" fmla="*/ 258659 w 438241"/>
                  <a:gd name="connsiteY68" fmla="*/ 6531 h 465860"/>
                  <a:gd name="connsiteX69" fmla="*/ 211493 w 438241"/>
                  <a:gd name="connsiteY69" fmla="*/ 0 h 465860"/>
                  <a:gd name="connsiteX70" fmla="*/ 211493 w 438241"/>
                  <a:gd name="connsiteY70" fmla="*/ 0 h 465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438241" h="465860">
                    <a:moveTo>
                      <a:pt x="211493" y="29026"/>
                    </a:moveTo>
                    <a:cubicBezTo>
                      <a:pt x="225280" y="29026"/>
                      <a:pt x="239067" y="30477"/>
                      <a:pt x="253580" y="34105"/>
                    </a:cubicBezTo>
                    <a:cubicBezTo>
                      <a:pt x="263013" y="36282"/>
                      <a:pt x="272446" y="39185"/>
                      <a:pt x="281154" y="42087"/>
                    </a:cubicBezTo>
                    <a:cubicBezTo>
                      <a:pt x="305826" y="48618"/>
                      <a:pt x="330498" y="57326"/>
                      <a:pt x="350815" y="73290"/>
                    </a:cubicBezTo>
                    <a:cubicBezTo>
                      <a:pt x="395079" y="108120"/>
                      <a:pt x="415397" y="153836"/>
                      <a:pt x="409592" y="210435"/>
                    </a:cubicBezTo>
                    <a:cubicBezTo>
                      <a:pt x="406690" y="237284"/>
                      <a:pt x="395805" y="260505"/>
                      <a:pt x="377664" y="280823"/>
                    </a:cubicBezTo>
                    <a:cubicBezTo>
                      <a:pt x="364603" y="295335"/>
                      <a:pt x="360974" y="312025"/>
                      <a:pt x="366780" y="330892"/>
                    </a:cubicBezTo>
                    <a:cubicBezTo>
                      <a:pt x="374036" y="352661"/>
                      <a:pt x="366780" y="370076"/>
                      <a:pt x="353718" y="380961"/>
                    </a:cubicBezTo>
                    <a:cubicBezTo>
                      <a:pt x="347913" y="386040"/>
                      <a:pt x="340656" y="387492"/>
                      <a:pt x="333400" y="387492"/>
                    </a:cubicBezTo>
                    <a:cubicBezTo>
                      <a:pt x="330498" y="387492"/>
                      <a:pt x="327595" y="387492"/>
                      <a:pt x="324692" y="386766"/>
                    </a:cubicBezTo>
                    <a:cubicBezTo>
                      <a:pt x="320339" y="386040"/>
                      <a:pt x="315259" y="384589"/>
                      <a:pt x="310905" y="383138"/>
                    </a:cubicBezTo>
                    <a:cubicBezTo>
                      <a:pt x="308003" y="382412"/>
                      <a:pt x="305826" y="381686"/>
                      <a:pt x="303649" y="381686"/>
                    </a:cubicBezTo>
                    <a:cubicBezTo>
                      <a:pt x="296392" y="381686"/>
                      <a:pt x="289862" y="385315"/>
                      <a:pt x="285508" y="391120"/>
                    </a:cubicBezTo>
                    <a:cubicBezTo>
                      <a:pt x="279703" y="399102"/>
                      <a:pt x="273898" y="407084"/>
                      <a:pt x="269544" y="415791"/>
                    </a:cubicBezTo>
                    <a:cubicBezTo>
                      <a:pt x="263013" y="427402"/>
                      <a:pt x="255031" y="433932"/>
                      <a:pt x="240518" y="433932"/>
                    </a:cubicBezTo>
                    <a:cubicBezTo>
                      <a:pt x="237616" y="433932"/>
                      <a:pt x="235439" y="433932"/>
                      <a:pt x="232536" y="433932"/>
                    </a:cubicBezTo>
                    <a:cubicBezTo>
                      <a:pt x="182467" y="433932"/>
                      <a:pt x="136752" y="419420"/>
                      <a:pt x="95390" y="389668"/>
                    </a:cubicBezTo>
                    <a:cubicBezTo>
                      <a:pt x="82329" y="380235"/>
                      <a:pt x="80152" y="368625"/>
                      <a:pt x="81603" y="353386"/>
                    </a:cubicBezTo>
                    <a:cubicBezTo>
                      <a:pt x="82329" y="343228"/>
                      <a:pt x="82329" y="333069"/>
                      <a:pt x="80878" y="322910"/>
                    </a:cubicBezTo>
                    <a:cubicBezTo>
                      <a:pt x="79426" y="313476"/>
                      <a:pt x="72170" y="308397"/>
                      <a:pt x="63462" y="304769"/>
                    </a:cubicBezTo>
                    <a:cubicBezTo>
                      <a:pt x="57657" y="302592"/>
                      <a:pt x="51126" y="300415"/>
                      <a:pt x="46047" y="297512"/>
                    </a:cubicBezTo>
                    <a:cubicBezTo>
                      <a:pt x="27906" y="288079"/>
                      <a:pt x="23552" y="257602"/>
                      <a:pt x="38790" y="239461"/>
                    </a:cubicBezTo>
                    <a:cubicBezTo>
                      <a:pt x="41693" y="236559"/>
                      <a:pt x="45321" y="233656"/>
                      <a:pt x="48224" y="230753"/>
                    </a:cubicBezTo>
                    <a:cubicBezTo>
                      <a:pt x="62737" y="219143"/>
                      <a:pt x="69993" y="202453"/>
                      <a:pt x="67090" y="185038"/>
                    </a:cubicBezTo>
                    <a:cubicBezTo>
                      <a:pt x="60560" y="142225"/>
                      <a:pt x="74347" y="105943"/>
                      <a:pt x="101921" y="75467"/>
                    </a:cubicBezTo>
                    <a:cubicBezTo>
                      <a:pt x="133124" y="44990"/>
                      <a:pt x="170131" y="29026"/>
                      <a:pt x="211493" y="29026"/>
                    </a:cubicBezTo>
                    <a:moveTo>
                      <a:pt x="165777" y="368625"/>
                    </a:moveTo>
                    <a:cubicBezTo>
                      <a:pt x="168680" y="368625"/>
                      <a:pt x="171582" y="367899"/>
                      <a:pt x="174485" y="367174"/>
                    </a:cubicBezTo>
                    <a:cubicBezTo>
                      <a:pt x="177388" y="366448"/>
                      <a:pt x="179564" y="365722"/>
                      <a:pt x="181741" y="365722"/>
                    </a:cubicBezTo>
                    <a:cubicBezTo>
                      <a:pt x="185370" y="365722"/>
                      <a:pt x="186821" y="367899"/>
                      <a:pt x="191175" y="372979"/>
                    </a:cubicBezTo>
                    <a:cubicBezTo>
                      <a:pt x="193352" y="375881"/>
                      <a:pt x="196980" y="378058"/>
                      <a:pt x="200608" y="380961"/>
                    </a:cubicBezTo>
                    <a:cubicBezTo>
                      <a:pt x="205688" y="380235"/>
                      <a:pt x="210767" y="381686"/>
                      <a:pt x="213670" y="379510"/>
                    </a:cubicBezTo>
                    <a:cubicBezTo>
                      <a:pt x="219475" y="375881"/>
                      <a:pt x="221652" y="369351"/>
                      <a:pt x="220926" y="362094"/>
                    </a:cubicBezTo>
                    <a:cubicBezTo>
                      <a:pt x="218749" y="347581"/>
                      <a:pt x="215846" y="333794"/>
                      <a:pt x="212944" y="319281"/>
                    </a:cubicBezTo>
                    <a:cubicBezTo>
                      <a:pt x="212218" y="314202"/>
                      <a:pt x="209316" y="309848"/>
                      <a:pt x="203511" y="309848"/>
                    </a:cubicBezTo>
                    <a:cubicBezTo>
                      <a:pt x="203511" y="309848"/>
                      <a:pt x="202785" y="309848"/>
                      <a:pt x="202785" y="309848"/>
                    </a:cubicBezTo>
                    <a:cubicBezTo>
                      <a:pt x="202785" y="309848"/>
                      <a:pt x="202785" y="309848"/>
                      <a:pt x="202785" y="309848"/>
                    </a:cubicBezTo>
                    <a:cubicBezTo>
                      <a:pt x="202059" y="309848"/>
                      <a:pt x="200608" y="309122"/>
                      <a:pt x="199882" y="309122"/>
                    </a:cubicBezTo>
                    <a:cubicBezTo>
                      <a:pt x="197705" y="307671"/>
                      <a:pt x="196254" y="306946"/>
                      <a:pt x="194077" y="306946"/>
                    </a:cubicBezTo>
                    <a:cubicBezTo>
                      <a:pt x="191900" y="306946"/>
                      <a:pt x="188998" y="308397"/>
                      <a:pt x="187547" y="309848"/>
                    </a:cubicBezTo>
                    <a:cubicBezTo>
                      <a:pt x="175936" y="321458"/>
                      <a:pt x="164326" y="333069"/>
                      <a:pt x="153441" y="345404"/>
                    </a:cubicBezTo>
                    <a:cubicBezTo>
                      <a:pt x="147636" y="351935"/>
                      <a:pt x="150539" y="360643"/>
                      <a:pt x="157070" y="364997"/>
                    </a:cubicBezTo>
                    <a:cubicBezTo>
                      <a:pt x="158521" y="367899"/>
                      <a:pt x="162149" y="368625"/>
                      <a:pt x="165777" y="368625"/>
                    </a:cubicBezTo>
                    <a:moveTo>
                      <a:pt x="211493" y="0"/>
                    </a:moveTo>
                    <a:lnTo>
                      <a:pt x="211493" y="0"/>
                    </a:lnTo>
                    <a:cubicBezTo>
                      <a:pt x="160698" y="0"/>
                      <a:pt x="116434" y="20318"/>
                      <a:pt x="80878" y="59502"/>
                    </a:cubicBezTo>
                    <a:cubicBezTo>
                      <a:pt x="45321" y="99413"/>
                      <a:pt x="30808" y="144402"/>
                      <a:pt x="38790" y="193020"/>
                    </a:cubicBezTo>
                    <a:cubicBezTo>
                      <a:pt x="39516" y="198100"/>
                      <a:pt x="39516" y="204630"/>
                      <a:pt x="30083" y="211887"/>
                    </a:cubicBezTo>
                    <a:cubicBezTo>
                      <a:pt x="25729" y="215515"/>
                      <a:pt x="21375" y="219143"/>
                      <a:pt x="17021" y="224223"/>
                    </a:cubicBezTo>
                    <a:cubicBezTo>
                      <a:pt x="3234" y="240187"/>
                      <a:pt x="-2571" y="261956"/>
                      <a:pt x="1057" y="283725"/>
                    </a:cubicBezTo>
                    <a:cubicBezTo>
                      <a:pt x="4685" y="303317"/>
                      <a:pt x="16296" y="319281"/>
                      <a:pt x="32260" y="327263"/>
                    </a:cubicBezTo>
                    <a:cubicBezTo>
                      <a:pt x="38065" y="330166"/>
                      <a:pt x="43870" y="332343"/>
                      <a:pt x="48949" y="334520"/>
                    </a:cubicBezTo>
                    <a:cubicBezTo>
                      <a:pt x="50401" y="335246"/>
                      <a:pt x="51126" y="335246"/>
                      <a:pt x="52578" y="335971"/>
                    </a:cubicBezTo>
                    <a:cubicBezTo>
                      <a:pt x="53303" y="342502"/>
                      <a:pt x="53303" y="348307"/>
                      <a:pt x="52578" y="354112"/>
                    </a:cubicBezTo>
                    <a:cubicBezTo>
                      <a:pt x="51852" y="364271"/>
                      <a:pt x="48224" y="395474"/>
                      <a:pt x="77975" y="416517"/>
                    </a:cubicBezTo>
                    <a:cubicBezTo>
                      <a:pt x="124416" y="449171"/>
                      <a:pt x="175936" y="465861"/>
                      <a:pt x="231811" y="465861"/>
                    </a:cubicBezTo>
                    <a:cubicBezTo>
                      <a:pt x="234713" y="465861"/>
                      <a:pt x="237616" y="465861"/>
                      <a:pt x="240518" y="465861"/>
                    </a:cubicBezTo>
                    <a:cubicBezTo>
                      <a:pt x="257208" y="465135"/>
                      <a:pt x="279703" y="459330"/>
                      <a:pt x="294216" y="431756"/>
                    </a:cubicBezTo>
                    <a:cubicBezTo>
                      <a:pt x="297118" y="425950"/>
                      <a:pt x="300746" y="420145"/>
                      <a:pt x="305826" y="413615"/>
                    </a:cubicBezTo>
                    <a:cubicBezTo>
                      <a:pt x="310180" y="415066"/>
                      <a:pt x="314533" y="415791"/>
                      <a:pt x="318887" y="416517"/>
                    </a:cubicBezTo>
                    <a:cubicBezTo>
                      <a:pt x="323967" y="417243"/>
                      <a:pt x="328321" y="417968"/>
                      <a:pt x="333400" y="417968"/>
                    </a:cubicBezTo>
                    <a:cubicBezTo>
                      <a:pt x="347913" y="417968"/>
                      <a:pt x="360974" y="413615"/>
                      <a:pt x="371859" y="404181"/>
                    </a:cubicBezTo>
                    <a:cubicBezTo>
                      <a:pt x="395805" y="383863"/>
                      <a:pt x="404513" y="353386"/>
                      <a:pt x="393628" y="322910"/>
                    </a:cubicBezTo>
                    <a:cubicBezTo>
                      <a:pt x="390726" y="314928"/>
                      <a:pt x="392177" y="308397"/>
                      <a:pt x="397982" y="301866"/>
                    </a:cubicBezTo>
                    <a:cubicBezTo>
                      <a:pt x="420477" y="276469"/>
                      <a:pt x="433538" y="247443"/>
                      <a:pt x="437167" y="214789"/>
                    </a:cubicBezTo>
                    <a:cubicBezTo>
                      <a:pt x="443697" y="148030"/>
                      <a:pt x="420477" y="92882"/>
                      <a:pt x="367505" y="51520"/>
                    </a:cubicBezTo>
                    <a:cubicBezTo>
                      <a:pt x="341382" y="31203"/>
                      <a:pt x="312357" y="21769"/>
                      <a:pt x="287685" y="15238"/>
                    </a:cubicBezTo>
                    <a:cubicBezTo>
                      <a:pt x="285508" y="14513"/>
                      <a:pt x="282605" y="13787"/>
                      <a:pt x="280428" y="13062"/>
                    </a:cubicBezTo>
                    <a:cubicBezTo>
                      <a:pt x="273898" y="10885"/>
                      <a:pt x="266641" y="8708"/>
                      <a:pt x="258659" y="6531"/>
                    </a:cubicBezTo>
                    <a:cubicBezTo>
                      <a:pt x="243421" y="2177"/>
                      <a:pt x="226731" y="0"/>
                      <a:pt x="211493" y="0"/>
                    </a:cubicBezTo>
                    <a:lnTo>
                      <a:pt x="211493" y="0"/>
                    </a:lnTo>
                    <a:close/>
                  </a:path>
                </a:pathLst>
              </a:custGeom>
              <a:solidFill>
                <a:schemeClr val="bg2"/>
              </a:solidFill>
              <a:ln w="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  <p:sp>
          <p:nvSpPr>
            <p:cNvPr id="241" name="גרפיקה 184">
              <a:extLst>
                <a:ext uri="{FF2B5EF4-FFF2-40B4-BE49-F238E27FC236}">
                  <a16:creationId xmlns:a16="http://schemas.microsoft.com/office/drawing/2014/main" id="{1309A839-7BFB-4C8D-B149-7569558EA2FE}"/>
                </a:ext>
              </a:extLst>
            </p:cNvPr>
            <p:cNvSpPr/>
            <p:nvPr/>
          </p:nvSpPr>
          <p:spPr>
            <a:xfrm>
              <a:off x="1695465" y="1411387"/>
              <a:ext cx="594855" cy="412163"/>
            </a:xfrm>
            <a:custGeom>
              <a:avLst/>
              <a:gdLst>
                <a:gd name="connsiteX0" fmla="*/ 475850 w 594855"/>
                <a:gd name="connsiteY0" fmla="*/ 412163 h 412163"/>
                <a:gd name="connsiteX1" fmla="*/ 436666 w 594855"/>
                <a:gd name="connsiteY1" fmla="*/ 391120 h 412163"/>
                <a:gd name="connsiteX2" fmla="*/ 430861 w 594855"/>
                <a:gd name="connsiteY2" fmla="*/ 380961 h 412163"/>
                <a:gd name="connsiteX3" fmla="*/ 386597 w 594855"/>
                <a:gd name="connsiteY3" fmla="*/ 330166 h 412163"/>
                <a:gd name="connsiteX4" fmla="*/ 343784 w 594855"/>
                <a:gd name="connsiteY4" fmla="*/ 296787 h 412163"/>
                <a:gd name="connsiteX5" fmla="*/ 282830 w 594855"/>
                <a:gd name="connsiteY5" fmla="*/ 248894 h 412163"/>
                <a:gd name="connsiteX6" fmla="*/ 282830 w 594855"/>
                <a:gd name="connsiteY6" fmla="*/ 248894 h 412163"/>
                <a:gd name="connsiteX7" fmla="*/ 212443 w 594855"/>
                <a:gd name="connsiteY7" fmla="*/ 254699 h 412163"/>
                <a:gd name="connsiteX8" fmla="*/ 135525 w 594855"/>
                <a:gd name="connsiteY8" fmla="*/ 260505 h 412163"/>
                <a:gd name="connsiteX9" fmla="*/ 82554 w 594855"/>
                <a:gd name="connsiteY9" fmla="*/ 278646 h 412163"/>
                <a:gd name="connsiteX10" fmla="*/ 57156 w 594855"/>
                <a:gd name="connsiteY10" fmla="*/ 285176 h 412163"/>
                <a:gd name="connsiteX11" fmla="*/ 20874 w 594855"/>
                <a:gd name="connsiteY11" fmla="*/ 264858 h 412163"/>
                <a:gd name="connsiteX12" fmla="*/ 11441 w 594855"/>
                <a:gd name="connsiteY12" fmla="*/ 231479 h 412163"/>
                <a:gd name="connsiteX13" fmla="*/ 7087 w 594855"/>
                <a:gd name="connsiteY13" fmla="*/ 214789 h 412163"/>
                <a:gd name="connsiteX14" fmla="*/ 10715 w 594855"/>
                <a:gd name="connsiteY14" fmla="*/ 166171 h 412163"/>
                <a:gd name="connsiteX15" fmla="*/ 44820 w 594855"/>
                <a:gd name="connsiteY15" fmla="*/ 149482 h 412163"/>
                <a:gd name="connsiteX16" fmla="*/ 58607 w 594855"/>
                <a:gd name="connsiteY16" fmla="*/ 151659 h 412163"/>
                <a:gd name="connsiteX17" fmla="*/ 86182 w 594855"/>
                <a:gd name="connsiteY17" fmla="*/ 163269 h 412163"/>
                <a:gd name="connsiteX18" fmla="*/ 155843 w 594855"/>
                <a:gd name="connsiteY18" fmla="*/ 179233 h 412163"/>
                <a:gd name="connsiteX19" fmla="*/ 168179 w 594855"/>
                <a:gd name="connsiteY19" fmla="*/ 179233 h 412163"/>
                <a:gd name="connsiteX20" fmla="*/ 188497 w 594855"/>
                <a:gd name="connsiteY20" fmla="*/ 178507 h 412163"/>
                <a:gd name="connsiteX21" fmla="*/ 174710 w 594855"/>
                <a:gd name="connsiteY21" fmla="*/ 169074 h 412163"/>
                <a:gd name="connsiteX22" fmla="*/ 121738 w 594855"/>
                <a:gd name="connsiteY22" fmla="*/ 134243 h 412163"/>
                <a:gd name="connsiteX23" fmla="*/ 97066 w 594855"/>
                <a:gd name="connsiteY23" fmla="*/ 124810 h 412163"/>
                <a:gd name="connsiteX24" fmla="*/ 83279 w 594855"/>
                <a:gd name="connsiteY24" fmla="*/ 120456 h 412163"/>
                <a:gd name="connsiteX25" fmla="*/ 45546 w 594855"/>
                <a:gd name="connsiteY25" fmla="*/ 93607 h 412163"/>
                <a:gd name="connsiteX26" fmla="*/ 39015 w 594855"/>
                <a:gd name="connsiteY26" fmla="*/ 60954 h 412163"/>
                <a:gd name="connsiteX27" fmla="*/ 57156 w 594855"/>
                <a:gd name="connsiteY27" fmla="*/ 32654 h 412163"/>
                <a:gd name="connsiteX28" fmla="*/ 71669 w 594855"/>
                <a:gd name="connsiteY28" fmla="*/ 28300 h 412163"/>
                <a:gd name="connsiteX29" fmla="*/ 81102 w 594855"/>
                <a:gd name="connsiteY29" fmla="*/ 22495 h 412163"/>
                <a:gd name="connsiteX30" fmla="*/ 91987 w 594855"/>
                <a:gd name="connsiteY30" fmla="*/ 9433 h 412163"/>
                <a:gd name="connsiteX31" fmla="*/ 115933 w 594855"/>
                <a:gd name="connsiteY31" fmla="*/ 0 h 412163"/>
                <a:gd name="connsiteX32" fmla="*/ 140605 w 594855"/>
                <a:gd name="connsiteY32" fmla="*/ 10159 h 412163"/>
                <a:gd name="connsiteX33" fmla="*/ 155118 w 594855"/>
                <a:gd name="connsiteY33" fmla="*/ 30477 h 412163"/>
                <a:gd name="connsiteX34" fmla="*/ 199382 w 594855"/>
                <a:gd name="connsiteY34" fmla="*/ 88528 h 412163"/>
                <a:gd name="connsiteX35" fmla="*/ 266866 w 594855"/>
                <a:gd name="connsiteY35" fmla="*/ 141500 h 412163"/>
                <a:gd name="connsiteX36" fmla="*/ 307502 w 594855"/>
                <a:gd name="connsiteY36" fmla="*/ 173428 h 412163"/>
                <a:gd name="connsiteX37" fmla="*/ 383694 w 594855"/>
                <a:gd name="connsiteY37" fmla="*/ 167623 h 412163"/>
                <a:gd name="connsiteX38" fmla="*/ 462063 w 594855"/>
                <a:gd name="connsiteY38" fmla="*/ 161818 h 412163"/>
                <a:gd name="connsiteX39" fmla="*/ 510681 w 594855"/>
                <a:gd name="connsiteY39" fmla="*/ 142225 h 412163"/>
                <a:gd name="connsiteX40" fmla="*/ 534627 w 594855"/>
                <a:gd name="connsiteY40" fmla="*/ 131341 h 412163"/>
                <a:gd name="connsiteX41" fmla="*/ 542609 w 594855"/>
                <a:gd name="connsiteY41" fmla="*/ 130615 h 412163"/>
                <a:gd name="connsiteX42" fmla="*/ 578165 w 594855"/>
                <a:gd name="connsiteY42" fmla="*/ 164720 h 412163"/>
                <a:gd name="connsiteX43" fmla="*/ 578165 w 594855"/>
                <a:gd name="connsiteY43" fmla="*/ 174154 h 412163"/>
                <a:gd name="connsiteX44" fmla="*/ 578165 w 594855"/>
                <a:gd name="connsiteY44" fmla="*/ 174879 h 412163"/>
                <a:gd name="connsiteX45" fmla="*/ 581794 w 594855"/>
                <a:gd name="connsiteY45" fmla="*/ 182861 h 412163"/>
                <a:gd name="connsiteX46" fmla="*/ 594855 w 594855"/>
                <a:gd name="connsiteY46" fmla="*/ 214064 h 412163"/>
                <a:gd name="connsiteX47" fmla="*/ 580342 w 594855"/>
                <a:gd name="connsiteY47" fmla="*/ 245266 h 412163"/>
                <a:gd name="connsiteX48" fmla="*/ 545512 w 594855"/>
                <a:gd name="connsiteY48" fmla="*/ 256876 h 412163"/>
                <a:gd name="connsiteX49" fmla="*/ 533901 w 594855"/>
                <a:gd name="connsiteY49" fmla="*/ 256151 h 412163"/>
                <a:gd name="connsiteX50" fmla="*/ 514309 w 594855"/>
                <a:gd name="connsiteY50" fmla="*/ 251797 h 412163"/>
                <a:gd name="connsiteX51" fmla="*/ 456258 w 594855"/>
                <a:gd name="connsiteY51" fmla="*/ 242364 h 412163"/>
                <a:gd name="connsiteX52" fmla="*/ 446825 w 594855"/>
                <a:gd name="connsiteY52" fmla="*/ 242364 h 412163"/>
                <a:gd name="connsiteX53" fmla="*/ 401835 w 594855"/>
                <a:gd name="connsiteY53" fmla="*/ 243815 h 412163"/>
                <a:gd name="connsiteX54" fmla="*/ 402561 w 594855"/>
                <a:gd name="connsiteY54" fmla="*/ 244541 h 412163"/>
                <a:gd name="connsiteX55" fmla="*/ 426507 w 594855"/>
                <a:gd name="connsiteY55" fmla="*/ 261956 h 412163"/>
                <a:gd name="connsiteX56" fmla="*/ 500522 w 594855"/>
                <a:gd name="connsiteY56" fmla="*/ 289530 h 412163"/>
                <a:gd name="connsiteX57" fmla="*/ 533176 w 594855"/>
                <a:gd name="connsiteY57" fmla="*/ 298964 h 412163"/>
                <a:gd name="connsiteX58" fmla="*/ 552768 w 594855"/>
                <a:gd name="connsiteY58" fmla="*/ 355563 h 412163"/>
                <a:gd name="connsiteX59" fmla="*/ 536804 w 594855"/>
                <a:gd name="connsiteY59" fmla="*/ 372253 h 412163"/>
                <a:gd name="connsiteX60" fmla="*/ 515035 w 594855"/>
                <a:gd name="connsiteY60" fmla="*/ 391845 h 412163"/>
                <a:gd name="connsiteX61" fmla="*/ 475850 w 594855"/>
                <a:gd name="connsiteY61" fmla="*/ 412163 h 412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94855" h="412163">
                  <a:moveTo>
                    <a:pt x="475850" y="412163"/>
                  </a:moveTo>
                  <a:cubicBezTo>
                    <a:pt x="460612" y="412163"/>
                    <a:pt x="445373" y="404181"/>
                    <a:pt x="436666" y="391120"/>
                  </a:cubicBezTo>
                  <a:cubicBezTo>
                    <a:pt x="434489" y="388217"/>
                    <a:pt x="432312" y="385315"/>
                    <a:pt x="430861" y="380961"/>
                  </a:cubicBezTo>
                  <a:cubicBezTo>
                    <a:pt x="422153" y="362820"/>
                    <a:pt x="409091" y="347581"/>
                    <a:pt x="386597" y="330166"/>
                  </a:cubicBezTo>
                  <a:cubicBezTo>
                    <a:pt x="372084" y="319281"/>
                    <a:pt x="358297" y="307671"/>
                    <a:pt x="343784" y="296787"/>
                  </a:cubicBezTo>
                  <a:cubicBezTo>
                    <a:pt x="323466" y="280823"/>
                    <a:pt x="303148" y="264858"/>
                    <a:pt x="282830" y="248894"/>
                  </a:cubicBezTo>
                  <a:cubicBezTo>
                    <a:pt x="282830" y="248894"/>
                    <a:pt x="282830" y="248894"/>
                    <a:pt x="282830" y="248894"/>
                  </a:cubicBezTo>
                  <a:cubicBezTo>
                    <a:pt x="259610" y="250346"/>
                    <a:pt x="236389" y="252523"/>
                    <a:pt x="212443" y="254699"/>
                  </a:cubicBezTo>
                  <a:cubicBezTo>
                    <a:pt x="187046" y="256876"/>
                    <a:pt x="160923" y="259053"/>
                    <a:pt x="135525" y="260505"/>
                  </a:cubicBezTo>
                  <a:cubicBezTo>
                    <a:pt x="116659" y="261956"/>
                    <a:pt x="99969" y="269938"/>
                    <a:pt x="82554" y="278646"/>
                  </a:cubicBezTo>
                  <a:cubicBezTo>
                    <a:pt x="73120" y="282999"/>
                    <a:pt x="65138" y="285176"/>
                    <a:pt x="57156" y="285176"/>
                  </a:cubicBezTo>
                  <a:cubicBezTo>
                    <a:pt x="43369" y="285176"/>
                    <a:pt x="31759" y="278646"/>
                    <a:pt x="20874" y="264858"/>
                  </a:cubicBezTo>
                  <a:cubicBezTo>
                    <a:pt x="13618" y="255425"/>
                    <a:pt x="9990" y="244541"/>
                    <a:pt x="11441" y="231479"/>
                  </a:cubicBezTo>
                  <a:cubicBezTo>
                    <a:pt x="12167" y="225674"/>
                    <a:pt x="10715" y="220594"/>
                    <a:pt x="7087" y="214789"/>
                  </a:cubicBezTo>
                  <a:cubicBezTo>
                    <a:pt x="-5974" y="193020"/>
                    <a:pt x="1282" y="176330"/>
                    <a:pt x="10715" y="166171"/>
                  </a:cubicBezTo>
                  <a:cubicBezTo>
                    <a:pt x="20149" y="155287"/>
                    <a:pt x="31759" y="149482"/>
                    <a:pt x="44820" y="149482"/>
                  </a:cubicBezTo>
                  <a:cubicBezTo>
                    <a:pt x="49174" y="149482"/>
                    <a:pt x="54254" y="150207"/>
                    <a:pt x="58607" y="151659"/>
                  </a:cubicBezTo>
                  <a:cubicBezTo>
                    <a:pt x="68766" y="154561"/>
                    <a:pt x="78200" y="158189"/>
                    <a:pt x="86182" y="163269"/>
                  </a:cubicBezTo>
                  <a:cubicBezTo>
                    <a:pt x="105774" y="174154"/>
                    <a:pt x="128269" y="179233"/>
                    <a:pt x="155843" y="179233"/>
                  </a:cubicBezTo>
                  <a:cubicBezTo>
                    <a:pt x="160197" y="179233"/>
                    <a:pt x="163825" y="179233"/>
                    <a:pt x="168179" y="179233"/>
                  </a:cubicBezTo>
                  <a:cubicBezTo>
                    <a:pt x="174710" y="179233"/>
                    <a:pt x="181966" y="178507"/>
                    <a:pt x="188497" y="178507"/>
                  </a:cubicBezTo>
                  <a:cubicBezTo>
                    <a:pt x="184143" y="175605"/>
                    <a:pt x="179064" y="171977"/>
                    <a:pt x="174710" y="169074"/>
                  </a:cubicBezTo>
                  <a:cubicBezTo>
                    <a:pt x="157294" y="157464"/>
                    <a:pt x="139879" y="145128"/>
                    <a:pt x="121738" y="134243"/>
                  </a:cubicBezTo>
                  <a:cubicBezTo>
                    <a:pt x="114482" y="129889"/>
                    <a:pt x="106500" y="127713"/>
                    <a:pt x="97066" y="124810"/>
                  </a:cubicBezTo>
                  <a:cubicBezTo>
                    <a:pt x="92713" y="123359"/>
                    <a:pt x="87633" y="121907"/>
                    <a:pt x="83279" y="120456"/>
                  </a:cubicBezTo>
                  <a:cubicBezTo>
                    <a:pt x="65864" y="113925"/>
                    <a:pt x="53528" y="105943"/>
                    <a:pt x="45546" y="93607"/>
                  </a:cubicBezTo>
                  <a:cubicBezTo>
                    <a:pt x="39015" y="84174"/>
                    <a:pt x="36838" y="72564"/>
                    <a:pt x="39015" y="60954"/>
                  </a:cubicBezTo>
                  <a:cubicBezTo>
                    <a:pt x="41192" y="49343"/>
                    <a:pt x="47723" y="39185"/>
                    <a:pt x="57156" y="32654"/>
                  </a:cubicBezTo>
                  <a:cubicBezTo>
                    <a:pt x="62236" y="29026"/>
                    <a:pt x="68041" y="28300"/>
                    <a:pt x="71669" y="28300"/>
                  </a:cubicBezTo>
                  <a:cubicBezTo>
                    <a:pt x="76023" y="28300"/>
                    <a:pt x="78925" y="26123"/>
                    <a:pt x="81102" y="22495"/>
                  </a:cubicBezTo>
                  <a:cubicBezTo>
                    <a:pt x="84730" y="16690"/>
                    <a:pt x="88359" y="12336"/>
                    <a:pt x="91987" y="9433"/>
                  </a:cubicBezTo>
                  <a:cubicBezTo>
                    <a:pt x="99243" y="3628"/>
                    <a:pt x="107225" y="0"/>
                    <a:pt x="115933" y="0"/>
                  </a:cubicBezTo>
                  <a:cubicBezTo>
                    <a:pt x="124641" y="0"/>
                    <a:pt x="133348" y="3628"/>
                    <a:pt x="140605" y="10159"/>
                  </a:cubicBezTo>
                  <a:cubicBezTo>
                    <a:pt x="146410" y="15238"/>
                    <a:pt x="152215" y="21769"/>
                    <a:pt x="155118" y="30477"/>
                  </a:cubicBezTo>
                  <a:cubicBezTo>
                    <a:pt x="162374" y="52246"/>
                    <a:pt x="176161" y="71113"/>
                    <a:pt x="199382" y="88528"/>
                  </a:cubicBezTo>
                  <a:cubicBezTo>
                    <a:pt x="221876" y="105943"/>
                    <a:pt x="245097" y="124084"/>
                    <a:pt x="266866" y="141500"/>
                  </a:cubicBezTo>
                  <a:cubicBezTo>
                    <a:pt x="280653" y="152384"/>
                    <a:pt x="293715" y="162543"/>
                    <a:pt x="307502" y="173428"/>
                  </a:cubicBezTo>
                  <a:cubicBezTo>
                    <a:pt x="332899" y="171251"/>
                    <a:pt x="358297" y="169800"/>
                    <a:pt x="383694" y="167623"/>
                  </a:cubicBezTo>
                  <a:cubicBezTo>
                    <a:pt x="409817" y="165446"/>
                    <a:pt x="435940" y="163269"/>
                    <a:pt x="462063" y="161818"/>
                  </a:cubicBezTo>
                  <a:cubicBezTo>
                    <a:pt x="477302" y="160366"/>
                    <a:pt x="491814" y="154561"/>
                    <a:pt x="510681" y="142225"/>
                  </a:cubicBezTo>
                  <a:cubicBezTo>
                    <a:pt x="518663" y="137146"/>
                    <a:pt x="526645" y="133518"/>
                    <a:pt x="534627" y="131341"/>
                  </a:cubicBezTo>
                  <a:cubicBezTo>
                    <a:pt x="537530" y="130615"/>
                    <a:pt x="540432" y="130615"/>
                    <a:pt x="542609" y="130615"/>
                  </a:cubicBezTo>
                  <a:cubicBezTo>
                    <a:pt x="561476" y="130615"/>
                    <a:pt x="576714" y="145128"/>
                    <a:pt x="578165" y="164720"/>
                  </a:cubicBezTo>
                  <a:cubicBezTo>
                    <a:pt x="578165" y="167623"/>
                    <a:pt x="578165" y="170525"/>
                    <a:pt x="578165" y="174154"/>
                  </a:cubicBezTo>
                  <a:lnTo>
                    <a:pt x="578165" y="174879"/>
                  </a:lnTo>
                  <a:cubicBezTo>
                    <a:pt x="578165" y="178507"/>
                    <a:pt x="578891" y="180684"/>
                    <a:pt x="581794" y="182861"/>
                  </a:cubicBezTo>
                  <a:cubicBezTo>
                    <a:pt x="590501" y="190843"/>
                    <a:pt x="594855" y="201728"/>
                    <a:pt x="594855" y="214064"/>
                  </a:cubicBezTo>
                  <a:cubicBezTo>
                    <a:pt x="594855" y="226400"/>
                    <a:pt x="589050" y="238010"/>
                    <a:pt x="580342" y="245266"/>
                  </a:cubicBezTo>
                  <a:cubicBezTo>
                    <a:pt x="570909" y="253248"/>
                    <a:pt x="559299" y="256876"/>
                    <a:pt x="545512" y="256876"/>
                  </a:cubicBezTo>
                  <a:cubicBezTo>
                    <a:pt x="541883" y="256876"/>
                    <a:pt x="538255" y="256876"/>
                    <a:pt x="533901" y="256151"/>
                  </a:cubicBezTo>
                  <a:cubicBezTo>
                    <a:pt x="526645" y="255425"/>
                    <a:pt x="520114" y="253974"/>
                    <a:pt x="514309" y="251797"/>
                  </a:cubicBezTo>
                  <a:cubicBezTo>
                    <a:pt x="497619" y="245266"/>
                    <a:pt x="478753" y="242364"/>
                    <a:pt x="456258" y="242364"/>
                  </a:cubicBezTo>
                  <a:cubicBezTo>
                    <a:pt x="453355" y="242364"/>
                    <a:pt x="449727" y="242364"/>
                    <a:pt x="446825" y="242364"/>
                  </a:cubicBezTo>
                  <a:cubicBezTo>
                    <a:pt x="431586" y="243089"/>
                    <a:pt x="417073" y="243089"/>
                    <a:pt x="401835" y="243815"/>
                  </a:cubicBezTo>
                  <a:cubicBezTo>
                    <a:pt x="401835" y="243815"/>
                    <a:pt x="402561" y="244541"/>
                    <a:pt x="402561" y="244541"/>
                  </a:cubicBezTo>
                  <a:cubicBezTo>
                    <a:pt x="410543" y="250346"/>
                    <a:pt x="418525" y="256151"/>
                    <a:pt x="426507" y="261956"/>
                  </a:cubicBezTo>
                  <a:cubicBezTo>
                    <a:pt x="448276" y="277920"/>
                    <a:pt x="472222" y="287353"/>
                    <a:pt x="500522" y="289530"/>
                  </a:cubicBezTo>
                  <a:cubicBezTo>
                    <a:pt x="510681" y="290256"/>
                    <a:pt x="522291" y="293884"/>
                    <a:pt x="533176" y="298964"/>
                  </a:cubicBezTo>
                  <a:cubicBezTo>
                    <a:pt x="552768" y="308397"/>
                    <a:pt x="562201" y="335971"/>
                    <a:pt x="552768" y="355563"/>
                  </a:cubicBezTo>
                  <a:cubicBezTo>
                    <a:pt x="549865" y="362094"/>
                    <a:pt x="543335" y="368625"/>
                    <a:pt x="536804" y="372253"/>
                  </a:cubicBezTo>
                  <a:cubicBezTo>
                    <a:pt x="528096" y="376607"/>
                    <a:pt x="520840" y="383138"/>
                    <a:pt x="515035" y="391845"/>
                  </a:cubicBezTo>
                  <a:cubicBezTo>
                    <a:pt x="504876" y="404907"/>
                    <a:pt x="491089" y="412163"/>
                    <a:pt x="475850" y="412163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grpSp>
          <p:nvGrpSpPr>
            <p:cNvPr id="250" name="גרפיקה 184">
              <a:extLst>
                <a:ext uri="{FF2B5EF4-FFF2-40B4-BE49-F238E27FC236}">
                  <a16:creationId xmlns:a16="http://schemas.microsoft.com/office/drawing/2014/main" id="{DF67408E-4308-4A21-AD7C-DEE714FA6CC1}"/>
                </a:ext>
              </a:extLst>
            </p:cNvPr>
            <p:cNvGrpSpPr/>
            <p:nvPr/>
          </p:nvGrpSpPr>
          <p:grpSpPr>
            <a:xfrm>
              <a:off x="1899429" y="1330841"/>
              <a:ext cx="133833" cy="113199"/>
              <a:chOff x="1899429" y="1330841"/>
              <a:chExt cx="133833" cy="113199"/>
            </a:xfrm>
          </p:grpSpPr>
          <p:sp>
            <p:nvSpPr>
              <p:cNvPr id="270" name="גרפיקה 184">
                <a:extLst>
                  <a:ext uri="{FF2B5EF4-FFF2-40B4-BE49-F238E27FC236}">
                    <a16:creationId xmlns:a16="http://schemas.microsoft.com/office/drawing/2014/main" id="{D56822C4-C052-46BA-AC10-BD483178E67C}"/>
                  </a:ext>
                </a:extLst>
              </p:cNvPr>
              <p:cNvSpPr/>
              <p:nvPr/>
            </p:nvSpPr>
            <p:spPr>
              <a:xfrm>
                <a:off x="1914331" y="1344628"/>
                <a:ext cx="104367" cy="84899"/>
              </a:xfrm>
              <a:custGeom>
                <a:avLst/>
                <a:gdLst>
                  <a:gd name="connsiteX0" fmla="*/ 58159 w 104367"/>
                  <a:gd name="connsiteY0" fmla="*/ 84900 h 84899"/>
                  <a:gd name="connsiteX1" fmla="*/ 9541 w 104367"/>
                  <a:gd name="connsiteY1" fmla="*/ 66033 h 84899"/>
                  <a:gd name="connsiteX2" fmla="*/ 108 w 104367"/>
                  <a:gd name="connsiteY2" fmla="*/ 39185 h 84899"/>
                  <a:gd name="connsiteX3" fmla="*/ 19700 w 104367"/>
                  <a:gd name="connsiteY3" fmla="*/ 4354 h 84899"/>
                  <a:gd name="connsiteX4" fmla="*/ 32036 w 104367"/>
                  <a:gd name="connsiteY4" fmla="*/ 0 h 84899"/>
                  <a:gd name="connsiteX5" fmla="*/ 36390 w 104367"/>
                  <a:gd name="connsiteY5" fmla="*/ 726 h 84899"/>
                  <a:gd name="connsiteX6" fmla="*/ 46549 w 104367"/>
                  <a:gd name="connsiteY6" fmla="*/ 2903 h 84899"/>
                  <a:gd name="connsiteX7" fmla="*/ 49452 w 104367"/>
                  <a:gd name="connsiteY7" fmla="*/ 3628 h 84899"/>
                  <a:gd name="connsiteX8" fmla="*/ 51629 w 104367"/>
                  <a:gd name="connsiteY8" fmla="*/ 4354 h 84899"/>
                  <a:gd name="connsiteX9" fmla="*/ 95167 w 104367"/>
                  <a:gd name="connsiteY9" fmla="*/ 26849 h 84899"/>
                  <a:gd name="connsiteX10" fmla="*/ 100972 w 104367"/>
                  <a:gd name="connsiteY10" fmla="*/ 58051 h 84899"/>
                  <a:gd name="connsiteX11" fmla="*/ 60336 w 104367"/>
                  <a:gd name="connsiteY11" fmla="*/ 84900 h 84899"/>
                  <a:gd name="connsiteX12" fmla="*/ 58159 w 104367"/>
                  <a:gd name="connsiteY12" fmla="*/ 84900 h 8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4367" h="84899">
                    <a:moveTo>
                      <a:pt x="58159" y="84900"/>
                    </a:moveTo>
                    <a:cubicBezTo>
                      <a:pt x="34939" y="84174"/>
                      <a:pt x="20426" y="78369"/>
                      <a:pt x="9541" y="66033"/>
                    </a:cubicBezTo>
                    <a:cubicBezTo>
                      <a:pt x="2285" y="58051"/>
                      <a:pt x="-618" y="49343"/>
                      <a:pt x="108" y="39185"/>
                    </a:cubicBezTo>
                    <a:cubicBezTo>
                      <a:pt x="2285" y="24672"/>
                      <a:pt x="8816" y="13062"/>
                      <a:pt x="19700" y="4354"/>
                    </a:cubicBezTo>
                    <a:cubicBezTo>
                      <a:pt x="23329" y="1451"/>
                      <a:pt x="27682" y="0"/>
                      <a:pt x="32036" y="0"/>
                    </a:cubicBezTo>
                    <a:cubicBezTo>
                      <a:pt x="33488" y="0"/>
                      <a:pt x="34939" y="0"/>
                      <a:pt x="36390" y="726"/>
                    </a:cubicBezTo>
                    <a:cubicBezTo>
                      <a:pt x="40018" y="1451"/>
                      <a:pt x="43647" y="2177"/>
                      <a:pt x="46549" y="2903"/>
                    </a:cubicBezTo>
                    <a:lnTo>
                      <a:pt x="49452" y="3628"/>
                    </a:lnTo>
                    <a:lnTo>
                      <a:pt x="51629" y="4354"/>
                    </a:lnTo>
                    <a:cubicBezTo>
                      <a:pt x="69044" y="10885"/>
                      <a:pt x="83557" y="15964"/>
                      <a:pt x="95167" y="26849"/>
                    </a:cubicBezTo>
                    <a:cubicBezTo>
                      <a:pt x="105326" y="36282"/>
                      <a:pt x="106777" y="45715"/>
                      <a:pt x="100972" y="58051"/>
                    </a:cubicBezTo>
                    <a:cubicBezTo>
                      <a:pt x="91539" y="76192"/>
                      <a:pt x="79203" y="84900"/>
                      <a:pt x="60336" y="84900"/>
                    </a:cubicBezTo>
                    <a:cubicBezTo>
                      <a:pt x="60336" y="84900"/>
                      <a:pt x="58885" y="84900"/>
                      <a:pt x="58159" y="849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199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277" name="גרפיקה 184">
                <a:extLst>
                  <a:ext uri="{FF2B5EF4-FFF2-40B4-BE49-F238E27FC236}">
                    <a16:creationId xmlns:a16="http://schemas.microsoft.com/office/drawing/2014/main" id="{BA97962C-C010-4CDC-96DC-04B2392127BF}"/>
                  </a:ext>
                </a:extLst>
              </p:cNvPr>
              <p:cNvSpPr/>
              <p:nvPr/>
            </p:nvSpPr>
            <p:spPr>
              <a:xfrm>
                <a:off x="1899429" y="1330841"/>
                <a:ext cx="133833" cy="113199"/>
              </a:xfrm>
              <a:custGeom>
                <a:avLst/>
                <a:gdLst>
                  <a:gd name="connsiteX0" fmla="*/ 47664 w 133833"/>
                  <a:gd name="connsiteY0" fmla="*/ 29026 h 113199"/>
                  <a:gd name="connsiteX1" fmla="*/ 49841 w 133833"/>
                  <a:gd name="connsiteY1" fmla="*/ 29026 h 113199"/>
                  <a:gd name="connsiteX2" fmla="*/ 59274 w 133833"/>
                  <a:gd name="connsiteY2" fmla="*/ 31203 h 113199"/>
                  <a:gd name="connsiteX3" fmla="*/ 60725 w 133833"/>
                  <a:gd name="connsiteY3" fmla="*/ 31928 h 113199"/>
                  <a:gd name="connsiteX4" fmla="*/ 61451 w 133833"/>
                  <a:gd name="connsiteY4" fmla="*/ 32654 h 113199"/>
                  <a:gd name="connsiteX5" fmla="*/ 99910 w 133833"/>
                  <a:gd name="connsiteY5" fmla="*/ 52246 h 113199"/>
                  <a:gd name="connsiteX6" fmla="*/ 102087 w 133833"/>
                  <a:gd name="connsiteY6" fmla="*/ 66033 h 113199"/>
                  <a:gd name="connsiteX7" fmla="*/ 74513 w 133833"/>
                  <a:gd name="connsiteY7" fmla="*/ 84900 h 113199"/>
                  <a:gd name="connsiteX8" fmla="*/ 72336 w 133833"/>
                  <a:gd name="connsiteY8" fmla="*/ 84900 h 113199"/>
                  <a:gd name="connsiteX9" fmla="*/ 33151 w 133833"/>
                  <a:gd name="connsiteY9" fmla="*/ 71113 h 113199"/>
                  <a:gd name="connsiteX10" fmla="*/ 28072 w 133833"/>
                  <a:gd name="connsiteY10" fmla="*/ 56600 h 113199"/>
                  <a:gd name="connsiteX11" fmla="*/ 42585 w 133833"/>
                  <a:gd name="connsiteY11" fmla="*/ 31203 h 113199"/>
                  <a:gd name="connsiteX12" fmla="*/ 47664 w 133833"/>
                  <a:gd name="connsiteY12" fmla="*/ 29026 h 113199"/>
                  <a:gd name="connsiteX13" fmla="*/ 47664 w 133833"/>
                  <a:gd name="connsiteY13" fmla="*/ 0 h 113199"/>
                  <a:gd name="connsiteX14" fmla="*/ 25895 w 133833"/>
                  <a:gd name="connsiteY14" fmla="*/ 7256 h 113199"/>
                  <a:gd name="connsiteX15" fmla="*/ 497 w 133833"/>
                  <a:gd name="connsiteY15" fmla="*/ 51520 h 113199"/>
                  <a:gd name="connsiteX16" fmla="*/ 13559 w 133833"/>
                  <a:gd name="connsiteY16" fmla="*/ 89979 h 113199"/>
                  <a:gd name="connsiteX17" fmla="*/ 72336 w 133833"/>
                  <a:gd name="connsiteY17" fmla="*/ 113200 h 113199"/>
                  <a:gd name="connsiteX18" fmla="*/ 75238 w 133833"/>
                  <a:gd name="connsiteY18" fmla="*/ 113200 h 113199"/>
                  <a:gd name="connsiteX19" fmla="*/ 128936 w 133833"/>
                  <a:gd name="connsiteY19" fmla="*/ 78369 h 113199"/>
                  <a:gd name="connsiteX20" fmla="*/ 120228 w 133833"/>
                  <a:gd name="connsiteY20" fmla="*/ 30477 h 113199"/>
                  <a:gd name="connsiteX21" fmla="*/ 68708 w 133833"/>
                  <a:gd name="connsiteY21" fmla="*/ 3628 h 113199"/>
                  <a:gd name="connsiteX22" fmla="*/ 54195 w 133833"/>
                  <a:gd name="connsiteY22" fmla="*/ 726 h 113199"/>
                  <a:gd name="connsiteX23" fmla="*/ 47664 w 133833"/>
                  <a:gd name="connsiteY23" fmla="*/ 0 h 113199"/>
                  <a:gd name="connsiteX24" fmla="*/ 47664 w 133833"/>
                  <a:gd name="connsiteY24" fmla="*/ 0 h 11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3833" h="113199">
                    <a:moveTo>
                      <a:pt x="47664" y="29026"/>
                    </a:moveTo>
                    <a:cubicBezTo>
                      <a:pt x="48390" y="29026"/>
                      <a:pt x="49115" y="29026"/>
                      <a:pt x="49841" y="29026"/>
                    </a:cubicBezTo>
                    <a:cubicBezTo>
                      <a:pt x="53469" y="29751"/>
                      <a:pt x="56372" y="30477"/>
                      <a:pt x="59274" y="31203"/>
                    </a:cubicBezTo>
                    <a:lnTo>
                      <a:pt x="60725" y="31928"/>
                    </a:lnTo>
                    <a:lnTo>
                      <a:pt x="61451" y="32654"/>
                    </a:lnTo>
                    <a:cubicBezTo>
                      <a:pt x="78141" y="38459"/>
                      <a:pt x="91202" y="43538"/>
                      <a:pt x="99910" y="52246"/>
                    </a:cubicBezTo>
                    <a:cubicBezTo>
                      <a:pt x="105715" y="57326"/>
                      <a:pt x="105715" y="59502"/>
                      <a:pt x="102087" y="66033"/>
                    </a:cubicBezTo>
                    <a:cubicBezTo>
                      <a:pt x="94105" y="81997"/>
                      <a:pt x="85397" y="84900"/>
                      <a:pt x="74513" y="84900"/>
                    </a:cubicBezTo>
                    <a:cubicBezTo>
                      <a:pt x="73787" y="84900"/>
                      <a:pt x="73061" y="84900"/>
                      <a:pt x="72336" y="84900"/>
                    </a:cubicBezTo>
                    <a:cubicBezTo>
                      <a:pt x="53469" y="84174"/>
                      <a:pt x="41859" y="79820"/>
                      <a:pt x="33151" y="71113"/>
                    </a:cubicBezTo>
                    <a:cubicBezTo>
                      <a:pt x="27346" y="64582"/>
                      <a:pt x="27346" y="60228"/>
                      <a:pt x="28072" y="56600"/>
                    </a:cubicBezTo>
                    <a:cubicBezTo>
                      <a:pt x="29523" y="45715"/>
                      <a:pt x="34602" y="37733"/>
                      <a:pt x="42585" y="31203"/>
                    </a:cubicBezTo>
                    <a:cubicBezTo>
                      <a:pt x="45487" y="29026"/>
                      <a:pt x="46213" y="29026"/>
                      <a:pt x="47664" y="29026"/>
                    </a:cubicBezTo>
                    <a:moveTo>
                      <a:pt x="47664" y="0"/>
                    </a:moveTo>
                    <a:cubicBezTo>
                      <a:pt x="39682" y="0"/>
                      <a:pt x="32426" y="2177"/>
                      <a:pt x="25895" y="7256"/>
                    </a:cubicBezTo>
                    <a:cubicBezTo>
                      <a:pt x="11382" y="18141"/>
                      <a:pt x="3400" y="33379"/>
                      <a:pt x="497" y="51520"/>
                    </a:cubicBezTo>
                    <a:cubicBezTo>
                      <a:pt x="-1680" y="66033"/>
                      <a:pt x="3400" y="79095"/>
                      <a:pt x="13559" y="89979"/>
                    </a:cubicBezTo>
                    <a:cubicBezTo>
                      <a:pt x="29523" y="107395"/>
                      <a:pt x="49841" y="112474"/>
                      <a:pt x="72336" y="113200"/>
                    </a:cubicBezTo>
                    <a:cubicBezTo>
                      <a:pt x="73061" y="113200"/>
                      <a:pt x="74513" y="113200"/>
                      <a:pt x="75238" y="113200"/>
                    </a:cubicBezTo>
                    <a:cubicBezTo>
                      <a:pt x="100636" y="113200"/>
                      <a:pt x="117325" y="100864"/>
                      <a:pt x="128936" y="78369"/>
                    </a:cubicBezTo>
                    <a:cubicBezTo>
                      <a:pt x="137643" y="60228"/>
                      <a:pt x="134741" y="44264"/>
                      <a:pt x="120228" y="30477"/>
                    </a:cubicBezTo>
                    <a:cubicBezTo>
                      <a:pt x="106441" y="16690"/>
                      <a:pt x="88300" y="10885"/>
                      <a:pt x="68708" y="3628"/>
                    </a:cubicBezTo>
                    <a:cubicBezTo>
                      <a:pt x="65079" y="2903"/>
                      <a:pt x="60000" y="1451"/>
                      <a:pt x="54195" y="726"/>
                    </a:cubicBezTo>
                    <a:cubicBezTo>
                      <a:pt x="52018" y="0"/>
                      <a:pt x="49841" y="0"/>
                      <a:pt x="47664" y="0"/>
                    </a:cubicBezTo>
                    <a:lnTo>
                      <a:pt x="47664" y="0"/>
                    </a:lnTo>
                    <a:close/>
                  </a:path>
                </a:pathLst>
              </a:custGeom>
              <a:solidFill>
                <a:schemeClr val="bg2"/>
              </a:solidFill>
              <a:ln w="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  <p:grpSp>
          <p:nvGrpSpPr>
            <p:cNvPr id="251" name="גרפיקה 184">
              <a:extLst>
                <a:ext uri="{FF2B5EF4-FFF2-40B4-BE49-F238E27FC236}">
                  <a16:creationId xmlns:a16="http://schemas.microsoft.com/office/drawing/2014/main" id="{812E6BAD-47C5-4467-92DC-E249E760D1E5}"/>
                </a:ext>
              </a:extLst>
            </p:cNvPr>
            <p:cNvGrpSpPr/>
            <p:nvPr/>
          </p:nvGrpSpPr>
          <p:grpSpPr>
            <a:xfrm>
              <a:off x="2075367" y="1388892"/>
              <a:ext cx="129350" cy="111748"/>
              <a:chOff x="2075367" y="1388892"/>
              <a:chExt cx="129350" cy="111748"/>
            </a:xfrm>
          </p:grpSpPr>
          <p:sp>
            <p:nvSpPr>
              <p:cNvPr id="256" name="גרפיקה 184">
                <a:extLst>
                  <a:ext uri="{FF2B5EF4-FFF2-40B4-BE49-F238E27FC236}">
                    <a16:creationId xmlns:a16="http://schemas.microsoft.com/office/drawing/2014/main" id="{86D607B9-1972-4D19-8D36-A40D35AAEE08}"/>
                  </a:ext>
                </a:extLst>
              </p:cNvPr>
              <p:cNvSpPr/>
              <p:nvPr/>
            </p:nvSpPr>
            <p:spPr>
              <a:xfrm>
                <a:off x="2090210" y="1403404"/>
                <a:ext cx="100729" cy="82722"/>
              </a:xfrm>
              <a:custGeom>
                <a:avLst/>
                <a:gdLst>
                  <a:gd name="connsiteX0" fmla="*/ 60787 w 100729"/>
                  <a:gd name="connsiteY0" fmla="*/ 82723 h 82722"/>
                  <a:gd name="connsiteX1" fmla="*/ 31036 w 100729"/>
                  <a:gd name="connsiteY1" fmla="*/ 74741 h 82722"/>
                  <a:gd name="connsiteX2" fmla="*/ 5639 w 100729"/>
                  <a:gd name="connsiteY2" fmla="*/ 53697 h 82722"/>
                  <a:gd name="connsiteX3" fmla="*/ 4188 w 100729"/>
                  <a:gd name="connsiteY3" fmla="*/ 12336 h 82722"/>
                  <a:gd name="connsiteX4" fmla="*/ 25231 w 100729"/>
                  <a:gd name="connsiteY4" fmla="*/ 0 h 82722"/>
                  <a:gd name="connsiteX5" fmla="*/ 70221 w 100729"/>
                  <a:gd name="connsiteY5" fmla="*/ 5805 h 82722"/>
                  <a:gd name="connsiteX6" fmla="*/ 76026 w 100729"/>
                  <a:gd name="connsiteY6" fmla="*/ 7256 h 82722"/>
                  <a:gd name="connsiteX7" fmla="*/ 100698 w 100729"/>
                  <a:gd name="connsiteY7" fmla="*/ 39185 h 82722"/>
                  <a:gd name="connsiteX8" fmla="*/ 68770 w 100729"/>
                  <a:gd name="connsiteY8" fmla="*/ 81997 h 82722"/>
                  <a:gd name="connsiteX9" fmla="*/ 60787 w 100729"/>
                  <a:gd name="connsiteY9" fmla="*/ 82723 h 82722"/>
                  <a:gd name="connsiteX10" fmla="*/ 60787 w 100729"/>
                  <a:gd name="connsiteY10" fmla="*/ 82723 h 8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0729" h="82722">
                    <a:moveTo>
                      <a:pt x="60787" y="82723"/>
                    </a:moveTo>
                    <a:cubicBezTo>
                      <a:pt x="51354" y="82723"/>
                      <a:pt x="41921" y="79820"/>
                      <a:pt x="31036" y="74741"/>
                    </a:cubicBezTo>
                    <a:cubicBezTo>
                      <a:pt x="17975" y="68210"/>
                      <a:pt x="9993" y="62405"/>
                      <a:pt x="5639" y="53697"/>
                    </a:cubicBezTo>
                    <a:cubicBezTo>
                      <a:pt x="-1618" y="39910"/>
                      <a:pt x="-1618" y="26123"/>
                      <a:pt x="4188" y="12336"/>
                    </a:cubicBezTo>
                    <a:cubicBezTo>
                      <a:pt x="5639" y="9433"/>
                      <a:pt x="9267" y="0"/>
                      <a:pt x="25231" y="0"/>
                    </a:cubicBezTo>
                    <a:cubicBezTo>
                      <a:pt x="38293" y="0"/>
                      <a:pt x="63690" y="4354"/>
                      <a:pt x="70221" y="5805"/>
                    </a:cubicBezTo>
                    <a:lnTo>
                      <a:pt x="76026" y="7256"/>
                    </a:lnTo>
                    <a:cubicBezTo>
                      <a:pt x="94167" y="13062"/>
                      <a:pt x="99972" y="20318"/>
                      <a:pt x="100698" y="39185"/>
                    </a:cubicBezTo>
                    <a:cubicBezTo>
                      <a:pt x="101423" y="63131"/>
                      <a:pt x="89813" y="78369"/>
                      <a:pt x="68770" y="81997"/>
                    </a:cubicBezTo>
                    <a:cubicBezTo>
                      <a:pt x="65867" y="81997"/>
                      <a:pt x="62964" y="82723"/>
                      <a:pt x="60787" y="82723"/>
                    </a:cubicBezTo>
                    <a:cubicBezTo>
                      <a:pt x="60787" y="82723"/>
                      <a:pt x="60787" y="82723"/>
                      <a:pt x="60787" y="8272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199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269" name="גרפיקה 184">
                <a:extLst>
                  <a:ext uri="{FF2B5EF4-FFF2-40B4-BE49-F238E27FC236}">
                    <a16:creationId xmlns:a16="http://schemas.microsoft.com/office/drawing/2014/main" id="{E87E2BBE-E42E-476A-9678-191FA9E02C78}"/>
                  </a:ext>
                </a:extLst>
              </p:cNvPr>
              <p:cNvSpPr/>
              <p:nvPr/>
            </p:nvSpPr>
            <p:spPr>
              <a:xfrm>
                <a:off x="2075367" y="1388892"/>
                <a:ext cx="129350" cy="111748"/>
              </a:xfrm>
              <a:custGeom>
                <a:avLst/>
                <a:gdLst>
                  <a:gd name="connsiteX0" fmla="*/ 40074 w 129350"/>
                  <a:gd name="connsiteY0" fmla="*/ 29026 h 111748"/>
                  <a:gd name="connsiteX1" fmla="*/ 40074 w 129350"/>
                  <a:gd name="connsiteY1" fmla="*/ 29026 h 111748"/>
                  <a:gd name="connsiteX2" fmla="*/ 81436 w 129350"/>
                  <a:gd name="connsiteY2" fmla="*/ 34105 h 111748"/>
                  <a:gd name="connsiteX3" fmla="*/ 82162 w 129350"/>
                  <a:gd name="connsiteY3" fmla="*/ 34105 h 111748"/>
                  <a:gd name="connsiteX4" fmla="*/ 83613 w 129350"/>
                  <a:gd name="connsiteY4" fmla="*/ 34831 h 111748"/>
                  <a:gd name="connsiteX5" fmla="*/ 86515 w 129350"/>
                  <a:gd name="connsiteY5" fmla="*/ 35556 h 111748"/>
                  <a:gd name="connsiteX6" fmla="*/ 100303 w 129350"/>
                  <a:gd name="connsiteY6" fmla="*/ 54423 h 111748"/>
                  <a:gd name="connsiteX7" fmla="*/ 80710 w 129350"/>
                  <a:gd name="connsiteY7" fmla="*/ 82723 h 111748"/>
                  <a:gd name="connsiteX8" fmla="*/ 74905 w 129350"/>
                  <a:gd name="connsiteY8" fmla="*/ 83449 h 111748"/>
                  <a:gd name="connsiteX9" fmla="*/ 51685 w 129350"/>
                  <a:gd name="connsiteY9" fmla="*/ 76918 h 111748"/>
                  <a:gd name="connsiteX10" fmla="*/ 32818 w 129350"/>
                  <a:gd name="connsiteY10" fmla="*/ 62405 h 111748"/>
                  <a:gd name="connsiteX11" fmla="*/ 31367 w 129350"/>
                  <a:gd name="connsiteY11" fmla="*/ 33379 h 111748"/>
                  <a:gd name="connsiteX12" fmla="*/ 40074 w 129350"/>
                  <a:gd name="connsiteY12" fmla="*/ 29026 h 111748"/>
                  <a:gd name="connsiteX13" fmla="*/ 40074 w 129350"/>
                  <a:gd name="connsiteY13" fmla="*/ 0 h 111748"/>
                  <a:gd name="connsiteX14" fmla="*/ 5244 w 129350"/>
                  <a:gd name="connsiteY14" fmla="*/ 21044 h 111748"/>
                  <a:gd name="connsiteX15" fmla="*/ 7421 w 129350"/>
                  <a:gd name="connsiteY15" fmla="*/ 74741 h 111748"/>
                  <a:gd name="connsiteX16" fmla="*/ 39349 w 129350"/>
                  <a:gd name="connsiteY16" fmla="*/ 102315 h 111748"/>
                  <a:gd name="connsiteX17" fmla="*/ 75631 w 129350"/>
                  <a:gd name="connsiteY17" fmla="*/ 111749 h 111748"/>
                  <a:gd name="connsiteX18" fmla="*/ 85790 w 129350"/>
                  <a:gd name="connsiteY18" fmla="*/ 111023 h 111748"/>
                  <a:gd name="connsiteX19" fmla="*/ 129328 w 129350"/>
                  <a:gd name="connsiteY19" fmla="*/ 53697 h 111748"/>
                  <a:gd name="connsiteX20" fmla="*/ 94497 w 129350"/>
                  <a:gd name="connsiteY20" fmla="*/ 7982 h 111748"/>
                  <a:gd name="connsiteX21" fmla="*/ 90144 w 129350"/>
                  <a:gd name="connsiteY21" fmla="*/ 6531 h 111748"/>
                  <a:gd name="connsiteX22" fmla="*/ 40074 w 129350"/>
                  <a:gd name="connsiteY22" fmla="*/ 0 h 111748"/>
                  <a:gd name="connsiteX23" fmla="*/ 40074 w 129350"/>
                  <a:gd name="connsiteY23" fmla="*/ 0 h 111748"/>
                  <a:gd name="connsiteX24" fmla="*/ 40074 w 129350"/>
                  <a:gd name="connsiteY24" fmla="*/ 0 h 111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9350" h="111748">
                    <a:moveTo>
                      <a:pt x="40074" y="29026"/>
                    </a:moveTo>
                    <a:lnTo>
                      <a:pt x="40074" y="29026"/>
                    </a:lnTo>
                    <a:cubicBezTo>
                      <a:pt x="51685" y="29026"/>
                      <a:pt x="74905" y="32654"/>
                      <a:pt x="81436" y="34105"/>
                    </a:cubicBezTo>
                    <a:lnTo>
                      <a:pt x="82162" y="34105"/>
                    </a:lnTo>
                    <a:lnTo>
                      <a:pt x="83613" y="34831"/>
                    </a:lnTo>
                    <a:lnTo>
                      <a:pt x="86515" y="35556"/>
                    </a:lnTo>
                    <a:cubicBezTo>
                      <a:pt x="98851" y="39185"/>
                      <a:pt x="100303" y="41361"/>
                      <a:pt x="100303" y="54423"/>
                    </a:cubicBezTo>
                    <a:cubicBezTo>
                      <a:pt x="101028" y="70387"/>
                      <a:pt x="94497" y="79820"/>
                      <a:pt x="80710" y="82723"/>
                    </a:cubicBezTo>
                    <a:cubicBezTo>
                      <a:pt x="78533" y="82723"/>
                      <a:pt x="77082" y="83449"/>
                      <a:pt x="74905" y="83449"/>
                    </a:cubicBezTo>
                    <a:cubicBezTo>
                      <a:pt x="67649" y="83449"/>
                      <a:pt x="60392" y="81272"/>
                      <a:pt x="51685" y="76918"/>
                    </a:cubicBezTo>
                    <a:cubicBezTo>
                      <a:pt x="42251" y="71838"/>
                      <a:pt x="34995" y="67484"/>
                      <a:pt x="32818" y="62405"/>
                    </a:cubicBezTo>
                    <a:cubicBezTo>
                      <a:pt x="27739" y="52246"/>
                      <a:pt x="27739" y="42813"/>
                      <a:pt x="31367" y="33379"/>
                    </a:cubicBezTo>
                    <a:cubicBezTo>
                      <a:pt x="32818" y="30477"/>
                      <a:pt x="33544" y="29026"/>
                      <a:pt x="40074" y="29026"/>
                    </a:cubicBezTo>
                    <a:moveTo>
                      <a:pt x="40074" y="0"/>
                    </a:moveTo>
                    <a:cubicBezTo>
                      <a:pt x="24836" y="0"/>
                      <a:pt x="11775" y="6531"/>
                      <a:pt x="5244" y="21044"/>
                    </a:cubicBezTo>
                    <a:cubicBezTo>
                      <a:pt x="-2738" y="39185"/>
                      <a:pt x="-1287" y="57326"/>
                      <a:pt x="7421" y="74741"/>
                    </a:cubicBezTo>
                    <a:cubicBezTo>
                      <a:pt x="13951" y="88528"/>
                      <a:pt x="26287" y="95784"/>
                      <a:pt x="39349" y="102315"/>
                    </a:cubicBezTo>
                    <a:cubicBezTo>
                      <a:pt x="50959" y="108120"/>
                      <a:pt x="62569" y="111749"/>
                      <a:pt x="75631" y="111749"/>
                    </a:cubicBezTo>
                    <a:cubicBezTo>
                      <a:pt x="79259" y="111749"/>
                      <a:pt x="82162" y="111749"/>
                      <a:pt x="85790" y="111023"/>
                    </a:cubicBezTo>
                    <a:cubicBezTo>
                      <a:pt x="113364" y="106669"/>
                      <a:pt x="130054" y="84174"/>
                      <a:pt x="129328" y="53697"/>
                    </a:cubicBezTo>
                    <a:cubicBezTo>
                      <a:pt x="128602" y="28300"/>
                      <a:pt x="119169" y="15238"/>
                      <a:pt x="94497" y="7982"/>
                    </a:cubicBezTo>
                    <a:cubicBezTo>
                      <a:pt x="93046" y="7256"/>
                      <a:pt x="91595" y="7256"/>
                      <a:pt x="90144" y="6531"/>
                    </a:cubicBezTo>
                    <a:cubicBezTo>
                      <a:pt x="90869" y="5805"/>
                      <a:pt x="57490" y="0"/>
                      <a:pt x="40074" y="0"/>
                    </a:cubicBezTo>
                    <a:cubicBezTo>
                      <a:pt x="40800" y="0"/>
                      <a:pt x="40074" y="0"/>
                      <a:pt x="40074" y="0"/>
                    </a:cubicBezTo>
                    <a:lnTo>
                      <a:pt x="40074" y="0"/>
                    </a:lnTo>
                    <a:close/>
                  </a:path>
                </a:pathLst>
              </a:custGeom>
              <a:solidFill>
                <a:schemeClr val="bg2"/>
              </a:solidFill>
              <a:ln w="7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3">
            <a:extLst>
              <a:ext uri="{FF2B5EF4-FFF2-40B4-BE49-F238E27FC236}">
                <a16:creationId xmlns:a16="http://schemas.microsoft.com/office/drawing/2014/main" id="{32102BD5-612A-4E5F-967F-824DE10DED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4"/>
          <a:stretch/>
        </p:blipFill>
        <p:spPr>
          <a:xfrm>
            <a:off x="2524125" y="974775"/>
            <a:ext cx="4095750" cy="38168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itle 2">
            <a:extLst>
              <a:ext uri="{FF2B5EF4-FFF2-40B4-BE49-F238E27FC236}">
                <a16:creationId xmlns:a16="http://schemas.microsoft.com/office/drawing/2014/main" id="{49BD18A0-093A-44E7-AF47-B660B9EE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12375"/>
            <a:ext cx="8064000" cy="662400"/>
          </a:xfrm>
        </p:spPr>
        <p:txBody>
          <a:bodyPr/>
          <a:lstStyle/>
          <a:p>
            <a:r>
              <a:rPr lang="he-IL" dirty="0"/>
              <a:t>משימות פתוחות (</a:t>
            </a:r>
            <a:r>
              <a:rPr lang="en-US" dirty="0"/>
              <a:t>Backlog</a:t>
            </a:r>
            <a:r>
              <a:rPr lang="he-I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8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285938-8F12-4458-B3F0-4F0E49BE5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339129"/>
            <a:ext cx="8064000" cy="31182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1600" b="1" dirty="0">
                <a:solidFill>
                  <a:schemeClr val="accent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שדרוג גרסה </a:t>
            </a:r>
            <a:r>
              <a:rPr lang="he-IL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של תוכנה, כשמו, מוסיף יכולת חדשה או תוספת ליכולת קיימת.</a:t>
            </a:r>
            <a:br>
              <a:rPr lang="en-US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</a:br>
            <a:endParaRPr lang="he-IL" sz="16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על מנת לשחרר כמה שיותר מהר למשתמשים תוספות חדשות </a:t>
            </a:r>
            <a:br>
              <a:rPr lang="en-US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</a:br>
            <a:r>
              <a:rPr lang="he-IL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(</a:t>
            </a:r>
            <a:r>
              <a:rPr lang="en-US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Time To Market</a:t>
            </a:r>
            <a:r>
              <a:rPr lang="he-IL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) הוחלט לעבוד על שדרוגי גרסה (</a:t>
            </a:r>
            <a:r>
              <a:rPr lang="en-US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Software version update</a:t>
            </a:r>
            <a:r>
              <a:rPr lang="he-IL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)</a:t>
            </a:r>
            <a:br>
              <a:rPr lang="en-US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</a:br>
            <a:br>
              <a:rPr lang="en-US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</a:br>
            <a:endParaRPr lang="en-US" sz="16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16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במהלך השבועות הקרובים נשחרר </a:t>
            </a:r>
            <a:r>
              <a:rPr lang="he-IL" sz="1600" b="1" dirty="0">
                <a:solidFill>
                  <a:schemeClr val="bg2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3 גרסאות חדשות</a:t>
            </a:r>
            <a:r>
              <a:rPr lang="he-IL" sz="16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:</a:t>
            </a:r>
          </a:p>
          <a:p>
            <a:pPr marL="952500" lvl="1" indent="-457200" algn="r">
              <a:buFont typeface="Courier New" panose="02070309020205020404" pitchFamily="49" charset="0"/>
              <a:buChar char="o"/>
            </a:pPr>
            <a:r>
              <a:rPr lang="en-US" sz="14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V1.0.1</a:t>
            </a:r>
            <a:r>
              <a:rPr lang="he-IL" sz="14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- הנחת תשתית ל</a:t>
            </a:r>
            <a:r>
              <a:rPr lang="he-IL" sz="1400" b="1" dirty="0">
                <a:solidFill>
                  <a:schemeClr val="accent3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ניהול גרסאות ותיקון באגים </a:t>
            </a:r>
            <a:r>
              <a:rPr lang="he-IL" sz="14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קריטיים למשתמשים</a:t>
            </a:r>
          </a:p>
          <a:p>
            <a:pPr marL="952500" lvl="1" indent="-457200" algn="r">
              <a:buFont typeface="Courier New" panose="02070309020205020404" pitchFamily="49" charset="0"/>
              <a:buChar char="o"/>
            </a:pPr>
            <a:r>
              <a:rPr lang="en-US" sz="14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V1.0.2</a:t>
            </a:r>
            <a:r>
              <a:rPr lang="he-IL" sz="14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- </a:t>
            </a:r>
            <a:r>
              <a:rPr lang="he-IL" sz="14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מענה לדרישה </a:t>
            </a:r>
            <a:r>
              <a:rPr lang="he-IL" sz="1400" b="1" dirty="0">
                <a:solidFill>
                  <a:schemeClr val="accent2">
                    <a:lumMod val="75000"/>
                  </a:schemeClr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לשמור את נתוני האלבומים והתמונות </a:t>
            </a:r>
            <a:r>
              <a:rPr lang="he-IL" sz="14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בין ריצה לריצה של האפליקציה</a:t>
            </a:r>
          </a:p>
          <a:p>
            <a:pPr marL="952500" lvl="1" indent="-457200" algn="r">
              <a:buFont typeface="Courier New" panose="02070309020205020404" pitchFamily="49" charset="0"/>
              <a:buChar char="o"/>
            </a:pPr>
            <a:r>
              <a:rPr lang="en-US" sz="14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V1.0.3</a:t>
            </a:r>
            <a:r>
              <a:rPr lang="he-IL" sz="14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– תוספות נוספות על גבי האפליקציה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25ECC0-8837-4397-A188-6BEC4889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שדרוגים וגרסאות</a:t>
            </a:r>
            <a:endParaRPr lang="en-US" dirty="0"/>
          </a:p>
        </p:txBody>
      </p:sp>
      <p:sp>
        <p:nvSpPr>
          <p:cNvPr id="24" name="Google Shape;197;p19">
            <a:extLst>
              <a:ext uri="{FF2B5EF4-FFF2-40B4-BE49-F238E27FC236}">
                <a16:creationId xmlns:a16="http://schemas.microsoft.com/office/drawing/2014/main" id="{C94DFCAD-88BB-4CD7-A151-4F63C64AF8F1}"/>
              </a:ext>
            </a:extLst>
          </p:cNvPr>
          <p:cNvSpPr txBox="1">
            <a:spLocks/>
          </p:cNvSpPr>
          <p:nvPr/>
        </p:nvSpPr>
        <p:spPr>
          <a:xfrm>
            <a:off x="8390566" y="657596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200">
                <a:solidFill>
                  <a:schemeClr val="accent1"/>
                </a:solidFill>
              </a:rPr>
              <a:t>מטרה</a:t>
            </a:r>
            <a:endParaRPr lang="he-IL" sz="1200" dirty="0">
              <a:solidFill>
                <a:schemeClr val="accent1"/>
              </a:solidFill>
            </a:endParaRPr>
          </a:p>
        </p:txBody>
      </p:sp>
      <p:grpSp>
        <p:nvGrpSpPr>
          <p:cNvPr id="25" name="קבוצה 164">
            <a:extLst>
              <a:ext uri="{FF2B5EF4-FFF2-40B4-BE49-F238E27FC236}">
                <a16:creationId xmlns:a16="http://schemas.microsoft.com/office/drawing/2014/main" id="{37823046-B053-412E-B594-8708C67A6CBD}"/>
              </a:ext>
            </a:extLst>
          </p:cNvPr>
          <p:cNvGrpSpPr/>
          <p:nvPr/>
        </p:nvGrpSpPr>
        <p:grpSpPr>
          <a:xfrm>
            <a:off x="8376745" y="53638"/>
            <a:ext cx="694982" cy="694982"/>
            <a:chOff x="4690570" y="1124070"/>
            <a:chExt cx="694982" cy="694982"/>
          </a:xfrm>
        </p:grpSpPr>
        <p:sp>
          <p:nvSpPr>
            <p:cNvPr id="26" name="גרפיקה 250">
              <a:extLst>
                <a:ext uri="{FF2B5EF4-FFF2-40B4-BE49-F238E27FC236}">
                  <a16:creationId xmlns:a16="http://schemas.microsoft.com/office/drawing/2014/main" id="{E7B9AAB4-CD35-47E6-B708-CADE3958300F}"/>
                </a:ext>
              </a:extLst>
            </p:cNvPr>
            <p:cNvSpPr/>
            <p:nvPr/>
          </p:nvSpPr>
          <p:spPr>
            <a:xfrm>
              <a:off x="4751003" y="1184503"/>
              <a:ext cx="566562" cy="566562"/>
            </a:xfrm>
            <a:custGeom>
              <a:avLst/>
              <a:gdLst>
                <a:gd name="connsiteX0" fmla="*/ 566562 w 566562"/>
                <a:gd name="connsiteY0" fmla="*/ 283281 h 566562"/>
                <a:gd name="connsiteX1" fmla="*/ 283281 w 566562"/>
                <a:gd name="connsiteY1" fmla="*/ 566562 h 566562"/>
                <a:gd name="connsiteX2" fmla="*/ 0 w 566562"/>
                <a:gd name="connsiteY2" fmla="*/ 283281 h 566562"/>
                <a:gd name="connsiteX3" fmla="*/ 283281 w 566562"/>
                <a:gd name="connsiteY3" fmla="*/ 0 h 566562"/>
                <a:gd name="connsiteX4" fmla="*/ 566562 w 566562"/>
                <a:gd name="connsiteY4" fmla="*/ 283281 h 56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562" h="566562">
                  <a:moveTo>
                    <a:pt x="566562" y="283281"/>
                  </a:moveTo>
                  <a:cubicBezTo>
                    <a:pt x="566562" y="439733"/>
                    <a:pt x="439733" y="566562"/>
                    <a:pt x="283281" y="566562"/>
                  </a:cubicBezTo>
                  <a:cubicBezTo>
                    <a:pt x="126829" y="566562"/>
                    <a:pt x="0" y="439733"/>
                    <a:pt x="0" y="283281"/>
                  </a:cubicBezTo>
                  <a:cubicBezTo>
                    <a:pt x="0" y="126829"/>
                    <a:pt x="126829" y="0"/>
                    <a:pt x="283281" y="0"/>
                  </a:cubicBezTo>
                  <a:cubicBezTo>
                    <a:pt x="439733" y="0"/>
                    <a:pt x="566562" y="126829"/>
                    <a:pt x="566562" y="283281"/>
                  </a:cubicBezTo>
                  <a:close/>
                </a:path>
              </a:pathLst>
            </a:custGeom>
            <a:noFill/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7" name="גרפיקה 250">
              <a:extLst>
                <a:ext uri="{FF2B5EF4-FFF2-40B4-BE49-F238E27FC236}">
                  <a16:creationId xmlns:a16="http://schemas.microsoft.com/office/drawing/2014/main" id="{542A6553-49ED-4F8D-83F6-C89D3A34E0C7}"/>
                </a:ext>
              </a:extLst>
            </p:cNvPr>
            <p:cNvSpPr/>
            <p:nvPr/>
          </p:nvSpPr>
          <p:spPr>
            <a:xfrm>
              <a:off x="5038061" y="1124070"/>
              <a:ext cx="7554" cy="143529"/>
            </a:xfrm>
            <a:custGeom>
              <a:avLst/>
              <a:gdLst>
                <a:gd name="connsiteX0" fmla="*/ 0 w 7554"/>
                <a:gd name="connsiteY0" fmla="*/ 0 h 143529"/>
                <a:gd name="connsiteX1" fmla="*/ 0 w 7554"/>
                <a:gd name="connsiteY1" fmla="*/ 143529 h 14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54" h="143529">
                  <a:moveTo>
                    <a:pt x="0" y="0"/>
                  </a:moveTo>
                  <a:lnTo>
                    <a:pt x="0" y="143529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8" name="גרפיקה 250">
              <a:extLst>
                <a:ext uri="{FF2B5EF4-FFF2-40B4-BE49-F238E27FC236}">
                  <a16:creationId xmlns:a16="http://schemas.microsoft.com/office/drawing/2014/main" id="{EA4B3102-0760-4732-906B-A807B3BB9E2A}"/>
                </a:ext>
              </a:extLst>
            </p:cNvPr>
            <p:cNvSpPr/>
            <p:nvPr/>
          </p:nvSpPr>
          <p:spPr>
            <a:xfrm>
              <a:off x="5038061" y="1667969"/>
              <a:ext cx="7554" cy="151083"/>
            </a:xfrm>
            <a:custGeom>
              <a:avLst/>
              <a:gdLst>
                <a:gd name="connsiteX0" fmla="*/ 0 w 7554"/>
                <a:gd name="connsiteY0" fmla="*/ 0 h 151083"/>
                <a:gd name="connsiteX1" fmla="*/ 0 w 7554"/>
                <a:gd name="connsiteY1" fmla="*/ 151083 h 15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54" h="151083">
                  <a:moveTo>
                    <a:pt x="0" y="0"/>
                  </a:moveTo>
                  <a:lnTo>
                    <a:pt x="0" y="151083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9" name="גרפיקה 250">
              <a:extLst>
                <a:ext uri="{FF2B5EF4-FFF2-40B4-BE49-F238E27FC236}">
                  <a16:creationId xmlns:a16="http://schemas.microsoft.com/office/drawing/2014/main" id="{0B12A180-94A5-4C82-8B1D-3CED65CE2F94}"/>
                </a:ext>
              </a:extLst>
            </p:cNvPr>
            <p:cNvSpPr/>
            <p:nvPr/>
          </p:nvSpPr>
          <p:spPr>
            <a:xfrm>
              <a:off x="5234469" y="1471561"/>
              <a:ext cx="151083" cy="7554"/>
            </a:xfrm>
            <a:custGeom>
              <a:avLst/>
              <a:gdLst>
                <a:gd name="connsiteX0" fmla="*/ 151083 w 151083"/>
                <a:gd name="connsiteY0" fmla="*/ 0 h 7554"/>
                <a:gd name="connsiteX1" fmla="*/ 0 w 151083"/>
                <a:gd name="connsiteY1" fmla="*/ 0 h 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1083" h="7554">
                  <a:moveTo>
                    <a:pt x="151083" y="0"/>
                  </a:moveTo>
                  <a:lnTo>
                    <a:pt x="0" y="0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0" name="גרפיקה 250">
              <a:extLst>
                <a:ext uri="{FF2B5EF4-FFF2-40B4-BE49-F238E27FC236}">
                  <a16:creationId xmlns:a16="http://schemas.microsoft.com/office/drawing/2014/main" id="{C4D92120-1791-4FA6-B33D-1744F2C25EAC}"/>
                </a:ext>
              </a:extLst>
            </p:cNvPr>
            <p:cNvSpPr/>
            <p:nvPr/>
          </p:nvSpPr>
          <p:spPr>
            <a:xfrm>
              <a:off x="4690570" y="1471561"/>
              <a:ext cx="143529" cy="7554"/>
            </a:xfrm>
            <a:custGeom>
              <a:avLst/>
              <a:gdLst>
                <a:gd name="connsiteX0" fmla="*/ 143529 w 143529"/>
                <a:gd name="connsiteY0" fmla="*/ 0 h 7554"/>
                <a:gd name="connsiteX1" fmla="*/ 0 w 143529"/>
                <a:gd name="connsiteY1" fmla="*/ 0 h 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529" h="7554">
                  <a:moveTo>
                    <a:pt x="143529" y="0"/>
                  </a:moveTo>
                  <a:lnTo>
                    <a:pt x="0" y="0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1" name="גרפיקה 250">
              <a:extLst>
                <a:ext uri="{FF2B5EF4-FFF2-40B4-BE49-F238E27FC236}">
                  <a16:creationId xmlns:a16="http://schemas.microsoft.com/office/drawing/2014/main" id="{6BA0C693-D681-48CD-9B1F-83FD199C9C8A}"/>
                </a:ext>
              </a:extLst>
            </p:cNvPr>
            <p:cNvSpPr/>
            <p:nvPr/>
          </p:nvSpPr>
          <p:spPr>
            <a:xfrm>
              <a:off x="4834099" y="1267599"/>
              <a:ext cx="400370" cy="400370"/>
            </a:xfrm>
            <a:custGeom>
              <a:avLst/>
              <a:gdLst>
                <a:gd name="connsiteX0" fmla="*/ 400371 w 400370"/>
                <a:gd name="connsiteY0" fmla="*/ 200185 h 400370"/>
                <a:gd name="connsiteX1" fmla="*/ 200185 w 400370"/>
                <a:gd name="connsiteY1" fmla="*/ 400371 h 400370"/>
                <a:gd name="connsiteX2" fmla="*/ 0 w 400370"/>
                <a:gd name="connsiteY2" fmla="*/ 200185 h 400370"/>
                <a:gd name="connsiteX3" fmla="*/ 200185 w 400370"/>
                <a:gd name="connsiteY3" fmla="*/ 0 h 400370"/>
                <a:gd name="connsiteX4" fmla="*/ 400371 w 400370"/>
                <a:gd name="connsiteY4" fmla="*/ 200185 h 40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370" h="400370">
                  <a:moveTo>
                    <a:pt x="400371" y="200185"/>
                  </a:moveTo>
                  <a:cubicBezTo>
                    <a:pt x="400371" y="310745"/>
                    <a:pt x="310745" y="400371"/>
                    <a:pt x="200185" y="400371"/>
                  </a:cubicBezTo>
                  <a:cubicBezTo>
                    <a:pt x="89626" y="400371"/>
                    <a:pt x="0" y="310745"/>
                    <a:pt x="0" y="200185"/>
                  </a:cubicBezTo>
                  <a:cubicBezTo>
                    <a:pt x="0" y="89626"/>
                    <a:pt x="89626" y="0"/>
                    <a:pt x="200185" y="0"/>
                  </a:cubicBezTo>
                  <a:cubicBezTo>
                    <a:pt x="310745" y="0"/>
                    <a:pt x="400371" y="89626"/>
                    <a:pt x="400371" y="200185"/>
                  </a:cubicBezTo>
                  <a:close/>
                </a:path>
              </a:pathLst>
            </a:custGeom>
            <a:solidFill>
              <a:srgbClr val="FFFFFF"/>
            </a:solidFill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2" name="גרפיקה 250">
              <a:extLst>
                <a:ext uri="{FF2B5EF4-FFF2-40B4-BE49-F238E27FC236}">
                  <a16:creationId xmlns:a16="http://schemas.microsoft.com/office/drawing/2014/main" id="{18428A96-7F95-437B-B752-601E24979B17}"/>
                </a:ext>
              </a:extLst>
            </p:cNvPr>
            <p:cNvSpPr/>
            <p:nvPr/>
          </p:nvSpPr>
          <p:spPr>
            <a:xfrm>
              <a:off x="5038061" y="1365803"/>
              <a:ext cx="7554" cy="203962"/>
            </a:xfrm>
            <a:custGeom>
              <a:avLst/>
              <a:gdLst>
                <a:gd name="connsiteX0" fmla="*/ 0 w 7554"/>
                <a:gd name="connsiteY0" fmla="*/ 0 h 203962"/>
                <a:gd name="connsiteX1" fmla="*/ 0 w 7554"/>
                <a:gd name="connsiteY1" fmla="*/ 203962 h 20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54" h="203962">
                  <a:moveTo>
                    <a:pt x="0" y="0"/>
                  </a:moveTo>
                  <a:lnTo>
                    <a:pt x="0" y="203962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3" name="גרפיקה 250">
              <a:extLst>
                <a:ext uri="{FF2B5EF4-FFF2-40B4-BE49-F238E27FC236}">
                  <a16:creationId xmlns:a16="http://schemas.microsoft.com/office/drawing/2014/main" id="{DC37227B-09C2-48F8-BA69-3DB3004154B1}"/>
                </a:ext>
              </a:extLst>
            </p:cNvPr>
            <p:cNvSpPr/>
            <p:nvPr/>
          </p:nvSpPr>
          <p:spPr>
            <a:xfrm>
              <a:off x="4936080" y="1467784"/>
              <a:ext cx="203962" cy="7554"/>
            </a:xfrm>
            <a:custGeom>
              <a:avLst/>
              <a:gdLst>
                <a:gd name="connsiteX0" fmla="*/ 203962 w 203962"/>
                <a:gd name="connsiteY0" fmla="*/ 0 h 7554"/>
                <a:gd name="connsiteX1" fmla="*/ 0 w 203962"/>
                <a:gd name="connsiteY1" fmla="*/ 0 h 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962" h="7554">
                  <a:moveTo>
                    <a:pt x="203962" y="0"/>
                  </a:moveTo>
                  <a:lnTo>
                    <a:pt x="0" y="0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4" name="גרפיקה 250">
              <a:extLst>
                <a:ext uri="{FF2B5EF4-FFF2-40B4-BE49-F238E27FC236}">
                  <a16:creationId xmlns:a16="http://schemas.microsoft.com/office/drawing/2014/main" id="{03B706FD-B8B7-4E4E-AB98-D108D895543D}"/>
                </a:ext>
              </a:extLst>
            </p:cNvPr>
            <p:cNvSpPr/>
            <p:nvPr/>
          </p:nvSpPr>
          <p:spPr>
            <a:xfrm>
              <a:off x="4985182" y="1418682"/>
              <a:ext cx="105758" cy="105758"/>
            </a:xfrm>
            <a:custGeom>
              <a:avLst/>
              <a:gdLst>
                <a:gd name="connsiteX0" fmla="*/ 105758 w 105758"/>
                <a:gd name="connsiteY0" fmla="*/ 52879 h 105758"/>
                <a:gd name="connsiteX1" fmla="*/ 52879 w 105758"/>
                <a:gd name="connsiteY1" fmla="*/ 105758 h 105758"/>
                <a:gd name="connsiteX2" fmla="*/ 0 w 105758"/>
                <a:gd name="connsiteY2" fmla="*/ 52879 h 105758"/>
                <a:gd name="connsiteX3" fmla="*/ 52879 w 105758"/>
                <a:gd name="connsiteY3" fmla="*/ 0 h 105758"/>
                <a:gd name="connsiteX4" fmla="*/ 105758 w 105758"/>
                <a:gd name="connsiteY4" fmla="*/ 52879 h 10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58" h="105758">
                  <a:moveTo>
                    <a:pt x="105758" y="52879"/>
                  </a:moveTo>
                  <a:cubicBezTo>
                    <a:pt x="105758" y="82083"/>
                    <a:pt x="82083" y="105758"/>
                    <a:pt x="52879" y="105758"/>
                  </a:cubicBezTo>
                  <a:cubicBezTo>
                    <a:pt x="23675" y="105758"/>
                    <a:pt x="0" y="82083"/>
                    <a:pt x="0" y="52879"/>
                  </a:cubicBezTo>
                  <a:cubicBezTo>
                    <a:pt x="0" y="23675"/>
                    <a:pt x="23675" y="0"/>
                    <a:pt x="52879" y="0"/>
                  </a:cubicBezTo>
                  <a:cubicBezTo>
                    <a:pt x="82083" y="0"/>
                    <a:pt x="105758" y="23675"/>
                    <a:pt x="105758" y="52879"/>
                  </a:cubicBezTo>
                  <a:close/>
                </a:path>
              </a:pathLst>
            </a:custGeom>
            <a:solidFill>
              <a:schemeClr val="accent2"/>
            </a:solidFill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293479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ctrTitle"/>
          </p:nvPr>
        </p:nvSpPr>
        <p:spPr>
          <a:xfrm>
            <a:off x="3923347" y="891473"/>
            <a:ext cx="5005500" cy="1454700"/>
          </a:xfr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Gallery</a:t>
            </a:r>
            <a:endParaRPr lang="he-IL" dirty="0"/>
          </a:p>
        </p:txBody>
      </p:sp>
      <p:sp>
        <p:nvSpPr>
          <p:cNvPr id="245" name="Google Shape;245;p20"/>
          <p:cNvSpPr txBox="1">
            <a:spLocks noGrp="1"/>
          </p:cNvSpPr>
          <p:nvPr>
            <p:ph type="subTitle" idx="1"/>
          </p:nvPr>
        </p:nvSpPr>
        <p:spPr>
          <a:xfrm>
            <a:off x="3923460" y="1113180"/>
            <a:ext cx="5005387" cy="323850"/>
          </a:xfr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None/>
            </a:pPr>
            <a:r>
              <a:rPr lang="he-IL" dirty="0"/>
              <a:t>שיעור 1</a:t>
            </a:r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4294967295"/>
          </p:nvPr>
        </p:nvSpPr>
        <p:spPr>
          <a:xfrm>
            <a:off x="2934327" y="4283075"/>
            <a:ext cx="1033662" cy="344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dirty="0">
                <a:solidFill>
                  <a:schemeClr val="accent1"/>
                </a:solidFill>
              </a:rPr>
              <a:t>גלריה - הסבר טכני</a:t>
            </a:r>
            <a:endParaRPr sz="1400" dirty="0">
              <a:solidFill>
                <a:schemeClr val="accent1"/>
              </a:solidFill>
            </a:endParaRPr>
          </a:p>
        </p:txBody>
      </p:sp>
      <p:cxnSp>
        <p:nvCxnSpPr>
          <p:cNvPr id="243" name="Google Shape;243;p20"/>
          <p:cNvCxnSpPr>
            <a:cxnSpLocks/>
            <a:endCxn id="244" idx="6"/>
          </p:cNvCxnSpPr>
          <p:nvPr/>
        </p:nvCxnSpPr>
        <p:spPr>
          <a:xfrm flipH="1">
            <a:off x="5728844" y="4107553"/>
            <a:ext cx="3415156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20"/>
          <p:cNvSpPr/>
          <p:nvPr/>
        </p:nvSpPr>
        <p:spPr>
          <a:xfrm>
            <a:off x="5656844" y="4071553"/>
            <a:ext cx="72000" cy="72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6" name="Google Shape;246;p20"/>
          <p:cNvSpPr/>
          <p:nvPr/>
        </p:nvSpPr>
        <p:spPr>
          <a:xfrm>
            <a:off x="3415158" y="4071553"/>
            <a:ext cx="72000" cy="72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7825280" y="4071553"/>
            <a:ext cx="72000" cy="72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" name="Google Shape;248;p20">
            <a:extLst>
              <a:ext uri="{FF2B5EF4-FFF2-40B4-BE49-F238E27FC236}">
                <a16:creationId xmlns:a16="http://schemas.microsoft.com/office/drawing/2014/main" id="{FCB40179-4BA3-4066-8E1A-EFED1A9B2785}"/>
              </a:ext>
            </a:extLst>
          </p:cNvPr>
          <p:cNvSpPr txBox="1">
            <a:spLocks/>
          </p:cNvSpPr>
          <p:nvPr/>
        </p:nvSpPr>
        <p:spPr>
          <a:xfrm>
            <a:off x="7383665" y="4283075"/>
            <a:ext cx="98425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23850" algn="l" rtl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>
              <a:buFont typeface="Arimo"/>
              <a:buNone/>
            </a:pPr>
            <a:r>
              <a:rPr lang="he-IL" sz="1400" dirty="0">
                <a:solidFill>
                  <a:schemeClr val="accent1"/>
                </a:solidFill>
              </a:rPr>
              <a:t>אפליקציית הגלריה</a:t>
            </a:r>
          </a:p>
        </p:txBody>
      </p:sp>
      <p:sp>
        <p:nvSpPr>
          <p:cNvPr id="23" name="Google Shape;251;p20">
            <a:extLst>
              <a:ext uri="{FF2B5EF4-FFF2-40B4-BE49-F238E27FC236}">
                <a16:creationId xmlns:a16="http://schemas.microsoft.com/office/drawing/2014/main" id="{9B7EE631-F5F3-4163-A777-7E865A3C34CB}"/>
              </a:ext>
            </a:extLst>
          </p:cNvPr>
          <p:cNvSpPr txBox="1">
            <a:spLocks/>
          </p:cNvSpPr>
          <p:nvPr/>
        </p:nvSpPr>
        <p:spPr>
          <a:xfrm>
            <a:off x="860055" y="4283075"/>
            <a:ext cx="98425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23850" algn="l" rtl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>
              <a:buFont typeface="Arimo"/>
              <a:buNone/>
            </a:pPr>
            <a:r>
              <a:rPr lang="he-IL" sz="1400" dirty="0">
                <a:solidFill>
                  <a:schemeClr val="accent1"/>
                </a:solidFill>
              </a:rPr>
              <a:t>סיכום</a:t>
            </a:r>
          </a:p>
        </p:txBody>
      </p:sp>
      <p:sp>
        <p:nvSpPr>
          <p:cNvPr id="25" name="Google Shape;253;p20">
            <a:extLst>
              <a:ext uri="{FF2B5EF4-FFF2-40B4-BE49-F238E27FC236}">
                <a16:creationId xmlns:a16="http://schemas.microsoft.com/office/drawing/2014/main" id="{3C4131CD-C78F-4856-B121-6D7F534DDEB4}"/>
              </a:ext>
            </a:extLst>
          </p:cNvPr>
          <p:cNvSpPr/>
          <p:nvPr/>
        </p:nvSpPr>
        <p:spPr>
          <a:xfrm>
            <a:off x="1328595" y="4078813"/>
            <a:ext cx="72000" cy="72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תמונה 4">
            <a:extLst>
              <a:ext uri="{FF2B5EF4-FFF2-40B4-BE49-F238E27FC236}">
                <a16:creationId xmlns:a16="http://schemas.microsoft.com/office/drawing/2014/main" id="{40698E57-1E82-4D3D-8294-41F58F6EA68E}"/>
              </a:ext>
            </a:extLst>
          </p:cNvPr>
          <p:cNvPicPr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5" y="786337"/>
            <a:ext cx="5985862" cy="1862193"/>
          </a:xfrm>
          <a:prstGeom prst="roundRect">
            <a:avLst>
              <a:gd name="adj" fmla="val 211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580000" algn="bl" rotWithShape="0">
              <a:schemeClr val="dk2"/>
            </a:outerShdw>
          </a:effectLst>
        </p:spPr>
      </p:pic>
      <p:sp>
        <p:nvSpPr>
          <p:cNvPr id="20" name="Google Shape;250;p20">
            <a:extLst>
              <a:ext uri="{FF2B5EF4-FFF2-40B4-BE49-F238E27FC236}">
                <a16:creationId xmlns:a16="http://schemas.microsoft.com/office/drawing/2014/main" id="{DB0B6D72-DC5E-4407-895B-4A436FBF30CC}"/>
              </a:ext>
            </a:extLst>
          </p:cNvPr>
          <p:cNvSpPr txBox="1">
            <a:spLocks/>
          </p:cNvSpPr>
          <p:nvPr/>
        </p:nvSpPr>
        <p:spPr>
          <a:xfrm>
            <a:off x="5176013" y="4283075"/>
            <a:ext cx="1033662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23850" algn="l" rtl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>
              <a:buFont typeface="Arimo"/>
              <a:buNone/>
            </a:pPr>
            <a:r>
              <a:rPr lang="he-IL" sz="1400" b="1" dirty="0">
                <a:solidFill>
                  <a:schemeClr val="tx1"/>
                </a:solidFill>
              </a:rPr>
              <a:t>סמסטר ב' בעקרונות</a:t>
            </a:r>
          </a:p>
        </p:txBody>
      </p:sp>
    </p:spTree>
    <p:extLst>
      <p:ext uri="{BB962C8B-B14F-4D97-AF65-F5344CB8AC3E}">
        <p14:creationId xmlns:p14="http://schemas.microsoft.com/office/powerpoint/2010/main" val="359442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8110-562D-463E-9739-FB58DB2C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רגע, אנחנו לא בקורס עקרונות????</a:t>
            </a:r>
            <a:endParaRPr lang="en-US" dirty="0"/>
          </a:p>
        </p:txBody>
      </p:sp>
      <p:pic>
        <p:nvPicPr>
          <p:cNvPr id="4" name="Picture 2" descr="תוצאת תמונה עבור confused meme">
            <a:extLst>
              <a:ext uri="{FF2B5EF4-FFF2-40B4-BE49-F238E27FC236}">
                <a16:creationId xmlns:a16="http://schemas.microsoft.com/office/drawing/2014/main" id="{9952C0B3-D19F-452E-968E-013B789AF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76" y="1627640"/>
            <a:ext cx="2525048" cy="26388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31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285938-8F12-4458-B3F0-4F0E49BE5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339129"/>
            <a:ext cx="8064000" cy="3118200"/>
          </a:xfrm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כן, אנחנו בקורס עקרונות שיתנהל מעכשיו יותר כפרויקט "אמיתי".</a:t>
            </a:r>
            <a:br>
              <a:rPr lang="en-US" sz="1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</a:br>
            <a:endParaRPr lang="he-IL" sz="18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במהלך הסמסטר נלמד ונכיר כלים וטכנולוגיות שימושיים מאוד שיעזרו לנו בעבודה (וגם נרגיש איך זה לעבוד "כמו בהייטק").</a:t>
            </a:r>
            <a:br>
              <a:rPr lang="en-US" sz="1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</a:br>
            <a:endParaRPr lang="he-IL" sz="18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התנסות חשובה זו תכין אותנו לשנת הפרויקט (</a:t>
            </a:r>
            <a:r>
              <a:rPr lang="he-IL" sz="18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יב</a:t>
            </a:r>
            <a:r>
              <a:rPr lang="he-IL" sz="1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') וגם להמשך הדרך המקצועית.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25ECC0-8837-4397-A188-6BEC4889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רגע, אנחנו לא בקורס עקרונות????</a:t>
            </a:r>
            <a:endParaRPr lang="en-US" dirty="0"/>
          </a:p>
        </p:txBody>
      </p:sp>
      <p:sp>
        <p:nvSpPr>
          <p:cNvPr id="24" name="Google Shape;197;p19">
            <a:extLst>
              <a:ext uri="{FF2B5EF4-FFF2-40B4-BE49-F238E27FC236}">
                <a16:creationId xmlns:a16="http://schemas.microsoft.com/office/drawing/2014/main" id="{C94DFCAD-88BB-4CD7-A151-4F63C64AF8F1}"/>
              </a:ext>
            </a:extLst>
          </p:cNvPr>
          <p:cNvSpPr txBox="1">
            <a:spLocks/>
          </p:cNvSpPr>
          <p:nvPr/>
        </p:nvSpPr>
        <p:spPr>
          <a:xfrm>
            <a:off x="8390566" y="657596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200">
                <a:solidFill>
                  <a:schemeClr val="accent1"/>
                </a:solidFill>
              </a:rPr>
              <a:t>מטרה</a:t>
            </a:r>
            <a:endParaRPr lang="he-IL" sz="1200" dirty="0">
              <a:solidFill>
                <a:schemeClr val="accent1"/>
              </a:solidFill>
            </a:endParaRPr>
          </a:p>
        </p:txBody>
      </p:sp>
      <p:grpSp>
        <p:nvGrpSpPr>
          <p:cNvPr id="25" name="קבוצה 164">
            <a:extLst>
              <a:ext uri="{FF2B5EF4-FFF2-40B4-BE49-F238E27FC236}">
                <a16:creationId xmlns:a16="http://schemas.microsoft.com/office/drawing/2014/main" id="{37823046-B053-412E-B594-8708C67A6CBD}"/>
              </a:ext>
            </a:extLst>
          </p:cNvPr>
          <p:cNvGrpSpPr/>
          <p:nvPr/>
        </p:nvGrpSpPr>
        <p:grpSpPr>
          <a:xfrm>
            <a:off x="8376745" y="53638"/>
            <a:ext cx="694982" cy="694982"/>
            <a:chOff x="4690570" y="1124070"/>
            <a:chExt cx="694982" cy="694982"/>
          </a:xfrm>
        </p:grpSpPr>
        <p:sp>
          <p:nvSpPr>
            <p:cNvPr id="26" name="גרפיקה 250">
              <a:extLst>
                <a:ext uri="{FF2B5EF4-FFF2-40B4-BE49-F238E27FC236}">
                  <a16:creationId xmlns:a16="http://schemas.microsoft.com/office/drawing/2014/main" id="{E7B9AAB4-CD35-47E6-B708-CADE3958300F}"/>
                </a:ext>
              </a:extLst>
            </p:cNvPr>
            <p:cNvSpPr/>
            <p:nvPr/>
          </p:nvSpPr>
          <p:spPr>
            <a:xfrm>
              <a:off x="4751003" y="1184503"/>
              <a:ext cx="566562" cy="566562"/>
            </a:xfrm>
            <a:custGeom>
              <a:avLst/>
              <a:gdLst>
                <a:gd name="connsiteX0" fmla="*/ 566562 w 566562"/>
                <a:gd name="connsiteY0" fmla="*/ 283281 h 566562"/>
                <a:gd name="connsiteX1" fmla="*/ 283281 w 566562"/>
                <a:gd name="connsiteY1" fmla="*/ 566562 h 566562"/>
                <a:gd name="connsiteX2" fmla="*/ 0 w 566562"/>
                <a:gd name="connsiteY2" fmla="*/ 283281 h 566562"/>
                <a:gd name="connsiteX3" fmla="*/ 283281 w 566562"/>
                <a:gd name="connsiteY3" fmla="*/ 0 h 566562"/>
                <a:gd name="connsiteX4" fmla="*/ 566562 w 566562"/>
                <a:gd name="connsiteY4" fmla="*/ 283281 h 56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562" h="566562">
                  <a:moveTo>
                    <a:pt x="566562" y="283281"/>
                  </a:moveTo>
                  <a:cubicBezTo>
                    <a:pt x="566562" y="439733"/>
                    <a:pt x="439733" y="566562"/>
                    <a:pt x="283281" y="566562"/>
                  </a:cubicBezTo>
                  <a:cubicBezTo>
                    <a:pt x="126829" y="566562"/>
                    <a:pt x="0" y="439733"/>
                    <a:pt x="0" y="283281"/>
                  </a:cubicBezTo>
                  <a:cubicBezTo>
                    <a:pt x="0" y="126829"/>
                    <a:pt x="126829" y="0"/>
                    <a:pt x="283281" y="0"/>
                  </a:cubicBezTo>
                  <a:cubicBezTo>
                    <a:pt x="439733" y="0"/>
                    <a:pt x="566562" y="126829"/>
                    <a:pt x="566562" y="283281"/>
                  </a:cubicBezTo>
                  <a:close/>
                </a:path>
              </a:pathLst>
            </a:custGeom>
            <a:noFill/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7" name="גרפיקה 250">
              <a:extLst>
                <a:ext uri="{FF2B5EF4-FFF2-40B4-BE49-F238E27FC236}">
                  <a16:creationId xmlns:a16="http://schemas.microsoft.com/office/drawing/2014/main" id="{542A6553-49ED-4F8D-83F6-C89D3A34E0C7}"/>
                </a:ext>
              </a:extLst>
            </p:cNvPr>
            <p:cNvSpPr/>
            <p:nvPr/>
          </p:nvSpPr>
          <p:spPr>
            <a:xfrm>
              <a:off x="5038061" y="1124070"/>
              <a:ext cx="7554" cy="143529"/>
            </a:xfrm>
            <a:custGeom>
              <a:avLst/>
              <a:gdLst>
                <a:gd name="connsiteX0" fmla="*/ 0 w 7554"/>
                <a:gd name="connsiteY0" fmla="*/ 0 h 143529"/>
                <a:gd name="connsiteX1" fmla="*/ 0 w 7554"/>
                <a:gd name="connsiteY1" fmla="*/ 143529 h 14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54" h="143529">
                  <a:moveTo>
                    <a:pt x="0" y="0"/>
                  </a:moveTo>
                  <a:lnTo>
                    <a:pt x="0" y="143529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8" name="גרפיקה 250">
              <a:extLst>
                <a:ext uri="{FF2B5EF4-FFF2-40B4-BE49-F238E27FC236}">
                  <a16:creationId xmlns:a16="http://schemas.microsoft.com/office/drawing/2014/main" id="{EA4B3102-0760-4732-906B-A807B3BB9E2A}"/>
                </a:ext>
              </a:extLst>
            </p:cNvPr>
            <p:cNvSpPr/>
            <p:nvPr/>
          </p:nvSpPr>
          <p:spPr>
            <a:xfrm>
              <a:off x="5038061" y="1667969"/>
              <a:ext cx="7554" cy="151083"/>
            </a:xfrm>
            <a:custGeom>
              <a:avLst/>
              <a:gdLst>
                <a:gd name="connsiteX0" fmla="*/ 0 w 7554"/>
                <a:gd name="connsiteY0" fmla="*/ 0 h 151083"/>
                <a:gd name="connsiteX1" fmla="*/ 0 w 7554"/>
                <a:gd name="connsiteY1" fmla="*/ 151083 h 15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54" h="151083">
                  <a:moveTo>
                    <a:pt x="0" y="0"/>
                  </a:moveTo>
                  <a:lnTo>
                    <a:pt x="0" y="151083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9" name="גרפיקה 250">
              <a:extLst>
                <a:ext uri="{FF2B5EF4-FFF2-40B4-BE49-F238E27FC236}">
                  <a16:creationId xmlns:a16="http://schemas.microsoft.com/office/drawing/2014/main" id="{0B12A180-94A5-4C82-8B1D-3CED65CE2F94}"/>
                </a:ext>
              </a:extLst>
            </p:cNvPr>
            <p:cNvSpPr/>
            <p:nvPr/>
          </p:nvSpPr>
          <p:spPr>
            <a:xfrm>
              <a:off x="5234469" y="1471561"/>
              <a:ext cx="151083" cy="7554"/>
            </a:xfrm>
            <a:custGeom>
              <a:avLst/>
              <a:gdLst>
                <a:gd name="connsiteX0" fmla="*/ 151083 w 151083"/>
                <a:gd name="connsiteY0" fmla="*/ 0 h 7554"/>
                <a:gd name="connsiteX1" fmla="*/ 0 w 151083"/>
                <a:gd name="connsiteY1" fmla="*/ 0 h 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1083" h="7554">
                  <a:moveTo>
                    <a:pt x="151083" y="0"/>
                  </a:moveTo>
                  <a:lnTo>
                    <a:pt x="0" y="0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0" name="גרפיקה 250">
              <a:extLst>
                <a:ext uri="{FF2B5EF4-FFF2-40B4-BE49-F238E27FC236}">
                  <a16:creationId xmlns:a16="http://schemas.microsoft.com/office/drawing/2014/main" id="{C4D92120-1791-4FA6-B33D-1744F2C25EAC}"/>
                </a:ext>
              </a:extLst>
            </p:cNvPr>
            <p:cNvSpPr/>
            <p:nvPr/>
          </p:nvSpPr>
          <p:spPr>
            <a:xfrm>
              <a:off x="4690570" y="1471561"/>
              <a:ext cx="143529" cy="7554"/>
            </a:xfrm>
            <a:custGeom>
              <a:avLst/>
              <a:gdLst>
                <a:gd name="connsiteX0" fmla="*/ 143529 w 143529"/>
                <a:gd name="connsiteY0" fmla="*/ 0 h 7554"/>
                <a:gd name="connsiteX1" fmla="*/ 0 w 143529"/>
                <a:gd name="connsiteY1" fmla="*/ 0 h 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529" h="7554">
                  <a:moveTo>
                    <a:pt x="143529" y="0"/>
                  </a:moveTo>
                  <a:lnTo>
                    <a:pt x="0" y="0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1" name="גרפיקה 250">
              <a:extLst>
                <a:ext uri="{FF2B5EF4-FFF2-40B4-BE49-F238E27FC236}">
                  <a16:creationId xmlns:a16="http://schemas.microsoft.com/office/drawing/2014/main" id="{6BA0C693-D681-48CD-9B1F-83FD199C9C8A}"/>
                </a:ext>
              </a:extLst>
            </p:cNvPr>
            <p:cNvSpPr/>
            <p:nvPr/>
          </p:nvSpPr>
          <p:spPr>
            <a:xfrm>
              <a:off x="4834099" y="1267599"/>
              <a:ext cx="400370" cy="400370"/>
            </a:xfrm>
            <a:custGeom>
              <a:avLst/>
              <a:gdLst>
                <a:gd name="connsiteX0" fmla="*/ 400371 w 400370"/>
                <a:gd name="connsiteY0" fmla="*/ 200185 h 400370"/>
                <a:gd name="connsiteX1" fmla="*/ 200185 w 400370"/>
                <a:gd name="connsiteY1" fmla="*/ 400371 h 400370"/>
                <a:gd name="connsiteX2" fmla="*/ 0 w 400370"/>
                <a:gd name="connsiteY2" fmla="*/ 200185 h 400370"/>
                <a:gd name="connsiteX3" fmla="*/ 200185 w 400370"/>
                <a:gd name="connsiteY3" fmla="*/ 0 h 400370"/>
                <a:gd name="connsiteX4" fmla="*/ 400371 w 400370"/>
                <a:gd name="connsiteY4" fmla="*/ 200185 h 40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370" h="400370">
                  <a:moveTo>
                    <a:pt x="400371" y="200185"/>
                  </a:moveTo>
                  <a:cubicBezTo>
                    <a:pt x="400371" y="310745"/>
                    <a:pt x="310745" y="400371"/>
                    <a:pt x="200185" y="400371"/>
                  </a:cubicBezTo>
                  <a:cubicBezTo>
                    <a:pt x="89626" y="400371"/>
                    <a:pt x="0" y="310745"/>
                    <a:pt x="0" y="200185"/>
                  </a:cubicBezTo>
                  <a:cubicBezTo>
                    <a:pt x="0" y="89626"/>
                    <a:pt x="89626" y="0"/>
                    <a:pt x="200185" y="0"/>
                  </a:cubicBezTo>
                  <a:cubicBezTo>
                    <a:pt x="310745" y="0"/>
                    <a:pt x="400371" y="89626"/>
                    <a:pt x="400371" y="200185"/>
                  </a:cubicBezTo>
                  <a:close/>
                </a:path>
              </a:pathLst>
            </a:custGeom>
            <a:solidFill>
              <a:srgbClr val="FFFFFF"/>
            </a:solidFill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2" name="גרפיקה 250">
              <a:extLst>
                <a:ext uri="{FF2B5EF4-FFF2-40B4-BE49-F238E27FC236}">
                  <a16:creationId xmlns:a16="http://schemas.microsoft.com/office/drawing/2014/main" id="{18428A96-7F95-437B-B752-601E24979B17}"/>
                </a:ext>
              </a:extLst>
            </p:cNvPr>
            <p:cNvSpPr/>
            <p:nvPr/>
          </p:nvSpPr>
          <p:spPr>
            <a:xfrm>
              <a:off x="5038061" y="1365803"/>
              <a:ext cx="7554" cy="203962"/>
            </a:xfrm>
            <a:custGeom>
              <a:avLst/>
              <a:gdLst>
                <a:gd name="connsiteX0" fmla="*/ 0 w 7554"/>
                <a:gd name="connsiteY0" fmla="*/ 0 h 203962"/>
                <a:gd name="connsiteX1" fmla="*/ 0 w 7554"/>
                <a:gd name="connsiteY1" fmla="*/ 203962 h 20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54" h="203962">
                  <a:moveTo>
                    <a:pt x="0" y="0"/>
                  </a:moveTo>
                  <a:lnTo>
                    <a:pt x="0" y="203962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3" name="גרפיקה 250">
              <a:extLst>
                <a:ext uri="{FF2B5EF4-FFF2-40B4-BE49-F238E27FC236}">
                  <a16:creationId xmlns:a16="http://schemas.microsoft.com/office/drawing/2014/main" id="{DC37227B-09C2-48F8-BA69-3DB3004154B1}"/>
                </a:ext>
              </a:extLst>
            </p:cNvPr>
            <p:cNvSpPr/>
            <p:nvPr/>
          </p:nvSpPr>
          <p:spPr>
            <a:xfrm>
              <a:off x="4936080" y="1467784"/>
              <a:ext cx="203962" cy="7554"/>
            </a:xfrm>
            <a:custGeom>
              <a:avLst/>
              <a:gdLst>
                <a:gd name="connsiteX0" fmla="*/ 203962 w 203962"/>
                <a:gd name="connsiteY0" fmla="*/ 0 h 7554"/>
                <a:gd name="connsiteX1" fmla="*/ 0 w 203962"/>
                <a:gd name="connsiteY1" fmla="*/ 0 h 7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962" h="7554">
                  <a:moveTo>
                    <a:pt x="203962" y="0"/>
                  </a:moveTo>
                  <a:lnTo>
                    <a:pt x="0" y="0"/>
                  </a:lnTo>
                </a:path>
              </a:pathLst>
            </a:custGeom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34" name="גרפיקה 250">
              <a:extLst>
                <a:ext uri="{FF2B5EF4-FFF2-40B4-BE49-F238E27FC236}">
                  <a16:creationId xmlns:a16="http://schemas.microsoft.com/office/drawing/2014/main" id="{03B706FD-B8B7-4E4E-AB98-D108D895543D}"/>
                </a:ext>
              </a:extLst>
            </p:cNvPr>
            <p:cNvSpPr/>
            <p:nvPr/>
          </p:nvSpPr>
          <p:spPr>
            <a:xfrm>
              <a:off x="4985182" y="1418682"/>
              <a:ext cx="105758" cy="105758"/>
            </a:xfrm>
            <a:custGeom>
              <a:avLst/>
              <a:gdLst>
                <a:gd name="connsiteX0" fmla="*/ 105758 w 105758"/>
                <a:gd name="connsiteY0" fmla="*/ 52879 h 105758"/>
                <a:gd name="connsiteX1" fmla="*/ 52879 w 105758"/>
                <a:gd name="connsiteY1" fmla="*/ 105758 h 105758"/>
                <a:gd name="connsiteX2" fmla="*/ 0 w 105758"/>
                <a:gd name="connsiteY2" fmla="*/ 52879 h 105758"/>
                <a:gd name="connsiteX3" fmla="*/ 52879 w 105758"/>
                <a:gd name="connsiteY3" fmla="*/ 0 h 105758"/>
                <a:gd name="connsiteX4" fmla="*/ 105758 w 105758"/>
                <a:gd name="connsiteY4" fmla="*/ 52879 h 10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58" h="105758">
                  <a:moveTo>
                    <a:pt x="105758" y="52879"/>
                  </a:moveTo>
                  <a:cubicBezTo>
                    <a:pt x="105758" y="82083"/>
                    <a:pt x="82083" y="105758"/>
                    <a:pt x="52879" y="105758"/>
                  </a:cubicBezTo>
                  <a:cubicBezTo>
                    <a:pt x="23675" y="105758"/>
                    <a:pt x="0" y="82083"/>
                    <a:pt x="0" y="52879"/>
                  </a:cubicBezTo>
                  <a:cubicBezTo>
                    <a:pt x="0" y="23675"/>
                    <a:pt x="23675" y="0"/>
                    <a:pt x="52879" y="0"/>
                  </a:cubicBezTo>
                  <a:cubicBezTo>
                    <a:pt x="82083" y="0"/>
                    <a:pt x="105758" y="23675"/>
                    <a:pt x="105758" y="52879"/>
                  </a:cubicBezTo>
                  <a:close/>
                </a:path>
              </a:pathLst>
            </a:custGeom>
            <a:solidFill>
              <a:schemeClr val="accent2"/>
            </a:solidFill>
            <a:ln w="29817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pic>
        <p:nvPicPr>
          <p:cNvPr id="1026" name="Picture 2" descr="אודי כגן - העמוד הרשמי">
            <a:extLst>
              <a:ext uri="{FF2B5EF4-FFF2-40B4-BE49-F238E27FC236}">
                <a16:creationId xmlns:a16="http://schemas.microsoft.com/office/drawing/2014/main" id="{8E0D3519-3248-4FFB-8B41-73551EEAE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30517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76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285938-8F12-4458-B3F0-4F0E49BE5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339129"/>
            <a:ext cx="8064000" cy="31182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/>
              <a:t>למידה מתוך הקשר (מבוססת פרויקטים) – גלריה כפרויקט הראשון.</a:t>
            </a:r>
            <a:br>
              <a:rPr lang="en-US" sz="1600" dirty="0"/>
            </a:br>
            <a:endParaRPr lang="he-I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/>
              <a:t> קצב עבודה ולמידה אישי.</a:t>
            </a:r>
            <a:br>
              <a:rPr lang="en-US" sz="1600" dirty="0"/>
            </a:br>
            <a:endParaRPr lang="he-I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/>
              <a:t> </a:t>
            </a:r>
            <a:r>
              <a:rPr lang="he-IL" sz="1600" b="1" dirty="0">
                <a:solidFill>
                  <a:schemeClr val="accent3"/>
                </a:solidFill>
              </a:rPr>
              <a:t>פחות הרצאות </a:t>
            </a:r>
            <a:r>
              <a:rPr lang="he-IL" sz="1600" dirty="0"/>
              <a:t>ו</a:t>
            </a:r>
            <a:r>
              <a:rPr lang="he-IL" sz="1600" b="1" dirty="0">
                <a:solidFill>
                  <a:schemeClr val="bg2"/>
                </a:solidFill>
              </a:rPr>
              <a:t>יותר לימוד עצמי </a:t>
            </a:r>
            <a:r>
              <a:rPr lang="he-IL" sz="1600" dirty="0"/>
              <a:t>ממקורות שונים - התמודדות עם נושאים חדשים ע"י קריאה, מחקר ויישום הנלמד.</a:t>
            </a:r>
            <a:br>
              <a:rPr lang="en-US" sz="1600" dirty="0"/>
            </a:br>
            <a:endParaRPr lang="he-I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/>
              <a:t> אחריות למידה משותפת (למדריך ולחניכים).</a:t>
            </a:r>
            <a:br>
              <a:rPr lang="en-US" sz="1600" dirty="0"/>
            </a:br>
            <a:endParaRPr lang="he-I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/>
              <a:t> המדריך משמש כמנחה עבודה ולמידה.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25ECC0-8837-4397-A188-6BEC4889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אופי העבודה</a:t>
            </a:r>
            <a:endParaRPr lang="en-US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49918967-1813-497F-9E9C-917B34448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315020">
            <a:off x="383653" y="763206"/>
            <a:ext cx="1606429" cy="315227"/>
          </a:xfrm>
          <a:prstGeom prst="rect">
            <a:avLst/>
          </a:prstGeom>
        </p:spPr>
      </p:pic>
      <p:sp>
        <p:nvSpPr>
          <p:cNvPr id="6" name="Google Shape;232;p19">
            <a:extLst>
              <a:ext uri="{FF2B5EF4-FFF2-40B4-BE49-F238E27FC236}">
                <a16:creationId xmlns:a16="http://schemas.microsoft.com/office/drawing/2014/main" id="{A957AAA3-8B37-47D3-9611-9B087DE970F1}"/>
              </a:ext>
            </a:extLst>
          </p:cNvPr>
          <p:cNvSpPr txBox="1">
            <a:spLocks/>
          </p:cNvSpPr>
          <p:nvPr/>
        </p:nvSpPr>
        <p:spPr>
          <a:xfrm>
            <a:off x="8366877" y="634620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200" dirty="0">
                <a:solidFill>
                  <a:schemeClr val="accent1"/>
                </a:solidFill>
              </a:rPr>
              <a:t>חשוב!</a:t>
            </a:r>
          </a:p>
        </p:txBody>
      </p:sp>
      <p:grpSp>
        <p:nvGrpSpPr>
          <p:cNvPr id="7" name="גרפיקה 342">
            <a:extLst>
              <a:ext uri="{FF2B5EF4-FFF2-40B4-BE49-F238E27FC236}">
                <a16:creationId xmlns:a16="http://schemas.microsoft.com/office/drawing/2014/main" id="{5F99CDC8-E766-49F8-AB9A-D4BAA2D54ABC}"/>
              </a:ext>
            </a:extLst>
          </p:cNvPr>
          <p:cNvGrpSpPr/>
          <p:nvPr/>
        </p:nvGrpSpPr>
        <p:grpSpPr>
          <a:xfrm>
            <a:off x="8379797" y="79540"/>
            <a:ext cx="687649" cy="639170"/>
            <a:chOff x="1671636" y="2187978"/>
            <a:chExt cx="687649" cy="639170"/>
          </a:xfrm>
        </p:grpSpPr>
        <p:sp>
          <p:nvSpPr>
            <p:cNvPr id="8" name="גרפיקה 342">
              <a:extLst>
                <a:ext uri="{FF2B5EF4-FFF2-40B4-BE49-F238E27FC236}">
                  <a16:creationId xmlns:a16="http://schemas.microsoft.com/office/drawing/2014/main" id="{748FDF05-8A08-4B03-828D-2098041C4D9A}"/>
                </a:ext>
              </a:extLst>
            </p:cNvPr>
            <p:cNvSpPr/>
            <p:nvPr/>
          </p:nvSpPr>
          <p:spPr>
            <a:xfrm>
              <a:off x="1949728" y="2727978"/>
              <a:ext cx="190222" cy="99170"/>
            </a:xfrm>
            <a:custGeom>
              <a:avLst/>
              <a:gdLst>
                <a:gd name="connsiteX0" fmla="*/ 190174 w 190222"/>
                <a:gd name="connsiteY0" fmla="*/ 0 h 99170"/>
                <a:gd name="connsiteX1" fmla="*/ 104087 w 190222"/>
                <a:gd name="connsiteY1" fmla="*/ 98609 h 99170"/>
                <a:gd name="connsiteX2" fmla="*/ 0 w 190222"/>
                <a:gd name="connsiteY2" fmla="*/ 19565 h 9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22" h="99170">
                  <a:moveTo>
                    <a:pt x="190174" y="0"/>
                  </a:moveTo>
                  <a:cubicBezTo>
                    <a:pt x="191739" y="50087"/>
                    <a:pt x="154957" y="93913"/>
                    <a:pt x="104087" y="98609"/>
                  </a:cubicBezTo>
                  <a:cubicBezTo>
                    <a:pt x="53217" y="104087"/>
                    <a:pt x="7826" y="68869"/>
                    <a:pt x="0" y="19565"/>
                  </a:cubicBezTo>
                </a:path>
              </a:pathLst>
            </a:custGeom>
            <a:solidFill>
              <a:schemeClr val="accent2"/>
            </a:solidFill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9" name="גרפיקה 342">
              <a:extLst>
                <a:ext uri="{FF2B5EF4-FFF2-40B4-BE49-F238E27FC236}">
                  <a16:creationId xmlns:a16="http://schemas.microsoft.com/office/drawing/2014/main" id="{A5377D78-79FB-42DF-9B34-E99C7E028CEF}"/>
                </a:ext>
              </a:extLst>
            </p:cNvPr>
            <p:cNvSpPr/>
            <p:nvPr/>
          </p:nvSpPr>
          <p:spPr>
            <a:xfrm>
              <a:off x="1671636" y="2238065"/>
              <a:ext cx="76178" cy="279391"/>
            </a:xfrm>
            <a:custGeom>
              <a:avLst/>
              <a:gdLst>
                <a:gd name="connsiteX0" fmla="*/ 22179 w 76178"/>
                <a:gd name="connsiteY0" fmla="*/ 279391 h 279391"/>
                <a:gd name="connsiteX1" fmla="*/ 1831 w 76178"/>
                <a:gd name="connsiteY1" fmla="*/ 210522 h 279391"/>
                <a:gd name="connsiteX2" fmla="*/ 4961 w 76178"/>
                <a:gd name="connsiteY2" fmla="*/ 132261 h 279391"/>
                <a:gd name="connsiteX3" fmla="*/ 30787 w 76178"/>
                <a:gd name="connsiteY3" fmla="*/ 58696 h 279391"/>
                <a:gd name="connsiteX4" fmla="*/ 74614 w 76178"/>
                <a:gd name="connsiteY4" fmla="*/ 1565 h 279391"/>
                <a:gd name="connsiteX5" fmla="*/ 76179 w 76178"/>
                <a:gd name="connsiteY5" fmla="*/ 0 h 27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178" h="279391">
                  <a:moveTo>
                    <a:pt x="22179" y="279391"/>
                  </a:moveTo>
                  <a:cubicBezTo>
                    <a:pt x="12005" y="259043"/>
                    <a:pt x="4961" y="235565"/>
                    <a:pt x="1831" y="210522"/>
                  </a:cubicBezTo>
                  <a:cubicBezTo>
                    <a:pt x="-1299" y="185478"/>
                    <a:pt x="-517" y="158869"/>
                    <a:pt x="4961" y="132261"/>
                  </a:cubicBezTo>
                  <a:cubicBezTo>
                    <a:pt x="9657" y="105652"/>
                    <a:pt x="18266" y="81391"/>
                    <a:pt x="30787" y="58696"/>
                  </a:cubicBezTo>
                  <a:cubicBezTo>
                    <a:pt x="42527" y="36000"/>
                    <a:pt x="57396" y="17217"/>
                    <a:pt x="74614" y="1565"/>
                  </a:cubicBezTo>
                  <a:cubicBezTo>
                    <a:pt x="75396" y="783"/>
                    <a:pt x="76179" y="783"/>
                    <a:pt x="76179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0" name="גרפיקה 342">
              <a:extLst>
                <a:ext uri="{FF2B5EF4-FFF2-40B4-BE49-F238E27FC236}">
                  <a16:creationId xmlns:a16="http://schemas.microsoft.com/office/drawing/2014/main" id="{A4E62405-1044-4ED8-B994-CB41CF199E93}"/>
                </a:ext>
              </a:extLst>
            </p:cNvPr>
            <p:cNvSpPr/>
            <p:nvPr/>
          </p:nvSpPr>
          <p:spPr>
            <a:xfrm>
              <a:off x="1742276" y="2299109"/>
              <a:ext cx="47017" cy="174521"/>
            </a:xfrm>
            <a:custGeom>
              <a:avLst/>
              <a:gdLst>
                <a:gd name="connsiteX0" fmla="*/ 11017 w 47017"/>
                <a:gd name="connsiteY0" fmla="*/ 174522 h 174521"/>
                <a:gd name="connsiteX1" fmla="*/ 3191 w 47017"/>
                <a:gd name="connsiteY1" fmla="*/ 84522 h 174521"/>
                <a:gd name="connsiteX2" fmla="*/ 43887 w 47017"/>
                <a:gd name="connsiteY2" fmla="*/ 3130 h 174521"/>
                <a:gd name="connsiteX3" fmla="*/ 47017 w 47017"/>
                <a:gd name="connsiteY3" fmla="*/ 0 h 17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17" h="174521">
                  <a:moveTo>
                    <a:pt x="11017" y="174522"/>
                  </a:moveTo>
                  <a:cubicBezTo>
                    <a:pt x="61" y="148696"/>
                    <a:pt x="-3070" y="116609"/>
                    <a:pt x="3191" y="84522"/>
                  </a:cubicBezTo>
                  <a:cubicBezTo>
                    <a:pt x="9452" y="52435"/>
                    <a:pt x="23539" y="23478"/>
                    <a:pt x="43887" y="3130"/>
                  </a:cubicBezTo>
                  <a:cubicBezTo>
                    <a:pt x="44669" y="2348"/>
                    <a:pt x="46234" y="1565"/>
                    <a:pt x="47017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1" name="גרפיקה 342">
              <a:extLst>
                <a:ext uri="{FF2B5EF4-FFF2-40B4-BE49-F238E27FC236}">
                  <a16:creationId xmlns:a16="http://schemas.microsoft.com/office/drawing/2014/main" id="{5BBF8767-6FA7-44B5-8B05-288AEB36EC3C}"/>
                </a:ext>
              </a:extLst>
            </p:cNvPr>
            <p:cNvSpPr/>
            <p:nvPr/>
          </p:nvSpPr>
          <p:spPr>
            <a:xfrm>
              <a:off x="2242423" y="2187978"/>
              <a:ext cx="116862" cy="262173"/>
            </a:xfrm>
            <a:custGeom>
              <a:avLst/>
              <a:gdLst>
                <a:gd name="connsiteX0" fmla="*/ 110348 w 116862"/>
                <a:gd name="connsiteY0" fmla="*/ 262174 h 262173"/>
                <a:gd name="connsiteX1" fmla="*/ 115826 w 116862"/>
                <a:gd name="connsiteY1" fmla="*/ 190956 h 262173"/>
                <a:gd name="connsiteX2" fmla="*/ 97043 w 116862"/>
                <a:gd name="connsiteY2" fmla="*/ 115043 h 262173"/>
                <a:gd name="connsiteX3" fmla="*/ 57130 w 116862"/>
                <a:gd name="connsiteY3" fmla="*/ 48522 h 262173"/>
                <a:gd name="connsiteX4" fmla="*/ 2348 w 116862"/>
                <a:gd name="connsiteY4" fmla="*/ 1565 h 262173"/>
                <a:gd name="connsiteX5" fmla="*/ 0 w 116862"/>
                <a:gd name="connsiteY5" fmla="*/ 0 h 26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862" h="262173">
                  <a:moveTo>
                    <a:pt x="110348" y="262174"/>
                  </a:moveTo>
                  <a:cubicBezTo>
                    <a:pt x="116609" y="240261"/>
                    <a:pt x="118174" y="216000"/>
                    <a:pt x="115826" y="190956"/>
                  </a:cubicBezTo>
                  <a:cubicBezTo>
                    <a:pt x="113478" y="165130"/>
                    <a:pt x="107217" y="140087"/>
                    <a:pt x="97043" y="115043"/>
                  </a:cubicBezTo>
                  <a:cubicBezTo>
                    <a:pt x="86870" y="90000"/>
                    <a:pt x="73565" y="68087"/>
                    <a:pt x="57130" y="48522"/>
                  </a:cubicBezTo>
                  <a:cubicBezTo>
                    <a:pt x="40696" y="28957"/>
                    <a:pt x="22696" y="13304"/>
                    <a:pt x="2348" y="1565"/>
                  </a:cubicBezTo>
                  <a:cubicBezTo>
                    <a:pt x="1565" y="783"/>
                    <a:pt x="783" y="783"/>
                    <a:pt x="0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2" name="גרפיקה 342">
              <a:extLst>
                <a:ext uri="{FF2B5EF4-FFF2-40B4-BE49-F238E27FC236}">
                  <a16:creationId xmlns:a16="http://schemas.microsoft.com/office/drawing/2014/main" id="{F3ED6BD4-B698-4E74-AFA4-B2B6E2F20C7D}"/>
                </a:ext>
              </a:extLst>
            </p:cNvPr>
            <p:cNvSpPr/>
            <p:nvPr/>
          </p:nvSpPr>
          <p:spPr>
            <a:xfrm>
              <a:off x="2214250" y="2255283"/>
              <a:ext cx="73783" cy="163565"/>
            </a:xfrm>
            <a:custGeom>
              <a:avLst/>
              <a:gdLst>
                <a:gd name="connsiteX0" fmla="*/ 71217 w 73783"/>
                <a:gd name="connsiteY0" fmla="*/ 163565 h 163565"/>
                <a:gd name="connsiteX1" fmla="*/ 60261 w 73783"/>
                <a:gd name="connsiteY1" fmla="*/ 73565 h 163565"/>
                <a:gd name="connsiteX2" fmla="*/ 3913 w 73783"/>
                <a:gd name="connsiteY2" fmla="*/ 2348 h 163565"/>
                <a:gd name="connsiteX3" fmla="*/ 0 w 73783"/>
                <a:gd name="connsiteY3" fmla="*/ 0 h 16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783" h="163565">
                  <a:moveTo>
                    <a:pt x="71217" y="163565"/>
                  </a:moveTo>
                  <a:cubicBezTo>
                    <a:pt x="76696" y="136174"/>
                    <a:pt x="73565" y="104087"/>
                    <a:pt x="60261" y="73565"/>
                  </a:cubicBezTo>
                  <a:cubicBezTo>
                    <a:pt x="47739" y="43043"/>
                    <a:pt x="27391" y="18000"/>
                    <a:pt x="3913" y="2348"/>
                  </a:cubicBezTo>
                  <a:cubicBezTo>
                    <a:pt x="3130" y="1565"/>
                    <a:pt x="1565" y="783"/>
                    <a:pt x="0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grpSp>
          <p:nvGrpSpPr>
            <p:cNvPr id="13" name="גרפיקה 342">
              <a:extLst>
                <a:ext uri="{FF2B5EF4-FFF2-40B4-BE49-F238E27FC236}">
                  <a16:creationId xmlns:a16="http://schemas.microsoft.com/office/drawing/2014/main" id="{A5D79075-A2DE-484B-A696-314B4DC44BCA}"/>
                </a:ext>
              </a:extLst>
            </p:cNvPr>
            <p:cNvGrpSpPr/>
            <p:nvPr/>
          </p:nvGrpSpPr>
          <p:grpSpPr>
            <a:xfrm>
              <a:off x="1765741" y="2205978"/>
              <a:ext cx="551589" cy="570521"/>
              <a:chOff x="1765741" y="2205978"/>
              <a:chExt cx="551589" cy="570521"/>
            </a:xfrm>
          </p:grpSpPr>
          <p:sp>
            <p:nvSpPr>
              <p:cNvPr id="14" name="גרפיקה 342">
                <a:extLst>
                  <a:ext uri="{FF2B5EF4-FFF2-40B4-BE49-F238E27FC236}">
                    <a16:creationId xmlns:a16="http://schemas.microsoft.com/office/drawing/2014/main" id="{5D52B461-BC8E-48D9-9A12-8A98C11F74A4}"/>
                  </a:ext>
                </a:extLst>
              </p:cNvPr>
              <p:cNvSpPr/>
              <p:nvPr/>
            </p:nvSpPr>
            <p:spPr>
              <a:xfrm>
                <a:off x="1781467" y="2221631"/>
                <a:ext cx="520708" cy="539999"/>
              </a:xfrm>
              <a:custGeom>
                <a:avLst/>
                <a:gdLst>
                  <a:gd name="connsiteX0" fmla="*/ 31304 w 520708"/>
                  <a:gd name="connsiteY0" fmla="*/ 540000 h 539999"/>
                  <a:gd name="connsiteX1" fmla="*/ 10174 w 520708"/>
                  <a:gd name="connsiteY1" fmla="*/ 531391 h 539999"/>
                  <a:gd name="connsiteX2" fmla="*/ 0 w 520708"/>
                  <a:gd name="connsiteY2" fmla="*/ 507130 h 539999"/>
                  <a:gd name="connsiteX3" fmla="*/ 33652 w 520708"/>
                  <a:gd name="connsiteY3" fmla="*/ 414000 h 539999"/>
                  <a:gd name="connsiteX4" fmla="*/ 45391 w 520708"/>
                  <a:gd name="connsiteY4" fmla="*/ 315391 h 539999"/>
                  <a:gd name="connsiteX5" fmla="*/ 43826 w 520708"/>
                  <a:gd name="connsiteY5" fmla="*/ 298956 h 539999"/>
                  <a:gd name="connsiteX6" fmla="*/ 43043 w 520708"/>
                  <a:gd name="connsiteY6" fmla="*/ 292695 h 539999"/>
                  <a:gd name="connsiteX7" fmla="*/ 46957 w 520708"/>
                  <a:gd name="connsiteY7" fmla="*/ 186261 h 539999"/>
                  <a:gd name="connsiteX8" fmla="*/ 136957 w 520708"/>
                  <a:gd name="connsiteY8" fmla="*/ 72783 h 539999"/>
                  <a:gd name="connsiteX9" fmla="*/ 154174 w 520708"/>
                  <a:gd name="connsiteY9" fmla="*/ 29739 h 539999"/>
                  <a:gd name="connsiteX10" fmla="*/ 209739 w 520708"/>
                  <a:gd name="connsiteY10" fmla="*/ 783 h 539999"/>
                  <a:gd name="connsiteX11" fmla="*/ 219913 w 520708"/>
                  <a:gd name="connsiteY11" fmla="*/ 0 h 539999"/>
                  <a:gd name="connsiteX12" fmla="*/ 270000 w 520708"/>
                  <a:gd name="connsiteY12" fmla="*/ 17217 h 539999"/>
                  <a:gd name="connsiteX13" fmla="*/ 295826 w 520708"/>
                  <a:gd name="connsiteY13" fmla="*/ 56348 h 539999"/>
                  <a:gd name="connsiteX14" fmla="*/ 406957 w 520708"/>
                  <a:gd name="connsiteY14" fmla="*/ 149478 h 539999"/>
                  <a:gd name="connsiteX15" fmla="*/ 432783 w 520708"/>
                  <a:gd name="connsiteY15" fmla="*/ 252000 h 539999"/>
                  <a:gd name="connsiteX16" fmla="*/ 433565 w 520708"/>
                  <a:gd name="connsiteY16" fmla="*/ 259043 h 539999"/>
                  <a:gd name="connsiteX17" fmla="*/ 435913 w 520708"/>
                  <a:gd name="connsiteY17" fmla="*/ 275478 h 539999"/>
                  <a:gd name="connsiteX18" fmla="*/ 468000 w 520708"/>
                  <a:gd name="connsiteY18" fmla="*/ 369391 h 539999"/>
                  <a:gd name="connsiteX19" fmla="*/ 519652 w 520708"/>
                  <a:gd name="connsiteY19" fmla="*/ 453913 h 539999"/>
                  <a:gd name="connsiteX20" fmla="*/ 514957 w 520708"/>
                  <a:gd name="connsiteY20" fmla="*/ 478956 h 539999"/>
                  <a:gd name="connsiteX21" fmla="*/ 492261 w 520708"/>
                  <a:gd name="connsiteY21" fmla="*/ 492261 h 539999"/>
                  <a:gd name="connsiteX22" fmla="*/ 34435 w 520708"/>
                  <a:gd name="connsiteY22" fmla="*/ 539217 h 539999"/>
                  <a:gd name="connsiteX23" fmla="*/ 31304 w 520708"/>
                  <a:gd name="connsiteY23" fmla="*/ 540000 h 53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20708" h="539999">
                    <a:moveTo>
                      <a:pt x="31304" y="540000"/>
                    </a:moveTo>
                    <a:cubicBezTo>
                      <a:pt x="23478" y="540000"/>
                      <a:pt x="15652" y="536869"/>
                      <a:pt x="10174" y="531391"/>
                    </a:cubicBezTo>
                    <a:cubicBezTo>
                      <a:pt x="3913" y="525130"/>
                      <a:pt x="0" y="516521"/>
                      <a:pt x="0" y="507130"/>
                    </a:cubicBezTo>
                    <a:cubicBezTo>
                      <a:pt x="783" y="488347"/>
                      <a:pt x="6261" y="450782"/>
                      <a:pt x="33652" y="414000"/>
                    </a:cubicBezTo>
                    <a:cubicBezTo>
                      <a:pt x="52435" y="388956"/>
                      <a:pt x="48522" y="351391"/>
                      <a:pt x="45391" y="315391"/>
                    </a:cubicBezTo>
                    <a:cubicBezTo>
                      <a:pt x="44609" y="309913"/>
                      <a:pt x="44609" y="304435"/>
                      <a:pt x="43826" y="298956"/>
                    </a:cubicBezTo>
                    <a:cubicBezTo>
                      <a:pt x="43826" y="297391"/>
                      <a:pt x="43826" y="295043"/>
                      <a:pt x="43043" y="292695"/>
                    </a:cubicBezTo>
                    <a:cubicBezTo>
                      <a:pt x="40696" y="272348"/>
                      <a:pt x="36000" y="230869"/>
                      <a:pt x="46957" y="186261"/>
                    </a:cubicBezTo>
                    <a:cubicBezTo>
                      <a:pt x="60261" y="135391"/>
                      <a:pt x="90000" y="97826"/>
                      <a:pt x="136957" y="72783"/>
                    </a:cubicBezTo>
                    <a:cubicBezTo>
                      <a:pt x="138522" y="59478"/>
                      <a:pt x="143217" y="43826"/>
                      <a:pt x="154174" y="29739"/>
                    </a:cubicBezTo>
                    <a:cubicBezTo>
                      <a:pt x="167478" y="13304"/>
                      <a:pt x="186261" y="3130"/>
                      <a:pt x="209739" y="783"/>
                    </a:cubicBezTo>
                    <a:cubicBezTo>
                      <a:pt x="212870" y="783"/>
                      <a:pt x="216783" y="0"/>
                      <a:pt x="219913" y="0"/>
                    </a:cubicBezTo>
                    <a:cubicBezTo>
                      <a:pt x="239478" y="0"/>
                      <a:pt x="255913" y="6261"/>
                      <a:pt x="270000" y="17217"/>
                    </a:cubicBezTo>
                    <a:cubicBezTo>
                      <a:pt x="284087" y="28957"/>
                      <a:pt x="291913" y="43826"/>
                      <a:pt x="295826" y="56348"/>
                    </a:cubicBezTo>
                    <a:cubicBezTo>
                      <a:pt x="345913" y="71217"/>
                      <a:pt x="383478" y="102522"/>
                      <a:pt x="406957" y="149478"/>
                    </a:cubicBezTo>
                    <a:cubicBezTo>
                      <a:pt x="427304" y="190174"/>
                      <a:pt x="431217" y="231652"/>
                      <a:pt x="432783" y="252000"/>
                    </a:cubicBezTo>
                    <a:cubicBezTo>
                      <a:pt x="432783" y="255130"/>
                      <a:pt x="433565" y="257478"/>
                      <a:pt x="433565" y="259043"/>
                    </a:cubicBezTo>
                    <a:cubicBezTo>
                      <a:pt x="434348" y="264522"/>
                      <a:pt x="435130" y="270000"/>
                      <a:pt x="435913" y="275478"/>
                    </a:cubicBezTo>
                    <a:cubicBezTo>
                      <a:pt x="440609" y="313043"/>
                      <a:pt x="444522" y="349043"/>
                      <a:pt x="468000" y="369391"/>
                    </a:cubicBezTo>
                    <a:cubicBezTo>
                      <a:pt x="502435" y="399913"/>
                      <a:pt x="514957" y="435913"/>
                      <a:pt x="519652" y="453913"/>
                    </a:cubicBezTo>
                    <a:cubicBezTo>
                      <a:pt x="522000" y="462521"/>
                      <a:pt x="520435" y="471913"/>
                      <a:pt x="514957" y="478956"/>
                    </a:cubicBezTo>
                    <a:cubicBezTo>
                      <a:pt x="509478" y="486000"/>
                      <a:pt x="501652" y="491478"/>
                      <a:pt x="492261" y="492261"/>
                    </a:cubicBezTo>
                    <a:lnTo>
                      <a:pt x="34435" y="539217"/>
                    </a:lnTo>
                    <a:cubicBezTo>
                      <a:pt x="33652" y="540000"/>
                      <a:pt x="32870" y="540000"/>
                      <a:pt x="31304" y="540000"/>
                    </a:cubicBezTo>
                    <a:close/>
                  </a:path>
                </a:pathLst>
              </a:custGeom>
              <a:solidFill>
                <a:schemeClr val="bg1"/>
              </a:solidFill>
              <a:ln w="7765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5" name="גרפיקה 342">
                <a:extLst>
                  <a:ext uri="{FF2B5EF4-FFF2-40B4-BE49-F238E27FC236}">
                    <a16:creationId xmlns:a16="http://schemas.microsoft.com/office/drawing/2014/main" id="{24CEB722-8668-41F8-A7D1-C64E60894B9B}"/>
                  </a:ext>
                </a:extLst>
              </p:cNvPr>
              <p:cNvSpPr/>
              <p:nvPr/>
            </p:nvSpPr>
            <p:spPr>
              <a:xfrm>
                <a:off x="1765741" y="2205978"/>
                <a:ext cx="551589" cy="570521"/>
              </a:xfrm>
              <a:custGeom>
                <a:avLst/>
                <a:gdLst>
                  <a:gd name="connsiteX0" fmla="*/ 236422 w 551589"/>
                  <a:gd name="connsiteY0" fmla="*/ 31304 h 570521"/>
                  <a:gd name="connsiteX1" fmla="*/ 276335 w 551589"/>
                  <a:gd name="connsiteY1" fmla="*/ 45391 h 570521"/>
                  <a:gd name="connsiteX2" fmla="*/ 299813 w 551589"/>
                  <a:gd name="connsiteY2" fmla="*/ 85304 h 570521"/>
                  <a:gd name="connsiteX3" fmla="*/ 409378 w 551589"/>
                  <a:gd name="connsiteY3" fmla="*/ 172174 h 570521"/>
                  <a:gd name="connsiteX4" fmla="*/ 433639 w 551589"/>
                  <a:gd name="connsiteY4" fmla="*/ 269217 h 570521"/>
                  <a:gd name="connsiteX5" fmla="*/ 434422 w 551589"/>
                  <a:gd name="connsiteY5" fmla="*/ 276261 h 570521"/>
                  <a:gd name="connsiteX6" fmla="*/ 436769 w 551589"/>
                  <a:gd name="connsiteY6" fmla="*/ 292695 h 570521"/>
                  <a:gd name="connsiteX7" fmla="*/ 473552 w 551589"/>
                  <a:gd name="connsiteY7" fmla="*/ 396782 h 570521"/>
                  <a:gd name="connsiteX8" fmla="*/ 520509 w 551589"/>
                  <a:gd name="connsiteY8" fmla="*/ 473478 h 570521"/>
                  <a:gd name="connsiteX9" fmla="*/ 518161 w 551589"/>
                  <a:gd name="connsiteY9" fmla="*/ 486000 h 570521"/>
                  <a:gd name="connsiteX10" fmla="*/ 507204 w 551589"/>
                  <a:gd name="connsiteY10" fmla="*/ 492261 h 570521"/>
                  <a:gd name="connsiteX11" fmla="*/ 49378 w 551589"/>
                  <a:gd name="connsiteY11" fmla="*/ 539217 h 570521"/>
                  <a:gd name="connsiteX12" fmla="*/ 47813 w 551589"/>
                  <a:gd name="connsiteY12" fmla="*/ 539217 h 570521"/>
                  <a:gd name="connsiteX13" fmla="*/ 36856 w 551589"/>
                  <a:gd name="connsiteY13" fmla="*/ 535304 h 570521"/>
                  <a:gd name="connsiteX14" fmla="*/ 31378 w 551589"/>
                  <a:gd name="connsiteY14" fmla="*/ 523565 h 570521"/>
                  <a:gd name="connsiteX15" fmla="*/ 61900 w 551589"/>
                  <a:gd name="connsiteY15" fmla="*/ 439043 h 570521"/>
                  <a:gd name="connsiteX16" fmla="*/ 76769 w 551589"/>
                  <a:gd name="connsiteY16" fmla="*/ 329478 h 570521"/>
                  <a:gd name="connsiteX17" fmla="*/ 75204 w 551589"/>
                  <a:gd name="connsiteY17" fmla="*/ 313043 h 570521"/>
                  <a:gd name="connsiteX18" fmla="*/ 74422 w 551589"/>
                  <a:gd name="connsiteY18" fmla="*/ 306000 h 570521"/>
                  <a:gd name="connsiteX19" fmla="*/ 78335 w 551589"/>
                  <a:gd name="connsiteY19" fmla="*/ 205826 h 570521"/>
                  <a:gd name="connsiteX20" fmla="*/ 167552 w 551589"/>
                  <a:gd name="connsiteY20" fmla="*/ 98609 h 570521"/>
                  <a:gd name="connsiteX21" fmla="*/ 182422 w 551589"/>
                  <a:gd name="connsiteY21" fmla="*/ 54783 h 570521"/>
                  <a:gd name="connsiteX22" fmla="*/ 227813 w 551589"/>
                  <a:gd name="connsiteY22" fmla="*/ 32087 h 570521"/>
                  <a:gd name="connsiteX23" fmla="*/ 236422 w 551589"/>
                  <a:gd name="connsiteY23" fmla="*/ 31304 h 570521"/>
                  <a:gd name="connsiteX24" fmla="*/ 236422 w 551589"/>
                  <a:gd name="connsiteY24" fmla="*/ 0 h 570521"/>
                  <a:gd name="connsiteX25" fmla="*/ 224682 w 551589"/>
                  <a:gd name="connsiteY25" fmla="*/ 783 h 570521"/>
                  <a:gd name="connsiteX26" fmla="*/ 158161 w 551589"/>
                  <a:gd name="connsiteY26" fmla="*/ 35217 h 570521"/>
                  <a:gd name="connsiteX27" fmla="*/ 138596 w 551589"/>
                  <a:gd name="connsiteY27" fmla="*/ 78261 h 570521"/>
                  <a:gd name="connsiteX28" fmla="*/ 47813 w 551589"/>
                  <a:gd name="connsiteY28" fmla="*/ 198000 h 570521"/>
                  <a:gd name="connsiteX29" fmla="*/ 43117 w 551589"/>
                  <a:gd name="connsiteY29" fmla="*/ 309130 h 570521"/>
                  <a:gd name="connsiteX30" fmla="*/ 43117 w 551589"/>
                  <a:gd name="connsiteY30" fmla="*/ 309913 h 570521"/>
                  <a:gd name="connsiteX31" fmla="*/ 43900 w 551589"/>
                  <a:gd name="connsiteY31" fmla="*/ 315391 h 570521"/>
                  <a:gd name="connsiteX32" fmla="*/ 45465 w 551589"/>
                  <a:gd name="connsiteY32" fmla="*/ 332608 h 570521"/>
                  <a:gd name="connsiteX33" fmla="*/ 36856 w 551589"/>
                  <a:gd name="connsiteY33" fmla="*/ 420261 h 570521"/>
                  <a:gd name="connsiteX34" fmla="*/ 74 w 551589"/>
                  <a:gd name="connsiteY34" fmla="*/ 522000 h 570521"/>
                  <a:gd name="connsiteX35" fmla="*/ 14943 w 551589"/>
                  <a:gd name="connsiteY35" fmla="*/ 558000 h 570521"/>
                  <a:gd name="connsiteX36" fmla="*/ 47030 w 551589"/>
                  <a:gd name="connsiteY36" fmla="*/ 570521 h 570521"/>
                  <a:gd name="connsiteX37" fmla="*/ 51726 w 551589"/>
                  <a:gd name="connsiteY37" fmla="*/ 570521 h 570521"/>
                  <a:gd name="connsiteX38" fmla="*/ 509552 w 551589"/>
                  <a:gd name="connsiteY38" fmla="*/ 523565 h 570521"/>
                  <a:gd name="connsiteX39" fmla="*/ 543204 w 551589"/>
                  <a:gd name="connsiteY39" fmla="*/ 504000 h 570521"/>
                  <a:gd name="connsiteX40" fmla="*/ 550248 w 551589"/>
                  <a:gd name="connsiteY40" fmla="*/ 465652 h 570521"/>
                  <a:gd name="connsiteX41" fmla="*/ 493900 w 551589"/>
                  <a:gd name="connsiteY41" fmla="*/ 373304 h 570521"/>
                  <a:gd name="connsiteX42" fmla="*/ 467291 w 551589"/>
                  <a:gd name="connsiteY42" fmla="*/ 288782 h 570521"/>
                  <a:gd name="connsiteX43" fmla="*/ 464943 w 551589"/>
                  <a:gd name="connsiteY43" fmla="*/ 272348 h 570521"/>
                  <a:gd name="connsiteX44" fmla="*/ 464161 w 551589"/>
                  <a:gd name="connsiteY44" fmla="*/ 266869 h 570521"/>
                  <a:gd name="connsiteX45" fmla="*/ 464161 w 551589"/>
                  <a:gd name="connsiteY45" fmla="*/ 266087 h 570521"/>
                  <a:gd name="connsiteX46" fmla="*/ 436769 w 551589"/>
                  <a:gd name="connsiteY46" fmla="*/ 158087 h 570521"/>
                  <a:gd name="connsiteX47" fmla="*/ 324074 w 551589"/>
                  <a:gd name="connsiteY47" fmla="*/ 59478 h 570521"/>
                  <a:gd name="connsiteX48" fmla="*/ 295900 w 551589"/>
                  <a:gd name="connsiteY48" fmla="*/ 21130 h 570521"/>
                  <a:gd name="connsiteX49" fmla="*/ 236422 w 551589"/>
                  <a:gd name="connsiteY49" fmla="*/ 0 h 570521"/>
                  <a:gd name="connsiteX50" fmla="*/ 236422 w 551589"/>
                  <a:gd name="connsiteY50" fmla="*/ 0 h 570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51589" h="570521">
                    <a:moveTo>
                      <a:pt x="236422" y="31304"/>
                    </a:moveTo>
                    <a:cubicBezTo>
                      <a:pt x="252074" y="31304"/>
                      <a:pt x="265378" y="36000"/>
                      <a:pt x="276335" y="45391"/>
                    </a:cubicBezTo>
                    <a:cubicBezTo>
                      <a:pt x="290422" y="57130"/>
                      <a:pt x="296682" y="73565"/>
                      <a:pt x="299813" y="85304"/>
                    </a:cubicBezTo>
                    <a:cubicBezTo>
                      <a:pt x="349900" y="97826"/>
                      <a:pt x="386682" y="127565"/>
                      <a:pt x="409378" y="172174"/>
                    </a:cubicBezTo>
                    <a:cubicBezTo>
                      <a:pt x="428161" y="210522"/>
                      <a:pt x="432074" y="250435"/>
                      <a:pt x="433639" y="269217"/>
                    </a:cubicBezTo>
                    <a:cubicBezTo>
                      <a:pt x="433639" y="272348"/>
                      <a:pt x="434422" y="274695"/>
                      <a:pt x="434422" y="276261"/>
                    </a:cubicBezTo>
                    <a:cubicBezTo>
                      <a:pt x="435204" y="281739"/>
                      <a:pt x="435987" y="287217"/>
                      <a:pt x="436769" y="292695"/>
                    </a:cubicBezTo>
                    <a:cubicBezTo>
                      <a:pt x="441465" y="331826"/>
                      <a:pt x="446161" y="371739"/>
                      <a:pt x="473552" y="396782"/>
                    </a:cubicBezTo>
                    <a:cubicBezTo>
                      <a:pt x="504856" y="424956"/>
                      <a:pt x="516596" y="457043"/>
                      <a:pt x="520509" y="473478"/>
                    </a:cubicBezTo>
                    <a:cubicBezTo>
                      <a:pt x="521291" y="478174"/>
                      <a:pt x="520509" y="482087"/>
                      <a:pt x="518161" y="486000"/>
                    </a:cubicBezTo>
                    <a:cubicBezTo>
                      <a:pt x="515813" y="489913"/>
                      <a:pt x="511900" y="492261"/>
                      <a:pt x="507204" y="492261"/>
                    </a:cubicBezTo>
                    <a:lnTo>
                      <a:pt x="49378" y="539217"/>
                    </a:lnTo>
                    <a:cubicBezTo>
                      <a:pt x="48596" y="539217"/>
                      <a:pt x="48596" y="539217"/>
                      <a:pt x="47813" y="539217"/>
                    </a:cubicBezTo>
                    <a:cubicBezTo>
                      <a:pt x="43900" y="539217"/>
                      <a:pt x="39987" y="537652"/>
                      <a:pt x="36856" y="535304"/>
                    </a:cubicBezTo>
                    <a:cubicBezTo>
                      <a:pt x="33726" y="532174"/>
                      <a:pt x="31378" y="528261"/>
                      <a:pt x="31378" y="523565"/>
                    </a:cubicBezTo>
                    <a:cubicBezTo>
                      <a:pt x="32161" y="506348"/>
                      <a:pt x="36856" y="472695"/>
                      <a:pt x="61900" y="439043"/>
                    </a:cubicBezTo>
                    <a:cubicBezTo>
                      <a:pt x="83813" y="409304"/>
                      <a:pt x="80682" y="368608"/>
                      <a:pt x="76769" y="329478"/>
                    </a:cubicBezTo>
                    <a:cubicBezTo>
                      <a:pt x="75987" y="324000"/>
                      <a:pt x="75987" y="318522"/>
                      <a:pt x="75204" y="313043"/>
                    </a:cubicBezTo>
                    <a:cubicBezTo>
                      <a:pt x="75204" y="311478"/>
                      <a:pt x="74422" y="308348"/>
                      <a:pt x="74422" y="306000"/>
                    </a:cubicBezTo>
                    <a:cubicBezTo>
                      <a:pt x="72074" y="287217"/>
                      <a:pt x="67378" y="247304"/>
                      <a:pt x="78335" y="205826"/>
                    </a:cubicBezTo>
                    <a:cubicBezTo>
                      <a:pt x="90856" y="157304"/>
                      <a:pt x="121378" y="120522"/>
                      <a:pt x="167552" y="98609"/>
                    </a:cubicBezTo>
                    <a:cubicBezTo>
                      <a:pt x="168335" y="86870"/>
                      <a:pt x="170682" y="69652"/>
                      <a:pt x="182422" y="54783"/>
                    </a:cubicBezTo>
                    <a:cubicBezTo>
                      <a:pt x="192595" y="41478"/>
                      <a:pt x="208248" y="33652"/>
                      <a:pt x="227813" y="32087"/>
                    </a:cubicBezTo>
                    <a:cubicBezTo>
                      <a:pt x="230943" y="31304"/>
                      <a:pt x="234074" y="31304"/>
                      <a:pt x="236422" y="31304"/>
                    </a:cubicBezTo>
                    <a:moveTo>
                      <a:pt x="236422" y="0"/>
                    </a:moveTo>
                    <a:cubicBezTo>
                      <a:pt x="232509" y="0"/>
                      <a:pt x="228596" y="0"/>
                      <a:pt x="224682" y="783"/>
                    </a:cubicBezTo>
                    <a:cubicBezTo>
                      <a:pt x="197291" y="3913"/>
                      <a:pt x="173813" y="15652"/>
                      <a:pt x="158161" y="35217"/>
                    </a:cubicBezTo>
                    <a:cubicBezTo>
                      <a:pt x="147204" y="49304"/>
                      <a:pt x="141726" y="64956"/>
                      <a:pt x="138596" y="78261"/>
                    </a:cubicBezTo>
                    <a:cubicBezTo>
                      <a:pt x="92422" y="104869"/>
                      <a:pt x="61900" y="145565"/>
                      <a:pt x="47813" y="198000"/>
                    </a:cubicBezTo>
                    <a:cubicBezTo>
                      <a:pt x="35291" y="244956"/>
                      <a:pt x="40769" y="288782"/>
                      <a:pt x="43117" y="309130"/>
                    </a:cubicBezTo>
                    <a:lnTo>
                      <a:pt x="43117" y="309913"/>
                    </a:lnTo>
                    <a:cubicBezTo>
                      <a:pt x="43117" y="312261"/>
                      <a:pt x="43900" y="313826"/>
                      <a:pt x="43900" y="315391"/>
                    </a:cubicBezTo>
                    <a:cubicBezTo>
                      <a:pt x="44682" y="320869"/>
                      <a:pt x="44682" y="326348"/>
                      <a:pt x="45465" y="332608"/>
                    </a:cubicBezTo>
                    <a:cubicBezTo>
                      <a:pt x="48596" y="367826"/>
                      <a:pt x="51726" y="400695"/>
                      <a:pt x="36856" y="420261"/>
                    </a:cubicBezTo>
                    <a:cubicBezTo>
                      <a:pt x="7117" y="460956"/>
                      <a:pt x="856" y="501652"/>
                      <a:pt x="74" y="522000"/>
                    </a:cubicBezTo>
                    <a:cubicBezTo>
                      <a:pt x="-709" y="535304"/>
                      <a:pt x="4769" y="548608"/>
                      <a:pt x="14943" y="558000"/>
                    </a:cubicBezTo>
                    <a:cubicBezTo>
                      <a:pt x="23552" y="565826"/>
                      <a:pt x="35291" y="570521"/>
                      <a:pt x="47030" y="570521"/>
                    </a:cubicBezTo>
                    <a:cubicBezTo>
                      <a:pt x="48596" y="570521"/>
                      <a:pt x="50161" y="570521"/>
                      <a:pt x="51726" y="570521"/>
                    </a:cubicBezTo>
                    <a:lnTo>
                      <a:pt x="509552" y="523565"/>
                    </a:lnTo>
                    <a:cubicBezTo>
                      <a:pt x="522856" y="522000"/>
                      <a:pt x="535378" y="514956"/>
                      <a:pt x="543204" y="504000"/>
                    </a:cubicBezTo>
                    <a:cubicBezTo>
                      <a:pt x="551030" y="493043"/>
                      <a:pt x="553378" y="478956"/>
                      <a:pt x="550248" y="465652"/>
                    </a:cubicBezTo>
                    <a:cubicBezTo>
                      <a:pt x="545552" y="445304"/>
                      <a:pt x="531465" y="406956"/>
                      <a:pt x="493900" y="373304"/>
                    </a:cubicBezTo>
                    <a:cubicBezTo>
                      <a:pt x="475117" y="356869"/>
                      <a:pt x="471204" y="324000"/>
                      <a:pt x="467291" y="288782"/>
                    </a:cubicBezTo>
                    <a:cubicBezTo>
                      <a:pt x="466509" y="283304"/>
                      <a:pt x="465726" y="277826"/>
                      <a:pt x="464943" y="272348"/>
                    </a:cubicBezTo>
                    <a:cubicBezTo>
                      <a:pt x="464943" y="270782"/>
                      <a:pt x="464943" y="269217"/>
                      <a:pt x="464161" y="266869"/>
                    </a:cubicBezTo>
                    <a:lnTo>
                      <a:pt x="464161" y="266087"/>
                    </a:lnTo>
                    <a:cubicBezTo>
                      <a:pt x="462595" y="244956"/>
                      <a:pt x="458682" y="201130"/>
                      <a:pt x="436769" y="158087"/>
                    </a:cubicBezTo>
                    <a:cubicBezTo>
                      <a:pt x="412509" y="109565"/>
                      <a:pt x="374943" y="76696"/>
                      <a:pt x="324074" y="59478"/>
                    </a:cubicBezTo>
                    <a:cubicBezTo>
                      <a:pt x="318596" y="46956"/>
                      <a:pt x="309987" y="32870"/>
                      <a:pt x="295900" y="21130"/>
                    </a:cubicBezTo>
                    <a:cubicBezTo>
                      <a:pt x="280248" y="7826"/>
                      <a:pt x="259900" y="0"/>
                      <a:pt x="236422" y="0"/>
                    </a:cubicBezTo>
                    <a:lnTo>
                      <a:pt x="236422" y="0"/>
                    </a:lnTo>
                    <a:close/>
                  </a:path>
                </a:pathLst>
              </a:custGeom>
              <a:solidFill>
                <a:schemeClr val="bg2"/>
              </a:solidFill>
              <a:ln w="77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872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ctrTitle"/>
          </p:nvPr>
        </p:nvSpPr>
        <p:spPr>
          <a:xfrm>
            <a:off x="3923347" y="891473"/>
            <a:ext cx="5005500" cy="1454700"/>
          </a:xfr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Gallery</a:t>
            </a:r>
            <a:endParaRPr lang="he-IL" dirty="0"/>
          </a:p>
        </p:txBody>
      </p:sp>
      <p:sp>
        <p:nvSpPr>
          <p:cNvPr id="245" name="Google Shape;245;p20"/>
          <p:cNvSpPr txBox="1">
            <a:spLocks noGrp="1"/>
          </p:cNvSpPr>
          <p:nvPr>
            <p:ph type="subTitle" idx="1"/>
          </p:nvPr>
        </p:nvSpPr>
        <p:spPr>
          <a:xfrm>
            <a:off x="3923460" y="1113180"/>
            <a:ext cx="5005387" cy="323850"/>
          </a:xfr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None/>
            </a:pPr>
            <a:r>
              <a:rPr lang="he-IL" dirty="0"/>
              <a:t>שיעור 1</a:t>
            </a:r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4294967295"/>
          </p:nvPr>
        </p:nvSpPr>
        <p:spPr>
          <a:xfrm>
            <a:off x="2934327" y="4283075"/>
            <a:ext cx="1033662" cy="344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b="1" dirty="0">
                <a:solidFill>
                  <a:schemeClr val="tx1"/>
                </a:solidFill>
              </a:rPr>
              <a:t>גלריה - הסבר טכני</a:t>
            </a:r>
            <a:endParaRPr sz="1400" b="1" dirty="0">
              <a:solidFill>
                <a:schemeClr val="tx1"/>
              </a:solidFill>
            </a:endParaRPr>
          </a:p>
        </p:txBody>
      </p:sp>
      <p:cxnSp>
        <p:nvCxnSpPr>
          <p:cNvPr id="243" name="Google Shape;243;p20"/>
          <p:cNvCxnSpPr>
            <a:cxnSpLocks/>
            <a:endCxn id="246" idx="6"/>
          </p:cNvCxnSpPr>
          <p:nvPr/>
        </p:nvCxnSpPr>
        <p:spPr>
          <a:xfrm flipH="1">
            <a:off x="3487158" y="4107553"/>
            <a:ext cx="5656842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20"/>
          <p:cNvSpPr/>
          <p:nvPr/>
        </p:nvSpPr>
        <p:spPr>
          <a:xfrm>
            <a:off x="5656844" y="4071553"/>
            <a:ext cx="72000" cy="72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6" name="Google Shape;246;p20"/>
          <p:cNvSpPr/>
          <p:nvPr/>
        </p:nvSpPr>
        <p:spPr>
          <a:xfrm>
            <a:off x="3415158" y="4071553"/>
            <a:ext cx="72000" cy="72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7825280" y="4071553"/>
            <a:ext cx="72000" cy="72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" name="Google Shape;248;p20">
            <a:extLst>
              <a:ext uri="{FF2B5EF4-FFF2-40B4-BE49-F238E27FC236}">
                <a16:creationId xmlns:a16="http://schemas.microsoft.com/office/drawing/2014/main" id="{FCB40179-4BA3-4066-8E1A-EFED1A9B2785}"/>
              </a:ext>
            </a:extLst>
          </p:cNvPr>
          <p:cNvSpPr txBox="1">
            <a:spLocks/>
          </p:cNvSpPr>
          <p:nvPr/>
        </p:nvSpPr>
        <p:spPr>
          <a:xfrm>
            <a:off x="7383665" y="4283075"/>
            <a:ext cx="98425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23850" algn="l" rtl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>
              <a:buFont typeface="Arimo"/>
              <a:buNone/>
            </a:pPr>
            <a:r>
              <a:rPr lang="he-IL" sz="1400" dirty="0">
                <a:solidFill>
                  <a:schemeClr val="accent1"/>
                </a:solidFill>
              </a:rPr>
              <a:t>אפליקציית הגלריה</a:t>
            </a:r>
          </a:p>
        </p:txBody>
      </p:sp>
      <p:sp>
        <p:nvSpPr>
          <p:cNvPr id="23" name="Google Shape;251;p20">
            <a:extLst>
              <a:ext uri="{FF2B5EF4-FFF2-40B4-BE49-F238E27FC236}">
                <a16:creationId xmlns:a16="http://schemas.microsoft.com/office/drawing/2014/main" id="{9B7EE631-F5F3-4163-A777-7E865A3C34CB}"/>
              </a:ext>
            </a:extLst>
          </p:cNvPr>
          <p:cNvSpPr txBox="1">
            <a:spLocks/>
          </p:cNvSpPr>
          <p:nvPr/>
        </p:nvSpPr>
        <p:spPr>
          <a:xfrm>
            <a:off x="860055" y="4283075"/>
            <a:ext cx="98425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23850" algn="l" rtl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>
              <a:buFont typeface="Arimo"/>
              <a:buNone/>
            </a:pPr>
            <a:r>
              <a:rPr lang="he-IL" sz="1400" dirty="0">
                <a:solidFill>
                  <a:schemeClr val="accent1"/>
                </a:solidFill>
              </a:rPr>
              <a:t>סיכום</a:t>
            </a:r>
          </a:p>
        </p:txBody>
      </p:sp>
      <p:sp>
        <p:nvSpPr>
          <p:cNvPr id="25" name="Google Shape;253;p20">
            <a:extLst>
              <a:ext uri="{FF2B5EF4-FFF2-40B4-BE49-F238E27FC236}">
                <a16:creationId xmlns:a16="http://schemas.microsoft.com/office/drawing/2014/main" id="{3C4131CD-C78F-4856-B121-6D7F534DDEB4}"/>
              </a:ext>
            </a:extLst>
          </p:cNvPr>
          <p:cNvSpPr/>
          <p:nvPr/>
        </p:nvSpPr>
        <p:spPr>
          <a:xfrm>
            <a:off x="1328595" y="4078813"/>
            <a:ext cx="72000" cy="72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תמונה 4">
            <a:extLst>
              <a:ext uri="{FF2B5EF4-FFF2-40B4-BE49-F238E27FC236}">
                <a16:creationId xmlns:a16="http://schemas.microsoft.com/office/drawing/2014/main" id="{40698E57-1E82-4D3D-8294-41F58F6EA68E}"/>
              </a:ext>
            </a:extLst>
          </p:cNvPr>
          <p:cNvPicPr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5" y="786337"/>
            <a:ext cx="5985862" cy="1862193"/>
          </a:xfrm>
          <a:prstGeom prst="roundRect">
            <a:avLst>
              <a:gd name="adj" fmla="val 211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580000" algn="bl" rotWithShape="0">
              <a:schemeClr val="dk2"/>
            </a:outerShdw>
          </a:effectLst>
        </p:spPr>
      </p:pic>
      <p:sp>
        <p:nvSpPr>
          <p:cNvPr id="20" name="Google Shape;250;p20">
            <a:extLst>
              <a:ext uri="{FF2B5EF4-FFF2-40B4-BE49-F238E27FC236}">
                <a16:creationId xmlns:a16="http://schemas.microsoft.com/office/drawing/2014/main" id="{DB0B6D72-DC5E-4407-895B-4A436FBF30CC}"/>
              </a:ext>
            </a:extLst>
          </p:cNvPr>
          <p:cNvSpPr txBox="1">
            <a:spLocks/>
          </p:cNvSpPr>
          <p:nvPr/>
        </p:nvSpPr>
        <p:spPr>
          <a:xfrm>
            <a:off x="5176013" y="4283075"/>
            <a:ext cx="1033662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23850" algn="l" rtl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>
              <a:buFont typeface="Arimo"/>
              <a:buNone/>
            </a:pPr>
            <a:r>
              <a:rPr lang="he-IL" sz="1400" dirty="0">
                <a:solidFill>
                  <a:schemeClr val="accent1"/>
                </a:solidFill>
              </a:rPr>
              <a:t>סמסטר ב' בעקרונות</a:t>
            </a:r>
          </a:p>
        </p:txBody>
      </p:sp>
    </p:spTree>
    <p:extLst>
      <p:ext uri="{BB962C8B-B14F-4D97-AF65-F5344CB8AC3E}">
        <p14:creationId xmlns:p14="http://schemas.microsoft.com/office/powerpoint/2010/main" val="889266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285938-8F12-4458-B3F0-4F0E49BE5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6700" y="1864877"/>
            <a:ext cx="4527300" cy="1981917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1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כמו שכבר ציינו קודם, גרסה 1.0.0 שוחררה למשתמשים ונחלה הצלחה גדולה.</a:t>
            </a:r>
            <a:br>
              <a:rPr lang="en-US" sz="1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</a:br>
            <a:endParaRPr lang="he-IL" sz="18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1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מטרתנו ליצור גרסאות נוספות של האפליקציה ולכן חשוב שנכיר את החלקים שפותחו בגרסה 1.0.0.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25ECC0-8837-4397-A188-6BEC4889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גלריה קצת יותר בפירוט</a:t>
            </a:r>
            <a:endParaRPr lang="en-US" dirty="0"/>
          </a:p>
        </p:txBody>
      </p:sp>
      <p:sp>
        <p:nvSpPr>
          <p:cNvPr id="6" name="Google Shape;232;p19">
            <a:extLst>
              <a:ext uri="{FF2B5EF4-FFF2-40B4-BE49-F238E27FC236}">
                <a16:creationId xmlns:a16="http://schemas.microsoft.com/office/drawing/2014/main" id="{A957AAA3-8B37-47D3-9611-9B087DE970F1}"/>
              </a:ext>
            </a:extLst>
          </p:cNvPr>
          <p:cNvSpPr txBox="1">
            <a:spLocks/>
          </p:cNvSpPr>
          <p:nvPr/>
        </p:nvSpPr>
        <p:spPr>
          <a:xfrm>
            <a:off x="8366877" y="634620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200" dirty="0">
                <a:solidFill>
                  <a:schemeClr val="accent1"/>
                </a:solidFill>
              </a:rPr>
              <a:t>חשוב!</a:t>
            </a:r>
          </a:p>
        </p:txBody>
      </p:sp>
      <p:grpSp>
        <p:nvGrpSpPr>
          <p:cNvPr id="7" name="גרפיקה 342">
            <a:extLst>
              <a:ext uri="{FF2B5EF4-FFF2-40B4-BE49-F238E27FC236}">
                <a16:creationId xmlns:a16="http://schemas.microsoft.com/office/drawing/2014/main" id="{5F99CDC8-E766-49F8-AB9A-D4BAA2D54ABC}"/>
              </a:ext>
            </a:extLst>
          </p:cNvPr>
          <p:cNvGrpSpPr/>
          <p:nvPr/>
        </p:nvGrpSpPr>
        <p:grpSpPr>
          <a:xfrm>
            <a:off x="8379797" y="79540"/>
            <a:ext cx="687649" cy="639170"/>
            <a:chOff x="1671636" y="2187978"/>
            <a:chExt cx="687649" cy="639170"/>
          </a:xfrm>
        </p:grpSpPr>
        <p:sp>
          <p:nvSpPr>
            <p:cNvPr id="8" name="גרפיקה 342">
              <a:extLst>
                <a:ext uri="{FF2B5EF4-FFF2-40B4-BE49-F238E27FC236}">
                  <a16:creationId xmlns:a16="http://schemas.microsoft.com/office/drawing/2014/main" id="{748FDF05-8A08-4B03-828D-2098041C4D9A}"/>
                </a:ext>
              </a:extLst>
            </p:cNvPr>
            <p:cNvSpPr/>
            <p:nvPr/>
          </p:nvSpPr>
          <p:spPr>
            <a:xfrm>
              <a:off x="1949728" y="2727978"/>
              <a:ext cx="190222" cy="99170"/>
            </a:xfrm>
            <a:custGeom>
              <a:avLst/>
              <a:gdLst>
                <a:gd name="connsiteX0" fmla="*/ 190174 w 190222"/>
                <a:gd name="connsiteY0" fmla="*/ 0 h 99170"/>
                <a:gd name="connsiteX1" fmla="*/ 104087 w 190222"/>
                <a:gd name="connsiteY1" fmla="*/ 98609 h 99170"/>
                <a:gd name="connsiteX2" fmla="*/ 0 w 190222"/>
                <a:gd name="connsiteY2" fmla="*/ 19565 h 9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22" h="99170">
                  <a:moveTo>
                    <a:pt x="190174" y="0"/>
                  </a:moveTo>
                  <a:cubicBezTo>
                    <a:pt x="191739" y="50087"/>
                    <a:pt x="154957" y="93913"/>
                    <a:pt x="104087" y="98609"/>
                  </a:cubicBezTo>
                  <a:cubicBezTo>
                    <a:pt x="53217" y="104087"/>
                    <a:pt x="7826" y="68869"/>
                    <a:pt x="0" y="19565"/>
                  </a:cubicBezTo>
                </a:path>
              </a:pathLst>
            </a:custGeom>
            <a:solidFill>
              <a:schemeClr val="accent2"/>
            </a:solidFill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9" name="גרפיקה 342">
              <a:extLst>
                <a:ext uri="{FF2B5EF4-FFF2-40B4-BE49-F238E27FC236}">
                  <a16:creationId xmlns:a16="http://schemas.microsoft.com/office/drawing/2014/main" id="{A5377D78-79FB-42DF-9B34-E99C7E028CEF}"/>
                </a:ext>
              </a:extLst>
            </p:cNvPr>
            <p:cNvSpPr/>
            <p:nvPr/>
          </p:nvSpPr>
          <p:spPr>
            <a:xfrm>
              <a:off x="1671636" y="2238065"/>
              <a:ext cx="76178" cy="279391"/>
            </a:xfrm>
            <a:custGeom>
              <a:avLst/>
              <a:gdLst>
                <a:gd name="connsiteX0" fmla="*/ 22179 w 76178"/>
                <a:gd name="connsiteY0" fmla="*/ 279391 h 279391"/>
                <a:gd name="connsiteX1" fmla="*/ 1831 w 76178"/>
                <a:gd name="connsiteY1" fmla="*/ 210522 h 279391"/>
                <a:gd name="connsiteX2" fmla="*/ 4961 w 76178"/>
                <a:gd name="connsiteY2" fmla="*/ 132261 h 279391"/>
                <a:gd name="connsiteX3" fmla="*/ 30787 w 76178"/>
                <a:gd name="connsiteY3" fmla="*/ 58696 h 279391"/>
                <a:gd name="connsiteX4" fmla="*/ 74614 w 76178"/>
                <a:gd name="connsiteY4" fmla="*/ 1565 h 279391"/>
                <a:gd name="connsiteX5" fmla="*/ 76179 w 76178"/>
                <a:gd name="connsiteY5" fmla="*/ 0 h 27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178" h="279391">
                  <a:moveTo>
                    <a:pt x="22179" y="279391"/>
                  </a:moveTo>
                  <a:cubicBezTo>
                    <a:pt x="12005" y="259043"/>
                    <a:pt x="4961" y="235565"/>
                    <a:pt x="1831" y="210522"/>
                  </a:cubicBezTo>
                  <a:cubicBezTo>
                    <a:pt x="-1299" y="185478"/>
                    <a:pt x="-517" y="158869"/>
                    <a:pt x="4961" y="132261"/>
                  </a:cubicBezTo>
                  <a:cubicBezTo>
                    <a:pt x="9657" y="105652"/>
                    <a:pt x="18266" y="81391"/>
                    <a:pt x="30787" y="58696"/>
                  </a:cubicBezTo>
                  <a:cubicBezTo>
                    <a:pt x="42527" y="36000"/>
                    <a:pt x="57396" y="17217"/>
                    <a:pt x="74614" y="1565"/>
                  </a:cubicBezTo>
                  <a:cubicBezTo>
                    <a:pt x="75396" y="783"/>
                    <a:pt x="76179" y="783"/>
                    <a:pt x="76179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0" name="גרפיקה 342">
              <a:extLst>
                <a:ext uri="{FF2B5EF4-FFF2-40B4-BE49-F238E27FC236}">
                  <a16:creationId xmlns:a16="http://schemas.microsoft.com/office/drawing/2014/main" id="{A4E62405-1044-4ED8-B994-CB41CF199E93}"/>
                </a:ext>
              </a:extLst>
            </p:cNvPr>
            <p:cNvSpPr/>
            <p:nvPr/>
          </p:nvSpPr>
          <p:spPr>
            <a:xfrm>
              <a:off x="1742276" y="2299109"/>
              <a:ext cx="47017" cy="174521"/>
            </a:xfrm>
            <a:custGeom>
              <a:avLst/>
              <a:gdLst>
                <a:gd name="connsiteX0" fmla="*/ 11017 w 47017"/>
                <a:gd name="connsiteY0" fmla="*/ 174522 h 174521"/>
                <a:gd name="connsiteX1" fmla="*/ 3191 w 47017"/>
                <a:gd name="connsiteY1" fmla="*/ 84522 h 174521"/>
                <a:gd name="connsiteX2" fmla="*/ 43887 w 47017"/>
                <a:gd name="connsiteY2" fmla="*/ 3130 h 174521"/>
                <a:gd name="connsiteX3" fmla="*/ 47017 w 47017"/>
                <a:gd name="connsiteY3" fmla="*/ 0 h 17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17" h="174521">
                  <a:moveTo>
                    <a:pt x="11017" y="174522"/>
                  </a:moveTo>
                  <a:cubicBezTo>
                    <a:pt x="61" y="148696"/>
                    <a:pt x="-3070" y="116609"/>
                    <a:pt x="3191" y="84522"/>
                  </a:cubicBezTo>
                  <a:cubicBezTo>
                    <a:pt x="9452" y="52435"/>
                    <a:pt x="23539" y="23478"/>
                    <a:pt x="43887" y="3130"/>
                  </a:cubicBezTo>
                  <a:cubicBezTo>
                    <a:pt x="44669" y="2348"/>
                    <a:pt x="46234" y="1565"/>
                    <a:pt x="47017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1" name="גרפיקה 342">
              <a:extLst>
                <a:ext uri="{FF2B5EF4-FFF2-40B4-BE49-F238E27FC236}">
                  <a16:creationId xmlns:a16="http://schemas.microsoft.com/office/drawing/2014/main" id="{5BBF8767-6FA7-44B5-8B05-288AEB36EC3C}"/>
                </a:ext>
              </a:extLst>
            </p:cNvPr>
            <p:cNvSpPr/>
            <p:nvPr/>
          </p:nvSpPr>
          <p:spPr>
            <a:xfrm>
              <a:off x="2242423" y="2187978"/>
              <a:ext cx="116862" cy="262173"/>
            </a:xfrm>
            <a:custGeom>
              <a:avLst/>
              <a:gdLst>
                <a:gd name="connsiteX0" fmla="*/ 110348 w 116862"/>
                <a:gd name="connsiteY0" fmla="*/ 262174 h 262173"/>
                <a:gd name="connsiteX1" fmla="*/ 115826 w 116862"/>
                <a:gd name="connsiteY1" fmla="*/ 190956 h 262173"/>
                <a:gd name="connsiteX2" fmla="*/ 97043 w 116862"/>
                <a:gd name="connsiteY2" fmla="*/ 115043 h 262173"/>
                <a:gd name="connsiteX3" fmla="*/ 57130 w 116862"/>
                <a:gd name="connsiteY3" fmla="*/ 48522 h 262173"/>
                <a:gd name="connsiteX4" fmla="*/ 2348 w 116862"/>
                <a:gd name="connsiteY4" fmla="*/ 1565 h 262173"/>
                <a:gd name="connsiteX5" fmla="*/ 0 w 116862"/>
                <a:gd name="connsiteY5" fmla="*/ 0 h 26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862" h="262173">
                  <a:moveTo>
                    <a:pt x="110348" y="262174"/>
                  </a:moveTo>
                  <a:cubicBezTo>
                    <a:pt x="116609" y="240261"/>
                    <a:pt x="118174" y="216000"/>
                    <a:pt x="115826" y="190956"/>
                  </a:cubicBezTo>
                  <a:cubicBezTo>
                    <a:pt x="113478" y="165130"/>
                    <a:pt x="107217" y="140087"/>
                    <a:pt x="97043" y="115043"/>
                  </a:cubicBezTo>
                  <a:cubicBezTo>
                    <a:pt x="86870" y="90000"/>
                    <a:pt x="73565" y="68087"/>
                    <a:pt x="57130" y="48522"/>
                  </a:cubicBezTo>
                  <a:cubicBezTo>
                    <a:pt x="40696" y="28957"/>
                    <a:pt x="22696" y="13304"/>
                    <a:pt x="2348" y="1565"/>
                  </a:cubicBezTo>
                  <a:cubicBezTo>
                    <a:pt x="1565" y="783"/>
                    <a:pt x="783" y="783"/>
                    <a:pt x="0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2" name="גרפיקה 342">
              <a:extLst>
                <a:ext uri="{FF2B5EF4-FFF2-40B4-BE49-F238E27FC236}">
                  <a16:creationId xmlns:a16="http://schemas.microsoft.com/office/drawing/2014/main" id="{F3ED6BD4-B698-4E74-AFA4-B2B6E2F20C7D}"/>
                </a:ext>
              </a:extLst>
            </p:cNvPr>
            <p:cNvSpPr/>
            <p:nvPr/>
          </p:nvSpPr>
          <p:spPr>
            <a:xfrm>
              <a:off x="2214250" y="2255283"/>
              <a:ext cx="73783" cy="163565"/>
            </a:xfrm>
            <a:custGeom>
              <a:avLst/>
              <a:gdLst>
                <a:gd name="connsiteX0" fmla="*/ 71217 w 73783"/>
                <a:gd name="connsiteY0" fmla="*/ 163565 h 163565"/>
                <a:gd name="connsiteX1" fmla="*/ 60261 w 73783"/>
                <a:gd name="connsiteY1" fmla="*/ 73565 h 163565"/>
                <a:gd name="connsiteX2" fmla="*/ 3913 w 73783"/>
                <a:gd name="connsiteY2" fmla="*/ 2348 h 163565"/>
                <a:gd name="connsiteX3" fmla="*/ 0 w 73783"/>
                <a:gd name="connsiteY3" fmla="*/ 0 h 16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783" h="163565">
                  <a:moveTo>
                    <a:pt x="71217" y="163565"/>
                  </a:moveTo>
                  <a:cubicBezTo>
                    <a:pt x="76696" y="136174"/>
                    <a:pt x="73565" y="104087"/>
                    <a:pt x="60261" y="73565"/>
                  </a:cubicBezTo>
                  <a:cubicBezTo>
                    <a:pt x="47739" y="43043"/>
                    <a:pt x="27391" y="18000"/>
                    <a:pt x="3913" y="2348"/>
                  </a:cubicBezTo>
                  <a:cubicBezTo>
                    <a:pt x="3130" y="1565"/>
                    <a:pt x="1565" y="783"/>
                    <a:pt x="0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grpSp>
          <p:nvGrpSpPr>
            <p:cNvPr id="13" name="גרפיקה 342">
              <a:extLst>
                <a:ext uri="{FF2B5EF4-FFF2-40B4-BE49-F238E27FC236}">
                  <a16:creationId xmlns:a16="http://schemas.microsoft.com/office/drawing/2014/main" id="{A5D79075-A2DE-484B-A696-314B4DC44BCA}"/>
                </a:ext>
              </a:extLst>
            </p:cNvPr>
            <p:cNvGrpSpPr/>
            <p:nvPr/>
          </p:nvGrpSpPr>
          <p:grpSpPr>
            <a:xfrm>
              <a:off x="1765741" y="2205978"/>
              <a:ext cx="551589" cy="570521"/>
              <a:chOff x="1765741" y="2205978"/>
              <a:chExt cx="551589" cy="570521"/>
            </a:xfrm>
          </p:grpSpPr>
          <p:sp>
            <p:nvSpPr>
              <p:cNvPr id="14" name="גרפיקה 342">
                <a:extLst>
                  <a:ext uri="{FF2B5EF4-FFF2-40B4-BE49-F238E27FC236}">
                    <a16:creationId xmlns:a16="http://schemas.microsoft.com/office/drawing/2014/main" id="{5D52B461-BC8E-48D9-9A12-8A98C11F74A4}"/>
                  </a:ext>
                </a:extLst>
              </p:cNvPr>
              <p:cNvSpPr/>
              <p:nvPr/>
            </p:nvSpPr>
            <p:spPr>
              <a:xfrm>
                <a:off x="1781467" y="2221631"/>
                <a:ext cx="520708" cy="539999"/>
              </a:xfrm>
              <a:custGeom>
                <a:avLst/>
                <a:gdLst>
                  <a:gd name="connsiteX0" fmla="*/ 31304 w 520708"/>
                  <a:gd name="connsiteY0" fmla="*/ 540000 h 539999"/>
                  <a:gd name="connsiteX1" fmla="*/ 10174 w 520708"/>
                  <a:gd name="connsiteY1" fmla="*/ 531391 h 539999"/>
                  <a:gd name="connsiteX2" fmla="*/ 0 w 520708"/>
                  <a:gd name="connsiteY2" fmla="*/ 507130 h 539999"/>
                  <a:gd name="connsiteX3" fmla="*/ 33652 w 520708"/>
                  <a:gd name="connsiteY3" fmla="*/ 414000 h 539999"/>
                  <a:gd name="connsiteX4" fmla="*/ 45391 w 520708"/>
                  <a:gd name="connsiteY4" fmla="*/ 315391 h 539999"/>
                  <a:gd name="connsiteX5" fmla="*/ 43826 w 520708"/>
                  <a:gd name="connsiteY5" fmla="*/ 298956 h 539999"/>
                  <a:gd name="connsiteX6" fmla="*/ 43043 w 520708"/>
                  <a:gd name="connsiteY6" fmla="*/ 292695 h 539999"/>
                  <a:gd name="connsiteX7" fmla="*/ 46957 w 520708"/>
                  <a:gd name="connsiteY7" fmla="*/ 186261 h 539999"/>
                  <a:gd name="connsiteX8" fmla="*/ 136957 w 520708"/>
                  <a:gd name="connsiteY8" fmla="*/ 72783 h 539999"/>
                  <a:gd name="connsiteX9" fmla="*/ 154174 w 520708"/>
                  <a:gd name="connsiteY9" fmla="*/ 29739 h 539999"/>
                  <a:gd name="connsiteX10" fmla="*/ 209739 w 520708"/>
                  <a:gd name="connsiteY10" fmla="*/ 783 h 539999"/>
                  <a:gd name="connsiteX11" fmla="*/ 219913 w 520708"/>
                  <a:gd name="connsiteY11" fmla="*/ 0 h 539999"/>
                  <a:gd name="connsiteX12" fmla="*/ 270000 w 520708"/>
                  <a:gd name="connsiteY12" fmla="*/ 17217 h 539999"/>
                  <a:gd name="connsiteX13" fmla="*/ 295826 w 520708"/>
                  <a:gd name="connsiteY13" fmla="*/ 56348 h 539999"/>
                  <a:gd name="connsiteX14" fmla="*/ 406957 w 520708"/>
                  <a:gd name="connsiteY14" fmla="*/ 149478 h 539999"/>
                  <a:gd name="connsiteX15" fmla="*/ 432783 w 520708"/>
                  <a:gd name="connsiteY15" fmla="*/ 252000 h 539999"/>
                  <a:gd name="connsiteX16" fmla="*/ 433565 w 520708"/>
                  <a:gd name="connsiteY16" fmla="*/ 259043 h 539999"/>
                  <a:gd name="connsiteX17" fmla="*/ 435913 w 520708"/>
                  <a:gd name="connsiteY17" fmla="*/ 275478 h 539999"/>
                  <a:gd name="connsiteX18" fmla="*/ 468000 w 520708"/>
                  <a:gd name="connsiteY18" fmla="*/ 369391 h 539999"/>
                  <a:gd name="connsiteX19" fmla="*/ 519652 w 520708"/>
                  <a:gd name="connsiteY19" fmla="*/ 453913 h 539999"/>
                  <a:gd name="connsiteX20" fmla="*/ 514957 w 520708"/>
                  <a:gd name="connsiteY20" fmla="*/ 478956 h 539999"/>
                  <a:gd name="connsiteX21" fmla="*/ 492261 w 520708"/>
                  <a:gd name="connsiteY21" fmla="*/ 492261 h 539999"/>
                  <a:gd name="connsiteX22" fmla="*/ 34435 w 520708"/>
                  <a:gd name="connsiteY22" fmla="*/ 539217 h 539999"/>
                  <a:gd name="connsiteX23" fmla="*/ 31304 w 520708"/>
                  <a:gd name="connsiteY23" fmla="*/ 540000 h 53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20708" h="539999">
                    <a:moveTo>
                      <a:pt x="31304" y="540000"/>
                    </a:moveTo>
                    <a:cubicBezTo>
                      <a:pt x="23478" y="540000"/>
                      <a:pt x="15652" y="536869"/>
                      <a:pt x="10174" y="531391"/>
                    </a:cubicBezTo>
                    <a:cubicBezTo>
                      <a:pt x="3913" y="525130"/>
                      <a:pt x="0" y="516521"/>
                      <a:pt x="0" y="507130"/>
                    </a:cubicBezTo>
                    <a:cubicBezTo>
                      <a:pt x="783" y="488347"/>
                      <a:pt x="6261" y="450782"/>
                      <a:pt x="33652" y="414000"/>
                    </a:cubicBezTo>
                    <a:cubicBezTo>
                      <a:pt x="52435" y="388956"/>
                      <a:pt x="48522" y="351391"/>
                      <a:pt x="45391" y="315391"/>
                    </a:cubicBezTo>
                    <a:cubicBezTo>
                      <a:pt x="44609" y="309913"/>
                      <a:pt x="44609" y="304435"/>
                      <a:pt x="43826" y="298956"/>
                    </a:cubicBezTo>
                    <a:cubicBezTo>
                      <a:pt x="43826" y="297391"/>
                      <a:pt x="43826" y="295043"/>
                      <a:pt x="43043" y="292695"/>
                    </a:cubicBezTo>
                    <a:cubicBezTo>
                      <a:pt x="40696" y="272348"/>
                      <a:pt x="36000" y="230869"/>
                      <a:pt x="46957" y="186261"/>
                    </a:cubicBezTo>
                    <a:cubicBezTo>
                      <a:pt x="60261" y="135391"/>
                      <a:pt x="90000" y="97826"/>
                      <a:pt x="136957" y="72783"/>
                    </a:cubicBezTo>
                    <a:cubicBezTo>
                      <a:pt x="138522" y="59478"/>
                      <a:pt x="143217" y="43826"/>
                      <a:pt x="154174" y="29739"/>
                    </a:cubicBezTo>
                    <a:cubicBezTo>
                      <a:pt x="167478" y="13304"/>
                      <a:pt x="186261" y="3130"/>
                      <a:pt x="209739" y="783"/>
                    </a:cubicBezTo>
                    <a:cubicBezTo>
                      <a:pt x="212870" y="783"/>
                      <a:pt x="216783" y="0"/>
                      <a:pt x="219913" y="0"/>
                    </a:cubicBezTo>
                    <a:cubicBezTo>
                      <a:pt x="239478" y="0"/>
                      <a:pt x="255913" y="6261"/>
                      <a:pt x="270000" y="17217"/>
                    </a:cubicBezTo>
                    <a:cubicBezTo>
                      <a:pt x="284087" y="28957"/>
                      <a:pt x="291913" y="43826"/>
                      <a:pt x="295826" y="56348"/>
                    </a:cubicBezTo>
                    <a:cubicBezTo>
                      <a:pt x="345913" y="71217"/>
                      <a:pt x="383478" y="102522"/>
                      <a:pt x="406957" y="149478"/>
                    </a:cubicBezTo>
                    <a:cubicBezTo>
                      <a:pt x="427304" y="190174"/>
                      <a:pt x="431217" y="231652"/>
                      <a:pt x="432783" y="252000"/>
                    </a:cubicBezTo>
                    <a:cubicBezTo>
                      <a:pt x="432783" y="255130"/>
                      <a:pt x="433565" y="257478"/>
                      <a:pt x="433565" y="259043"/>
                    </a:cubicBezTo>
                    <a:cubicBezTo>
                      <a:pt x="434348" y="264522"/>
                      <a:pt x="435130" y="270000"/>
                      <a:pt x="435913" y="275478"/>
                    </a:cubicBezTo>
                    <a:cubicBezTo>
                      <a:pt x="440609" y="313043"/>
                      <a:pt x="444522" y="349043"/>
                      <a:pt x="468000" y="369391"/>
                    </a:cubicBezTo>
                    <a:cubicBezTo>
                      <a:pt x="502435" y="399913"/>
                      <a:pt x="514957" y="435913"/>
                      <a:pt x="519652" y="453913"/>
                    </a:cubicBezTo>
                    <a:cubicBezTo>
                      <a:pt x="522000" y="462521"/>
                      <a:pt x="520435" y="471913"/>
                      <a:pt x="514957" y="478956"/>
                    </a:cubicBezTo>
                    <a:cubicBezTo>
                      <a:pt x="509478" y="486000"/>
                      <a:pt x="501652" y="491478"/>
                      <a:pt x="492261" y="492261"/>
                    </a:cubicBezTo>
                    <a:lnTo>
                      <a:pt x="34435" y="539217"/>
                    </a:lnTo>
                    <a:cubicBezTo>
                      <a:pt x="33652" y="540000"/>
                      <a:pt x="32870" y="540000"/>
                      <a:pt x="31304" y="540000"/>
                    </a:cubicBezTo>
                    <a:close/>
                  </a:path>
                </a:pathLst>
              </a:custGeom>
              <a:solidFill>
                <a:schemeClr val="bg1"/>
              </a:solidFill>
              <a:ln w="7765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5" name="גרפיקה 342">
                <a:extLst>
                  <a:ext uri="{FF2B5EF4-FFF2-40B4-BE49-F238E27FC236}">
                    <a16:creationId xmlns:a16="http://schemas.microsoft.com/office/drawing/2014/main" id="{24CEB722-8668-41F8-A7D1-C64E60894B9B}"/>
                  </a:ext>
                </a:extLst>
              </p:cNvPr>
              <p:cNvSpPr/>
              <p:nvPr/>
            </p:nvSpPr>
            <p:spPr>
              <a:xfrm>
                <a:off x="1765741" y="2205978"/>
                <a:ext cx="551589" cy="570521"/>
              </a:xfrm>
              <a:custGeom>
                <a:avLst/>
                <a:gdLst>
                  <a:gd name="connsiteX0" fmla="*/ 236422 w 551589"/>
                  <a:gd name="connsiteY0" fmla="*/ 31304 h 570521"/>
                  <a:gd name="connsiteX1" fmla="*/ 276335 w 551589"/>
                  <a:gd name="connsiteY1" fmla="*/ 45391 h 570521"/>
                  <a:gd name="connsiteX2" fmla="*/ 299813 w 551589"/>
                  <a:gd name="connsiteY2" fmla="*/ 85304 h 570521"/>
                  <a:gd name="connsiteX3" fmla="*/ 409378 w 551589"/>
                  <a:gd name="connsiteY3" fmla="*/ 172174 h 570521"/>
                  <a:gd name="connsiteX4" fmla="*/ 433639 w 551589"/>
                  <a:gd name="connsiteY4" fmla="*/ 269217 h 570521"/>
                  <a:gd name="connsiteX5" fmla="*/ 434422 w 551589"/>
                  <a:gd name="connsiteY5" fmla="*/ 276261 h 570521"/>
                  <a:gd name="connsiteX6" fmla="*/ 436769 w 551589"/>
                  <a:gd name="connsiteY6" fmla="*/ 292695 h 570521"/>
                  <a:gd name="connsiteX7" fmla="*/ 473552 w 551589"/>
                  <a:gd name="connsiteY7" fmla="*/ 396782 h 570521"/>
                  <a:gd name="connsiteX8" fmla="*/ 520509 w 551589"/>
                  <a:gd name="connsiteY8" fmla="*/ 473478 h 570521"/>
                  <a:gd name="connsiteX9" fmla="*/ 518161 w 551589"/>
                  <a:gd name="connsiteY9" fmla="*/ 486000 h 570521"/>
                  <a:gd name="connsiteX10" fmla="*/ 507204 w 551589"/>
                  <a:gd name="connsiteY10" fmla="*/ 492261 h 570521"/>
                  <a:gd name="connsiteX11" fmla="*/ 49378 w 551589"/>
                  <a:gd name="connsiteY11" fmla="*/ 539217 h 570521"/>
                  <a:gd name="connsiteX12" fmla="*/ 47813 w 551589"/>
                  <a:gd name="connsiteY12" fmla="*/ 539217 h 570521"/>
                  <a:gd name="connsiteX13" fmla="*/ 36856 w 551589"/>
                  <a:gd name="connsiteY13" fmla="*/ 535304 h 570521"/>
                  <a:gd name="connsiteX14" fmla="*/ 31378 w 551589"/>
                  <a:gd name="connsiteY14" fmla="*/ 523565 h 570521"/>
                  <a:gd name="connsiteX15" fmla="*/ 61900 w 551589"/>
                  <a:gd name="connsiteY15" fmla="*/ 439043 h 570521"/>
                  <a:gd name="connsiteX16" fmla="*/ 76769 w 551589"/>
                  <a:gd name="connsiteY16" fmla="*/ 329478 h 570521"/>
                  <a:gd name="connsiteX17" fmla="*/ 75204 w 551589"/>
                  <a:gd name="connsiteY17" fmla="*/ 313043 h 570521"/>
                  <a:gd name="connsiteX18" fmla="*/ 74422 w 551589"/>
                  <a:gd name="connsiteY18" fmla="*/ 306000 h 570521"/>
                  <a:gd name="connsiteX19" fmla="*/ 78335 w 551589"/>
                  <a:gd name="connsiteY19" fmla="*/ 205826 h 570521"/>
                  <a:gd name="connsiteX20" fmla="*/ 167552 w 551589"/>
                  <a:gd name="connsiteY20" fmla="*/ 98609 h 570521"/>
                  <a:gd name="connsiteX21" fmla="*/ 182422 w 551589"/>
                  <a:gd name="connsiteY21" fmla="*/ 54783 h 570521"/>
                  <a:gd name="connsiteX22" fmla="*/ 227813 w 551589"/>
                  <a:gd name="connsiteY22" fmla="*/ 32087 h 570521"/>
                  <a:gd name="connsiteX23" fmla="*/ 236422 w 551589"/>
                  <a:gd name="connsiteY23" fmla="*/ 31304 h 570521"/>
                  <a:gd name="connsiteX24" fmla="*/ 236422 w 551589"/>
                  <a:gd name="connsiteY24" fmla="*/ 0 h 570521"/>
                  <a:gd name="connsiteX25" fmla="*/ 224682 w 551589"/>
                  <a:gd name="connsiteY25" fmla="*/ 783 h 570521"/>
                  <a:gd name="connsiteX26" fmla="*/ 158161 w 551589"/>
                  <a:gd name="connsiteY26" fmla="*/ 35217 h 570521"/>
                  <a:gd name="connsiteX27" fmla="*/ 138596 w 551589"/>
                  <a:gd name="connsiteY27" fmla="*/ 78261 h 570521"/>
                  <a:gd name="connsiteX28" fmla="*/ 47813 w 551589"/>
                  <a:gd name="connsiteY28" fmla="*/ 198000 h 570521"/>
                  <a:gd name="connsiteX29" fmla="*/ 43117 w 551589"/>
                  <a:gd name="connsiteY29" fmla="*/ 309130 h 570521"/>
                  <a:gd name="connsiteX30" fmla="*/ 43117 w 551589"/>
                  <a:gd name="connsiteY30" fmla="*/ 309913 h 570521"/>
                  <a:gd name="connsiteX31" fmla="*/ 43900 w 551589"/>
                  <a:gd name="connsiteY31" fmla="*/ 315391 h 570521"/>
                  <a:gd name="connsiteX32" fmla="*/ 45465 w 551589"/>
                  <a:gd name="connsiteY32" fmla="*/ 332608 h 570521"/>
                  <a:gd name="connsiteX33" fmla="*/ 36856 w 551589"/>
                  <a:gd name="connsiteY33" fmla="*/ 420261 h 570521"/>
                  <a:gd name="connsiteX34" fmla="*/ 74 w 551589"/>
                  <a:gd name="connsiteY34" fmla="*/ 522000 h 570521"/>
                  <a:gd name="connsiteX35" fmla="*/ 14943 w 551589"/>
                  <a:gd name="connsiteY35" fmla="*/ 558000 h 570521"/>
                  <a:gd name="connsiteX36" fmla="*/ 47030 w 551589"/>
                  <a:gd name="connsiteY36" fmla="*/ 570521 h 570521"/>
                  <a:gd name="connsiteX37" fmla="*/ 51726 w 551589"/>
                  <a:gd name="connsiteY37" fmla="*/ 570521 h 570521"/>
                  <a:gd name="connsiteX38" fmla="*/ 509552 w 551589"/>
                  <a:gd name="connsiteY38" fmla="*/ 523565 h 570521"/>
                  <a:gd name="connsiteX39" fmla="*/ 543204 w 551589"/>
                  <a:gd name="connsiteY39" fmla="*/ 504000 h 570521"/>
                  <a:gd name="connsiteX40" fmla="*/ 550248 w 551589"/>
                  <a:gd name="connsiteY40" fmla="*/ 465652 h 570521"/>
                  <a:gd name="connsiteX41" fmla="*/ 493900 w 551589"/>
                  <a:gd name="connsiteY41" fmla="*/ 373304 h 570521"/>
                  <a:gd name="connsiteX42" fmla="*/ 467291 w 551589"/>
                  <a:gd name="connsiteY42" fmla="*/ 288782 h 570521"/>
                  <a:gd name="connsiteX43" fmla="*/ 464943 w 551589"/>
                  <a:gd name="connsiteY43" fmla="*/ 272348 h 570521"/>
                  <a:gd name="connsiteX44" fmla="*/ 464161 w 551589"/>
                  <a:gd name="connsiteY44" fmla="*/ 266869 h 570521"/>
                  <a:gd name="connsiteX45" fmla="*/ 464161 w 551589"/>
                  <a:gd name="connsiteY45" fmla="*/ 266087 h 570521"/>
                  <a:gd name="connsiteX46" fmla="*/ 436769 w 551589"/>
                  <a:gd name="connsiteY46" fmla="*/ 158087 h 570521"/>
                  <a:gd name="connsiteX47" fmla="*/ 324074 w 551589"/>
                  <a:gd name="connsiteY47" fmla="*/ 59478 h 570521"/>
                  <a:gd name="connsiteX48" fmla="*/ 295900 w 551589"/>
                  <a:gd name="connsiteY48" fmla="*/ 21130 h 570521"/>
                  <a:gd name="connsiteX49" fmla="*/ 236422 w 551589"/>
                  <a:gd name="connsiteY49" fmla="*/ 0 h 570521"/>
                  <a:gd name="connsiteX50" fmla="*/ 236422 w 551589"/>
                  <a:gd name="connsiteY50" fmla="*/ 0 h 570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51589" h="570521">
                    <a:moveTo>
                      <a:pt x="236422" y="31304"/>
                    </a:moveTo>
                    <a:cubicBezTo>
                      <a:pt x="252074" y="31304"/>
                      <a:pt x="265378" y="36000"/>
                      <a:pt x="276335" y="45391"/>
                    </a:cubicBezTo>
                    <a:cubicBezTo>
                      <a:pt x="290422" y="57130"/>
                      <a:pt x="296682" y="73565"/>
                      <a:pt x="299813" y="85304"/>
                    </a:cubicBezTo>
                    <a:cubicBezTo>
                      <a:pt x="349900" y="97826"/>
                      <a:pt x="386682" y="127565"/>
                      <a:pt x="409378" y="172174"/>
                    </a:cubicBezTo>
                    <a:cubicBezTo>
                      <a:pt x="428161" y="210522"/>
                      <a:pt x="432074" y="250435"/>
                      <a:pt x="433639" y="269217"/>
                    </a:cubicBezTo>
                    <a:cubicBezTo>
                      <a:pt x="433639" y="272348"/>
                      <a:pt x="434422" y="274695"/>
                      <a:pt x="434422" y="276261"/>
                    </a:cubicBezTo>
                    <a:cubicBezTo>
                      <a:pt x="435204" y="281739"/>
                      <a:pt x="435987" y="287217"/>
                      <a:pt x="436769" y="292695"/>
                    </a:cubicBezTo>
                    <a:cubicBezTo>
                      <a:pt x="441465" y="331826"/>
                      <a:pt x="446161" y="371739"/>
                      <a:pt x="473552" y="396782"/>
                    </a:cubicBezTo>
                    <a:cubicBezTo>
                      <a:pt x="504856" y="424956"/>
                      <a:pt x="516596" y="457043"/>
                      <a:pt x="520509" y="473478"/>
                    </a:cubicBezTo>
                    <a:cubicBezTo>
                      <a:pt x="521291" y="478174"/>
                      <a:pt x="520509" y="482087"/>
                      <a:pt x="518161" y="486000"/>
                    </a:cubicBezTo>
                    <a:cubicBezTo>
                      <a:pt x="515813" y="489913"/>
                      <a:pt x="511900" y="492261"/>
                      <a:pt x="507204" y="492261"/>
                    </a:cubicBezTo>
                    <a:lnTo>
                      <a:pt x="49378" y="539217"/>
                    </a:lnTo>
                    <a:cubicBezTo>
                      <a:pt x="48596" y="539217"/>
                      <a:pt x="48596" y="539217"/>
                      <a:pt x="47813" y="539217"/>
                    </a:cubicBezTo>
                    <a:cubicBezTo>
                      <a:pt x="43900" y="539217"/>
                      <a:pt x="39987" y="537652"/>
                      <a:pt x="36856" y="535304"/>
                    </a:cubicBezTo>
                    <a:cubicBezTo>
                      <a:pt x="33726" y="532174"/>
                      <a:pt x="31378" y="528261"/>
                      <a:pt x="31378" y="523565"/>
                    </a:cubicBezTo>
                    <a:cubicBezTo>
                      <a:pt x="32161" y="506348"/>
                      <a:pt x="36856" y="472695"/>
                      <a:pt x="61900" y="439043"/>
                    </a:cubicBezTo>
                    <a:cubicBezTo>
                      <a:pt x="83813" y="409304"/>
                      <a:pt x="80682" y="368608"/>
                      <a:pt x="76769" y="329478"/>
                    </a:cubicBezTo>
                    <a:cubicBezTo>
                      <a:pt x="75987" y="324000"/>
                      <a:pt x="75987" y="318522"/>
                      <a:pt x="75204" y="313043"/>
                    </a:cubicBezTo>
                    <a:cubicBezTo>
                      <a:pt x="75204" y="311478"/>
                      <a:pt x="74422" y="308348"/>
                      <a:pt x="74422" y="306000"/>
                    </a:cubicBezTo>
                    <a:cubicBezTo>
                      <a:pt x="72074" y="287217"/>
                      <a:pt x="67378" y="247304"/>
                      <a:pt x="78335" y="205826"/>
                    </a:cubicBezTo>
                    <a:cubicBezTo>
                      <a:pt x="90856" y="157304"/>
                      <a:pt x="121378" y="120522"/>
                      <a:pt x="167552" y="98609"/>
                    </a:cubicBezTo>
                    <a:cubicBezTo>
                      <a:pt x="168335" y="86870"/>
                      <a:pt x="170682" y="69652"/>
                      <a:pt x="182422" y="54783"/>
                    </a:cubicBezTo>
                    <a:cubicBezTo>
                      <a:pt x="192595" y="41478"/>
                      <a:pt x="208248" y="33652"/>
                      <a:pt x="227813" y="32087"/>
                    </a:cubicBezTo>
                    <a:cubicBezTo>
                      <a:pt x="230943" y="31304"/>
                      <a:pt x="234074" y="31304"/>
                      <a:pt x="236422" y="31304"/>
                    </a:cubicBezTo>
                    <a:moveTo>
                      <a:pt x="236422" y="0"/>
                    </a:moveTo>
                    <a:cubicBezTo>
                      <a:pt x="232509" y="0"/>
                      <a:pt x="228596" y="0"/>
                      <a:pt x="224682" y="783"/>
                    </a:cubicBezTo>
                    <a:cubicBezTo>
                      <a:pt x="197291" y="3913"/>
                      <a:pt x="173813" y="15652"/>
                      <a:pt x="158161" y="35217"/>
                    </a:cubicBezTo>
                    <a:cubicBezTo>
                      <a:pt x="147204" y="49304"/>
                      <a:pt x="141726" y="64956"/>
                      <a:pt x="138596" y="78261"/>
                    </a:cubicBezTo>
                    <a:cubicBezTo>
                      <a:pt x="92422" y="104869"/>
                      <a:pt x="61900" y="145565"/>
                      <a:pt x="47813" y="198000"/>
                    </a:cubicBezTo>
                    <a:cubicBezTo>
                      <a:pt x="35291" y="244956"/>
                      <a:pt x="40769" y="288782"/>
                      <a:pt x="43117" y="309130"/>
                    </a:cubicBezTo>
                    <a:lnTo>
                      <a:pt x="43117" y="309913"/>
                    </a:lnTo>
                    <a:cubicBezTo>
                      <a:pt x="43117" y="312261"/>
                      <a:pt x="43900" y="313826"/>
                      <a:pt x="43900" y="315391"/>
                    </a:cubicBezTo>
                    <a:cubicBezTo>
                      <a:pt x="44682" y="320869"/>
                      <a:pt x="44682" y="326348"/>
                      <a:pt x="45465" y="332608"/>
                    </a:cubicBezTo>
                    <a:cubicBezTo>
                      <a:pt x="48596" y="367826"/>
                      <a:pt x="51726" y="400695"/>
                      <a:pt x="36856" y="420261"/>
                    </a:cubicBezTo>
                    <a:cubicBezTo>
                      <a:pt x="7117" y="460956"/>
                      <a:pt x="856" y="501652"/>
                      <a:pt x="74" y="522000"/>
                    </a:cubicBezTo>
                    <a:cubicBezTo>
                      <a:pt x="-709" y="535304"/>
                      <a:pt x="4769" y="548608"/>
                      <a:pt x="14943" y="558000"/>
                    </a:cubicBezTo>
                    <a:cubicBezTo>
                      <a:pt x="23552" y="565826"/>
                      <a:pt x="35291" y="570521"/>
                      <a:pt x="47030" y="570521"/>
                    </a:cubicBezTo>
                    <a:cubicBezTo>
                      <a:pt x="48596" y="570521"/>
                      <a:pt x="50161" y="570521"/>
                      <a:pt x="51726" y="570521"/>
                    </a:cubicBezTo>
                    <a:lnTo>
                      <a:pt x="509552" y="523565"/>
                    </a:lnTo>
                    <a:cubicBezTo>
                      <a:pt x="522856" y="522000"/>
                      <a:pt x="535378" y="514956"/>
                      <a:pt x="543204" y="504000"/>
                    </a:cubicBezTo>
                    <a:cubicBezTo>
                      <a:pt x="551030" y="493043"/>
                      <a:pt x="553378" y="478956"/>
                      <a:pt x="550248" y="465652"/>
                    </a:cubicBezTo>
                    <a:cubicBezTo>
                      <a:pt x="545552" y="445304"/>
                      <a:pt x="531465" y="406956"/>
                      <a:pt x="493900" y="373304"/>
                    </a:cubicBezTo>
                    <a:cubicBezTo>
                      <a:pt x="475117" y="356869"/>
                      <a:pt x="471204" y="324000"/>
                      <a:pt x="467291" y="288782"/>
                    </a:cubicBezTo>
                    <a:cubicBezTo>
                      <a:pt x="466509" y="283304"/>
                      <a:pt x="465726" y="277826"/>
                      <a:pt x="464943" y="272348"/>
                    </a:cubicBezTo>
                    <a:cubicBezTo>
                      <a:pt x="464943" y="270782"/>
                      <a:pt x="464943" y="269217"/>
                      <a:pt x="464161" y="266869"/>
                    </a:cubicBezTo>
                    <a:lnTo>
                      <a:pt x="464161" y="266087"/>
                    </a:lnTo>
                    <a:cubicBezTo>
                      <a:pt x="462595" y="244956"/>
                      <a:pt x="458682" y="201130"/>
                      <a:pt x="436769" y="158087"/>
                    </a:cubicBezTo>
                    <a:cubicBezTo>
                      <a:pt x="412509" y="109565"/>
                      <a:pt x="374943" y="76696"/>
                      <a:pt x="324074" y="59478"/>
                    </a:cubicBezTo>
                    <a:cubicBezTo>
                      <a:pt x="318596" y="46956"/>
                      <a:pt x="309987" y="32870"/>
                      <a:pt x="295900" y="21130"/>
                    </a:cubicBezTo>
                    <a:cubicBezTo>
                      <a:pt x="280248" y="7826"/>
                      <a:pt x="259900" y="0"/>
                      <a:pt x="236422" y="0"/>
                    </a:cubicBezTo>
                    <a:lnTo>
                      <a:pt x="236422" y="0"/>
                    </a:lnTo>
                    <a:close/>
                  </a:path>
                </a:pathLst>
              </a:custGeom>
              <a:solidFill>
                <a:schemeClr val="bg2"/>
              </a:solidFill>
              <a:ln w="77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</p:grpSp>
      <p:pic>
        <p:nvPicPr>
          <p:cNvPr id="2054" name="Picture 6" descr="TIME FOR A GOOD 3 PRODUCTIVE DAY AT THE COMPUTER! OH BOY, A SOFTWARE UPDATE ! UPDATING EVERYTHING IS BROKEN NOW SHEN COMIX Cartoon Comics Fiction Line">
            <a:extLst>
              <a:ext uri="{FF2B5EF4-FFF2-40B4-BE49-F238E27FC236}">
                <a16:creationId xmlns:a16="http://schemas.microsoft.com/office/drawing/2014/main" id="{3450084C-A5B7-4642-A9F5-650914226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40" y="1226103"/>
            <a:ext cx="3002597" cy="301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16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25ECC0-8837-4397-A188-6BEC4889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גלריה – אפיון טכני</a:t>
            </a:r>
            <a:endParaRPr lang="en-US" dirty="0"/>
          </a:p>
        </p:txBody>
      </p:sp>
      <p:sp>
        <p:nvSpPr>
          <p:cNvPr id="6" name="Google Shape;232;p19">
            <a:extLst>
              <a:ext uri="{FF2B5EF4-FFF2-40B4-BE49-F238E27FC236}">
                <a16:creationId xmlns:a16="http://schemas.microsoft.com/office/drawing/2014/main" id="{A957AAA3-8B37-47D3-9611-9B087DE970F1}"/>
              </a:ext>
            </a:extLst>
          </p:cNvPr>
          <p:cNvSpPr txBox="1">
            <a:spLocks/>
          </p:cNvSpPr>
          <p:nvPr/>
        </p:nvSpPr>
        <p:spPr>
          <a:xfrm>
            <a:off x="8366877" y="634620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200" dirty="0">
                <a:solidFill>
                  <a:schemeClr val="accent1"/>
                </a:solidFill>
              </a:rPr>
              <a:t>חשוב!</a:t>
            </a:r>
          </a:p>
        </p:txBody>
      </p:sp>
      <p:grpSp>
        <p:nvGrpSpPr>
          <p:cNvPr id="7" name="גרפיקה 342">
            <a:extLst>
              <a:ext uri="{FF2B5EF4-FFF2-40B4-BE49-F238E27FC236}">
                <a16:creationId xmlns:a16="http://schemas.microsoft.com/office/drawing/2014/main" id="{5F99CDC8-E766-49F8-AB9A-D4BAA2D54ABC}"/>
              </a:ext>
            </a:extLst>
          </p:cNvPr>
          <p:cNvGrpSpPr/>
          <p:nvPr/>
        </p:nvGrpSpPr>
        <p:grpSpPr>
          <a:xfrm>
            <a:off x="8379797" y="79540"/>
            <a:ext cx="687649" cy="639170"/>
            <a:chOff x="1671636" y="2187978"/>
            <a:chExt cx="687649" cy="639170"/>
          </a:xfrm>
        </p:grpSpPr>
        <p:sp>
          <p:nvSpPr>
            <p:cNvPr id="8" name="גרפיקה 342">
              <a:extLst>
                <a:ext uri="{FF2B5EF4-FFF2-40B4-BE49-F238E27FC236}">
                  <a16:creationId xmlns:a16="http://schemas.microsoft.com/office/drawing/2014/main" id="{748FDF05-8A08-4B03-828D-2098041C4D9A}"/>
                </a:ext>
              </a:extLst>
            </p:cNvPr>
            <p:cNvSpPr/>
            <p:nvPr/>
          </p:nvSpPr>
          <p:spPr>
            <a:xfrm>
              <a:off x="1949728" y="2727978"/>
              <a:ext cx="190222" cy="99170"/>
            </a:xfrm>
            <a:custGeom>
              <a:avLst/>
              <a:gdLst>
                <a:gd name="connsiteX0" fmla="*/ 190174 w 190222"/>
                <a:gd name="connsiteY0" fmla="*/ 0 h 99170"/>
                <a:gd name="connsiteX1" fmla="*/ 104087 w 190222"/>
                <a:gd name="connsiteY1" fmla="*/ 98609 h 99170"/>
                <a:gd name="connsiteX2" fmla="*/ 0 w 190222"/>
                <a:gd name="connsiteY2" fmla="*/ 19565 h 9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22" h="99170">
                  <a:moveTo>
                    <a:pt x="190174" y="0"/>
                  </a:moveTo>
                  <a:cubicBezTo>
                    <a:pt x="191739" y="50087"/>
                    <a:pt x="154957" y="93913"/>
                    <a:pt x="104087" y="98609"/>
                  </a:cubicBezTo>
                  <a:cubicBezTo>
                    <a:pt x="53217" y="104087"/>
                    <a:pt x="7826" y="68869"/>
                    <a:pt x="0" y="19565"/>
                  </a:cubicBezTo>
                </a:path>
              </a:pathLst>
            </a:custGeom>
            <a:solidFill>
              <a:schemeClr val="accent2"/>
            </a:solidFill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9" name="גרפיקה 342">
              <a:extLst>
                <a:ext uri="{FF2B5EF4-FFF2-40B4-BE49-F238E27FC236}">
                  <a16:creationId xmlns:a16="http://schemas.microsoft.com/office/drawing/2014/main" id="{A5377D78-79FB-42DF-9B34-E99C7E028CEF}"/>
                </a:ext>
              </a:extLst>
            </p:cNvPr>
            <p:cNvSpPr/>
            <p:nvPr/>
          </p:nvSpPr>
          <p:spPr>
            <a:xfrm>
              <a:off x="1671636" y="2238065"/>
              <a:ext cx="76178" cy="279391"/>
            </a:xfrm>
            <a:custGeom>
              <a:avLst/>
              <a:gdLst>
                <a:gd name="connsiteX0" fmla="*/ 22179 w 76178"/>
                <a:gd name="connsiteY0" fmla="*/ 279391 h 279391"/>
                <a:gd name="connsiteX1" fmla="*/ 1831 w 76178"/>
                <a:gd name="connsiteY1" fmla="*/ 210522 h 279391"/>
                <a:gd name="connsiteX2" fmla="*/ 4961 w 76178"/>
                <a:gd name="connsiteY2" fmla="*/ 132261 h 279391"/>
                <a:gd name="connsiteX3" fmla="*/ 30787 w 76178"/>
                <a:gd name="connsiteY3" fmla="*/ 58696 h 279391"/>
                <a:gd name="connsiteX4" fmla="*/ 74614 w 76178"/>
                <a:gd name="connsiteY4" fmla="*/ 1565 h 279391"/>
                <a:gd name="connsiteX5" fmla="*/ 76179 w 76178"/>
                <a:gd name="connsiteY5" fmla="*/ 0 h 27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178" h="279391">
                  <a:moveTo>
                    <a:pt x="22179" y="279391"/>
                  </a:moveTo>
                  <a:cubicBezTo>
                    <a:pt x="12005" y="259043"/>
                    <a:pt x="4961" y="235565"/>
                    <a:pt x="1831" y="210522"/>
                  </a:cubicBezTo>
                  <a:cubicBezTo>
                    <a:pt x="-1299" y="185478"/>
                    <a:pt x="-517" y="158869"/>
                    <a:pt x="4961" y="132261"/>
                  </a:cubicBezTo>
                  <a:cubicBezTo>
                    <a:pt x="9657" y="105652"/>
                    <a:pt x="18266" y="81391"/>
                    <a:pt x="30787" y="58696"/>
                  </a:cubicBezTo>
                  <a:cubicBezTo>
                    <a:pt x="42527" y="36000"/>
                    <a:pt x="57396" y="17217"/>
                    <a:pt x="74614" y="1565"/>
                  </a:cubicBezTo>
                  <a:cubicBezTo>
                    <a:pt x="75396" y="783"/>
                    <a:pt x="76179" y="783"/>
                    <a:pt x="76179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0" name="גרפיקה 342">
              <a:extLst>
                <a:ext uri="{FF2B5EF4-FFF2-40B4-BE49-F238E27FC236}">
                  <a16:creationId xmlns:a16="http://schemas.microsoft.com/office/drawing/2014/main" id="{A4E62405-1044-4ED8-B994-CB41CF199E93}"/>
                </a:ext>
              </a:extLst>
            </p:cNvPr>
            <p:cNvSpPr/>
            <p:nvPr/>
          </p:nvSpPr>
          <p:spPr>
            <a:xfrm>
              <a:off x="1742276" y="2299109"/>
              <a:ext cx="47017" cy="174521"/>
            </a:xfrm>
            <a:custGeom>
              <a:avLst/>
              <a:gdLst>
                <a:gd name="connsiteX0" fmla="*/ 11017 w 47017"/>
                <a:gd name="connsiteY0" fmla="*/ 174522 h 174521"/>
                <a:gd name="connsiteX1" fmla="*/ 3191 w 47017"/>
                <a:gd name="connsiteY1" fmla="*/ 84522 h 174521"/>
                <a:gd name="connsiteX2" fmla="*/ 43887 w 47017"/>
                <a:gd name="connsiteY2" fmla="*/ 3130 h 174521"/>
                <a:gd name="connsiteX3" fmla="*/ 47017 w 47017"/>
                <a:gd name="connsiteY3" fmla="*/ 0 h 17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17" h="174521">
                  <a:moveTo>
                    <a:pt x="11017" y="174522"/>
                  </a:moveTo>
                  <a:cubicBezTo>
                    <a:pt x="61" y="148696"/>
                    <a:pt x="-3070" y="116609"/>
                    <a:pt x="3191" y="84522"/>
                  </a:cubicBezTo>
                  <a:cubicBezTo>
                    <a:pt x="9452" y="52435"/>
                    <a:pt x="23539" y="23478"/>
                    <a:pt x="43887" y="3130"/>
                  </a:cubicBezTo>
                  <a:cubicBezTo>
                    <a:pt x="44669" y="2348"/>
                    <a:pt x="46234" y="1565"/>
                    <a:pt x="47017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1" name="גרפיקה 342">
              <a:extLst>
                <a:ext uri="{FF2B5EF4-FFF2-40B4-BE49-F238E27FC236}">
                  <a16:creationId xmlns:a16="http://schemas.microsoft.com/office/drawing/2014/main" id="{5BBF8767-6FA7-44B5-8B05-288AEB36EC3C}"/>
                </a:ext>
              </a:extLst>
            </p:cNvPr>
            <p:cNvSpPr/>
            <p:nvPr/>
          </p:nvSpPr>
          <p:spPr>
            <a:xfrm>
              <a:off x="2242423" y="2187978"/>
              <a:ext cx="116862" cy="262173"/>
            </a:xfrm>
            <a:custGeom>
              <a:avLst/>
              <a:gdLst>
                <a:gd name="connsiteX0" fmla="*/ 110348 w 116862"/>
                <a:gd name="connsiteY0" fmla="*/ 262174 h 262173"/>
                <a:gd name="connsiteX1" fmla="*/ 115826 w 116862"/>
                <a:gd name="connsiteY1" fmla="*/ 190956 h 262173"/>
                <a:gd name="connsiteX2" fmla="*/ 97043 w 116862"/>
                <a:gd name="connsiteY2" fmla="*/ 115043 h 262173"/>
                <a:gd name="connsiteX3" fmla="*/ 57130 w 116862"/>
                <a:gd name="connsiteY3" fmla="*/ 48522 h 262173"/>
                <a:gd name="connsiteX4" fmla="*/ 2348 w 116862"/>
                <a:gd name="connsiteY4" fmla="*/ 1565 h 262173"/>
                <a:gd name="connsiteX5" fmla="*/ 0 w 116862"/>
                <a:gd name="connsiteY5" fmla="*/ 0 h 26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862" h="262173">
                  <a:moveTo>
                    <a:pt x="110348" y="262174"/>
                  </a:moveTo>
                  <a:cubicBezTo>
                    <a:pt x="116609" y="240261"/>
                    <a:pt x="118174" y="216000"/>
                    <a:pt x="115826" y="190956"/>
                  </a:cubicBezTo>
                  <a:cubicBezTo>
                    <a:pt x="113478" y="165130"/>
                    <a:pt x="107217" y="140087"/>
                    <a:pt x="97043" y="115043"/>
                  </a:cubicBezTo>
                  <a:cubicBezTo>
                    <a:pt x="86870" y="90000"/>
                    <a:pt x="73565" y="68087"/>
                    <a:pt x="57130" y="48522"/>
                  </a:cubicBezTo>
                  <a:cubicBezTo>
                    <a:pt x="40696" y="28957"/>
                    <a:pt x="22696" y="13304"/>
                    <a:pt x="2348" y="1565"/>
                  </a:cubicBezTo>
                  <a:cubicBezTo>
                    <a:pt x="1565" y="783"/>
                    <a:pt x="783" y="783"/>
                    <a:pt x="0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2" name="גרפיקה 342">
              <a:extLst>
                <a:ext uri="{FF2B5EF4-FFF2-40B4-BE49-F238E27FC236}">
                  <a16:creationId xmlns:a16="http://schemas.microsoft.com/office/drawing/2014/main" id="{F3ED6BD4-B698-4E74-AFA4-B2B6E2F20C7D}"/>
                </a:ext>
              </a:extLst>
            </p:cNvPr>
            <p:cNvSpPr/>
            <p:nvPr/>
          </p:nvSpPr>
          <p:spPr>
            <a:xfrm>
              <a:off x="2214250" y="2255283"/>
              <a:ext cx="73783" cy="163565"/>
            </a:xfrm>
            <a:custGeom>
              <a:avLst/>
              <a:gdLst>
                <a:gd name="connsiteX0" fmla="*/ 71217 w 73783"/>
                <a:gd name="connsiteY0" fmla="*/ 163565 h 163565"/>
                <a:gd name="connsiteX1" fmla="*/ 60261 w 73783"/>
                <a:gd name="connsiteY1" fmla="*/ 73565 h 163565"/>
                <a:gd name="connsiteX2" fmla="*/ 3913 w 73783"/>
                <a:gd name="connsiteY2" fmla="*/ 2348 h 163565"/>
                <a:gd name="connsiteX3" fmla="*/ 0 w 73783"/>
                <a:gd name="connsiteY3" fmla="*/ 0 h 16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783" h="163565">
                  <a:moveTo>
                    <a:pt x="71217" y="163565"/>
                  </a:moveTo>
                  <a:cubicBezTo>
                    <a:pt x="76696" y="136174"/>
                    <a:pt x="73565" y="104087"/>
                    <a:pt x="60261" y="73565"/>
                  </a:cubicBezTo>
                  <a:cubicBezTo>
                    <a:pt x="47739" y="43043"/>
                    <a:pt x="27391" y="18000"/>
                    <a:pt x="3913" y="2348"/>
                  </a:cubicBezTo>
                  <a:cubicBezTo>
                    <a:pt x="3130" y="1565"/>
                    <a:pt x="1565" y="783"/>
                    <a:pt x="0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grpSp>
          <p:nvGrpSpPr>
            <p:cNvPr id="13" name="גרפיקה 342">
              <a:extLst>
                <a:ext uri="{FF2B5EF4-FFF2-40B4-BE49-F238E27FC236}">
                  <a16:creationId xmlns:a16="http://schemas.microsoft.com/office/drawing/2014/main" id="{A5D79075-A2DE-484B-A696-314B4DC44BCA}"/>
                </a:ext>
              </a:extLst>
            </p:cNvPr>
            <p:cNvGrpSpPr/>
            <p:nvPr/>
          </p:nvGrpSpPr>
          <p:grpSpPr>
            <a:xfrm>
              <a:off x="1765741" y="2205978"/>
              <a:ext cx="551589" cy="570521"/>
              <a:chOff x="1765741" y="2205978"/>
              <a:chExt cx="551589" cy="570521"/>
            </a:xfrm>
          </p:grpSpPr>
          <p:sp>
            <p:nvSpPr>
              <p:cNvPr id="14" name="גרפיקה 342">
                <a:extLst>
                  <a:ext uri="{FF2B5EF4-FFF2-40B4-BE49-F238E27FC236}">
                    <a16:creationId xmlns:a16="http://schemas.microsoft.com/office/drawing/2014/main" id="{5D52B461-BC8E-48D9-9A12-8A98C11F74A4}"/>
                  </a:ext>
                </a:extLst>
              </p:cNvPr>
              <p:cNvSpPr/>
              <p:nvPr/>
            </p:nvSpPr>
            <p:spPr>
              <a:xfrm>
                <a:off x="1781467" y="2221631"/>
                <a:ext cx="520708" cy="539999"/>
              </a:xfrm>
              <a:custGeom>
                <a:avLst/>
                <a:gdLst>
                  <a:gd name="connsiteX0" fmla="*/ 31304 w 520708"/>
                  <a:gd name="connsiteY0" fmla="*/ 540000 h 539999"/>
                  <a:gd name="connsiteX1" fmla="*/ 10174 w 520708"/>
                  <a:gd name="connsiteY1" fmla="*/ 531391 h 539999"/>
                  <a:gd name="connsiteX2" fmla="*/ 0 w 520708"/>
                  <a:gd name="connsiteY2" fmla="*/ 507130 h 539999"/>
                  <a:gd name="connsiteX3" fmla="*/ 33652 w 520708"/>
                  <a:gd name="connsiteY3" fmla="*/ 414000 h 539999"/>
                  <a:gd name="connsiteX4" fmla="*/ 45391 w 520708"/>
                  <a:gd name="connsiteY4" fmla="*/ 315391 h 539999"/>
                  <a:gd name="connsiteX5" fmla="*/ 43826 w 520708"/>
                  <a:gd name="connsiteY5" fmla="*/ 298956 h 539999"/>
                  <a:gd name="connsiteX6" fmla="*/ 43043 w 520708"/>
                  <a:gd name="connsiteY6" fmla="*/ 292695 h 539999"/>
                  <a:gd name="connsiteX7" fmla="*/ 46957 w 520708"/>
                  <a:gd name="connsiteY7" fmla="*/ 186261 h 539999"/>
                  <a:gd name="connsiteX8" fmla="*/ 136957 w 520708"/>
                  <a:gd name="connsiteY8" fmla="*/ 72783 h 539999"/>
                  <a:gd name="connsiteX9" fmla="*/ 154174 w 520708"/>
                  <a:gd name="connsiteY9" fmla="*/ 29739 h 539999"/>
                  <a:gd name="connsiteX10" fmla="*/ 209739 w 520708"/>
                  <a:gd name="connsiteY10" fmla="*/ 783 h 539999"/>
                  <a:gd name="connsiteX11" fmla="*/ 219913 w 520708"/>
                  <a:gd name="connsiteY11" fmla="*/ 0 h 539999"/>
                  <a:gd name="connsiteX12" fmla="*/ 270000 w 520708"/>
                  <a:gd name="connsiteY12" fmla="*/ 17217 h 539999"/>
                  <a:gd name="connsiteX13" fmla="*/ 295826 w 520708"/>
                  <a:gd name="connsiteY13" fmla="*/ 56348 h 539999"/>
                  <a:gd name="connsiteX14" fmla="*/ 406957 w 520708"/>
                  <a:gd name="connsiteY14" fmla="*/ 149478 h 539999"/>
                  <a:gd name="connsiteX15" fmla="*/ 432783 w 520708"/>
                  <a:gd name="connsiteY15" fmla="*/ 252000 h 539999"/>
                  <a:gd name="connsiteX16" fmla="*/ 433565 w 520708"/>
                  <a:gd name="connsiteY16" fmla="*/ 259043 h 539999"/>
                  <a:gd name="connsiteX17" fmla="*/ 435913 w 520708"/>
                  <a:gd name="connsiteY17" fmla="*/ 275478 h 539999"/>
                  <a:gd name="connsiteX18" fmla="*/ 468000 w 520708"/>
                  <a:gd name="connsiteY18" fmla="*/ 369391 h 539999"/>
                  <a:gd name="connsiteX19" fmla="*/ 519652 w 520708"/>
                  <a:gd name="connsiteY19" fmla="*/ 453913 h 539999"/>
                  <a:gd name="connsiteX20" fmla="*/ 514957 w 520708"/>
                  <a:gd name="connsiteY20" fmla="*/ 478956 h 539999"/>
                  <a:gd name="connsiteX21" fmla="*/ 492261 w 520708"/>
                  <a:gd name="connsiteY21" fmla="*/ 492261 h 539999"/>
                  <a:gd name="connsiteX22" fmla="*/ 34435 w 520708"/>
                  <a:gd name="connsiteY22" fmla="*/ 539217 h 539999"/>
                  <a:gd name="connsiteX23" fmla="*/ 31304 w 520708"/>
                  <a:gd name="connsiteY23" fmla="*/ 540000 h 53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20708" h="539999">
                    <a:moveTo>
                      <a:pt x="31304" y="540000"/>
                    </a:moveTo>
                    <a:cubicBezTo>
                      <a:pt x="23478" y="540000"/>
                      <a:pt x="15652" y="536869"/>
                      <a:pt x="10174" y="531391"/>
                    </a:cubicBezTo>
                    <a:cubicBezTo>
                      <a:pt x="3913" y="525130"/>
                      <a:pt x="0" y="516521"/>
                      <a:pt x="0" y="507130"/>
                    </a:cubicBezTo>
                    <a:cubicBezTo>
                      <a:pt x="783" y="488347"/>
                      <a:pt x="6261" y="450782"/>
                      <a:pt x="33652" y="414000"/>
                    </a:cubicBezTo>
                    <a:cubicBezTo>
                      <a:pt x="52435" y="388956"/>
                      <a:pt x="48522" y="351391"/>
                      <a:pt x="45391" y="315391"/>
                    </a:cubicBezTo>
                    <a:cubicBezTo>
                      <a:pt x="44609" y="309913"/>
                      <a:pt x="44609" y="304435"/>
                      <a:pt x="43826" y="298956"/>
                    </a:cubicBezTo>
                    <a:cubicBezTo>
                      <a:pt x="43826" y="297391"/>
                      <a:pt x="43826" y="295043"/>
                      <a:pt x="43043" y="292695"/>
                    </a:cubicBezTo>
                    <a:cubicBezTo>
                      <a:pt x="40696" y="272348"/>
                      <a:pt x="36000" y="230869"/>
                      <a:pt x="46957" y="186261"/>
                    </a:cubicBezTo>
                    <a:cubicBezTo>
                      <a:pt x="60261" y="135391"/>
                      <a:pt x="90000" y="97826"/>
                      <a:pt x="136957" y="72783"/>
                    </a:cubicBezTo>
                    <a:cubicBezTo>
                      <a:pt x="138522" y="59478"/>
                      <a:pt x="143217" y="43826"/>
                      <a:pt x="154174" y="29739"/>
                    </a:cubicBezTo>
                    <a:cubicBezTo>
                      <a:pt x="167478" y="13304"/>
                      <a:pt x="186261" y="3130"/>
                      <a:pt x="209739" y="783"/>
                    </a:cubicBezTo>
                    <a:cubicBezTo>
                      <a:pt x="212870" y="783"/>
                      <a:pt x="216783" y="0"/>
                      <a:pt x="219913" y="0"/>
                    </a:cubicBezTo>
                    <a:cubicBezTo>
                      <a:pt x="239478" y="0"/>
                      <a:pt x="255913" y="6261"/>
                      <a:pt x="270000" y="17217"/>
                    </a:cubicBezTo>
                    <a:cubicBezTo>
                      <a:pt x="284087" y="28957"/>
                      <a:pt x="291913" y="43826"/>
                      <a:pt x="295826" y="56348"/>
                    </a:cubicBezTo>
                    <a:cubicBezTo>
                      <a:pt x="345913" y="71217"/>
                      <a:pt x="383478" y="102522"/>
                      <a:pt x="406957" y="149478"/>
                    </a:cubicBezTo>
                    <a:cubicBezTo>
                      <a:pt x="427304" y="190174"/>
                      <a:pt x="431217" y="231652"/>
                      <a:pt x="432783" y="252000"/>
                    </a:cubicBezTo>
                    <a:cubicBezTo>
                      <a:pt x="432783" y="255130"/>
                      <a:pt x="433565" y="257478"/>
                      <a:pt x="433565" y="259043"/>
                    </a:cubicBezTo>
                    <a:cubicBezTo>
                      <a:pt x="434348" y="264522"/>
                      <a:pt x="435130" y="270000"/>
                      <a:pt x="435913" y="275478"/>
                    </a:cubicBezTo>
                    <a:cubicBezTo>
                      <a:pt x="440609" y="313043"/>
                      <a:pt x="444522" y="349043"/>
                      <a:pt x="468000" y="369391"/>
                    </a:cubicBezTo>
                    <a:cubicBezTo>
                      <a:pt x="502435" y="399913"/>
                      <a:pt x="514957" y="435913"/>
                      <a:pt x="519652" y="453913"/>
                    </a:cubicBezTo>
                    <a:cubicBezTo>
                      <a:pt x="522000" y="462521"/>
                      <a:pt x="520435" y="471913"/>
                      <a:pt x="514957" y="478956"/>
                    </a:cubicBezTo>
                    <a:cubicBezTo>
                      <a:pt x="509478" y="486000"/>
                      <a:pt x="501652" y="491478"/>
                      <a:pt x="492261" y="492261"/>
                    </a:cubicBezTo>
                    <a:lnTo>
                      <a:pt x="34435" y="539217"/>
                    </a:lnTo>
                    <a:cubicBezTo>
                      <a:pt x="33652" y="540000"/>
                      <a:pt x="32870" y="540000"/>
                      <a:pt x="31304" y="540000"/>
                    </a:cubicBezTo>
                    <a:close/>
                  </a:path>
                </a:pathLst>
              </a:custGeom>
              <a:solidFill>
                <a:schemeClr val="bg1"/>
              </a:solidFill>
              <a:ln w="7765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5" name="גרפיקה 342">
                <a:extLst>
                  <a:ext uri="{FF2B5EF4-FFF2-40B4-BE49-F238E27FC236}">
                    <a16:creationId xmlns:a16="http://schemas.microsoft.com/office/drawing/2014/main" id="{24CEB722-8668-41F8-A7D1-C64E60894B9B}"/>
                  </a:ext>
                </a:extLst>
              </p:cNvPr>
              <p:cNvSpPr/>
              <p:nvPr/>
            </p:nvSpPr>
            <p:spPr>
              <a:xfrm>
                <a:off x="1765741" y="2205978"/>
                <a:ext cx="551589" cy="570521"/>
              </a:xfrm>
              <a:custGeom>
                <a:avLst/>
                <a:gdLst>
                  <a:gd name="connsiteX0" fmla="*/ 236422 w 551589"/>
                  <a:gd name="connsiteY0" fmla="*/ 31304 h 570521"/>
                  <a:gd name="connsiteX1" fmla="*/ 276335 w 551589"/>
                  <a:gd name="connsiteY1" fmla="*/ 45391 h 570521"/>
                  <a:gd name="connsiteX2" fmla="*/ 299813 w 551589"/>
                  <a:gd name="connsiteY2" fmla="*/ 85304 h 570521"/>
                  <a:gd name="connsiteX3" fmla="*/ 409378 w 551589"/>
                  <a:gd name="connsiteY3" fmla="*/ 172174 h 570521"/>
                  <a:gd name="connsiteX4" fmla="*/ 433639 w 551589"/>
                  <a:gd name="connsiteY4" fmla="*/ 269217 h 570521"/>
                  <a:gd name="connsiteX5" fmla="*/ 434422 w 551589"/>
                  <a:gd name="connsiteY5" fmla="*/ 276261 h 570521"/>
                  <a:gd name="connsiteX6" fmla="*/ 436769 w 551589"/>
                  <a:gd name="connsiteY6" fmla="*/ 292695 h 570521"/>
                  <a:gd name="connsiteX7" fmla="*/ 473552 w 551589"/>
                  <a:gd name="connsiteY7" fmla="*/ 396782 h 570521"/>
                  <a:gd name="connsiteX8" fmla="*/ 520509 w 551589"/>
                  <a:gd name="connsiteY8" fmla="*/ 473478 h 570521"/>
                  <a:gd name="connsiteX9" fmla="*/ 518161 w 551589"/>
                  <a:gd name="connsiteY9" fmla="*/ 486000 h 570521"/>
                  <a:gd name="connsiteX10" fmla="*/ 507204 w 551589"/>
                  <a:gd name="connsiteY10" fmla="*/ 492261 h 570521"/>
                  <a:gd name="connsiteX11" fmla="*/ 49378 w 551589"/>
                  <a:gd name="connsiteY11" fmla="*/ 539217 h 570521"/>
                  <a:gd name="connsiteX12" fmla="*/ 47813 w 551589"/>
                  <a:gd name="connsiteY12" fmla="*/ 539217 h 570521"/>
                  <a:gd name="connsiteX13" fmla="*/ 36856 w 551589"/>
                  <a:gd name="connsiteY13" fmla="*/ 535304 h 570521"/>
                  <a:gd name="connsiteX14" fmla="*/ 31378 w 551589"/>
                  <a:gd name="connsiteY14" fmla="*/ 523565 h 570521"/>
                  <a:gd name="connsiteX15" fmla="*/ 61900 w 551589"/>
                  <a:gd name="connsiteY15" fmla="*/ 439043 h 570521"/>
                  <a:gd name="connsiteX16" fmla="*/ 76769 w 551589"/>
                  <a:gd name="connsiteY16" fmla="*/ 329478 h 570521"/>
                  <a:gd name="connsiteX17" fmla="*/ 75204 w 551589"/>
                  <a:gd name="connsiteY17" fmla="*/ 313043 h 570521"/>
                  <a:gd name="connsiteX18" fmla="*/ 74422 w 551589"/>
                  <a:gd name="connsiteY18" fmla="*/ 306000 h 570521"/>
                  <a:gd name="connsiteX19" fmla="*/ 78335 w 551589"/>
                  <a:gd name="connsiteY19" fmla="*/ 205826 h 570521"/>
                  <a:gd name="connsiteX20" fmla="*/ 167552 w 551589"/>
                  <a:gd name="connsiteY20" fmla="*/ 98609 h 570521"/>
                  <a:gd name="connsiteX21" fmla="*/ 182422 w 551589"/>
                  <a:gd name="connsiteY21" fmla="*/ 54783 h 570521"/>
                  <a:gd name="connsiteX22" fmla="*/ 227813 w 551589"/>
                  <a:gd name="connsiteY22" fmla="*/ 32087 h 570521"/>
                  <a:gd name="connsiteX23" fmla="*/ 236422 w 551589"/>
                  <a:gd name="connsiteY23" fmla="*/ 31304 h 570521"/>
                  <a:gd name="connsiteX24" fmla="*/ 236422 w 551589"/>
                  <a:gd name="connsiteY24" fmla="*/ 0 h 570521"/>
                  <a:gd name="connsiteX25" fmla="*/ 224682 w 551589"/>
                  <a:gd name="connsiteY25" fmla="*/ 783 h 570521"/>
                  <a:gd name="connsiteX26" fmla="*/ 158161 w 551589"/>
                  <a:gd name="connsiteY26" fmla="*/ 35217 h 570521"/>
                  <a:gd name="connsiteX27" fmla="*/ 138596 w 551589"/>
                  <a:gd name="connsiteY27" fmla="*/ 78261 h 570521"/>
                  <a:gd name="connsiteX28" fmla="*/ 47813 w 551589"/>
                  <a:gd name="connsiteY28" fmla="*/ 198000 h 570521"/>
                  <a:gd name="connsiteX29" fmla="*/ 43117 w 551589"/>
                  <a:gd name="connsiteY29" fmla="*/ 309130 h 570521"/>
                  <a:gd name="connsiteX30" fmla="*/ 43117 w 551589"/>
                  <a:gd name="connsiteY30" fmla="*/ 309913 h 570521"/>
                  <a:gd name="connsiteX31" fmla="*/ 43900 w 551589"/>
                  <a:gd name="connsiteY31" fmla="*/ 315391 h 570521"/>
                  <a:gd name="connsiteX32" fmla="*/ 45465 w 551589"/>
                  <a:gd name="connsiteY32" fmla="*/ 332608 h 570521"/>
                  <a:gd name="connsiteX33" fmla="*/ 36856 w 551589"/>
                  <a:gd name="connsiteY33" fmla="*/ 420261 h 570521"/>
                  <a:gd name="connsiteX34" fmla="*/ 74 w 551589"/>
                  <a:gd name="connsiteY34" fmla="*/ 522000 h 570521"/>
                  <a:gd name="connsiteX35" fmla="*/ 14943 w 551589"/>
                  <a:gd name="connsiteY35" fmla="*/ 558000 h 570521"/>
                  <a:gd name="connsiteX36" fmla="*/ 47030 w 551589"/>
                  <a:gd name="connsiteY36" fmla="*/ 570521 h 570521"/>
                  <a:gd name="connsiteX37" fmla="*/ 51726 w 551589"/>
                  <a:gd name="connsiteY37" fmla="*/ 570521 h 570521"/>
                  <a:gd name="connsiteX38" fmla="*/ 509552 w 551589"/>
                  <a:gd name="connsiteY38" fmla="*/ 523565 h 570521"/>
                  <a:gd name="connsiteX39" fmla="*/ 543204 w 551589"/>
                  <a:gd name="connsiteY39" fmla="*/ 504000 h 570521"/>
                  <a:gd name="connsiteX40" fmla="*/ 550248 w 551589"/>
                  <a:gd name="connsiteY40" fmla="*/ 465652 h 570521"/>
                  <a:gd name="connsiteX41" fmla="*/ 493900 w 551589"/>
                  <a:gd name="connsiteY41" fmla="*/ 373304 h 570521"/>
                  <a:gd name="connsiteX42" fmla="*/ 467291 w 551589"/>
                  <a:gd name="connsiteY42" fmla="*/ 288782 h 570521"/>
                  <a:gd name="connsiteX43" fmla="*/ 464943 w 551589"/>
                  <a:gd name="connsiteY43" fmla="*/ 272348 h 570521"/>
                  <a:gd name="connsiteX44" fmla="*/ 464161 w 551589"/>
                  <a:gd name="connsiteY44" fmla="*/ 266869 h 570521"/>
                  <a:gd name="connsiteX45" fmla="*/ 464161 w 551589"/>
                  <a:gd name="connsiteY45" fmla="*/ 266087 h 570521"/>
                  <a:gd name="connsiteX46" fmla="*/ 436769 w 551589"/>
                  <a:gd name="connsiteY46" fmla="*/ 158087 h 570521"/>
                  <a:gd name="connsiteX47" fmla="*/ 324074 w 551589"/>
                  <a:gd name="connsiteY47" fmla="*/ 59478 h 570521"/>
                  <a:gd name="connsiteX48" fmla="*/ 295900 w 551589"/>
                  <a:gd name="connsiteY48" fmla="*/ 21130 h 570521"/>
                  <a:gd name="connsiteX49" fmla="*/ 236422 w 551589"/>
                  <a:gd name="connsiteY49" fmla="*/ 0 h 570521"/>
                  <a:gd name="connsiteX50" fmla="*/ 236422 w 551589"/>
                  <a:gd name="connsiteY50" fmla="*/ 0 h 570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51589" h="570521">
                    <a:moveTo>
                      <a:pt x="236422" y="31304"/>
                    </a:moveTo>
                    <a:cubicBezTo>
                      <a:pt x="252074" y="31304"/>
                      <a:pt x="265378" y="36000"/>
                      <a:pt x="276335" y="45391"/>
                    </a:cubicBezTo>
                    <a:cubicBezTo>
                      <a:pt x="290422" y="57130"/>
                      <a:pt x="296682" y="73565"/>
                      <a:pt x="299813" y="85304"/>
                    </a:cubicBezTo>
                    <a:cubicBezTo>
                      <a:pt x="349900" y="97826"/>
                      <a:pt x="386682" y="127565"/>
                      <a:pt x="409378" y="172174"/>
                    </a:cubicBezTo>
                    <a:cubicBezTo>
                      <a:pt x="428161" y="210522"/>
                      <a:pt x="432074" y="250435"/>
                      <a:pt x="433639" y="269217"/>
                    </a:cubicBezTo>
                    <a:cubicBezTo>
                      <a:pt x="433639" y="272348"/>
                      <a:pt x="434422" y="274695"/>
                      <a:pt x="434422" y="276261"/>
                    </a:cubicBezTo>
                    <a:cubicBezTo>
                      <a:pt x="435204" y="281739"/>
                      <a:pt x="435987" y="287217"/>
                      <a:pt x="436769" y="292695"/>
                    </a:cubicBezTo>
                    <a:cubicBezTo>
                      <a:pt x="441465" y="331826"/>
                      <a:pt x="446161" y="371739"/>
                      <a:pt x="473552" y="396782"/>
                    </a:cubicBezTo>
                    <a:cubicBezTo>
                      <a:pt x="504856" y="424956"/>
                      <a:pt x="516596" y="457043"/>
                      <a:pt x="520509" y="473478"/>
                    </a:cubicBezTo>
                    <a:cubicBezTo>
                      <a:pt x="521291" y="478174"/>
                      <a:pt x="520509" y="482087"/>
                      <a:pt x="518161" y="486000"/>
                    </a:cubicBezTo>
                    <a:cubicBezTo>
                      <a:pt x="515813" y="489913"/>
                      <a:pt x="511900" y="492261"/>
                      <a:pt x="507204" y="492261"/>
                    </a:cubicBezTo>
                    <a:lnTo>
                      <a:pt x="49378" y="539217"/>
                    </a:lnTo>
                    <a:cubicBezTo>
                      <a:pt x="48596" y="539217"/>
                      <a:pt x="48596" y="539217"/>
                      <a:pt x="47813" y="539217"/>
                    </a:cubicBezTo>
                    <a:cubicBezTo>
                      <a:pt x="43900" y="539217"/>
                      <a:pt x="39987" y="537652"/>
                      <a:pt x="36856" y="535304"/>
                    </a:cubicBezTo>
                    <a:cubicBezTo>
                      <a:pt x="33726" y="532174"/>
                      <a:pt x="31378" y="528261"/>
                      <a:pt x="31378" y="523565"/>
                    </a:cubicBezTo>
                    <a:cubicBezTo>
                      <a:pt x="32161" y="506348"/>
                      <a:pt x="36856" y="472695"/>
                      <a:pt x="61900" y="439043"/>
                    </a:cubicBezTo>
                    <a:cubicBezTo>
                      <a:pt x="83813" y="409304"/>
                      <a:pt x="80682" y="368608"/>
                      <a:pt x="76769" y="329478"/>
                    </a:cubicBezTo>
                    <a:cubicBezTo>
                      <a:pt x="75987" y="324000"/>
                      <a:pt x="75987" y="318522"/>
                      <a:pt x="75204" y="313043"/>
                    </a:cubicBezTo>
                    <a:cubicBezTo>
                      <a:pt x="75204" y="311478"/>
                      <a:pt x="74422" y="308348"/>
                      <a:pt x="74422" y="306000"/>
                    </a:cubicBezTo>
                    <a:cubicBezTo>
                      <a:pt x="72074" y="287217"/>
                      <a:pt x="67378" y="247304"/>
                      <a:pt x="78335" y="205826"/>
                    </a:cubicBezTo>
                    <a:cubicBezTo>
                      <a:pt x="90856" y="157304"/>
                      <a:pt x="121378" y="120522"/>
                      <a:pt x="167552" y="98609"/>
                    </a:cubicBezTo>
                    <a:cubicBezTo>
                      <a:pt x="168335" y="86870"/>
                      <a:pt x="170682" y="69652"/>
                      <a:pt x="182422" y="54783"/>
                    </a:cubicBezTo>
                    <a:cubicBezTo>
                      <a:pt x="192595" y="41478"/>
                      <a:pt x="208248" y="33652"/>
                      <a:pt x="227813" y="32087"/>
                    </a:cubicBezTo>
                    <a:cubicBezTo>
                      <a:pt x="230943" y="31304"/>
                      <a:pt x="234074" y="31304"/>
                      <a:pt x="236422" y="31304"/>
                    </a:cubicBezTo>
                    <a:moveTo>
                      <a:pt x="236422" y="0"/>
                    </a:moveTo>
                    <a:cubicBezTo>
                      <a:pt x="232509" y="0"/>
                      <a:pt x="228596" y="0"/>
                      <a:pt x="224682" y="783"/>
                    </a:cubicBezTo>
                    <a:cubicBezTo>
                      <a:pt x="197291" y="3913"/>
                      <a:pt x="173813" y="15652"/>
                      <a:pt x="158161" y="35217"/>
                    </a:cubicBezTo>
                    <a:cubicBezTo>
                      <a:pt x="147204" y="49304"/>
                      <a:pt x="141726" y="64956"/>
                      <a:pt x="138596" y="78261"/>
                    </a:cubicBezTo>
                    <a:cubicBezTo>
                      <a:pt x="92422" y="104869"/>
                      <a:pt x="61900" y="145565"/>
                      <a:pt x="47813" y="198000"/>
                    </a:cubicBezTo>
                    <a:cubicBezTo>
                      <a:pt x="35291" y="244956"/>
                      <a:pt x="40769" y="288782"/>
                      <a:pt x="43117" y="309130"/>
                    </a:cubicBezTo>
                    <a:lnTo>
                      <a:pt x="43117" y="309913"/>
                    </a:lnTo>
                    <a:cubicBezTo>
                      <a:pt x="43117" y="312261"/>
                      <a:pt x="43900" y="313826"/>
                      <a:pt x="43900" y="315391"/>
                    </a:cubicBezTo>
                    <a:cubicBezTo>
                      <a:pt x="44682" y="320869"/>
                      <a:pt x="44682" y="326348"/>
                      <a:pt x="45465" y="332608"/>
                    </a:cubicBezTo>
                    <a:cubicBezTo>
                      <a:pt x="48596" y="367826"/>
                      <a:pt x="51726" y="400695"/>
                      <a:pt x="36856" y="420261"/>
                    </a:cubicBezTo>
                    <a:cubicBezTo>
                      <a:pt x="7117" y="460956"/>
                      <a:pt x="856" y="501652"/>
                      <a:pt x="74" y="522000"/>
                    </a:cubicBezTo>
                    <a:cubicBezTo>
                      <a:pt x="-709" y="535304"/>
                      <a:pt x="4769" y="548608"/>
                      <a:pt x="14943" y="558000"/>
                    </a:cubicBezTo>
                    <a:cubicBezTo>
                      <a:pt x="23552" y="565826"/>
                      <a:pt x="35291" y="570521"/>
                      <a:pt x="47030" y="570521"/>
                    </a:cubicBezTo>
                    <a:cubicBezTo>
                      <a:pt x="48596" y="570521"/>
                      <a:pt x="50161" y="570521"/>
                      <a:pt x="51726" y="570521"/>
                    </a:cubicBezTo>
                    <a:lnTo>
                      <a:pt x="509552" y="523565"/>
                    </a:lnTo>
                    <a:cubicBezTo>
                      <a:pt x="522856" y="522000"/>
                      <a:pt x="535378" y="514956"/>
                      <a:pt x="543204" y="504000"/>
                    </a:cubicBezTo>
                    <a:cubicBezTo>
                      <a:pt x="551030" y="493043"/>
                      <a:pt x="553378" y="478956"/>
                      <a:pt x="550248" y="465652"/>
                    </a:cubicBezTo>
                    <a:cubicBezTo>
                      <a:pt x="545552" y="445304"/>
                      <a:pt x="531465" y="406956"/>
                      <a:pt x="493900" y="373304"/>
                    </a:cubicBezTo>
                    <a:cubicBezTo>
                      <a:pt x="475117" y="356869"/>
                      <a:pt x="471204" y="324000"/>
                      <a:pt x="467291" y="288782"/>
                    </a:cubicBezTo>
                    <a:cubicBezTo>
                      <a:pt x="466509" y="283304"/>
                      <a:pt x="465726" y="277826"/>
                      <a:pt x="464943" y="272348"/>
                    </a:cubicBezTo>
                    <a:cubicBezTo>
                      <a:pt x="464943" y="270782"/>
                      <a:pt x="464943" y="269217"/>
                      <a:pt x="464161" y="266869"/>
                    </a:cubicBezTo>
                    <a:lnTo>
                      <a:pt x="464161" y="266087"/>
                    </a:lnTo>
                    <a:cubicBezTo>
                      <a:pt x="462595" y="244956"/>
                      <a:pt x="458682" y="201130"/>
                      <a:pt x="436769" y="158087"/>
                    </a:cubicBezTo>
                    <a:cubicBezTo>
                      <a:pt x="412509" y="109565"/>
                      <a:pt x="374943" y="76696"/>
                      <a:pt x="324074" y="59478"/>
                    </a:cubicBezTo>
                    <a:cubicBezTo>
                      <a:pt x="318596" y="46956"/>
                      <a:pt x="309987" y="32870"/>
                      <a:pt x="295900" y="21130"/>
                    </a:cubicBezTo>
                    <a:cubicBezTo>
                      <a:pt x="280248" y="7826"/>
                      <a:pt x="259900" y="0"/>
                      <a:pt x="236422" y="0"/>
                    </a:cubicBezTo>
                    <a:lnTo>
                      <a:pt x="236422" y="0"/>
                    </a:lnTo>
                    <a:close/>
                  </a:path>
                </a:pathLst>
              </a:custGeom>
              <a:solidFill>
                <a:schemeClr val="bg2"/>
              </a:solidFill>
              <a:ln w="77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29B69-54D9-4E16-8DCF-4D7C20FB1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"הגלריה" כתובה כאפליקציית קונסול</a:t>
            </a:r>
            <a:br>
              <a:rPr lang="en-US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</a:br>
            <a:r>
              <a:rPr lang="he-IL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(</a:t>
            </a:r>
            <a:r>
              <a:rPr lang="en-US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Console Application</a:t>
            </a:r>
            <a:r>
              <a:rPr lang="he-IL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בשפת </a:t>
            </a:r>
            <a:r>
              <a:rPr lang="en-US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C++</a:t>
            </a:r>
            <a:r>
              <a:rPr lang="he-IL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)</a:t>
            </a:r>
            <a:br>
              <a:rPr lang="en-US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</a:br>
            <a:endParaRPr lang="he-IL" sz="16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0" indent="0">
              <a:buNone/>
            </a:pPr>
            <a:endParaRPr lang="en-US" sz="16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מאפשרת לנהל אלבומים, תמונות, משתמשים ותיוגים.</a:t>
            </a:r>
            <a:br>
              <a:rPr lang="en-US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</a:br>
            <a:br>
              <a:rPr lang="en-US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</a:br>
            <a:endParaRPr lang="he-IL" sz="16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הזנת פקודות לאפליקציה דרך ה-</a:t>
            </a:r>
            <a:r>
              <a:rPr lang="en-US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CMD</a:t>
            </a:r>
            <a:r>
              <a:rPr lang="he-IL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.</a:t>
            </a:r>
            <a:endParaRPr lang="en-US" sz="16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endParaRPr lang="en-US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pic>
        <p:nvPicPr>
          <p:cNvPr id="17" name="Picture 2" descr="https://upload.wikimedia.org/wikipedia/commons/thumb/1/18/ISO_C%2B%2B_Logo.svg/1200px-ISO_C%2B%2B_Logo.svg.png">
            <a:extLst>
              <a:ext uri="{FF2B5EF4-FFF2-40B4-BE49-F238E27FC236}">
                <a16:creationId xmlns:a16="http://schemas.microsoft.com/office/drawing/2014/main" id="{8915D4FE-D27A-4A5A-BE16-3D677EF64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680" y="1604192"/>
            <a:ext cx="686676" cy="77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ttp://www.hanzolabs.com/img/datamanagement.jpg">
            <a:extLst>
              <a:ext uri="{FF2B5EF4-FFF2-40B4-BE49-F238E27FC236}">
                <a16:creationId xmlns:a16="http://schemas.microsoft.com/office/drawing/2014/main" id="{C64434C9-D9B2-4F7A-B62B-1BAEBAB6A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718" y="2665577"/>
            <a:ext cx="1506252" cy="7572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6B312C7E-41CB-4E3D-A0BA-D9D7A44C2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212" y="3716262"/>
            <a:ext cx="1019613" cy="10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4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25ECC0-8837-4397-A188-6BEC4889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גלריה – אלבומים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29B69-54D9-4E16-8DCF-4D7C20FB1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95" y="1139806"/>
            <a:ext cx="8064000" cy="31182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כל </a:t>
            </a:r>
            <a:r>
              <a:rPr lang="he-IL" sz="1600" b="1" dirty="0">
                <a:solidFill>
                  <a:schemeClr val="bg2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אלבום</a:t>
            </a:r>
            <a:r>
              <a:rPr lang="he-IL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מכיל בתוכו את התכונות הבאות:</a:t>
            </a:r>
          </a:p>
          <a:p>
            <a:pPr marL="781050" lvl="1" indent="-285750" algn="r">
              <a:buFont typeface="Courier New" panose="02070309020205020404" pitchFamily="49" charset="0"/>
              <a:buChar char="o"/>
            </a:pPr>
            <a:r>
              <a:rPr lang="he-IL" sz="14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שם</a:t>
            </a:r>
          </a:p>
          <a:p>
            <a:pPr marL="781050" lvl="1" indent="-285750" algn="r">
              <a:buFont typeface="Courier New" panose="02070309020205020404" pitchFamily="49" charset="0"/>
              <a:buChar char="o"/>
            </a:pPr>
            <a:r>
              <a:rPr lang="he-IL" sz="14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תאריך יצירה</a:t>
            </a:r>
          </a:p>
          <a:p>
            <a:pPr marL="781050" lvl="1" indent="-285750" algn="r">
              <a:buFont typeface="Courier New" panose="02070309020205020404" pitchFamily="49" charset="0"/>
              <a:buChar char="o"/>
            </a:pPr>
            <a:r>
              <a:rPr lang="he-IL" sz="14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משתמש שיצר אותו ("בעלים")</a:t>
            </a:r>
          </a:p>
          <a:p>
            <a:pPr marL="781050" lvl="1" indent="-285750" algn="r">
              <a:buFont typeface="Courier New" panose="02070309020205020404" pitchFamily="49" charset="0"/>
              <a:buChar char="o"/>
            </a:pPr>
            <a:r>
              <a:rPr lang="he-IL" sz="14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אוסף תמונות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16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כדי לגשת לתמונות של אלבום צריך </a:t>
            </a:r>
            <a:r>
              <a:rPr lang="he-IL" sz="1600" b="1" dirty="0">
                <a:solidFill>
                  <a:schemeClr val="accent3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לפתוח אותו</a:t>
            </a:r>
            <a:br>
              <a:rPr lang="en-US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</a:br>
            <a:endParaRPr lang="he-IL" sz="16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רק אלבום אחד, לכל היותר, יכול להיות פתוח במקביל.</a:t>
            </a:r>
          </a:p>
        </p:txBody>
      </p:sp>
      <p:graphicFrame>
        <p:nvGraphicFramePr>
          <p:cNvPr id="27" name="טבלה 21">
            <a:extLst>
              <a:ext uri="{FF2B5EF4-FFF2-40B4-BE49-F238E27FC236}">
                <a16:creationId xmlns:a16="http://schemas.microsoft.com/office/drawing/2014/main" id="{F9EBF5D9-23DF-4F25-B54A-E427D8E8C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206643"/>
              </p:ext>
            </p:extLst>
          </p:nvPr>
        </p:nvGraphicFramePr>
        <p:xfrm>
          <a:off x="352305" y="1349690"/>
          <a:ext cx="3315564" cy="2698431"/>
        </p:xfrm>
        <a:graphic>
          <a:graphicData uri="http://schemas.openxmlformats.org/drawingml/2006/table">
            <a:tbl>
              <a:tblPr rtl="1" firstRow="1" bandRow="1">
                <a:tableStyleId>{327F97BB-C833-4FB7-BDE5-3F7075034690}</a:tableStyleId>
              </a:tblPr>
              <a:tblGrid>
                <a:gridCol w="1782289">
                  <a:extLst>
                    <a:ext uri="{9D8B030D-6E8A-4147-A177-3AD203B41FA5}">
                      <a16:colId xmlns:a16="http://schemas.microsoft.com/office/drawing/2014/main" val="2761789502"/>
                    </a:ext>
                  </a:extLst>
                </a:gridCol>
                <a:gridCol w="1533275">
                  <a:extLst>
                    <a:ext uri="{9D8B030D-6E8A-4147-A177-3AD203B41FA5}">
                      <a16:colId xmlns:a16="http://schemas.microsoft.com/office/drawing/2014/main" val="3836490162"/>
                    </a:ext>
                  </a:extLst>
                </a:gridCol>
              </a:tblGrid>
              <a:tr h="417461"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Album Commands</a:t>
                      </a:r>
                      <a:endParaRPr lang="he-IL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713650"/>
                  </a:ext>
                </a:extLst>
              </a:tr>
              <a:tr h="291925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יצירת אלבום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Create album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4390"/>
                  </a:ext>
                </a:extLst>
              </a:tr>
              <a:tr h="291925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פתיחת אלבום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Open album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149658"/>
                  </a:ext>
                </a:extLst>
              </a:tr>
              <a:tr h="291925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סגירת אלבום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Close album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25292"/>
                  </a:ext>
                </a:extLst>
              </a:tr>
              <a:tr h="291925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מחיקת אלבום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Delete album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985621"/>
                  </a:ext>
                </a:extLst>
              </a:tr>
              <a:tr h="503871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הצגת רשימת האלבומים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List albums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33099"/>
                  </a:ext>
                </a:extLst>
              </a:tr>
              <a:tr h="503871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הצגת רשימת האלבומים של משתמש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List albums of user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349218"/>
                  </a:ext>
                </a:extLst>
              </a:tr>
            </a:tbl>
          </a:graphicData>
        </a:graphic>
      </p:graphicFrame>
      <p:sp>
        <p:nvSpPr>
          <p:cNvPr id="28" name="Google Shape;232;p19">
            <a:extLst>
              <a:ext uri="{FF2B5EF4-FFF2-40B4-BE49-F238E27FC236}">
                <a16:creationId xmlns:a16="http://schemas.microsoft.com/office/drawing/2014/main" id="{589F2FC7-ED9C-4BDD-9C3D-EECB0F93203E}"/>
              </a:ext>
            </a:extLst>
          </p:cNvPr>
          <p:cNvSpPr txBox="1">
            <a:spLocks/>
          </p:cNvSpPr>
          <p:nvPr/>
        </p:nvSpPr>
        <p:spPr>
          <a:xfrm>
            <a:off x="8364171" y="670948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200" dirty="0">
                <a:solidFill>
                  <a:schemeClr val="bg2"/>
                </a:solidFill>
              </a:rPr>
              <a:t>גלריה</a:t>
            </a:r>
          </a:p>
        </p:txBody>
      </p:sp>
      <p:pic>
        <p:nvPicPr>
          <p:cNvPr id="29" name="תמונה 4">
            <a:extLst>
              <a:ext uri="{FF2B5EF4-FFF2-40B4-BE49-F238E27FC236}">
                <a16:creationId xmlns:a16="http://schemas.microsoft.com/office/drawing/2014/main" id="{DA2A61C3-B21A-4BA8-83DD-7FA7BB0D6A3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20"/>
          <a:stretch/>
        </p:blipFill>
        <p:spPr>
          <a:xfrm rot="863010">
            <a:off x="8404789" y="280081"/>
            <a:ext cx="636954" cy="407393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44305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subTitle" idx="1"/>
          </p:nvPr>
        </p:nvSpPr>
        <p:spPr>
          <a:xfrm>
            <a:off x="4572000" y="3556375"/>
            <a:ext cx="4032000" cy="112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25ECC0-8837-4397-A188-6BEC4889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גלריה – תמונות ותיוגים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29B69-54D9-4E16-8DCF-4D7C20FB1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9" y="1139806"/>
            <a:ext cx="4219695" cy="31182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כאשר אלבום מסוים פתוח, ניתן להשתמש בפקודות לניהול </a:t>
            </a:r>
            <a:r>
              <a:rPr lang="he-IL" sz="1600" b="1" dirty="0">
                <a:solidFill>
                  <a:schemeClr val="accent2">
                    <a:lumMod val="75000"/>
                  </a:schemeClr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תמונות</a:t>
            </a:r>
            <a:r>
              <a:rPr lang="he-IL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he-IL" sz="1600" b="1" dirty="0">
                <a:solidFill>
                  <a:schemeClr val="accent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ותיוגים</a:t>
            </a:r>
            <a:r>
              <a:rPr lang="he-IL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.</a:t>
            </a:r>
            <a:br>
              <a:rPr lang="en-US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</a:br>
            <a:endParaRPr lang="he-IL" sz="16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בכל תמונה ניתן לתייג מספר משתמשים.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16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graphicFrame>
        <p:nvGraphicFramePr>
          <p:cNvPr id="12" name="טבלה 21">
            <a:extLst>
              <a:ext uri="{FF2B5EF4-FFF2-40B4-BE49-F238E27FC236}">
                <a16:creationId xmlns:a16="http://schemas.microsoft.com/office/drawing/2014/main" id="{9251F2B9-9A2F-479B-AD26-CB32922FE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863879"/>
              </p:ext>
            </p:extLst>
          </p:nvPr>
        </p:nvGraphicFramePr>
        <p:xfrm>
          <a:off x="352305" y="1186447"/>
          <a:ext cx="3685134" cy="3370306"/>
        </p:xfrm>
        <a:graphic>
          <a:graphicData uri="http://schemas.openxmlformats.org/drawingml/2006/table">
            <a:tbl>
              <a:tblPr rtl="1" firstRow="1" bandRow="1">
                <a:tableStyleId>{D113A9D2-9D6B-4929-AA2D-F23B5EE8CBE7}</a:tableStyleId>
              </a:tblPr>
              <a:tblGrid>
                <a:gridCol w="1980952">
                  <a:extLst>
                    <a:ext uri="{9D8B030D-6E8A-4147-A177-3AD203B41FA5}">
                      <a16:colId xmlns:a16="http://schemas.microsoft.com/office/drawing/2014/main" val="2761789502"/>
                    </a:ext>
                  </a:extLst>
                </a:gridCol>
                <a:gridCol w="1704182">
                  <a:extLst>
                    <a:ext uri="{9D8B030D-6E8A-4147-A177-3AD203B41FA5}">
                      <a16:colId xmlns:a16="http://schemas.microsoft.com/office/drawing/2014/main" val="3836490162"/>
                    </a:ext>
                  </a:extLst>
                </a:gridCol>
              </a:tblGrid>
              <a:tr h="849365"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Open Album Commands</a:t>
                      </a:r>
                      <a:endParaRPr lang="he-IL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713650"/>
                  </a:ext>
                </a:extLst>
              </a:tr>
              <a:tr h="331026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הוספת תמונה</a:t>
                      </a:r>
                      <a:endParaRPr lang="he-IL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Add picture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4390"/>
                  </a:ext>
                </a:extLst>
              </a:tr>
              <a:tr h="331026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מחיקת תמונה</a:t>
                      </a:r>
                      <a:endParaRPr lang="he-IL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Remove picture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149658"/>
                  </a:ext>
                </a:extLst>
              </a:tr>
              <a:tr h="331026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הצגת התמונה</a:t>
                      </a:r>
                      <a:endParaRPr lang="he-IL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picture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25292"/>
                  </a:ext>
                </a:extLst>
              </a:tr>
              <a:tr h="331026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הצגת רשימת תמונות</a:t>
                      </a:r>
                      <a:endParaRPr lang="he-IL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List pictures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985621"/>
                  </a:ext>
                </a:extLst>
              </a:tr>
              <a:tr h="331026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תיוג משתמש</a:t>
                      </a:r>
                      <a:endParaRPr lang="he-IL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Tag user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33099"/>
                  </a:ext>
                </a:extLst>
              </a:tr>
              <a:tr h="534785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מחיקת תיוג של משתמש</a:t>
                      </a:r>
                      <a:endParaRPr lang="he-IL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Untag</a:t>
                      </a:r>
                      <a:r>
                        <a:rPr lang="en-US" dirty="0"/>
                        <a:t> user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349218"/>
                  </a:ext>
                </a:extLst>
              </a:tr>
              <a:tr h="331026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הצגת רשימת תיוגים</a:t>
                      </a:r>
                      <a:endParaRPr lang="he-IL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List tags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442561"/>
                  </a:ext>
                </a:extLst>
              </a:tr>
            </a:tbl>
          </a:graphicData>
        </a:graphic>
      </p:graphicFrame>
      <p:sp>
        <p:nvSpPr>
          <p:cNvPr id="15" name="Google Shape;232;p19">
            <a:extLst>
              <a:ext uri="{FF2B5EF4-FFF2-40B4-BE49-F238E27FC236}">
                <a16:creationId xmlns:a16="http://schemas.microsoft.com/office/drawing/2014/main" id="{21D4D3C2-9B8D-452F-B217-0B39C07091D5}"/>
              </a:ext>
            </a:extLst>
          </p:cNvPr>
          <p:cNvSpPr txBox="1">
            <a:spLocks/>
          </p:cNvSpPr>
          <p:nvPr/>
        </p:nvSpPr>
        <p:spPr>
          <a:xfrm>
            <a:off x="8364171" y="670948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200" dirty="0">
                <a:solidFill>
                  <a:schemeClr val="bg2"/>
                </a:solidFill>
              </a:rPr>
              <a:t>גלריה</a:t>
            </a:r>
          </a:p>
        </p:txBody>
      </p:sp>
      <p:pic>
        <p:nvPicPr>
          <p:cNvPr id="17" name="תמונה 4">
            <a:extLst>
              <a:ext uri="{FF2B5EF4-FFF2-40B4-BE49-F238E27FC236}">
                <a16:creationId xmlns:a16="http://schemas.microsoft.com/office/drawing/2014/main" id="{02BA67B6-E0E2-4204-B19C-A2ADFD54085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20"/>
          <a:stretch/>
        </p:blipFill>
        <p:spPr>
          <a:xfrm rot="863010">
            <a:off x="8404789" y="280081"/>
            <a:ext cx="636954" cy="407393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C93BE4A-CEEB-4708-AFC8-5E599016F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3440430"/>
            <a:ext cx="1398270" cy="139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75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25ECC0-8837-4397-A188-6BEC4889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גלריה – משתמשים ושאילתות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29B69-54D9-4E16-8DCF-4D7C20FB1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4025" y="1139806"/>
            <a:ext cx="3257669" cy="31182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בגלריה פקודות לניהול </a:t>
            </a:r>
            <a:r>
              <a:rPr lang="he-IL" sz="2000" b="1" dirty="0">
                <a:solidFill>
                  <a:schemeClr val="accent2">
                    <a:lumMod val="75000"/>
                  </a:schemeClr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משתמשים</a:t>
            </a:r>
          </a:p>
          <a:p>
            <a:pPr marL="133350" indent="0">
              <a:buNone/>
            </a:pPr>
            <a:br>
              <a:rPr lang="en-US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</a:br>
            <a:br>
              <a:rPr lang="en-US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</a:br>
            <a:endParaRPr lang="he-IL" sz="2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133350" indent="0">
              <a:buNone/>
            </a:pPr>
            <a:endParaRPr lang="he-IL" sz="20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כמו כן, בגלריה פקודות להרצת </a:t>
            </a:r>
            <a:r>
              <a:rPr lang="he-IL" sz="2000" b="1" dirty="0">
                <a:solidFill>
                  <a:schemeClr val="bg2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שאילתות</a:t>
            </a:r>
          </a:p>
        </p:txBody>
      </p:sp>
      <p:sp>
        <p:nvSpPr>
          <p:cNvPr id="18" name="Google Shape;232;p19">
            <a:extLst>
              <a:ext uri="{FF2B5EF4-FFF2-40B4-BE49-F238E27FC236}">
                <a16:creationId xmlns:a16="http://schemas.microsoft.com/office/drawing/2014/main" id="{00389AFE-E233-45D7-8913-09BD2AA71936}"/>
              </a:ext>
            </a:extLst>
          </p:cNvPr>
          <p:cNvSpPr txBox="1">
            <a:spLocks/>
          </p:cNvSpPr>
          <p:nvPr/>
        </p:nvSpPr>
        <p:spPr>
          <a:xfrm>
            <a:off x="8364171" y="670948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200" dirty="0">
                <a:solidFill>
                  <a:schemeClr val="bg2"/>
                </a:solidFill>
              </a:rPr>
              <a:t>גלריה</a:t>
            </a:r>
          </a:p>
        </p:txBody>
      </p:sp>
      <p:graphicFrame>
        <p:nvGraphicFramePr>
          <p:cNvPr id="13" name="טבלה 21">
            <a:extLst>
              <a:ext uri="{FF2B5EF4-FFF2-40B4-BE49-F238E27FC236}">
                <a16:creationId xmlns:a16="http://schemas.microsoft.com/office/drawing/2014/main" id="{0ED83AB0-5E4D-44D1-BD2B-07E9576EC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880818"/>
              </p:ext>
            </p:extLst>
          </p:nvPr>
        </p:nvGraphicFramePr>
        <p:xfrm>
          <a:off x="540000" y="1139806"/>
          <a:ext cx="3888861" cy="1957734"/>
        </p:xfrm>
        <a:graphic>
          <a:graphicData uri="http://schemas.openxmlformats.org/drawingml/2006/table">
            <a:tbl>
              <a:tblPr rtl="1" firstRow="1" bandRow="1">
                <a:tableStyleId>{306799F8-075E-4A3A-A7F6-7FBC6576F1A4}</a:tableStyleId>
              </a:tblPr>
              <a:tblGrid>
                <a:gridCol w="2090466">
                  <a:extLst>
                    <a:ext uri="{9D8B030D-6E8A-4147-A177-3AD203B41FA5}">
                      <a16:colId xmlns:a16="http://schemas.microsoft.com/office/drawing/2014/main" val="2761789502"/>
                    </a:ext>
                  </a:extLst>
                </a:gridCol>
                <a:gridCol w="1798395">
                  <a:extLst>
                    <a:ext uri="{9D8B030D-6E8A-4147-A177-3AD203B41FA5}">
                      <a16:colId xmlns:a16="http://schemas.microsoft.com/office/drawing/2014/main" val="3836490162"/>
                    </a:ext>
                  </a:extLst>
                </a:gridCol>
              </a:tblGrid>
              <a:tr h="461246"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Users Commands</a:t>
                      </a:r>
                      <a:endParaRPr lang="he-IL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713650"/>
                  </a:ext>
                </a:extLst>
              </a:tr>
              <a:tr h="374122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הוספת משתמש</a:t>
                      </a:r>
                      <a:endParaRPr lang="he-IL" dirty="0">
                        <a:solidFill>
                          <a:sysClr val="windowText" lastClr="000000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Add user</a:t>
                      </a:r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4390"/>
                  </a:ext>
                </a:extLst>
              </a:tr>
              <a:tr h="374122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מחיקת משתמש</a:t>
                      </a:r>
                      <a:endParaRPr lang="he-IL" dirty="0">
                        <a:solidFill>
                          <a:sysClr val="windowText" lastClr="000000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Remove user</a:t>
                      </a:r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149658"/>
                  </a:ext>
                </a:extLst>
              </a:tr>
              <a:tr h="374122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הצגת רשימת משתמשים</a:t>
                      </a:r>
                      <a:endParaRPr lang="he-IL" dirty="0">
                        <a:solidFill>
                          <a:sysClr val="windowText" lastClr="000000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List users</a:t>
                      </a:r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25292"/>
                  </a:ext>
                </a:extLst>
              </a:tr>
              <a:tr h="374122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הצגת סטטיסטיקות</a:t>
                      </a:r>
                      <a:endParaRPr lang="he-IL" dirty="0">
                        <a:solidFill>
                          <a:sysClr val="windowText" lastClr="000000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User statistics</a:t>
                      </a:r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985621"/>
                  </a:ext>
                </a:extLst>
              </a:tr>
            </a:tbl>
          </a:graphicData>
        </a:graphic>
      </p:graphicFrame>
      <p:graphicFrame>
        <p:nvGraphicFramePr>
          <p:cNvPr id="14" name="טבלה 18">
            <a:extLst>
              <a:ext uri="{FF2B5EF4-FFF2-40B4-BE49-F238E27FC236}">
                <a16:creationId xmlns:a16="http://schemas.microsoft.com/office/drawing/2014/main" id="{7EB0FBD9-035A-44B4-9DAC-7AD27A142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938750"/>
              </p:ext>
            </p:extLst>
          </p:nvPr>
        </p:nvGraphicFramePr>
        <p:xfrm>
          <a:off x="911631" y="3339781"/>
          <a:ext cx="4420186" cy="1569720"/>
        </p:xfrm>
        <a:graphic>
          <a:graphicData uri="http://schemas.openxmlformats.org/drawingml/2006/table">
            <a:tbl>
              <a:tblPr rtl="1" firstRow="1" bandRow="1">
                <a:tableStyleId>{18603FDC-E32A-4AB5-989C-0864C3EAD2B8}</a:tableStyleId>
              </a:tblPr>
              <a:tblGrid>
                <a:gridCol w="2376081">
                  <a:extLst>
                    <a:ext uri="{9D8B030D-6E8A-4147-A177-3AD203B41FA5}">
                      <a16:colId xmlns:a16="http://schemas.microsoft.com/office/drawing/2014/main" val="2761789502"/>
                    </a:ext>
                  </a:extLst>
                </a:gridCol>
                <a:gridCol w="2044105">
                  <a:extLst>
                    <a:ext uri="{9D8B030D-6E8A-4147-A177-3AD203B41FA5}">
                      <a16:colId xmlns:a16="http://schemas.microsoft.com/office/drawing/2014/main" val="3836490162"/>
                    </a:ext>
                  </a:extLst>
                </a:gridCol>
              </a:tblGrid>
              <a:tr h="382605"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Queries Commands</a:t>
                      </a:r>
                      <a:endParaRPr lang="he-IL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71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המשתמש המתויג ביותר</a:t>
                      </a:r>
                      <a:endParaRPr lang="he-IL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Top tagger user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התמונה המתויגת ביותר</a:t>
                      </a:r>
                      <a:endParaRPr lang="he-IL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Top tagged picture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14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תמונות עם תג משתמש</a:t>
                      </a:r>
                      <a:endParaRPr lang="he-IL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Pictures tagged user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25292"/>
                  </a:ext>
                </a:extLst>
              </a:tr>
            </a:tbl>
          </a:graphicData>
        </a:graphic>
      </p:graphicFrame>
      <p:pic>
        <p:nvPicPr>
          <p:cNvPr id="15" name="Picture 2" descr="תוצאת תמונה עבור users png">
            <a:extLst>
              <a:ext uri="{FF2B5EF4-FFF2-40B4-BE49-F238E27FC236}">
                <a16:creationId xmlns:a16="http://schemas.microsoft.com/office/drawing/2014/main" id="{CF4943C7-78C7-4735-8A19-FDE4E4A62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022" y="2118673"/>
            <a:ext cx="835090" cy="83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תוצאת תמונה עבור user info icon png">
            <a:extLst>
              <a:ext uri="{FF2B5EF4-FFF2-40B4-BE49-F238E27FC236}">
                <a16:creationId xmlns:a16="http://schemas.microsoft.com/office/drawing/2014/main" id="{4195ABA7-535C-449B-8AFB-F2AE279CA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578" y="4009029"/>
            <a:ext cx="910669" cy="91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תמונה 4">
            <a:extLst>
              <a:ext uri="{FF2B5EF4-FFF2-40B4-BE49-F238E27FC236}">
                <a16:creationId xmlns:a16="http://schemas.microsoft.com/office/drawing/2014/main" id="{FAA00844-640E-4D6C-BA91-1E2FC941C8AA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20"/>
          <a:stretch/>
        </p:blipFill>
        <p:spPr>
          <a:xfrm rot="863010">
            <a:off x="8404789" y="280081"/>
            <a:ext cx="636954" cy="407393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242744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25ECC0-8837-4397-A188-6BEC4889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גלריה – </a:t>
            </a:r>
            <a:r>
              <a:rPr lang="en-US" dirty="0"/>
              <a:t>Design</a:t>
            </a:r>
          </a:p>
        </p:txBody>
      </p:sp>
      <p:sp>
        <p:nvSpPr>
          <p:cNvPr id="18" name="Google Shape;232;p19">
            <a:extLst>
              <a:ext uri="{FF2B5EF4-FFF2-40B4-BE49-F238E27FC236}">
                <a16:creationId xmlns:a16="http://schemas.microsoft.com/office/drawing/2014/main" id="{00389AFE-E233-45D7-8913-09BD2AA71936}"/>
              </a:ext>
            </a:extLst>
          </p:cNvPr>
          <p:cNvSpPr txBox="1">
            <a:spLocks/>
          </p:cNvSpPr>
          <p:nvPr/>
        </p:nvSpPr>
        <p:spPr>
          <a:xfrm>
            <a:off x="8364171" y="670948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200" dirty="0">
                <a:solidFill>
                  <a:schemeClr val="bg2"/>
                </a:solidFill>
              </a:rPr>
              <a:t>גלריה</a:t>
            </a:r>
          </a:p>
        </p:txBody>
      </p:sp>
      <p:pic>
        <p:nvPicPr>
          <p:cNvPr id="19" name="תמונה 4">
            <a:extLst>
              <a:ext uri="{FF2B5EF4-FFF2-40B4-BE49-F238E27FC236}">
                <a16:creationId xmlns:a16="http://schemas.microsoft.com/office/drawing/2014/main" id="{FAA00844-640E-4D6C-BA91-1E2FC941C8A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20"/>
          <a:stretch/>
        </p:blipFill>
        <p:spPr>
          <a:xfrm rot="863010">
            <a:off x="8404789" y="280081"/>
            <a:ext cx="636954" cy="407393"/>
          </a:xfrm>
          <a:prstGeom prst="rect">
            <a:avLst/>
          </a:prstGeom>
          <a:ln>
            <a:solidFill>
              <a:schemeClr val="bg2"/>
            </a:solidFill>
          </a:ln>
        </p:spPr>
      </p:pic>
      <p:graphicFrame>
        <p:nvGraphicFramePr>
          <p:cNvPr id="11" name="טבלה 19">
            <a:extLst>
              <a:ext uri="{FF2B5EF4-FFF2-40B4-BE49-F238E27FC236}">
                <a16:creationId xmlns:a16="http://schemas.microsoft.com/office/drawing/2014/main" id="{99B068D7-1DF4-4B04-B66F-0EF377878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247179"/>
              </p:ext>
            </p:extLst>
          </p:nvPr>
        </p:nvGraphicFramePr>
        <p:xfrm>
          <a:off x="2515203" y="2946516"/>
          <a:ext cx="1703742" cy="838200"/>
        </p:xfrm>
        <a:graphic>
          <a:graphicData uri="http://schemas.openxmlformats.org/drawingml/2006/table">
            <a:tbl>
              <a:tblPr rtl="1" firstRow="1" bandRow="1">
                <a:tableStyleId>{327F97BB-C833-4FB7-BDE5-3F7075034690}</a:tableStyleId>
              </a:tblPr>
              <a:tblGrid>
                <a:gridCol w="1703742">
                  <a:extLst>
                    <a:ext uri="{9D8B030D-6E8A-4147-A177-3AD203B41FA5}">
                      <a16:colId xmlns:a16="http://schemas.microsoft.com/office/drawing/2014/main" val="2761789502"/>
                    </a:ext>
                  </a:extLst>
                </a:gridCol>
              </a:tblGrid>
              <a:tr h="281474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מחלקת אלבום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713650"/>
                  </a:ext>
                </a:extLst>
              </a:tr>
              <a:tr h="187649">
                <a:tc>
                  <a:txBody>
                    <a:bodyPr/>
                    <a:lstStyle/>
                    <a:p>
                      <a:pPr algn="ctr" rtl="1"/>
                      <a:r>
                        <a:rPr lang="en-US" sz="1050" dirty="0" err="1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Album.h</a:t>
                      </a:r>
                      <a:endParaRPr lang="he-IL" sz="105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4390"/>
                  </a:ext>
                </a:extLst>
              </a:tr>
              <a:tr h="187649">
                <a:tc>
                  <a:txBody>
                    <a:bodyPr/>
                    <a:lstStyle/>
                    <a:p>
                      <a:pPr algn="ctr" rtl="1"/>
                      <a:r>
                        <a:rPr lang="en-US" sz="105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Album.cpp</a:t>
                      </a:r>
                      <a:endParaRPr lang="he-IL" sz="105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043439"/>
                  </a:ext>
                </a:extLst>
              </a:tr>
            </a:tbl>
          </a:graphicData>
        </a:graphic>
      </p:graphicFrame>
      <p:graphicFrame>
        <p:nvGraphicFramePr>
          <p:cNvPr id="12" name="טבלה 21">
            <a:extLst>
              <a:ext uri="{FF2B5EF4-FFF2-40B4-BE49-F238E27FC236}">
                <a16:creationId xmlns:a16="http://schemas.microsoft.com/office/drawing/2014/main" id="{E72C4C1E-1CA7-44A4-9DC3-B0A627E6C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40175"/>
              </p:ext>
            </p:extLst>
          </p:nvPr>
        </p:nvGraphicFramePr>
        <p:xfrm>
          <a:off x="501732" y="2941835"/>
          <a:ext cx="1702484" cy="838200"/>
        </p:xfrm>
        <a:graphic>
          <a:graphicData uri="http://schemas.openxmlformats.org/drawingml/2006/table">
            <a:tbl>
              <a:tblPr rtl="1" firstRow="1" bandRow="1">
                <a:tableStyleId>{327F97BB-C833-4FB7-BDE5-3F7075034690}</a:tableStyleId>
              </a:tblPr>
              <a:tblGrid>
                <a:gridCol w="1702484">
                  <a:extLst>
                    <a:ext uri="{9D8B030D-6E8A-4147-A177-3AD203B41FA5}">
                      <a16:colId xmlns:a16="http://schemas.microsoft.com/office/drawing/2014/main" val="2761789502"/>
                    </a:ext>
                  </a:extLst>
                </a:gridCol>
              </a:tblGrid>
              <a:tr h="335276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מחלקת תמונה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713650"/>
                  </a:ext>
                </a:extLst>
              </a:tr>
              <a:tr h="247477">
                <a:tc>
                  <a:txBody>
                    <a:bodyPr/>
                    <a:lstStyle/>
                    <a:p>
                      <a:pPr algn="ctr" rtl="1"/>
                      <a:r>
                        <a:rPr lang="en-US" sz="1050" dirty="0" err="1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Picture.h</a:t>
                      </a:r>
                      <a:endParaRPr lang="he-IL" sz="105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4390"/>
                  </a:ext>
                </a:extLst>
              </a:tr>
              <a:tr h="247477">
                <a:tc>
                  <a:txBody>
                    <a:bodyPr/>
                    <a:lstStyle/>
                    <a:p>
                      <a:pPr algn="ctr" rtl="1"/>
                      <a:r>
                        <a:rPr lang="en-US" sz="105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Picture.cpp</a:t>
                      </a:r>
                      <a:endParaRPr lang="he-IL" sz="105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043439"/>
                  </a:ext>
                </a:extLst>
              </a:tr>
            </a:tbl>
          </a:graphicData>
        </a:graphic>
      </p:graphicFrame>
      <p:graphicFrame>
        <p:nvGraphicFramePr>
          <p:cNvPr id="17" name="טבלה 22">
            <a:extLst>
              <a:ext uri="{FF2B5EF4-FFF2-40B4-BE49-F238E27FC236}">
                <a16:creationId xmlns:a16="http://schemas.microsoft.com/office/drawing/2014/main" id="{EB42207E-9398-4709-B795-9FA219F24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744382"/>
              </p:ext>
            </p:extLst>
          </p:nvPr>
        </p:nvGraphicFramePr>
        <p:xfrm>
          <a:off x="1492260" y="3878609"/>
          <a:ext cx="1703742" cy="862149"/>
        </p:xfrm>
        <a:graphic>
          <a:graphicData uri="http://schemas.openxmlformats.org/drawingml/2006/table">
            <a:tbl>
              <a:tblPr rtl="1" firstRow="1" bandRow="1">
                <a:tableStyleId>{327F97BB-C833-4FB7-BDE5-3F7075034690}</a:tableStyleId>
              </a:tblPr>
              <a:tblGrid>
                <a:gridCol w="1703742">
                  <a:extLst>
                    <a:ext uri="{9D8B030D-6E8A-4147-A177-3AD203B41FA5}">
                      <a16:colId xmlns:a16="http://schemas.microsoft.com/office/drawing/2014/main" val="2761789502"/>
                    </a:ext>
                  </a:extLst>
                </a:gridCol>
              </a:tblGrid>
              <a:tr h="359229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מחלקת משתמש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71365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rtl="1"/>
                      <a:r>
                        <a:rPr lang="en-US" sz="1050" dirty="0" err="1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User.h</a:t>
                      </a:r>
                      <a:endParaRPr lang="he-IL" sz="105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439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rtl="1"/>
                      <a:r>
                        <a:rPr lang="en-US" sz="105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User.cpp</a:t>
                      </a:r>
                      <a:endParaRPr lang="he-IL" sz="105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043439"/>
                  </a:ext>
                </a:extLst>
              </a:tr>
            </a:tbl>
          </a:graphicData>
        </a:graphic>
      </p:graphicFrame>
      <p:graphicFrame>
        <p:nvGraphicFramePr>
          <p:cNvPr id="20" name="טבלה 26">
            <a:extLst>
              <a:ext uri="{FF2B5EF4-FFF2-40B4-BE49-F238E27FC236}">
                <a16:creationId xmlns:a16="http://schemas.microsoft.com/office/drawing/2014/main" id="{049A2BF1-CE24-484C-A885-765E8150A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36204"/>
              </p:ext>
            </p:extLst>
          </p:nvPr>
        </p:nvGraphicFramePr>
        <p:xfrm>
          <a:off x="5940128" y="1187856"/>
          <a:ext cx="2604611" cy="1368748"/>
        </p:xfrm>
        <a:graphic>
          <a:graphicData uri="http://schemas.openxmlformats.org/drawingml/2006/table">
            <a:tbl>
              <a:tblPr rtl="1" firstRow="1" bandRow="1">
                <a:tableStyleId>{18603FDC-E32A-4AB5-989C-0864C3EAD2B8}</a:tableStyleId>
              </a:tblPr>
              <a:tblGrid>
                <a:gridCol w="2604611">
                  <a:extLst>
                    <a:ext uri="{9D8B030D-6E8A-4147-A177-3AD203B41FA5}">
                      <a16:colId xmlns:a16="http://schemas.microsoft.com/office/drawing/2014/main" val="2761789502"/>
                    </a:ext>
                  </a:extLst>
                </a:gridCol>
              </a:tblGrid>
              <a:tr h="411600"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טיפול בפקודות המשתמש ופניה ל-</a:t>
                      </a:r>
                      <a:r>
                        <a:rPr lang="en-US" sz="20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DA</a:t>
                      </a:r>
                      <a:endParaRPr lang="he-IL" sz="20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713650"/>
                  </a:ext>
                </a:extLst>
              </a:tr>
              <a:tr h="333854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AlbumManager.h</a:t>
                      </a:r>
                      <a:endParaRPr lang="he-IL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4390"/>
                  </a:ext>
                </a:extLst>
              </a:tr>
              <a:tr h="333854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AlbumManager.cpp</a:t>
                      </a:r>
                      <a:endParaRPr lang="he-IL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043439"/>
                  </a:ext>
                </a:extLst>
              </a:tr>
            </a:tbl>
          </a:graphicData>
        </a:graphic>
      </p:graphicFrame>
      <p:graphicFrame>
        <p:nvGraphicFramePr>
          <p:cNvPr id="21" name="טבלה 27">
            <a:extLst>
              <a:ext uri="{FF2B5EF4-FFF2-40B4-BE49-F238E27FC236}">
                <a16:creationId xmlns:a16="http://schemas.microsoft.com/office/drawing/2014/main" id="{5256F1B8-F363-4F80-8DF3-12D804CCB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702228"/>
              </p:ext>
            </p:extLst>
          </p:nvPr>
        </p:nvGraphicFramePr>
        <p:xfrm>
          <a:off x="5822986" y="3510108"/>
          <a:ext cx="2604611" cy="1490668"/>
        </p:xfrm>
        <a:graphic>
          <a:graphicData uri="http://schemas.openxmlformats.org/drawingml/2006/table">
            <a:tbl>
              <a:tblPr rtl="1" firstRow="1" bandRow="1">
                <a:tableStyleId>{D113A9D2-9D6B-4929-AA2D-F23B5EE8CBE7}</a:tableStyleId>
              </a:tblPr>
              <a:tblGrid>
                <a:gridCol w="2604611">
                  <a:extLst>
                    <a:ext uri="{9D8B030D-6E8A-4147-A177-3AD203B41FA5}">
                      <a16:colId xmlns:a16="http://schemas.microsoft.com/office/drawing/2014/main" val="2761789502"/>
                    </a:ext>
                  </a:extLst>
                </a:gridCol>
              </a:tblGrid>
              <a:tr h="411600"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ניהול כל ה-</a:t>
                      </a:r>
                      <a:r>
                        <a:rPr lang="en-US" sz="20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Data</a:t>
                      </a:r>
                      <a:r>
                        <a:rPr lang="he-IL" sz="200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 </a:t>
                      </a:r>
                    </a:p>
                    <a:p>
                      <a:pPr algn="ctr" rtl="1"/>
                      <a:r>
                        <a:rPr lang="he-IL" sz="1400" b="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(כרגע </a:t>
                      </a:r>
                      <a:r>
                        <a:rPr lang="he-IL" sz="1400" b="0" dirty="0" err="1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הכל</a:t>
                      </a:r>
                      <a:r>
                        <a:rPr lang="he-IL" sz="1400" b="0" dirty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 נשמר בזיכרון התכנית ומאותחל מחדש בכל ריצה)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713650"/>
                  </a:ext>
                </a:extLst>
              </a:tr>
              <a:tr h="333854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MemoryAccess.h</a:t>
                      </a:r>
                      <a:endParaRPr lang="he-IL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4390"/>
                  </a:ext>
                </a:extLst>
              </a:tr>
              <a:tr h="333854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MemoryAccess.cpp</a:t>
                      </a:r>
                      <a:endParaRPr lang="he-IL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043439"/>
                  </a:ext>
                </a:extLst>
              </a:tr>
            </a:tbl>
          </a:graphicData>
        </a:graphic>
      </p:graphicFrame>
      <p:cxnSp>
        <p:nvCxnSpPr>
          <p:cNvPr id="22" name="מחבר חץ ישר 28">
            <a:extLst>
              <a:ext uri="{FF2B5EF4-FFF2-40B4-BE49-F238E27FC236}">
                <a16:creationId xmlns:a16="http://schemas.microsoft.com/office/drawing/2014/main" id="{C1816E6C-7FF6-4EC3-804F-79E9576E63D0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2874643" y="1627514"/>
            <a:ext cx="3065485" cy="244716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33">
            <a:extLst>
              <a:ext uri="{FF2B5EF4-FFF2-40B4-BE49-F238E27FC236}">
                <a16:creationId xmlns:a16="http://schemas.microsoft.com/office/drawing/2014/main" id="{D90850D0-D7D4-4845-87C4-3A2EBF978A20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125291" y="2571750"/>
            <a:ext cx="837805" cy="938358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38">
            <a:extLst>
              <a:ext uri="{FF2B5EF4-FFF2-40B4-BE49-F238E27FC236}">
                <a16:creationId xmlns:a16="http://schemas.microsoft.com/office/drawing/2014/main" id="{BD309FF4-3757-4D45-86CE-320602DCD4A8}"/>
              </a:ext>
            </a:extLst>
          </p:cNvPr>
          <p:cNvCxnSpPr>
            <a:cxnSpLocks/>
          </p:cNvCxnSpPr>
          <p:nvPr/>
        </p:nvCxnSpPr>
        <p:spPr>
          <a:xfrm flipV="1">
            <a:off x="6362317" y="2585179"/>
            <a:ext cx="851541" cy="89619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5D7588-5E2D-4DE5-8D01-CF961901EE21}"/>
              </a:ext>
            </a:extLst>
          </p:cNvPr>
          <p:cNvSpPr txBox="1"/>
          <p:nvPr/>
        </p:nvSpPr>
        <p:spPr>
          <a:xfrm>
            <a:off x="4112970" y="1350670"/>
            <a:ext cx="6617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8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C42403-4DA3-442D-9973-A7F23627438D}"/>
              </a:ext>
            </a:extLst>
          </p:cNvPr>
          <p:cNvSpPr txBox="1"/>
          <p:nvPr/>
        </p:nvSpPr>
        <p:spPr>
          <a:xfrm>
            <a:off x="7430661" y="2946516"/>
            <a:ext cx="6617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800" dirty="0"/>
              <a:t>2</a:t>
            </a:r>
          </a:p>
        </p:txBody>
      </p:sp>
      <p:cxnSp>
        <p:nvCxnSpPr>
          <p:cNvPr id="27" name="מחבר חץ ישר 28">
            <a:extLst>
              <a:ext uri="{FF2B5EF4-FFF2-40B4-BE49-F238E27FC236}">
                <a16:creationId xmlns:a16="http://schemas.microsoft.com/office/drawing/2014/main" id="{8C45303E-3895-4C7E-8A17-BEDDF2A8BDF4}"/>
              </a:ext>
            </a:extLst>
          </p:cNvPr>
          <p:cNvCxnSpPr>
            <a:cxnSpLocks/>
          </p:cNvCxnSpPr>
          <p:nvPr/>
        </p:nvCxnSpPr>
        <p:spPr>
          <a:xfrm flipH="1" flipV="1">
            <a:off x="4674680" y="4036280"/>
            <a:ext cx="1136829" cy="310302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98C8B2E-A6BA-43F9-838B-DF37A85BB37A}"/>
              </a:ext>
            </a:extLst>
          </p:cNvPr>
          <p:cNvSpPr txBox="1"/>
          <p:nvPr/>
        </p:nvSpPr>
        <p:spPr>
          <a:xfrm>
            <a:off x="6539653" y="2949807"/>
            <a:ext cx="6617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8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ADB15A-87EA-4446-805B-076293A5E990}"/>
              </a:ext>
            </a:extLst>
          </p:cNvPr>
          <p:cNvSpPr txBox="1"/>
          <p:nvPr/>
        </p:nvSpPr>
        <p:spPr>
          <a:xfrm>
            <a:off x="4951303" y="3851658"/>
            <a:ext cx="6617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800" dirty="0"/>
              <a:t>3</a:t>
            </a:r>
          </a:p>
        </p:txBody>
      </p:sp>
      <p:sp>
        <p:nvSpPr>
          <p:cNvPr id="30" name="Rounded Rectangle 11">
            <a:extLst>
              <a:ext uri="{FF2B5EF4-FFF2-40B4-BE49-F238E27FC236}">
                <a16:creationId xmlns:a16="http://schemas.microsoft.com/office/drawing/2014/main" id="{BC674FA2-D86A-46B1-B30F-613FEE35FC03}"/>
              </a:ext>
            </a:extLst>
          </p:cNvPr>
          <p:cNvSpPr/>
          <p:nvPr/>
        </p:nvSpPr>
        <p:spPr>
          <a:xfrm>
            <a:off x="252530" y="2733674"/>
            <a:ext cx="4409102" cy="2096485"/>
          </a:xfrm>
          <a:prstGeom prst="roundRect">
            <a:avLst/>
          </a:prstGeom>
          <a:noFill/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31" name="טבלה 24">
            <a:extLst>
              <a:ext uri="{FF2B5EF4-FFF2-40B4-BE49-F238E27FC236}">
                <a16:creationId xmlns:a16="http://schemas.microsoft.com/office/drawing/2014/main" id="{69F310EE-7B04-49B5-875A-5200353FC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78201"/>
              </p:ext>
            </p:extLst>
          </p:nvPr>
        </p:nvGraphicFramePr>
        <p:xfrm>
          <a:off x="288679" y="926474"/>
          <a:ext cx="2585964" cy="1402080"/>
        </p:xfrm>
        <a:graphic>
          <a:graphicData uri="http://schemas.openxmlformats.org/drawingml/2006/table">
            <a:tbl>
              <a:tblPr rtl="1" firstRow="1" bandRow="1">
                <a:tableStyleId>{E269D01E-BC32-4049-B463-5C60D7B0CCD2}</a:tableStyleId>
              </a:tblPr>
              <a:tblGrid>
                <a:gridCol w="2585964">
                  <a:extLst>
                    <a:ext uri="{9D8B030D-6E8A-4147-A177-3AD203B41FA5}">
                      <a16:colId xmlns:a16="http://schemas.microsoft.com/office/drawing/2014/main" val="2761789502"/>
                    </a:ext>
                  </a:extLst>
                </a:gridCol>
              </a:tblGrid>
              <a:tr h="431465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Gallery.cpp</a:t>
                      </a:r>
                      <a:endParaRPr lang="he-IL" sz="2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713650"/>
                  </a:ext>
                </a:extLst>
              </a:tr>
              <a:tr h="690344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בקובץ זה נמצאת פונקציית</a:t>
                      </a:r>
                      <a:r>
                        <a:rPr lang="he-IL" baseline="0" dirty="0"/>
                        <a:t> </a:t>
                      </a:r>
                      <a:br>
                        <a:rPr lang="en-US" baseline="0" dirty="0"/>
                      </a:br>
                      <a:r>
                        <a:rPr lang="he-IL" baseline="0" dirty="0"/>
                        <a:t>ה</a:t>
                      </a:r>
                      <a:r>
                        <a:rPr lang="he-IL" dirty="0"/>
                        <a:t> </a:t>
                      </a:r>
                      <a:r>
                        <a:rPr lang="en-US" dirty="0"/>
                        <a:t>main()</a:t>
                      </a:r>
                      <a:r>
                        <a:rPr lang="he-IL" dirty="0"/>
                        <a:t> </a:t>
                      </a:r>
                      <a:br>
                        <a:rPr lang="en-US" dirty="0"/>
                      </a:br>
                      <a:r>
                        <a:rPr lang="he-IL" dirty="0"/>
                        <a:t>האחראית על קבלת פקודות מהמשתמש.</a:t>
                      </a:r>
                      <a:endParaRPr lang="he-IL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4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612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ctrTitle"/>
          </p:nvPr>
        </p:nvSpPr>
        <p:spPr>
          <a:xfrm>
            <a:off x="3923347" y="891473"/>
            <a:ext cx="5005500" cy="1454700"/>
          </a:xfr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Gallery</a:t>
            </a:r>
            <a:endParaRPr lang="he-IL" dirty="0"/>
          </a:p>
        </p:txBody>
      </p:sp>
      <p:sp>
        <p:nvSpPr>
          <p:cNvPr id="245" name="Google Shape;245;p20"/>
          <p:cNvSpPr txBox="1">
            <a:spLocks noGrp="1"/>
          </p:cNvSpPr>
          <p:nvPr>
            <p:ph type="subTitle" idx="1"/>
          </p:nvPr>
        </p:nvSpPr>
        <p:spPr>
          <a:xfrm>
            <a:off x="3923460" y="1113180"/>
            <a:ext cx="5005387" cy="323850"/>
          </a:xfr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None/>
            </a:pPr>
            <a:r>
              <a:rPr lang="he-IL" dirty="0"/>
              <a:t>שיעור 1</a:t>
            </a:r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4294967295"/>
          </p:nvPr>
        </p:nvSpPr>
        <p:spPr>
          <a:xfrm>
            <a:off x="2934327" y="4283075"/>
            <a:ext cx="1033662" cy="344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dirty="0">
                <a:solidFill>
                  <a:schemeClr val="accent1"/>
                </a:solidFill>
              </a:rPr>
              <a:t>גלריה - הסבר טכני</a:t>
            </a:r>
            <a:endParaRPr sz="1400" dirty="0">
              <a:solidFill>
                <a:schemeClr val="accent1"/>
              </a:solidFill>
            </a:endParaRPr>
          </a:p>
        </p:txBody>
      </p:sp>
      <p:cxnSp>
        <p:nvCxnSpPr>
          <p:cNvPr id="243" name="Google Shape;243;p20"/>
          <p:cNvCxnSpPr>
            <a:cxnSpLocks/>
            <a:endCxn id="25" idx="6"/>
          </p:cNvCxnSpPr>
          <p:nvPr/>
        </p:nvCxnSpPr>
        <p:spPr>
          <a:xfrm flipH="1">
            <a:off x="1400595" y="4107553"/>
            <a:ext cx="7743406" cy="726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20"/>
          <p:cNvSpPr/>
          <p:nvPr/>
        </p:nvSpPr>
        <p:spPr>
          <a:xfrm>
            <a:off x="5656844" y="4071553"/>
            <a:ext cx="72000" cy="72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6" name="Google Shape;246;p20"/>
          <p:cNvSpPr/>
          <p:nvPr/>
        </p:nvSpPr>
        <p:spPr>
          <a:xfrm>
            <a:off x="3415158" y="4071553"/>
            <a:ext cx="72000" cy="72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7825280" y="4071553"/>
            <a:ext cx="72000" cy="72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" name="Google Shape;248;p20">
            <a:extLst>
              <a:ext uri="{FF2B5EF4-FFF2-40B4-BE49-F238E27FC236}">
                <a16:creationId xmlns:a16="http://schemas.microsoft.com/office/drawing/2014/main" id="{FCB40179-4BA3-4066-8E1A-EFED1A9B2785}"/>
              </a:ext>
            </a:extLst>
          </p:cNvPr>
          <p:cNvSpPr txBox="1">
            <a:spLocks/>
          </p:cNvSpPr>
          <p:nvPr/>
        </p:nvSpPr>
        <p:spPr>
          <a:xfrm>
            <a:off x="7383665" y="4283075"/>
            <a:ext cx="98425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23850" algn="l" rtl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>
              <a:buFont typeface="Arimo"/>
              <a:buNone/>
            </a:pPr>
            <a:r>
              <a:rPr lang="he-IL" sz="1400" dirty="0">
                <a:solidFill>
                  <a:schemeClr val="accent1"/>
                </a:solidFill>
              </a:rPr>
              <a:t>אפליקציית הגלריה</a:t>
            </a:r>
          </a:p>
        </p:txBody>
      </p:sp>
      <p:sp>
        <p:nvSpPr>
          <p:cNvPr id="23" name="Google Shape;251;p20">
            <a:extLst>
              <a:ext uri="{FF2B5EF4-FFF2-40B4-BE49-F238E27FC236}">
                <a16:creationId xmlns:a16="http://schemas.microsoft.com/office/drawing/2014/main" id="{9B7EE631-F5F3-4163-A777-7E865A3C34CB}"/>
              </a:ext>
            </a:extLst>
          </p:cNvPr>
          <p:cNvSpPr txBox="1">
            <a:spLocks/>
          </p:cNvSpPr>
          <p:nvPr/>
        </p:nvSpPr>
        <p:spPr>
          <a:xfrm>
            <a:off x="860055" y="4283075"/>
            <a:ext cx="98425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23850" algn="l" rtl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>
              <a:buFont typeface="Arimo"/>
              <a:buNone/>
            </a:pPr>
            <a:r>
              <a:rPr lang="he-IL" sz="1400" b="1" dirty="0">
                <a:solidFill>
                  <a:schemeClr val="tx1"/>
                </a:solidFill>
              </a:rPr>
              <a:t>סיכום</a:t>
            </a:r>
          </a:p>
        </p:txBody>
      </p:sp>
      <p:sp>
        <p:nvSpPr>
          <p:cNvPr id="25" name="Google Shape;253;p20">
            <a:extLst>
              <a:ext uri="{FF2B5EF4-FFF2-40B4-BE49-F238E27FC236}">
                <a16:creationId xmlns:a16="http://schemas.microsoft.com/office/drawing/2014/main" id="{3C4131CD-C78F-4856-B121-6D7F534DDEB4}"/>
              </a:ext>
            </a:extLst>
          </p:cNvPr>
          <p:cNvSpPr/>
          <p:nvPr/>
        </p:nvSpPr>
        <p:spPr>
          <a:xfrm>
            <a:off x="1328595" y="4078813"/>
            <a:ext cx="72000" cy="72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8" name="תמונה 4">
            <a:extLst>
              <a:ext uri="{FF2B5EF4-FFF2-40B4-BE49-F238E27FC236}">
                <a16:creationId xmlns:a16="http://schemas.microsoft.com/office/drawing/2014/main" id="{40698E57-1E82-4D3D-8294-41F58F6EA68E}"/>
              </a:ext>
            </a:extLst>
          </p:cNvPr>
          <p:cNvPicPr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5" y="786337"/>
            <a:ext cx="5985862" cy="1862193"/>
          </a:xfrm>
          <a:prstGeom prst="roundRect">
            <a:avLst>
              <a:gd name="adj" fmla="val 211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580000" algn="bl" rotWithShape="0">
              <a:schemeClr val="dk2"/>
            </a:outerShdw>
          </a:effectLst>
        </p:spPr>
      </p:pic>
      <p:sp>
        <p:nvSpPr>
          <p:cNvPr id="20" name="Google Shape;250;p20">
            <a:extLst>
              <a:ext uri="{FF2B5EF4-FFF2-40B4-BE49-F238E27FC236}">
                <a16:creationId xmlns:a16="http://schemas.microsoft.com/office/drawing/2014/main" id="{DB0B6D72-DC5E-4407-895B-4A436FBF30CC}"/>
              </a:ext>
            </a:extLst>
          </p:cNvPr>
          <p:cNvSpPr txBox="1">
            <a:spLocks/>
          </p:cNvSpPr>
          <p:nvPr/>
        </p:nvSpPr>
        <p:spPr>
          <a:xfrm>
            <a:off x="5176013" y="4283075"/>
            <a:ext cx="1033662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23850" algn="l" rtl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>
              <a:buFont typeface="Arimo"/>
              <a:buNone/>
            </a:pPr>
            <a:r>
              <a:rPr lang="he-IL" sz="1400" dirty="0">
                <a:solidFill>
                  <a:schemeClr val="accent1"/>
                </a:solidFill>
              </a:rPr>
              <a:t>סמסטר ב' בעקרונות</a:t>
            </a:r>
          </a:p>
        </p:txBody>
      </p:sp>
    </p:spTree>
    <p:extLst>
      <p:ext uri="{BB962C8B-B14F-4D97-AF65-F5344CB8AC3E}">
        <p14:creationId xmlns:p14="http://schemas.microsoft.com/office/powerpoint/2010/main" val="865978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8110-562D-463E-9739-FB58DB2C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מה עכשיו?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3F261-D8DC-4BD9-81E5-FCAAFCCFF1AF}"/>
              </a:ext>
            </a:extLst>
          </p:cNvPr>
          <p:cNvSpPr txBox="1"/>
          <p:nvPr/>
        </p:nvSpPr>
        <p:spPr>
          <a:xfrm>
            <a:off x="1772664" y="1746892"/>
            <a:ext cx="56208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1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סקרנו בקצרה את אפליקציית "הגלריה".</a:t>
            </a:r>
            <a:br>
              <a:rPr lang="en-US" sz="1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</a:br>
            <a:endParaRPr lang="he-IL" sz="18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1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עכשיו אפשר להתחיל את העבודה על הגרסה הבא של האפליקציה.</a:t>
            </a:r>
            <a:br>
              <a:rPr lang="en-US" sz="1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</a:br>
            <a:endParaRPr lang="he-IL" sz="18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1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כנסו לספרייה של גרסה </a:t>
            </a:r>
            <a:r>
              <a:rPr lang="en-US" sz="1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V1.0.1</a:t>
            </a:r>
            <a:r>
              <a:rPr lang="he-IL" sz="1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ועברו על תיק הגרסה המפרט את תכולת העבודה עבור גרסה זו.</a:t>
            </a:r>
          </a:p>
          <a:p>
            <a:pPr algn="r" rtl="1"/>
            <a:endParaRPr lang="he-IL" sz="18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1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"/>
          <p:cNvSpPr txBox="1">
            <a:spLocks noGrp="1"/>
          </p:cNvSpPr>
          <p:nvPr>
            <p:ph type="ctrTitle"/>
          </p:nvPr>
        </p:nvSpPr>
        <p:spPr>
          <a:xfrm>
            <a:off x="540000" y="3677876"/>
            <a:ext cx="8064000" cy="65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/>
              <a:t>שאלות? תהיות?</a:t>
            </a:r>
            <a:endParaRPr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CA129CA-2877-46E4-899E-BBA913E7C76A}"/>
              </a:ext>
            </a:extLst>
          </p:cNvPr>
          <p:cNvSpPr txBox="1"/>
          <p:nvPr/>
        </p:nvSpPr>
        <p:spPr>
          <a:xfrm>
            <a:off x="6748758" y="1859842"/>
            <a:ext cx="16831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5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איפה נמצאים התכנים?</a:t>
            </a:r>
            <a:endParaRPr lang="en-IL" sz="1500" b="1" dirty="0">
              <a:solidFill>
                <a:schemeClr val="tx1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EA419E1-44D4-4E14-ABEC-82133F8E5FB2}"/>
              </a:ext>
            </a:extLst>
          </p:cNvPr>
          <p:cNvSpPr txBox="1"/>
          <p:nvPr/>
        </p:nvSpPr>
        <p:spPr>
          <a:xfrm>
            <a:off x="2006825" y="2017752"/>
            <a:ext cx="16831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500" dirty="0">
                <a:solidFill>
                  <a:schemeClr val="bg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סיכום שיעור</a:t>
            </a:r>
            <a:endParaRPr lang="en-IL" sz="1500" dirty="0">
              <a:solidFill>
                <a:schemeClr val="bg1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E8967E0-36B5-47B5-8B5B-AC6A77D75184}"/>
              </a:ext>
            </a:extLst>
          </p:cNvPr>
          <p:cNvSpPr txBox="1"/>
          <p:nvPr/>
        </p:nvSpPr>
        <p:spPr>
          <a:xfrm>
            <a:off x="3422932" y="2556530"/>
            <a:ext cx="16831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500" dirty="0">
                <a:solidFill>
                  <a:schemeClr val="bg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תרגיל הבית</a:t>
            </a:r>
            <a:endParaRPr lang="en-IL" sz="1500" dirty="0">
              <a:solidFill>
                <a:schemeClr val="bg1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432B9B3-090D-458D-9105-A0AF8DA0C673}"/>
              </a:ext>
            </a:extLst>
          </p:cNvPr>
          <p:cNvSpPr txBox="1"/>
          <p:nvPr/>
        </p:nvSpPr>
        <p:spPr>
          <a:xfrm>
            <a:off x="436552" y="2584193"/>
            <a:ext cx="16831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500" dirty="0">
                <a:solidFill>
                  <a:schemeClr val="bg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מה עושים עכשיו?</a:t>
            </a:r>
            <a:endParaRPr lang="en-IL" sz="1500" dirty="0">
              <a:solidFill>
                <a:schemeClr val="bg1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4A2948E-B67F-4D7D-A4F0-C640CE3E9DD4}"/>
              </a:ext>
            </a:extLst>
          </p:cNvPr>
          <p:cNvSpPr txBox="1"/>
          <p:nvPr/>
        </p:nvSpPr>
        <p:spPr>
          <a:xfrm>
            <a:off x="5332653" y="2248585"/>
            <a:ext cx="1270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500" dirty="0">
                <a:solidFill>
                  <a:schemeClr val="bg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מעבר נוסף על המצגת</a:t>
            </a:r>
            <a:endParaRPr lang="en-IL" sz="1500" dirty="0">
              <a:solidFill>
                <a:schemeClr val="bg1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9"/>
          <p:cNvSpPr txBox="1">
            <a:spLocks noGrp="1"/>
          </p:cNvSpPr>
          <p:nvPr>
            <p:ph type="ctrTitle"/>
          </p:nvPr>
        </p:nvSpPr>
        <p:spPr>
          <a:xfrm>
            <a:off x="5505550" y="1093251"/>
            <a:ext cx="3098400" cy="233012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500" b="0" dirty="0">
                <a:solidFill>
                  <a:schemeClr val="lt1"/>
                </a:solidFill>
              </a:rPr>
              <a:t>שיעור </a:t>
            </a:r>
            <a:r>
              <a:rPr lang="he-IL" sz="3500" b="0" dirty="0">
                <a:solidFill>
                  <a:schemeClr val="lt1"/>
                </a:solidFill>
              </a:rPr>
              <a:t>1</a:t>
            </a:r>
            <a:endParaRPr sz="3500" b="0" dirty="0">
              <a:solidFill>
                <a:schemeClr val="lt1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400" dirty="0"/>
              <a:t>יאללה לעבודה</a:t>
            </a:r>
            <a:r>
              <a:rPr lang="iw" sz="6400" dirty="0"/>
              <a:t>!!!</a:t>
            </a:r>
            <a:endParaRPr sz="6400" dirty="0"/>
          </a:p>
        </p:txBody>
      </p:sp>
      <p:sp>
        <p:nvSpPr>
          <p:cNvPr id="25" name="Google Shape;250;p20">
            <a:extLst>
              <a:ext uri="{FF2B5EF4-FFF2-40B4-BE49-F238E27FC236}">
                <a16:creationId xmlns:a16="http://schemas.microsoft.com/office/drawing/2014/main" id="{7F13BAD5-D8C3-460E-83E8-5DDCF884F602}"/>
              </a:ext>
            </a:extLst>
          </p:cNvPr>
          <p:cNvSpPr txBox="1">
            <a:spLocks/>
          </p:cNvSpPr>
          <p:nvPr/>
        </p:nvSpPr>
        <p:spPr>
          <a:xfrm>
            <a:off x="2934327" y="4444439"/>
            <a:ext cx="1033662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23850" algn="l" rtl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>
              <a:buFont typeface="Arimo"/>
              <a:buNone/>
            </a:pPr>
            <a:r>
              <a:rPr lang="he-IL" sz="1400" b="1" dirty="0">
                <a:solidFill>
                  <a:schemeClr val="tx1"/>
                </a:solidFill>
              </a:rPr>
              <a:t>גלריה - הסבר טכני</a:t>
            </a:r>
          </a:p>
        </p:txBody>
      </p:sp>
      <p:cxnSp>
        <p:nvCxnSpPr>
          <p:cNvPr id="26" name="Google Shape;243;p20">
            <a:extLst>
              <a:ext uri="{FF2B5EF4-FFF2-40B4-BE49-F238E27FC236}">
                <a16:creationId xmlns:a16="http://schemas.microsoft.com/office/drawing/2014/main" id="{6EE158EF-1C70-45DC-9FE7-6051D49566B6}"/>
              </a:ext>
            </a:extLst>
          </p:cNvPr>
          <p:cNvCxnSpPr>
            <a:cxnSpLocks/>
          </p:cNvCxnSpPr>
          <p:nvPr/>
        </p:nvCxnSpPr>
        <p:spPr>
          <a:xfrm flipH="1">
            <a:off x="0" y="4276060"/>
            <a:ext cx="9144001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44;p20">
            <a:extLst>
              <a:ext uri="{FF2B5EF4-FFF2-40B4-BE49-F238E27FC236}">
                <a16:creationId xmlns:a16="http://schemas.microsoft.com/office/drawing/2014/main" id="{AE533BAE-F8B1-419B-A170-70A7D97201F8}"/>
              </a:ext>
            </a:extLst>
          </p:cNvPr>
          <p:cNvSpPr/>
          <p:nvPr/>
        </p:nvSpPr>
        <p:spPr>
          <a:xfrm>
            <a:off x="5656844" y="4232917"/>
            <a:ext cx="72000" cy="72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" name="Google Shape;246;p20">
            <a:extLst>
              <a:ext uri="{FF2B5EF4-FFF2-40B4-BE49-F238E27FC236}">
                <a16:creationId xmlns:a16="http://schemas.microsoft.com/office/drawing/2014/main" id="{460881AA-8EE7-4180-9533-C0E638EAFAB6}"/>
              </a:ext>
            </a:extLst>
          </p:cNvPr>
          <p:cNvSpPr/>
          <p:nvPr/>
        </p:nvSpPr>
        <p:spPr>
          <a:xfrm>
            <a:off x="3415158" y="4232917"/>
            <a:ext cx="72000" cy="72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Google Shape;247;p20">
            <a:extLst>
              <a:ext uri="{FF2B5EF4-FFF2-40B4-BE49-F238E27FC236}">
                <a16:creationId xmlns:a16="http://schemas.microsoft.com/office/drawing/2014/main" id="{3C2CE341-97B3-4590-A7F2-23956D2BEC6A}"/>
              </a:ext>
            </a:extLst>
          </p:cNvPr>
          <p:cNvSpPr/>
          <p:nvPr/>
        </p:nvSpPr>
        <p:spPr>
          <a:xfrm>
            <a:off x="7825280" y="4232917"/>
            <a:ext cx="72000" cy="72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" name="Google Shape;248;p20">
            <a:extLst>
              <a:ext uri="{FF2B5EF4-FFF2-40B4-BE49-F238E27FC236}">
                <a16:creationId xmlns:a16="http://schemas.microsoft.com/office/drawing/2014/main" id="{491F5A67-8287-4A77-80E3-CF5A05BACAE4}"/>
              </a:ext>
            </a:extLst>
          </p:cNvPr>
          <p:cNvSpPr txBox="1">
            <a:spLocks/>
          </p:cNvSpPr>
          <p:nvPr/>
        </p:nvSpPr>
        <p:spPr>
          <a:xfrm>
            <a:off x="7383665" y="4444439"/>
            <a:ext cx="98425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23850" algn="l" rtl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>
              <a:buFont typeface="Arimo"/>
              <a:buNone/>
            </a:pPr>
            <a:r>
              <a:rPr lang="he-IL" sz="1400" b="1" dirty="0">
                <a:solidFill>
                  <a:schemeClr val="tx1"/>
                </a:solidFill>
              </a:rPr>
              <a:t>אפליקציית הגלריה</a:t>
            </a:r>
          </a:p>
        </p:txBody>
      </p:sp>
      <p:sp>
        <p:nvSpPr>
          <p:cNvPr id="31" name="Google Shape;251;p20">
            <a:extLst>
              <a:ext uri="{FF2B5EF4-FFF2-40B4-BE49-F238E27FC236}">
                <a16:creationId xmlns:a16="http://schemas.microsoft.com/office/drawing/2014/main" id="{CD9EB1BB-C7FB-4657-BDE3-305F7DAB8A3A}"/>
              </a:ext>
            </a:extLst>
          </p:cNvPr>
          <p:cNvSpPr txBox="1">
            <a:spLocks/>
          </p:cNvSpPr>
          <p:nvPr/>
        </p:nvSpPr>
        <p:spPr>
          <a:xfrm>
            <a:off x="860055" y="4444439"/>
            <a:ext cx="98425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23850" algn="l" rtl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>
              <a:buFont typeface="Arimo"/>
              <a:buNone/>
            </a:pPr>
            <a:r>
              <a:rPr lang="he-IL" sz="1400" b="1" dirty="0">
                <a:solidFill>
                  <a:schemeClr val="tx1"/>
                </a:solidFill>
              </a:rPr>
              <a:t>סיכום</a:t>
            </a:r>
          </a:p>
        </p:txBody>
      </p:sp>
      <p:sp>
        <p:nvSpPr>
          <p:cNvPr id="32" name="Google Shape;253;p20">
            <a:extLst>
              <a:ext uri="{FF2B5EF4-FFF2-40B4-BE49-F238E27FC236}">
                <a16:creationId xmlns:a16="http://schemas.microsoft.com/office/drawing/2014/main" id="{E178EAD5-0D2C-4C2A-8FB8-74A1FC621B94}"/>
              </a:ext>
            </a:extLst>
          </p:cNvPr>
          <p:cNvSpPr/>
          <p:nvPr/>
        </p:nvSpPr>
        <p:spPr>
          <a:xfrm>
            <a:off x="1328595" y="4240177"/>
            <a:ext cx="72000" cy="72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" name="Google Shape;250;p20">
            <a:extLst>
              <a:ext uri="{FF2B5EF4-FFF2-40B4-BE49-F238E27FC236}">
                <a16:creationId xmlns:a16="http://schemas.microsoft.com/office/drawing/2014/main" id="{63FF43DD-87AA-46AE-AEC6-2E6BF09B04C3}"/>
              </a:ext>
            </a:extLst>
          </p:cNvPr>
          <p:cNvSpPr txBox="1">
            <a:spLocks/>
          </p:cNvSpPr>
          <p:nvPr/>
        </p:nvSpPr>
        <p:spPr>
          <a:xfrm>
            <a:off x="5176013" y="4444439"/>
            <a:ext cx="1033662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23850" algn="l" rtl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>
              <a:buFont typeface="Arimo"/>
              <a:buNone/>
            </a:pPr>
            <a:r>
              <a:rPr lang="he-IL" sz="1400" b="1" dirty="0">
                <a:solidFill>
                  <a:schemeClr val="tx1"/>
                </a:solidFill>
              </a:rPr>
              <a:t>סמסטר ב' בעקרונות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43;p20">
            <a:extLst>
              <a:ext uri="{FF2B5EF4-FFF2-40B4-BE49-F238E27FC236}">
                <a16:creationId xmlns:a16="http://schemas.microsoft.com/office/drawing/2014/main" id="{1E497112-61C0-4390-B9D7-0A30187B2B7E}"/>
              </a:ext>
            </a:extLst>
          </p:cNvPr>
          <p:cNvCxnSpPr>
            <a:cxnSpLocks/>
            <a:endCxn id="171" idx="4"/>
          </p:cNvCxnSpPr>
          <p:nvPr/>
        </p:nvCxnSpPr>
        <p:spPr>
          <a:xfrm>
            <a:off x="3285530" y="0"/>
            <a:ext cx="1082" cy="81543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18"/>
          <p:cNvSpPr txBox="1">
            <a:spLocks noGrp="1"/>
          </p:cNvSpPr>
          <p:nvPr>
            <p:ph type="ctrTitle"/>
          </p:nvPr>
        </p:nvSpPr>
        <p:spPr>
          <a:xfrm>
            <a:off x="4043680" y="1852500"/>
            <a:ext cx="4560370" cy="1454700"/>
          </a:xfr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he-IL" dirty="0"/>
              <a:t>פרויקט הגלריה</a:t>
            </a:r>
          </a:p>
        </p:txBody>
      </p:sp>
      <p:sp>
        <p:nvSpPr>
          <p:cNvPr id="166" name="Google Shape;166;p18"/>
          <p:cNvSpPr txBox="1">
            <a:spLocks noGrp="1"/>
          </p:cNvSpPr>
          <p:nvPr>
            <p:ph type="subTitle" idx="1"/>
          </p:nvPr>
        </p:nvSpPr>
        <p:spPr>
          <a:xfrm>
            <a:off x="4043680" y="1529222"/>
            <a:ext cx="4560370" cy="323278"/>
          </a:xfr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None/>
            </a:pPr>
            <a:r>
              <a:rPr lang="he-IL" dirty="0"/>
              <a:t>סמסטר ב' - שיעור </a:t>
            </a:r>
            <a:r>
              <a:rPr lang="en-US" dirty="0"/>
              <a:t>1</a:t>
            </a:r>
            <a:endParaRPr lang="he-IL" dirty="0"/>
          </a:p>
        </p:txBody>
      </p:sp>
      <p:sp>
        <p:nvSpPr>
          <p:cNvPr id="170" name="Google Shape;170;p18"/>
          <p:cNvSpPr txBox="1">
            <a:spLocks noGrp="1"/>
          </p:cNvSpPr>
          <p:nvPr>
            <p:ph type="subTitle" idx="2"/>
          </p:nvPr>
        </p:nvSpPr>
        <p:spPr>
          <a:xfrm>
            <a:off x="191500" y="623147"/>
            <a:ext cx="2812800" cy="3980328"/>
          </a:xfr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e-IL" b="1" dirty="0"/>
              <a:t>גלריה – הצגה והתחלת הפרויקט</a:t>
            </a:r>
          </a:p>
          <a:p>
            <a:pPr lvl="0"/>
            <a:r>
              <a:rPr lang="he-IL" dirty="0">
                <a:solidFill>
                  <a:schemeClr val="accent1"/>
                </a:solidFill>
              </a:rPr>
              <a:t>מסדי נתונים והמשך עבודה על גלריה</a:t>
            </a:r>
          </a:p>
          <a:p>
            <a:pPr lvl="0"/>
            <a:r>
              <a:rPr lang="he-IL" dirty="0">
                <a:solidFill>
                  <a:schemeClr val="accent1"/>
                </a:solidFill>
              </a:rPr>
              <a:t>סיום פרויקט גלריה</a:t>
            </a:r>
          </a:p>
          <a:p>
            <a:pPr lvl="0"/>
            <a:r>
              <a:rPr lang="he-IL" dirty="0">
                <a:solidFill>
                  <a:schemeClr val="accent1"/>
                </a:solidFill>
              </a:rPr>
              <a:t>תהליך פיתוח של פרויקט גדול</a:t>
            </a:r>
          </a:p>
          <a:p>
            <a:pPr lvl="0"/>
            <a:r>
              <a:rPr lang="he-IL" dirty="0">
                <a:solidFill>
                  <a:schemeClr val="accent1"/>
                </a:solidFill>
              </a:rPr>
              <a:t>טריוויה – הצגת </a:t>
            </a:r>
            <a:r>
              <a:rPr lang="en-US" dirty="0">
                <a:solidFill>
                  <a:schemeClr val="accent1"/>
                </a:solidFill>
              </a:rPr>
              <a:t>Design</a:t>
            </a:r>
            <a:endParaRPr lang="he-IL" dirty="0">
              <a:solidFill>
                <a:schemeClr val="accent1"/>
              </a:solidFill>
            </a:endParaRPr>
          </a:p>
          <a:p>
            <a:pPr lvl="0"/>
            <a:r>
              <a:rPr lang="he-IL" dirty="0">
                <a:solidFill>
                  <a:schemeClr val="accent1"/>
                </a:solidFill>
              </a:rPr>
              <a:t>טריוויה – התחלת פרויקט</a:t>
            </a:r>
          </a:p>
          <a:p>
            <a:pPr lvl="0"/>
            <a:r>
              <a:rPr lang="he-IL" dirty="0">
                <a:solidFill>
                  <a:schemeClr val="accent1"/>
                </a:solidFill>
              </a:rPr>
              <a:t>.</a:t>
            </a:r>
          </a:p>
          <a:p>
            <a:pPr lvl="0"/>
            <a:r>
              <a:rPr lang="he-IL" dirty="0">
                <a:solidFill>
                  <a:schemeClr val="accent1"/>
                </a:solidFill>
              </a:rPr>
              <a:t>.</a:t>
            </a:r>
          </a:p>
          <a:p>
            <a:pPr lvl="0"/>
            <a:r>
              <a:rPr lang="he-IL" dirty="0">
                <a:solidFill>
                  <a:schemeClr val="accent1"/>
                </a:solidFill>
              </a:rPr>
              <a:t>.</a:t>
            </a:r>
          </a:p>
          <a:p>
            <a:pPr lvl="0"/>
            <a:r>
              <a:rPr lang="he-IL" dirty="0">
                <a:solidFill>
                  <a:schemeClr val="accent1"/>
                </a:solidFill>
              </a:rPr>
              <a:t>.</a:t>
            </a:r>
          </a:p>
          <a:p>
            <a:pPr lvl="0"/>
            <a:r>
              <a:rPr lang="he-IL" dirty="0">
                <a:solidFill>
                  <a:schemeClr val="accent1"/>
                </a:solidFill>
              </a:rPr>
              <a:t>.</a:t>
            </a:r>
          </a:p>
          <a:p>
            <a:pPr lvl="0"/>
            <a:r>
              <a:rPr lang="he-IL" dirty="0">
                <a:solidFill>
                  <a:schemeClr val="accent1"/>
                </a:solidFill>
              </a:rPr>
              <a:t>.</a:t>
            </a:r>
          </a:p>
          <a:p>
            <a:pPr lvl="0"/>
            <a:r>
              <a:rPr lang="he-IL" dirty="0">
                <a:solidFill>
                  <a:schemeClr val="accent1"/>
                </a:solidFill>
              </a:rPr>
              <a:t>.</a:t>
            </a:r>
          </a:p>
          <a:p>
            <a:pPr lvl="0"/>
            <a:r>
              <a:rPr lang="he-IL" dirty="0">
                <a:solidFill>
                  <a:schemeClr val="accent1"/>
                </a:solidFill>
              </a:rPr>
              <a:t>הגנות טריוויה</a:t>
            </a:r>
          </a:p>
        </p:txBody>
      </p:sp>
      <p:sp>
        <p:nvSpPr>
          <p:cNvPr id="169" name="Google Shape;169;p18"/>
          <p:cNvSpPr/>
          <p:nvPr/>
        </p:nvSpPr>
        <p:spPr>
          <a:xfrm>
            <a:off x="3250612" y="1018056"/>
            <a:ext cx="72000" cy="7200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3250612" y="743431"/>
            <a:ext cx="72000" cy="72000"/>
          </a:xfrm>
          <a:prstGeom prst="ellipse">
            <a:avLst/>
          </a:prstGeom>
          <a:solidFill>
            <a:schemeClr val="bg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3250612" y="1841931"/>
            <a:ext cx="72000" cy="7200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3250612" y="2116556"/>
            <a:ext cx="72000" cy="7200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3250612" y="4313555"/>
            <a:ext cx="72000" cy="720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3250612" y="1567306"/>
            <a:ext cx="72000" cy="720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" name="Google Shape;181;p18">
            <a:extLst>
              <a:ext uri="{FF2B5EF4-FFF2-40B4-BE49-F238E27FC236}">
                <a16:creationId xmlns:a16="http://schemas.microsoft.com/office/drawing/2014/main" id="{2F1683D9-2477-49FD-A7EA-165BA9386856}"/>
              </a:ext>
            </a:extLst>
          </p:cNvPr>
          <p:cNvSpPr/>
          <p:nvPr/>
        </p:nvSpPr>
        <p:spPr>
          <a:xfrm>
            <a:off x="3249530" y="1292681"/>
            <a:ext cx="72000" cy="7200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FA5E8B-65E5-4992-86F1-237D5094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בסמסטר הקודם</a:t>
            </a:r>
            <a:endParaRPr lang="en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A1FD394-CAB3-45DB-929E-061D481F1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למדנו עקרונות תכנות ונחשפנו לכלים חדשים.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20CEDAE-BB2E-4A13-9446-86B838B2553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למדנו </a:t>
            </a:r>
            <a:r>
              <a:rPr lang="en-US" b="1" dirty="0">
                <a:solidFill>
                  <a:schemeClr val="bg2"/>
                </a:solidFill>
              </a:rPr>
              <a:t>OOP</a:t>
            </a:r>
            <a:r>
              <a:rPr lang="he-IL" dirty="0"/>
              <a:t>.....</a:t>
            </a:r>
          </a:p>
          <a:p>
            <a:r>
              <a:rPr lang="he-IL" dirty="0"/>
              <a:t>השתמשנו </a:t>
            </a:r>
            <a:r>
              <a:rPr lang="he-IL" b="1" dirty="0">
                <a:solidFill>
                  <a:schemeClr val="accent2">
                    <a:lumMod val="75000"/>
                  </a:schemeClr>
                </a:solidFill>
              </a:rPr>
              <a:t>במבני נתונים </a:t>
            </a:r>
            <a:r>
              <a:rPr lang="he-IL" dirty="0"/>
              <a:t>שונים</a:t>
            </a:r>
          </a:p>
          <a:p>
            <a:r>
              <a:rPr lang="he-IL" dirty="0"/>
              <a:t>יצרנו שרת </a:t>
            </a:r>
            <a:r>
              <a:rPr lang="en-US" b="1" dirty="0">
                <a:solidFill>
                  <a:schemeClr val="accent1"/>
                </a:solidFill>
              </a:rPr>
              <a:t>Multi-Thread</a:t>
            </a:r>
            <a:endParaRPr lang="he-IL" b="1" dirty="0">
              <a:solidFill>
                <a:schemeClr val="accent1"/>
              </a:solidFill>
            </a:endParaRPr>
          </a:p>
          <a:p>
            <a:r>
              <a:rPr lang="he-IL" dirty="0"/>
              <a:t>וגם עבדנו עם </a:t>
            </a:r>
            <a:r>
              <a:rPr lang="en-US" b="1" dirty="0">
                <a:solidFill>
                  <a:schemeClr val="accent3"/>
                </a:solidFill>
              </a:rPr>
              <a:t>GIT</a:t>
            </a:r>
            <a:r>
              <a:rPr lang="he-IL" dirty="0"/>
              <a:t> כדי לשמור את הקוד שלנו.</a:t>
            </a:r>
          </a:p>
          <a:p>
            <a:r>
              <a:rPr lang="he-IL" dirty="0"/>
              <a:t>בסמסטר הזה נשתמש בדברים שלמדנו, וגם נלמד כלים חדשים. 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פרטים בהמשך... </a:t>
            </a:r>
            <a:r>
              <a:rPr lang="he-IL" dirty="0">
                <a:sym typeface="Wingdings" panose="05000000000000000000" pitchFamily="2" charset="2"/>
              </a:rPr>
              <a:t></a:t>
            </a:r>
            <a:endParaRPr lang="en-IL" dirty="0"/>
          </a:p>
        </p:txBody>
      </p:sp>
      <p:sp>
        <p:nvSpPr>
          <p:cNvPr id="5" name="כותרת 4">
            <a:extLst>
              <a:ext uri="{FF2B5EF4-FFF2-40B4-BE49-F238E27FC236}">
                <a16:creationId xmlns:a16="http://schemas.microsoft.com/office/drawing/2014/main" id="{7178557B-562D-496A-A34B-D400562D8CDC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8357675" y="597366"/>
            <a:ext cx="720000" cy="301800"/>
          </a:xfrm>
        </p:spPr>
        <p:txBody>
          <a:bodyPr/>
          <a:lstStyle/>
          <a:p>
            <a:r>
              <a:rPr lang="he-IL" dirty="0" err="1"/>
              <a:t>רענון</a:t>
            </a:r>
            <a:endParaRPr lang="en-IL" dirty="0"/>
          </a:p>
        </p:txBody>
      </p:sp>
      <p:grpSp>
        <p:nvGrpSpPr>
          <p:cNvPr id="7" name="גרפיקה 288">
            <a:extLst>
              <a:ext uri="{FF2B5EF4-FFF2-40B4-BE49-F238E27FC236}">
                <a16:creationId xmlns:a16="http://schemas.microsoft.com/office/drawing/2014/main" id="{50E145F1-F640-48A1-849A-39D4E4DAD11D}"/>
              </a:ext>
            </a:extLst>
          </p:cNvPr>
          <p:cNvGrpSpPr/>
          <p:nvPr/>
        </p:nvGrpSpPr>
        <p:grpSpPr>
          <a:xfrm>
            <a:off x="8450825" y="97548"/>
            <a:ext cx="557283" cy="569214"/>
            <a:chOff x="5726838" y="2146835"/>
            <a:chExt cx="650434" cy="664359"/>
          </a:xfrm>
        </p:grpSpPr>
        <p:grpSp>
          <p:nvGrpSpPr>
            <p:cNvPr id="8" name="גרפיקה 288">
              <a:extLst>
                <a:ext uri="{FF2B5EF4-FFF2-40B4-BE49-F238E27FC236}">
                  <a16:creationId xmlns:a16="http://schemas.microsoft.com/office/drawing/2014/main" id="{62C92ECE-1C2B-4645-B00A-AA7D1E3F90B1}"/>
                </a:ext>
              </a:extLst>
            </p:cNvPr>
            <p:cNvGrpSpPr/>
            <p:nvPr/>
          </p:nvGrpSpPr>
          <p:grpSpPr>
            <a:xfrm>
              <a:off x="5726838" y="2146835"/>
              <a:ext cx="574065" cy="452281"/>
              <a:chOff x="5726838" y="2146835"/>
              <a:chExt cx="574065" cy="452281"/>
            </a:xfrm>
          </p:grpSpPr>
          <p:sp>
            <p:nvSpPr>
              <p:cNvPr id="12" name="גרפיקה 288">
                <a:extLst>
                  <a:ext uri="{FF2B5EF4-FFF2-40B4-BE49-F238E27FC236}">
                    <a16:creationId xmlns:a16="http://schemas.microsoft.com/office/drawing/2014/main" id="{32F19B4E-350B-49A5-BAEB-123B9E282BDC}"/>
                  </a:ext>
                </a:extLst>
              </p:cNvPr>
              <p:cNvSpPr/>
              <p:nvPr/>
            </p:nvSpPr>
            <p:spPr>
              <a:xfrm>
                <a:off x="5741510" y="2162037"/>
                <a:ext cx="545514" cy="406673"/>
              </a:xfrm>
              <a:custGeom>
                <a:avLst/>
                <a:gdLst>
                  <a:gd name="connsiteX0" fmla="*/ 12468 w 545514"/>
                  <a:gd name="connsiteY0" fmla="*/ 406673 h 406673"/>
                  <a:gd name="connsiteX1" fmla="*/ 4867 w 545514"/>
                  <a:gd name="connsiteY1" fmla="*/ 372467 h 406673"/>
                  <a:gd name="connsiteX2" fmla="*/ 64918 w 545514"/>
                  <a:gd name="connsiteY2" fmla="*/ 123902 h 406673"/>
                  <a:gd name="connsiteX3" fmla="*/ 311202 w 545514"/>
                  <a:gd name="connsiteY3" fmla="*/ 6841 h 406673"/>
                  <a:gd name="connsiteX4" fmla="*/ 314243 w 545514"/>
                  <a:gd name="connsiteY4" fmla="*/ 6841 h 406673"/>
                  <a:gd name="connsiteX5" fmla="*/ 444226 w 545514"/>
                  <a:gd name="connsiteY5" fmla="*/ 38007 h 406673"/>
                  <a:gd name="connsiteX6" fmla="*/ 457908 w 545514"/>
                  <a:gd name="connsiteY6" fmla="*/ 41808 h 406673"/>
                  <a:gd name="connsiteX7" fmla="*/ 477672 w 545514"/>
                  <a:gd name="connsiteY7" fmla="*/ 31926 h 406673"/>
                  <a:gd name="connsiteX8" fmla="*/ 502757 w 545514"/>
                  <a:gd name="connsiteY8" fmla="*/ 6841 h 406673"/>
                  <a:gd name="connsiteX9" fmla="*/ 513398 w 545514"/>
                  <a:gd name="connsiteY9" fmla="*/ 0 h 406673"/>
                  <a:gd name="connsiteX10" fmla="*/ 514919 w 545514"/>
                  <a:gd name="connsiteY10" fmla="*/ 0 h 406673"/>
                  <a:gd name="connsiteX11" fmla="*/ 521000 w 545514"/>
                  <a:gd name="connsiteY11" fmla="*/ 10642 h 406673"/>
                  <a:gd name="connsiteX12" fmla="*/ 526321 w 545514"/>
                  <a:gd name="connsiteY12" fmla="*/ 46368 h 406673"/>
                  <a:gd name="connsiteX13" fmla="*/ 545324 w 545514"/>
                  <a:gd name="connsiteY13" fmla="*/ 179392 h 406673"/>
                  <a:gd name="connsiteX14" fmla="*/ 540763 w 545514"/>
                  <a:gd name="connsiteY14" fmla="*/ 197636 h 406673"/>
                  <a:gd name="connsiteX15" fmla="*/ 524801 w 545514"/>
                  <a:gd name="connsiteY15" fmla="*/ 203717 h 406673"/>
                  <a:gd name="connsiteX16" fmla="*/ 519480 w 545514"/>
                  <a:gd name="connsiteY16" fmla="*/ 202957 h 406673"/>
                  <a:gd name="connsiteX17" fmla="*/ 397858 w 545514"/>
                  <a:gd name="connsiteY17" fmla="*/ 181673 h 406673"/>
                  <a:gd name="connsiteX18" fmla="*/ 360611 w 545514"/>
                  <a:gd name="connsiteY18" fmla="*/ 174831 h 406673"/>
                  <a:gd name="connsiteX19" fmla="*/ 353010 w 545514"/>
                  <a:gd name="connsiteY19" fmla="*/ 172551 h 406673"/>
                  <a:gd name="connsiteX20" fmla="*/ 347689 w 545514"/>
                  <a:gd name="connsiteY20" fmla="*/ 167990 h 406673"/>
                  <a:gd name="connsiteX21" fmla="*/ 349209 w 545514"/>
                  <a:gd name="connsiteY21" fmla="*/ 161909 h 406673"/>
                  <a:gd name="connsiteX22" fmla="*/ 357570 w 545514"/>
                  <a:gd name="connsiteY22" fmla="*/ 151267 h 406673"/>
                  <a:gd name="connsiteX23" fmla="*/ 381135 w 545514"/>
                  <a:gd name="connsiteY23" fmla="*/ 127703 h 406673"/>
                  <a:gd name="connsiteX24" fmla="*/ 407739 w 545514"/>
                  <a:gd name="connsiteY24" fmla="*/ 101098 h 406673"/>
                  <a:gd name="connsiteX25" fmla="*/ 385695 w 545514"/>
                  <a:gd name="connsiteY25" fmla="*/ 92737 h 406673"/>
                  <a:gd name="connsiteX26" fmla="*/ 313482 w 545514"/>
                  <a:gd name="connsiteY26" fmla="*/ 79054 h 406673"/>
                  <a:gd name="connsiteX27" fmla="*/ 308922 w 545514"/>
                  <a:gd name="connsiteY27" fmla="*/ 79054 h 406673"/>
                  <a:gd name="connsiteX28" fmla="*/ 131049 w 545514"/>
                  <a:gd name="connsiteY28" fmla="*/ 157348 h 406673"/>
                  <a:gd name="connsiteX29" fmla="*/ 71759 w 545514"/>
                  <a:gd name="connsiteY29" fmla="*/ 343582 h 406673"/>
                  <a:gd name="connsiteX30" fmla="*/ 70238 w 545514"/>
                  <a:gd name="connsiteY30" fmla="*/ 348903 h 406673"/>
                  <a:gd name="connsiteX31" fmla="*/ 13988 w 545514"/>
                  <a:gd name="connsiteY31" fmla="*/ 404393 h 406673"/>
                  <a:gd name="connsiteX32" fmla="*/ 12468 w 545514"/>
                  <a:gd name="connsiteY32" fmla="*/ 406673 h 40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45514" h="406673">
                    <a:moveTo>
                      <a:pt x="12468" y="406673"/>
                    </a:moveTo>
                    <a:cubicBezTo>
                      <a:pt x="9428" y="395271"/>
                      <a:pt x="6387" y="383869"/>
                      <a:pt x="4867" y="372467"/>
                    </a:cubicBezTo>
                    <a:cubicBezTo>
                      <a:pt x="-10336" y="278210"/>
                      <a:pt x="10188" y="194595"/>
                      <a:pt x="64918" y="123902"/>
                    </a:cubicBezTo>
                    <a:cubicBezTo>
                      <a:pt x="125729" y="46368"/>
                      <a:pt x="208583" y="6841"/>
                      <a:pt x="311202" y="6841"/>
                    </a:cubicBezTo>
                    <a:lnTo>
                      <a:pt x="314243" y="6841"/>
                    </a:lnTo>
                    <a:cubicBezTo>
                      <a:pt x="359091" y="7601"/>
                      <a:pt x="403179" y="17483"/>
                      <a:pt x="444226" y="38007"/>
                    </a:cubicBezTo>
                    <a:cubicBezTo>
                      <a:pt x="448787" y="40287"/>
                      <a:pt x="453348" y="41808"/>
                      <a:pt x="457908" y="41808"/>
                    </a:cubicBezTo>
                    <a:cubicBezTo>
                      <a:pt x="468550" y="41808"/>
                      <a:pt x="475392" y="34206"/>
                      <a:pt x="477672" y="31926"/>
                    </a:cubicBezTo>
                    <a:cubicBezTo>
                      <a:pt x="484513" y="24324"/>
                      <a:pt x="492875" y="15963"/>
                      <a:pt x="502757" y="6841"/>
                    </a:cubicBezTo>
                    <a:cubicBezTo>
                      <a:pt x="505797" y="3801"/>
                      <a:pt x="510358" y="0"/>
                      <a:pt x="513398" y="0"/>
                    </a:cubicBezTo>
                    <a:cubicBezTo>
                      <a:pt x="514159" y="0"/>
                      <a:pt x="514159" y="0"/>
                      <a:pt x="514919" y="0"/>
                    </a:cubicBezTo>
                    <a:cubicBezTo>
                      <a:pt x="516439" y="760"/>
                      <a:pt x="519480" y="1520"/>
                      <a:pt x="521000" y="10642"/>
                    </a:cubicBezTo>
                    <a:lnTo>
                      <a:pt x="526321" y="46368"/>
                    </a:lnTo>
                    <a:cubicBezTo>
                      <a:pt x="532402" y="89696"/>
                      <a:pt x="539243" y="134544"/>
                      <a:pt x="545324" y="179392"/>
                    </a:cubicBezTo>
                    <a:cubicBezTo>
                      <a:pt x="546084" y="186994"/>
                      <a:pt x="544564" y="193075"/>
                      <a:pt x="540763" y="197636"/>
                    </a:cubicBezTo>
                    <a:cubicBezTo>
                      <a:pt x="536963" y="201436"/>
                      <a:pt x="531642" y="203717"/>
                      <a:pt x="524801" y="203717"/>
                    </a:cubicBezTo>
                    <a:cubicBezTo>
                      <a:pt x="523280" y="203717"/>
                      <a:pt x="521000" y="203717"/>
                      <a:pt x="519480" y="202957"/>
                    </a:cubicBezTo>
                    <a:cubicBezTo>
                      <a:pt x="479192" y="196115"/>
                      <a:pt x="437385" y="189274"/>
                      <a:pt x="397858" y="181673"/>
                    </a:cubicBezTo>
                    <a:lnTo>
                      <a:pt x="360611" y="174831"/>
                    </a:lnTo>
                    <a:cubicBezTo>
                      <a:pt x="358330" y="174071"/>
                      <a:pt x="355290" y="173311"/>
                      <a:pt x="353010" y="172551"/>
                    </a:cubicBezTo>
                    <a:cubicBezTo>
                      <a:pt x="349969" y="171031"/>
                      <a:pt x="348449" y="169511"/>
                      <a:pt x="347689" y="167990"/>
                    </a:cubicBezTo>
                    <a:cubicBezTo>
                      <a:pt x="346928" y="166470"/>
                      <a:pt x="347689" y="164190"/>
                      <a:pt x="349209" y="161909"/>
                    </a:cubicBezTo>
                    <a:cubicBezTo>
                      <a:pt x="351489" y="158108"/>
                      <a:pt x="355290" y="153548"/>
                      <a:pt x="357570" y="151267"/>
                    </a:cubicBezTo>
                    <a:cubicBezTo>
                      <a:pt x="365172" y="143666"/>
                      <a:pt x="372773" y="135304"/>
                      <a:pt x="381135" y="127703"/>
                    </a:cubicBezTo>
                    <a:lnTo>
                      <a:pt x="407739" y="101098"/>
                    </a:lnTo>
                    <a:lnTo>
                      <a:pt x="385695" y="92737"/>
                    </a:lnTo>
                    <a:cubicBezTo>
                      <a:pt x="362131" y="83615"/>
                      <a:pt x="338567" y="79054"/>
                      <a:pt x="313482" y="79054"/>
                    </a:cubicBezTo>
                    <a:cubicBezTo>
                      <a:pt x="311962" y="79054"/>
                      <a:pt x="310442" y="79054"/>
                      <a:pt x="308922" y="79054"/>
                    </a:cubicBezTo>
                    <a:cubicBezTo>
                      <a:pt x="240509" y="79054"/>
                      <a:pt x="175898" y="107939"/>
                      <a:pt x="131049" y="157348"/>
                    </a:cubicBezTo>
                    <a:cubicBezTo>
                      <a:pt x="85441" y="208277"/>
                      <a:pt x="64157" y="274409"/>
                      <a:pt x="71759" y="343582"/>
                    </a:cubicBezTo>
                    <a:cubicBezTo>
                      <a:pt x="71759" y="346622"/>
                      <a:pt x="71759" y="346622"/>
                      <a:pt x="70238" y="348903"/>
                    </a:cubicBezTo>
                    <a:cubicBezTo>
                      <a:pt x="51995" y="367146"/>
                      <a:pt x="33752" y="385389"/>
                      <a:pt x="13988" y="404393"/>
                    </a:cubicBezTo>
                    <a:lnTo>
                      <a:pt x="12468" y="406673"/>
                    </a:lnTo>
                    <a:close/>
                  </a:path>
                </a:pathLst>
              </a:custGeom>
              <a:solidFill>
                <a:schemeClr val="accent2"/>
              </a:solidFill>
              <a:ln w="7531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3" name="גרפיקה 288">
                <a:extLst>
                  <a:ext uri="{FF2B5EF4-FFF2-40B4-BE49-F238E27FC236}">
                    <a16:creationId xmlns:a16="http://schemas.microsoft.com/office/drawing/2014/main" id="{61B8C531-B51D-4231-8DA7-BA92BA6E5D48}"/>
                  </a:ext>
                </a:extLst>
              </p:cNvPr>
              <p:cNvSpPr/>
              <p:nvPr/>
            </p:nvSpPr>
            <p:spPr>
              <a:xfrm>
                <a:off x="5726838" y="2146835"/>
                <a:ext cx="574065" cy="452281"/>
              </a:xfrm>
              <a:custGeom>
                <a:avLst/>
                <a:gdLst>
                  <a:gd name="connsiteX0" fmla="*/ 325875 w 574065"/>
                  <a:gd name="connsiteY0" fmla="*/ 37247 h 452281"/>
                  <a:gd name="connsiteX1" fmla="*/ 328155 w 574065"/>
                  <a:gd name="connsiteY1" fmla="*/ 37247 h 452281"/>
                  <a:gd name="connsiteX2" fmla="*/ 452058 w 574065"/>
                  <a:gd name="connsiteY2" fmla="*/ 66892 h 452281"/>
                  <a:gd name="connsiteX3" fmla="*/ 472581 w 574065"/>
                  <a:gd name="connsiteY3" fmla="*/ 72213 h 452281"/>
                  <a:gd name="connsiteX4" fmla="*/ 503747 w 574065"/>
                  <a:gd name="connsiteY4" fmla="*/ 57770 h 452281"/>
                  <a:gd name="connsiteX5" fmla="*/ 521990 w 574065"/>
                  <a:gd name="connsiteY5" fmla="*/ 38767 h 452281"/>
                  <a:gd name="connsiteX6" fmla="*/ 525791 w 574065"/>
                  <a:gd name="connsiteY6" fmla="*/ 64612 h 452281"/>
                  <a:gd name="connsiteX7" fmla="*/ 544794 w 574065"/>
                  <a:gd name="connsiteY7" fmla="*/ 196875 h 452281"/>
                  <a:gd name="connsiteX8" fmla="*/ 544034 w 574065"/>
                  <a:gd name="connsiteY8" fmla="*/ 202957 h 452281"/>
                  <a:gd name="connsiteX9" fmla="*/ 539473 w 574065"/>
                  <a:gd name="connsiteY9" fmla="*/ 204477 h 452281"/>
                  <a:gd name="connsiteX10" fmla="*/ 536433 w 574065"/>
                  <a:gd name="connsiteY10" fmla="*/ 204477 h 452281"/>
                  <a:gd name="connsiteX11" fmla="*/ 414811 w 574065"/>
                  <a:gd name="connsiteY11" fmla="*/ 183193 h 452281"/>
                  <a:gd name="connsiteX12" fmla="*/ 383645 w 574065"/>
                  <a:gd name="connsiteY12" fmla="*/ 177872 h 452281"/>
                  <a:gd name="connsiteX13" fmla="*/ 406449 w 574065"/>
                  <a:gd name="connsiteY13" fmla="*/ 155068 h 452281"/>
                  <a:gd name="connsiteX14" fmla="*/ 417091 w 574065"/>
                  <a:gd name="connsiteY14" fmla="*/ 144426 h 452281"/>
                  <a:gd name="connsiteX15" fmla="*/ 450537 w 574065"/>
                  <a:gd name="connsiteY15" fmla="*/ 110980 h 452281"/>
                  <a:gd name="connsiteX16" fmla="*/ 406449 w 574065"/>
                  <a:gd name="connsiteY16" fmla="*/ 94257 h 452281"/>
                  <a:gd name="connsiteX17" fmla="*/ 328915 w 574065"/>
                  <a:gd name="connsiteY17" fmla="*/ 79814 h 452281"/>
                  <a:gd name="connsiteX18" fmla="*/ 323594 w 574065"/>
                  <a:gd name="connsiteY18" fmla="*/ 79814 h 452281"/>
                  <a:gd name="connsiteX19" fmla="*/ 134320 w 574065"/>
                  <a:gd name="connsiteY19" fmla="*/ 163429 h 452281"/>
                  <a:gd name="connsiteX20" fmla="*/ 71229 w 574065"/>
                  <a:gd name="connsiteY20" fmla="*/ 357264 h 452281"/>
                  <a:gd name="connsiteX21" fmla="*/ 35502 w 574065"/>
                  <a:gd name="connsiteY21" fmla="*/ 392991 h 452281"/>
                  <a:gd name="connsiteX22" fmla="*/ 34742 w 574065"/>
                  <a:gd name="connsiteY22" fmla="*/ 386910 h 452281"/>
                  <a:gd name="connsiteX23" fmla="*/ 91752 w 574065"/>
                  <a:gd name="connsiteY23" fmla="*/ 149747 h 452281"/>
                  <a:gd name="connsiteX24" fmla="*/ 325875 w 574065"/>
                  <a:gd name="connsiteY24" fmla="*/ 37247 h 452281"/>
                  <a:gd name="connsiteX25" fmla="*/ 528071 w 574065"/>
                  <a:gd name="connsiteY25" fmla="*/ 0 h 452281"/>
                  <a:gd name="connsiteX26" fmla="*/ 506787 w 574065"/>
                  <a:gd name="connsiteY26" fmla="*/ 10642 h 452281"/>
                  <a:gd name="connsiteX27" fmla="*/ 480943 w 574065"/>
                  <a:gd name="connsiteY27" fmla="*/ 36487 h 452281"/>
                  <a:gd name="connsiteX28" fmla="*/ 472581 w 574065"/>
                  <a:gd name="connsiteY28" fmla="*/ 41047 h 452281"/>
                  <a:gd name="connsiteX29" fmla="*/ 465740 w 574065"/>
                  <a:gd name="connsiteY29" fmla="*/ 38767 h 452281"/>
                  <a:gd name="connsiteX30" fmla="*/ 328915 w 574065"/>
                  <a:gd name="connsiteY30" fmla="*/ 6081 h 452281"/>
                  <a:gd name="connsiteX31" fmla="*/ 325875 w 574065"/>
                  <a:gd name="connsiteY31" fmla="*/ 6081 h 452281"/>
                  <a:gd name="connsiteX32" fmla="*/ 67428 w 574065"/>
                  <a:gd name="connsiteY32" fmla="*/ 129223 h 452281"/>
                  <a:gd name="connsiteX33" fmla="*/ 5097 w 574065"/>
                  <a:gd name="connsiteY33" fmla="*/ 390710 h 452281"/>
                  <a:gd name="connsiteX34" fmla="*/ 19539 w 574065"/>
                  <a:gd name="connsiteY34" fmla="*/ 452281 h 452281"/>
                  <a:gd name="connsiteX35" fmla="*/ 96313 w 574065"/>
                  <a:gd name="connsiteY35" fmla="*/ 375508 h 452281"/>
                  <a:gd name="connsiteX36" fmla="*/ 102394 w 574065"/>
                  <a:gd name="connsiteY36" fmla="*/ 358024 h 452281"/>
                  <a:gd name="connsiteX37" fmla="*/ 324354 w 574065"/>
                  <a:gd name="connsiteY37" fmla="*/ 109460 h 452281"/>
                  <a:gd name="connsiteX38" fmla="*/ 328915 w 574065"/>
                  <a:gd name="connsiteY38" fmla="*/ 109460 h 452281"/>
                  <a:gd name="connsiteX39" fmla="*/ 395807 w 574065"/>
                  <a:gd name="connsiteY39" fmla="*/ 122382 h 452281"/>
                  <a:gd name="connsiteX40" fmla="*/ 361601 w 574065"/>
                  <a:gd name="connsiteY40" fmla="*/ 156588 h 452281"/>
                  <a:gd name="connsiteX41" fmla="*/ 350959 w 574065"/>
                  <a:gd name="connsiteY41" fmla="*/ 170271 h 452281"/>
                  <a:gd name="connsiteX42" fmla="*/ 360841 w 574065"/>
                  <a:gd name="connsiteY42" fmla="*/ 202196 h 452281"/>
                  <a:gd name="connsiteX43" fmla="*/ 372243 w 574065"/>
                  <a:gd name="connsiteY43" fmla="*/ 205997 h 452281"/>
                  <a:gd name="connsiteX44" fmla="*/ 531112 w 574065"/>
                  <a:gd name="connsiteY44" fmla="*/ 234122 h 452281"/>
                  <a:gd name="connsiteX45" fmla="*/ 538713 w 574065"/>
                  <a:gd name="connsiteY45" fmla="*/ 234882 h 452281"/>
                  <a:gd name="connsiteX46" fmla="*/ 573679 w 574065"/>
                  <a:gd name="connsiteY46" fmla="*/ 193835 h 452281"/>
                  <a:gd name="connsiteX47" fmla="*/ 549355 w 574065"/>
                  <a:gd name="connsiteY47" fmla="*/ 25085 h 452281"/>
                  <a:gd name="connsiteX48" fmla="*/ 533392 w 574065"/>
                  <a:gd name="connsiteY48" fmla="*/ 2280 h 452281"/>
                  <a:gd name="connsiteX49" fmla="*/ 528071 w 574065"/>
                  <a:gd name="connsiteY49" fmla="*/ 0 h 452281"/>
                  <a:gd name="connsiteX50" fmla="*/ 528071 w 574065"/>
                  <a:gd name="connsiteY50" fmla="*/ 0 h 452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74065" h="452281">
                    <a:moveTo>
                      <a:pt x="325875" y="37247"/>
                    </a:moveTo>
                    <a:lnTo>
                      <a:pt x="328155" y="37247"/>
                    </a:lnTo>
                    <a:cubicBezTo>
                      <a:pt x="370723" y="37247"/>
                      <a:pt x="412530" y="47889"/>
                      <a:pt x="452058" y="66892"/>
                    </a:cubicBezTo>
                    <a:cubicBezTo>
                      <a:pt x="458899" y="70693"/>
                      <a:pt x="465740" y="72213"/>
                      <a:pt x="472581" y="72213"/>
                    </a:cubicBezTo>
                    <a:cubicBezTo>
                      <a:pt x="483983" y="72213"/>
                      <a:pt x="494625" y="66892"/>
                      <a:pt x="503747" y="57770"/>
                    </a:cubicBezTo>
                    <a:cubicBezTo>
                      <a:pt x="509068" y="51689"/>
                      <a:pt x="515149" y="45608"/>
                      <a:pt x="521990" y="38767"/>
                    </a:cubicBezTo>
                    <a:cubicBezTo>
                      <a:pt x="523510" y="47128"/>
                      <a:pt x="524271" y="55490"/>
                      <a:pt x="525791" y="64612"/>
                    </a:cubicBezTo>
                    <a:cubicBezTo>
                      <a:pt x="531872" y="107939"/>
                      <a:pt x="538713" y="152788"/>
                      <a:pt x="544794" y="196875"/>
                    </a:cubicBezTo>
                    <a:cubicBezTo>
                      <a:pt x="545554" y="199916"/>
                      <a:pt x="544794" y="202196"/>
                      <a:pt x="544034" y="202957"/>
                    </a:cubicBezTo>
                    <a:cubicBezTo>
                      <a:pt x="543274" y="203717"/>
                      <a:pt x="541754" y="204477"/>
                      <a:pt x="539473" y="204477"/>
                    </a:cubicBezTo>
                    <a:cubicBezTo>
                      <a:pt x="538713" y="204477"/>
                      <a:pt x="537953" y="204477"/>
                      <a:pt x="536433" y="204477"/>
                    </a:cubicBezTo>
                    <a:cubicBezTo>
                      <a:pt x="496145" y="197636"/>
                      <a:pt x="455098" y="190794"/>
                      <a:pt x="414811" y="183193"/>
                    </a:cubicBezTo>
                    <a:cubicBezTo>
                      <a:pt x="404169" y="181673"/>
                      <a:pt x="394287" y="179392"/>
                      <a:pt x="383645" y="177872"/>
                    </a:cubicBezTo>
                    <a:cubicBezTo>
                      <a:pt x="391247" y="170271"/>
                      <a:pt x="398088" y="162669"/>
                      <a:pt x="406449" y="155068"/>
                    </a:cubicBezTo>
                    <a:cubicBezTo>
                      <a:pt x="409490" y="152027"/>
                      <a:pt x="413291" y="148227"/>
                      <a:pt x="417091" y="144426"/>
                    </a:cubicBezTo>
                    <a:lnTo>
                      <a:pt x="450537" y="110980"/>
                    </a:lnTo>
                    <a:lnTo>
                      <a:pt x="406449" y="94257"/>
                    </a:lnTo>
                    <a:cubicBezTo>
                      <a:pt x="381365" y="85135"/>
                      <a:pt x="356280" y="79814"/>
                      <a:pt x="328915" y="79814"/>
                    </a:cubicBezTo>
                    <a:cubicBezTo>
                      <a:pt x="327395" y="79814"/>
                      <a:pt x="325875" y="79814"/>
                      <a:pt x="323594" y="79814"/>
                    </a:cubicBezTo>
                    <a:cubicBezTo>
                      <a:pt x="251381" y="79814"/>
                      <a:pt x="182209" y="110220"/>
                      <a:pt x="134320" y="163429"/>
                    </a:cubicBezTo>
                    <a:cubicBezTo>
                      <a:pt x="87192" y="215879"/>
                      <a:pt x="64388" y="285811"/>
                      <a:pt x="71229" y="357264"/>
                    </a:cubicBezTo>
                    <a:cubicBezTo>
                      <a:pt x="59067" y="368666"/>
                      <a:pt x="47664" y="380829"/>
                      <a:pt x="35502" y="392991"/>
                    </a:cubicBezTo>
                    <a:cubicBezTo>
                      <a:pt x="34742" y="390710"/>
                      <a:pt x="34742" y="388430"/>
                      <a:pt x="34742" y="386910"/>
                    </a:cubicBezTo>
                    <a:cubicBezTo>
                      <a:pt x="20300" y="296453"/>
                      <a:pt x="39303" y="216639"/>
                      <a:pt x="91752" y="149747"/>
                    </a:cubicBezTo>
                    <a:cubicBezTo>
                      <a:pt x="149523" y="75254"/>
                      <a:pt x="228577" y="37247"/>
                      <a:pt x="325875" y="37247"/>
                    </a:cubicBezTo>
                    <a:moveTo>
                      <a:pt x="528071" y="0"/>
                    </a:moveTo>
                    <a:cubicBezTo>
                      <a:pt x="519710" y="0"/>
                      <a:pt x="512868" y="5321"/>
                      <a:pt x="506787" y="10642"/>
                    </a:cubicBezTo>
                    <a:cubicBezTo>
                      <a:pt x="497666" y="19003"/>
                      <a:pt x="489304" y="27365"/>
                      <a:pt x="480943" y="36487"/>
                    </a:cubicBezTo>
                    <a:cubicBezTo>
                      <a:pt x="477902" y="39527"/>
                      <a:pt x="475622" y="41047"/>
                      <a:pt x="472581" y="41047"/>
                    </a:cubicBezTo>
                    <a:cubicBezTo>
                      <a:pt x="470301" y="41047"/>
                      <a:pt x="468020" y="40287"/>
                      <a:pt x="465740" y="38767"/>
                    </a:cubicBezTo>
                    <a:cubicBezTo>
                      <a:pt x="422412" y="17483"/>
                      <a:pt x="376804" y="6081"/>
                      <a:pt x="328915" y="6081"/>
                    </a:cubicBezTo>
                    <a:cubicBezTo>
                      <a:pt x="328155" y="6081"/>
                      <a:pt x="327395" y="6081"/>
                      <a:pt x="325875" y="6081"/>
                    </a:cubicBezTo>
                    <a:cubicBezTo>
                      <a:pt x="220976" y="6081"/>
                      <a:pt x="132800" y="45608"/>
                      <a:pt x="67428" y="129223"/>
                    </a:cubicBezTo>
                    <a:cubicBezTo>
                      <a:pt x="8137" y="206757"/>
                      <a:pt x="-10106" y="294933"/>
                      <a:pt x="5097" y="390710"/>
                    </a:cubicBezTo>
                    <a:cubicBezTo>
                      <a:pt x="8137" y="410474"/>
                      <a:pt x="14218" y="430237"/>
                      <a:pt x="19539" y="452281"/>
                    </a:cubicBezTo>
                    <a:cubicBezTo>
                      <a:pt x="46904" y="424916"/>
                      <a:pt x="71229" y="400592"/>
                      <a:pt x="96313" y="375508"/>
                    </a:cubicBezTo>
                    <a:cubicBezTo>
                      <a:pt x="101634" y="370187"/>
                      <a:pt x="103155" y="365626"/>
                      <a:pt x="102394" y="358024"/>
                    </a:cubicBezTo>
                    <a:cubicBezTo>
                      <a:pt x="87952" y="222720"/>
                      <a:pt x="189810" y="109460"/>
                      <a:pt x="324354" y="109460"/>
                    </a:cubicBezTo>
                    <a:cubicBezTo>
                      <a:pt x="325875" y="109460"/>
                      <a:pt x="327395" y="109460"/>
                      <a:pt x="328915" y="109460"/>
                    </a:cubicBezTo>
                    <a:cubicBezTo>
                      <a:pt x="351719" y="110220"/>
                      <a:pt x="373003" y="114021"/>
                      <a:pt x="395807" y="122382"/>
                    </a:cubicBezTo>
                    <a:cubicBezTo>
                      <a:pt x="383645" y="134544"/>
                      <a:pt x="373003" y="145186"/>
                      <a:pt x="361601" y="156588"/>
                    </a:cubicBezTo>
                    <a:cubicBezTo>
                      <a:pt x="357800" y="160389"/>
                      <a:pt x="354000" y="164950"/>
                      <a:pt x="350959" y="170271"/>
                    </a:cubicBezTo>
                    <a:cubicBezTo>
                      <a:pt x="343358" y="183193"/>
                      <a:pt x="347159" y="196115"/>
                      <a:pt x="360841" y="202196"/>
                    </a:cubicBezTo>
                    <a:cubicBezTo>
                      <a:pt x="364642" y="203717"/>
                      <a:pt x="368442" y="205237"/>
                      <a:pt x="372243" y="205997"/>
                    </a:cubicBezTo>
                    <a:cubicBezTo>
                      <a:pt x="425453" y="215119"/>
                      <a:pt x="477902" y="225000"/>
                      <a:pt x="531112" y="234122"/>
                    </a:cubicBezTo>
                    <a:cubicBezTo>
                      <a:pt x="533392" y="234882"/>
                      <a:pt x="536433" y="234882"/>
                      <a:pt x="538713" y="234882"/>
                    </a:cubicBezTo>
                    <a:cubicBezTo>
                      <a:pt x="561517" y="234882"/>
                      <a:pt x="576720" y="217399"/>
                      <a:pt x="573679" y="193835"/>
                    </a:cubicBezTo>
                    <a:cubicBezTo>
                      <a:pt x="566838" y="137585"/>
                      <a:pt x="557717" y="81335"/>
                      <a:pt x="549355" y="25085"/>
                    </a:cubicBezTo>
                    <a:cubicBezTo>
                      <a:pt x="547835" y="15203"/>
                      <a:pt x="544034" y="5321"/>
                      <a:pt x="533392" y="2280"/>
                    </a:cubicBezTo>
                    <a:cubicBezTo>
                      <a:pt x="532632" y="0"/>
                      <a:pt x="530352" y="0"/>
                      <a:pt x="528071" y="0"/>
                    </a:cubicBezTo>
                    <a:lnTo>
                      <a:pt x="528071" y="0"/>
                    </a:lnTo>
                    <a:close/>
                  </a:path>
                </a:pathLst>
              </a:custGeom>
              <a:solidFill>
                <a:schemeClr val="bg2"/>
              </a:solidFill>
              <a:ln w="75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  <p:grpSp>
          <p:nvGrpSpPr>
            <p:cNvPr id="9" name="גרפיקה 288">
              <a:extLst>
                <a:ext uri="{FF2B5EF4-FFF2-40B4-BE49-F238E27FC236}">
                  <a16:creationId xmlns:a16="http://schemas.microsoft.com/office/drawing/2014/main" id="{EEC93D04-B6D9-4C63-BF88-0AF1AF504470}"/>
                </a:ext>
              </a:extLst>
            </p:cNvPr>
            <p:cNvGrpSpPr/>
            <p:nvPr/>
          </p:nvGrpSpPr>
          <p:grpSpPr>
            <a:xfrm>
              <a:off x="5801480" y="2358913"/>
              <a:ext cx="575792" cy="452281"/>
              <a:chOff x="5801480" y="2358913"/>
              <a:chExt cx="575792" cy="452281"/>
            </a:xfrm>
          </p:grpSpPr>
          <p:sp>
            <p:nvSpPr>
              <p:cNvPr id="10" name="גרפיקה 288">
                <a:extLst>
                  <a:ext uri="{FF2B5EF4-FFF2-40B4-BE49-F238E27FC236}">
                    <a16:creationId xmlns:a16="http://schemas.microsoft.com/office/drawing/2014/main" id="{6F2EC836-DA8A-432E-B6A3-EFF304DEC826}"/>
                  </a:ext>
                </a:extLst>
              </p:cNvPr>
              <p:cNvSpPr/>
              <p:nvPr/>
            </p:nvSpPr>
            <p:spPr>
              <a:xfrm>
                <a:off x="5815360" y="2388558"/>
                <a:ext cx="544926" cy="406673"/>
              </a:xfrm>
              <a:custGeom>
                <a:avLst/>
                <a:gdLst>
                  <a:gd name="connsiteX0" fmla="*/ 30596 w 544926"/>
                  <a:gd name="connsiteY0" fmla="*/ 406673 h 406673"/>
                  <a:gd name="connsiteX1" fmla="*/ 24514 w 544926"/>
                  <a:gd name="connsiteY1" fmla="*/ 396031 h 406673"/>
                  <a:gd name="connsiteX2" fmla="*/ 190 w 544926"/>
                  <a:gd name="connsiteY2" fmla="*/ 226521 h 406673"/>
                  <a:gd name="connsiteX3" fmla="*/ 4751 w 544926"/>
                  <a:gd name="connsiteY3" fmla="*/ 209038 h 406673"/>
                  <a:gd name="connsiteX4" fmla="*/ 19954 w 544926"/>
                  <a:gd name="connsiteY4" fmla="*/ 202957 h 406673"/>
                  <a:gd name="connsiteX5" fmla="*/ 24514 w 544926"/>
                  <a:gd name="connsiteY5" fmla="*/ 203717 h 406673"/>
                  <a:gd name="connsiteX6" fmla="*/ 187184 w 544926"/>
                  <a:gd name="connsiteY6" fmla="*/ 232602 h 406673"/>
                  <a:gd name="connsiteX7" fmla="*/ 197826 w 544926"/>
                  <a:gd name="connsiteY7" fmla="*/ 238683 h 406673"/>
                  <a:gd name="connsiteX8" fmla="*/ 191745 w 544926"/>
                  <a:gd name="connsiteY8" fmla="*/ 251605 h 406673"/>
                  <a:gd name="connsiteX9" fmla="*/ 166660 w 544926"/>
                  <a:gd name="connsiteY9" fmla="*/ 277450 h 406673"/>
                  <a:gd name="connsiteX10" fmla="*/ 153738 w 544926"/>
                  <a:gd name="connsiteY10" fmla="*/ 290372 h 406673"/>
                  <a:gd name="connsiteX11" fmla="*/ 136255 w 544926"/>
                  <a:gd name="connsiteY11" fmla="*/ 307855 h 406673"/>
                  <a:gd name="connsiteX12" fmla="*/ 159059 w 544926"/>
                  <a:gd name="connsiteY12" fmla="*/ 315457 h 406673"/>
                  <a:gd name="connsiteX13" fmla="*/ 238113 w 544926"/>
                  <a:gd name="connsiteY13" fmla="*/ 328379 h 406673"/>
                  <a:gd name="connsiteX14" fmla="*/ 238113 w 544926"/>
                  <a:gd name="connsiteY14" fmla="*/ 328379 h 406673"/>
                  <a:gd name="connsiteX15" fmla="*/ 269279 w 544926"/>
                  <a:gd name="connsiteY15" fmla="*/ 326099 h 406673"/>
                  <a:gd name="connsiteX16" fmla="*/ 472995 w 544926"/>
                  <a:gd name="connsiteY16" fmla="*/ 63091 h 406673"/>
                  <a:gd name="connsiteX17" fmla="*/ 475276 w 544926"/>
                  <a:gd name="connsiteY17" fmla="*/ 57010 h 406673"/>
                  <a:gd name="connsiteX18" fmla="*/ 530006 w 544926"/>
                  <a:gd name="connsiteY18" fmla="*/ 2280 h 406673"/>
                  <a:gd name="connsiteX19" fmla="*/ 532286 w 544926"/>
                  <a:gd name="connsiteY19" fmla="*/ 0 h 406673"/>
                  <a:gd name="connsiteX20" fmla="*/ 539887 w 544926"/>
                  <a:gd name="connsiteY20" fmla="*/ 33446 h 406673"/>
                  <a:gd name="connsiteX21" fmla="*/ 491239 w 544926"/>
                  <a:gd name="connsiteY21" fmla="*/ 266048 h 406673"/>
                  <a:gd name="connsiteX22" fmla="*/ 239633 w 544926"/>
                  <a:gd name="connsiteY22" fmla="*/ 399072 h 406673"/>
                  <a:gd name="connsiteX23" fmla="*/ 187944 w 544926"/>
                  <a:gd name="connsiteY23" fmla="*/ 396031 h 406673"/>
                  <a:gd name="connsiteX24" fmla="*/ 99768 w 544926"/>
                  <a:gd name="connsiteY24" fmla="*/ 368666 h 406673"/>
                  <a:gd name="connsiteX25" fmla="*/ 86846 w 544926"/>
                  <a:gd name="connsiteY25" fmla="*/ 364866 h 406673"/>
                  <a:gd name="connsiteX26" fmla="*/ 67842 w 544926"/>
                  <a:gd name="connsiteY26" fmla="*/ 373987 h 406673"/>
                  <a:gd name="connsiteX27" fmla="*/ 41237 w 544926"/>
                  <a:gd name="connsiteY27" fmla="*/ 400592 h 406673"/>
                  <a:gd name="connsiteX28" fmla="*/ 30596 w 544926"/>
                  <a:gd name="connsiteY28" fmla="*/ 406673 h 40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4926" h="406673">
                    <a:moveTo>
                      <a:pt x="30596" y="406673"/>
                    </a:moveTo>
                    <a:cubicBezTo>
                      <a:pt x="27555" y="406673"/>
                      <a:pt x="25275" y="401352"/>
                      <a:pt x="24514" y="396031"/>
                    </a:cubicBezTo>
                    <a:cubicBezTo>
                      <a:pt x="15393" y="337501"/>
                      <a:pt x="7031" y="280490"/>
                      <a:pt x="190" y="226521"/>
                    </a:cubicBezTo>
                    <a:cubicBezTo>
                      <a:pt x="-570" y="219680"/>
                      <a:pt x="950" y="213598"/>
                      <a:pt x="4751" y="209038"/>
                    </a:cubicBezTo>
                    <a:cubicBezTo>
                      <a:pt x="8552" y="205237"/>
                      <a:pt x="13112" y="202957"/>
                      <a:pt x="19954" y="202957"/>
                    </a:cubicBezTo>
                    <a:cubicBezTo>
                      <a:pt x="21474" y="202957"/>
                      <a:pt x="22994" y="202957"/>
                      <a:pt x="24514" y="203717"/>
                    </a:cubicBezTo>
                    <a:cubicBezTo>
                      <a:pt x="78484" y="212078"/>
                      <a:pt x="133214" y="221960"/>
                      <a:pt x="187184" y="232602"/>
                    </a:cubicBezTo>
                    <a:cubicBezTo>
                      <a:pt x="194025" y="234122"/>
                      <a:pt x="197066" y="236403"/>
                      <a:pt x="197826" y="238683"/>
                    </a:cubicBezTo>
                    <a:cubicBezTo>
                      <a:pt x="198586" y="240963"/>
                      <a:pt x="197066" y="245524"/>
                      <a:pt x="191745" y="251605"/>
                    </a:cubicBezTo>
                    <a:cubicBezTo>
                      <a:pt x="183383" y="259967"/>
                      <a:pt x="175022" y="268328"/>
                      <a:pt x="166660" y="277450"/>
                    </a:cubicBezTo>
                    <a:cubicBezTo>
                      <a:pt x="162099" y="281251"/>
                      <a:pt x="158299" y="285811"/>
                      <a:pt x="153738" y="290372"/>
                    </a:cubicBezTo>
                    <a:lnTo>
                      <a:pt x="136255" y="307855"/>
                    </a:lnTo>
                    <a:lnTo>
                      <a:pt x="159059" y="315457"/>
                    </a:lnTo>
                    <a:cubicBezTo>
                      <a:pt x="186424" y="323818"/>
                      <a:pt x="211508" y="328379"/>
                      <a:pt x="238113" y="328379"/>
                    </a:cubicBezTo>
                    <a:lnTo>
                      <a:pt x="238113" y="328379"/>
                    </a:lnTo>
                    <a:cubicBezTo>
                      <a:pt x="248755" y="328379"/>
                      <a:pt x="258637" y="327619"/>
                      <a:pt x="269279" y="326099"/>
                    </a:cubicBezTo>
                    <a:cubicBezTo>
                      <a:pt x="397742" y="307855"/>
                      <a:pt x="487438" y="192315"/>
                      <a:pt x="472995" y="63091"/>
                    </a:cubicBezTo>
                    <a:cubicBezTo>
                      <a:pt x="472995" y="60051"/>
                      <a:pt x="472995" y="59291"/>
                      <a:pt x="475276" y="57010"/>
                    </a:cubicBezTo>
                    <a:cubicBezTo>
                      <a:pt x="493519" y="39527"/>
                      <a:pt x="511762" y="21284"/>
                      <a:pt x="530006" y="2280"/>
                    </a:cubicBezTo>
                    <a:lnTo>
                      <a:pt x="532286" y="0"/>
                    </a:lnTo>
                    <a:cubicBezTo>
                      <a:pt x="535327" y="11402"/>
                      <a:pt x="538367" y="22804"/>
                      <a:pt x="539887" y="33446"/>
                    </a:cubicBezTo>
                    <a:cubicBezTo>
                      <a:pt x="554330" y="121622"/>
                      <a:pt x="537607" y="199916"/>
                      <a:pt x="491239" y="266048"/>
                    </a:cubicBezTo>
                    <a:cubicBezTo>
                      <a:pt x="429668" y="354224"/>
                      <a:pt x="344532" y="399072"/>
                      <a:pt x="239633" y="399072"/>
                    </a:cubicBezTo>
                    <a:cubicBezTo>
                      <a:pt x="222910" y="399072"/>
                      <a:pt x="205427" y="398312"/>
                      <a:pt x="187944" y="396031"/>
                    </a:cubicBezTo>
                    <a:cubicBezTo>
                      <a:pt x="159059" y="392231"/>
                      <a:pt x="129413" y="383109"/>
                      <a:pt x="99768" y="368666"/>
                    </a:cubicBezTo>
                    <a:cubicBezTo>
                      <a:pt x="95207" y="366386"/>
                      <a:pt x="90646" y="364866"/>
                      <a:pt x="86846" y="364866"/>
                    </a:cubicBezTo>
                    <a:cubicBezTo>
                      <a:pt x="80004" y="364866"/>
                      <a:pt x="73923" y="367906"/>
                      <a:pt x="67842" y="373987"/>
                    </a:cubicBezTo>
                    <a:cubicBezTo>
                      <a:pt x="60241" y="382349"/>
                      <a:pt x="51119" y="391470"/>
                      <a:pt x="41237" y="400592"/>
                    </a:cubicBezTo>
                    <a:cubicBezTo>
                      <a:pt x="37437" y="405153"/>
                      <a:pt x="32876" y="406673"/>
                      <a:pt x="30596" y="40667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531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1" name="גרפיקה 288">
                <a:extLst>
                  <a:ext uri="{FF2B5EF4-FFF2-40B4-BE49-F238E27FC236}">
                    <a16:creationId xmlns:a16="http://schemas.microsoft.com/office/drawing/2014/main" id="{E0049FBC-6C2D-4C76-869A-7EC26EAAA6E6}"/>
                  </a:ext>
                </a:extLst>
              </p:cNvPr>
              <p:cNvSpPr/>
              <p:nvPr/>
            </p:nvSpPr>
            <p:spPr>
              <a:xfrm>
                <a:off x="5801480" y="2358913"/>
                <a:ext cx="575792" cy="452281"/>
              </a:xfrm>
              <a:custGeom>
                <a:avLst/>
                <a:gdLst>
                  <a:gd name="connsiteX0" fmla="*/ 538564 w 575792"/>
                  <a:gd name="connsiteY0" fmla="*/ 60051 h 452281"/>
                  <a:gd name="connsiteX1" fmla="*/ 539324 w 575792"/>
                  <a:gd name="connsiteY1" fmla="*/ 66132 h 452281"/>
                  <a:gd name="connsiteX2" fmla="*/ 492956 w 575792"/>
                  <a:gd name="connsiteY2" fmla="*/ 287332 h 452281"/>
                  <a:gd name="connsiteX3" fmla="*/ 254273 w 575792"/>
                  <a:gd name="connsiteY3" fmla="*/ 413514 h 452281"/>
                  <a:gd name="connsiteX4" fmla="*/ 204864 w 575792"/>
                  <a:gd name="connsiteY4" fmla="*/ 410474 h 452281"/>
                  <a:gd name="connsiteX5" fmla="*/ 121249 w 575792"/>
                  <a:gd name="connsiteY5" fmla="*/ 384629 h 452281"/>
                  <a:gd name="connsiteX6" fmla="*/ 101485 w 575792"/>
                  <a:gd name="connsiteY6" fmla="*/ 379308 h 452281"/>
                  <a:gd name="connsiteX7" fmla="*/ 71840 w 575792"/>
                  <a:gd name="connsiteY7" fmla="*/ 392991 h 452281"/>
                  <a:gd name="connsiteX8" fmla="*/ 52076 w 575792"/>
                  <a:gd name="connsiteY8" fmla="*/ 412754 h 452281"/>
                  <a:gd name="connsiteX9" fmla="*/ 29272 w 575792"/>
                  <a:gd name="connsiteY9" fmla="*/ 253886 h 452281"/>
                  <a:gd name="connsiteX10" fmla="*/ 30032 w 575792"/>
                  <a:gd name="connsiteY10" fmla="*/ 248565 h 452281"/>
                  <a:gd name="connsiteX11" fmla="*/ 33833 w 575792"/>
                  <a:gd name="connsiteY11" fmla="*/ 247805 h 452281"/>
                  <a:gd name="connsiteX12" fmla="*/ 36113 w 575792"/>
                  <a:gd name="connsiteY12" fmla="*/ 247805 h 452281"/>
                  <a:gd name="connsiteX13" fmla="*/ 189661 w 575792"/>
                  <a:gd name="connsiteY13" fmla="*/ 275170 h 452281"/>
                  <a:gd name="connsiteX14" fmla="*/ 169137 w 575792"/>
                  <a:gd name="connsiteY14" fmla="*/ 295693 h 452281"/>
                  <a:gd name="connsiteX15" fmla="*/ 156215 w 575792"/>
                  <a:gd name="connsiteY15" fmla="*/ 308616 h 452281"/>
                  <a:gd name="connsiteX16" fmla="*/ 122769 w 575792"/>
                  <a:gd name="connsiteY16" fmla="*/ 342822 h 452281"/>
                  <a:gd name="connsiteX17" fmla="*/ 168377 w 575792"/>
                  <a:gd name="connsiteY17" fmla="*/ 358785 h 452281"/>
                  <a:gd name="connsiteX18" fmla="*/ 251992 w 575792"/>
                  <a:gd name="connsiteY18" fmla="*/ 373227 h 452281"/>
                  <a:gd name="connsiteX19" fmla="*/ 285438 w 575792"/>
                  <a:gd name="connsiteY19" fmla="*/ 370947 h 452281"/>
                  <a:gd name="connsiteX20" fmla="*/ 502838 w 575792"/>
                  <a:gd name="connsiteY20" fmla="*/ 95017 h 452281"/>
                  <a:gd name="connsiteX21" fmla="*/ 538564 w 575792"/>
                  <a:gd name="connsiteY21" fmla="*/ 60051 h 452281"/>
                  <a:gd name="connsiteX22" fmla="*/ 201063 w 575792"/>
                  <a:gd name="connsiteY22" fmla="*/ 277450 h 452281"/>
                  <a:gd name="connsiteX23" fmla="*/ 201063 w 575792"/>
                  <a:gd name="connsiteY23" fmla="*/ 277450 h 452281"/>
                  <a:gd name="connsiteX24" fmla="*/ 201063 w 575792"/>
                  <a:gd name="connsiteY24" fmla="*/ 277450 h 452281"/>
                  <a:gd name="connsiteX25" fmla="*/ 555287 w 575792"/>
                  <a:gd name="connsiteY25" fmla="*/ 0 h 452281"/>
                  <a:gd name="connsiteX26" fmla="*/ 479273 w 575792"/>
                  <a:gd name="connsiteY26" fmla="*/ 76014 h 452281"/>
                  <a:gd name="connsiteX27" fmla="*/ 472432 w 575792"/>
                  <a:gd name="connsiteY27" fmla="*/ 94257 h 452281"/>
                  <a:gd name="connsiteX28" fmla="*/ 281638 w 575792"/>
                  <a:gd name="connsiteY28" fmla="*/ 340541 h 452281"/>
                  <a:gd name="connsiteX29" fmla="*/ 251992 w 575792"/>
                  <a:gd name="connsiteY29" fmla="*/ 342822 h 452281"/>
                  <a:gd name="connsiteX30" fmla="*/ 178259 w 575792"/>
                  <a:gd name="connsiteY30" fmla="*/ 329899 h 452281"/>
                  <a:gd name="connsiteX31" fmla="*/ 217026 w 575792"/>
                  <a:gd name="connsiteY31" fmla="*/ 291132 h 452281"/>
                  <a:gd name="connsiteX32" fmla="*/ 204104 w 575792"/>
                  <a:gd name="connsiteY32" fmla="*/ 247044 h 452281"/>
                  <a:gd name="connsiteX33" fmla="*/ 41434 w 575792"/>
                  <a:gd name="connsiteY33" fmla="*/ 218159 h 452281"/>
                  <a:gd name="connsiteX34" fmla="*/ 34593 w 575792"/>
                  <a:gd name="connsiteY34" fmla="*/ 217399 h 452281"/>
                  <a:gd name="connsiteX35" fmla="*/ 387 w 575792"/>
                  <a:gd name="connsiteY35" fmla="*/ 258447 h 452281"/>
                  <a:gd name="connsiteX36" fmla="*/ 24711 w 575792"/>
                  <a:gd name="connsiteY36" fmla="*/ 428717 h 452281"/>
                  <a:gd name="connsiteX37" fmla="*/ 45995 w 575792"/>
                  <a:gd name="connsiteY37" fmla="*/ 452281 h 452281"/>
                  <a:gd name="connsiteX38" fmla="*/ 68039 w 575792"/>
                  <a:gd name="connsiteY38" fmla="*/ 441639 h 452281"/>
                  <a:gd name="connsiteX39" fmla="*/ 95404 w 575792"/>
                  <a:gd name="connsiteY39" fmla="*/ 414275 h 452281"/>
                  <a:gd name="connsiteX40" fmla="*/ 103005 w 575792"/>
                  <a:gd name="connsiteY40" fmla="*/ 410474 h 452281"/>
                  <a:gd name="connsiteX41" fmla="*/ 109087 w 575792"/>
                  <a:gd name="connsiteY41" fmla="*/ 411994 h 452281"/>
                  <a:gd name="connsiteX42" fmla="*/ 202583 w 575792"/>
                  <a:gd name="connsiteY42" fmla="*/ 440879 h 452281"/>
                  <a:gd name="connsiteX43" fmla="*/ 255793 w 575792"/>
                  <a:gd name="connsiteY43" fmla="*/ 443920 h 452281"/>
                  <a:gd name="connsiteX44" fmla="*/ 519561 w 575792"/>
                  <a:gd name="connsiteY44" fmla="*/ 304815 h 452281"/>
                  <a:gd name="connsiteX45" fmla="*/ 570490 w 575792"/>
                  <a:gd name="connsiteY45" fmla="*/ 60811 h 452281"/>
                  <a:gd name="connsiteX46" fmla="*/ 555287 w 575792"/>
                  <a:gd name="connsiteY46" fmla="*/ 0 h 452281"/>
                  <a:gd name="connsiteX47" fmla="*/ 555287 w 575792"/>
                  <a:gd name="connsiteY47" fmla="*/ 0 h 452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75792" h="452281">
                    <a:moveTo>
                      <a:pt x="538564" y="60051"/>
                    </a:moveTo>
                    <a:cubicBezTo>
                      <a:pt x="539324" y="62331"/>
                      <a:pt x="539324" y="63851"/>
                      <a:pt x="539324" y="66132"/>
                    </a:cubicBezTo>
                    <a:cubicBezTo>
                      <a:pt x="553007" y="149747"/>
                      <a:pt x="537804" y="224240"/>
                      <a:pt x="492956" y="287332"/>
                    </a:cubicBezTo>
                    <a:cubicBezTo>
                      <a:pt x="432905" y="372467"/>
                      <a:pt x="355371" y="413514"/>
                      <a:pt x="254273" y="413514"/>
                    </a:cubicBezTo>
                    <a:cubicBezTo>
                      <a:pt x="238310" y="413514"/>
                      <a:pt x="221587" y="412754"/>
                      <a:pt x="204864" y="410474"/>
                    </a:cubicBezTo>
                    <a:cubicBezTo>
                      <a:pt x="177499" y="406673"/>
                      <a:pt x="149374" y="398312"/>
                      <a:pt x="121249" y="384629"/>
                    </a:cubicBezTo>
                    <a:cubicBezTo>
                      <a:pt x="114408" y="380829"/>
                      <a:pt x="107566" y="379308"/>
                      <a:pt x="101485" y="379308"/>
                    </a:cubicBezTo>
                    <a:cubicBezTo>
                      <a:pt x="93884" y="379308"/>
                      <a:pt x="82482" y="381589"/>
                      <a:pt x="71840" y="392991"/>
                    </a:cubicBezTo>
                    <a:cubicBezTo>
                      <a:pt x="65759" y="399832"/>
                      <a:pt x="59678" y="405913"/>
                      <a:pt x="52076" y="412754"/>
                    </a:cubicBezTo>
                    <a:cubicBezTo>
                      <a:pt x="43715" y="358024"/>
                      <a:pt x="36113" y="304815"/>
                      <a:pt x="29272" y="253886"/>
                    </a:cubicBezTo>
                    <a:cubicBezTo>
                      <a:pt x="29272" y="250845"/>
                      <a:pt x="29272" y="249325"/>
                      <a:pt x="30032" y="248565"/>
                    </a:cubicBezTo>
                    <a:cubicBezTo>
                      <a:pt x="30792" y="247805"/>
                      <a:pt x="31553" y="247805"/>
                      <a:pt x="33833" y="247805"/>
                    </a:cubicBezTo>
                    <a:cubicBezTo>
                      <a:pt x="34593" y="247805"/>
                      <a:pt x="35353" y="247805"/>
                      <a:pt x="36113" y="247805"/>
                    </a:cubicBezTo>
                    <a:cubicBezTo>
                      <a:pt x="87043" y="256166"/>
                      <a:pt x="138732" y="265288"/>
                      <a:pt x="189661" y="275170"/>
                    </a:cubicBezTo>
                    <a:cubicBezTo>
                      <a:pt x="183580" y="282011"/>
                      <a:pt x="176739" y="288092"/>
                      <a:pt x="169137" y="295693"/>
                    </a:cubicBezTo>
                    <a:cubicBezTo>
                      <a:pt x="164577" y="299494"/>
                      <a:pt x="160776" y="304055"/>
                      <a:pt x="156215" y="308616"/>
                    </a:cubicBezTo>
                    <a:lnTo>
                      <a:pt x="122769" y="342822"/>
                    </a:lnTo>
                    <a:lnTo>
                      <a:pt x="168377" y="358785"/>
                    </a:lnTo>
                    <a:cubicBezTo>
                      <a:pt x="196502" y="368666"/>
                      <a:pt x="223867" y="373227"/>
                      <a:pt x="251992" y="373227"/>
                    </a:cubicBezTo>
                    <a:cubicBezTo>
                      <a:pt x="263394" y="373227"/>
                      <a:pt x="274036" y="372467"/>
                      <a:pt x="285438" y="370947"/>
                    </a:cubicBezTo>
                    <a:cubicBezTo>
                      <a:pt x="420743" y="351943"/>
                      <a:pt x="515000" y="231082"/>
                      <a:pt x="502838" y="95017"/>
                    </a:cubicBezTo>
                    <a:cubicBezTo>
                      <a:pt x="514240" y="83615"/>
                      <a:pt x="526402" y="71453"/>
                      <a:pt x="538564" y="60051"/>
                    </a:cubicBezTo>
                    <a:moveTo>
                      <a:pt x="201063" y="277450"/>
                    </a:moveTo>
                    <a:lnTo>
                      <a:pt x="201063" y="277450"/>
                    </a:lnTo>
                    <a:lnTo>
                      <a:pt x="201063" y="277450"/>
                    </a:lnTo>
                    <a:moveTo>
                      <a:pt x="555287" y="0"/>
                    </a:moveTo>
                    <a:cubicBezTo>
                      <a:pt x="528682" y="26605"/>
                      <a:pt x="504358" y="51689"/>
                      <a:pt x="479273" y="76014"/>
                    </a:cubicBezTo>
                    <a:cubicBezTo>
                      <a:pt x="473952" y="81335"/>
                      <a:pt x="471672" y="86656"/>
                      <a:pt x="472432" y="94257"/>
                    </a:cubicBezTo>
                    <a:cubicBezTo>
                      <a:pt x="485354" y="215879"/>
                      <a:pt x="402500" y="323058"/>
                      <a:pt x="281638" y="340541"/>
                    </a:cubicBezTo>
                    <a:cubicBezTo>
                      <a:pt x="270996" y="342062"/>
                      <a:pt x="261114" y="342822"/>
                      <a:pt x="251992" y="342822"/>
                    </a:cubicBezTo>
                    <a:cubicBezTo>
                      <a:pt x="227668" y="342822"/>
                      <a:pt x="203344" y="338261"/>
                      <a:pt x="178259" y="329899"/>
                    </a:cubicBezTo>
                    <a:cubicBezTo>
                      <a:pt x="191942" y="316217"/>
                      <a:pt x="204864" y="304055"/>
                      <a:pt x="217026" y="291132"/>
                    </a:cubicBezTo>
                    <a:cubicBezTo>
                      <a:pt x="234509" y="272129"/>
                      <a:pt x="229188" y="252365"/>
                      <a:pt x="204104" y="247044"/>
                    </a:cubicBezTo>
                    <a:cubicBezTo>
                      <a:pt x="150134" y="236403"/>
                      <a:pt x="95404" y="226521"/>
                      <a:pt x="41434" y="218159"/>
                    </a:cubicBezTo>
                    <a:cubicBezTo>
                      <a:pt x="39154" y="217399"/>
                      <a:pt x="36874" y="217399"/>
                      <a:pt x="34593" y="217399"/>
                    </a:cubicBezTo>
                    <a:cubicBezTo>
                      <a:pt x="12549" y="217399"/>
                      <a:pt x="-2654" y="234882"/>
                      <a:pt x="387" y="258447"/>
                    </a:cubicBezTo>
                    <a:cubicBezTo>
                      <a:pt x="7228" y="315457"/>
                      <a:pt x="15590" y="371707"/>
                      <a:pt x="24711" y="428717"/>
                    </a:cubicBezTo>
                    <a:cubicBezTo>
                      <a:pt x="26992" y="443920"/>
                      <a:pt x="35353" y="452281"/>
                      <a:pt x="45995" y="452281"/>
                    </a:cubicBezTo>
                    <a:cubicBezTo>
                      <a:pt x="52836" y="452281"/>
                      <a:pt x="60438" y="448481"/>
                      <a:pt x="68039" y="441639"/>
                    </a:cubicBezTo>
                    <a:cubicBezTo>
                      <a:pt x="77161" y="432518"/>
                      <a:pt x="87043" y="423396"/>
                      <a:pt x="95404" y="414275"/>
                    </a:cubicBezTo>
                    <a:cubicBezTo>
                      <a:pt x="97685" y="411234"/>
                      <a:pt x="100725" y="410474"/>
                      <a:pt x="103005" y="410474"/>
                    </a:cubicBezTo>
                    <a:cubicBezTo>
                      <a:pt x="105286" y="410474"/>
                      <a:pt x="106806" y="411234"/>
                      <a:pt x="109087" y="411994"/>
                    </a:cubicBezTo>
                    <a:cubicBezTo>
                      <a:pt x="138732" y="426437"/>
                      <a:pt x="169898" y="437079"/>
                      <a:pt x="202583" y="440879"/>
                    </a:cubicBezTo>
                    <a:cubicBezTo>
                      <a:pt x="220827" y="443160"/>
                      <a:pt x="238310" y="443920"/>
                      <a:pt x="255793" y="443920"/>
                    </a:cubicBezTo>
                    <a:cubicBezTo>
                      <a:pt x="363733" y="443920"/>
                      <a:pt x="453429" y="399072"/>
                      <a:pt x="519561" y="304815"/>
                    </a:cubicBezTo>
                    <a:cubicBezTo>
                      <a:pt x="570490" y="231842"/>
                      <a:pt x="584933" y="148987"/>
                      <a:pt x="570490" y="60811"/>
                    </a:cubicBezTo>
                    <a:cubicBezTo>
                      <a:pt x="566689" y="41047"/>
                      <a:pt x="560608" y="22044"/>
                      <a:pt x="555287" y="0"/>
                    </a:cubicBezTo>
                    <a:lnTo>
                      <a:pt x="555287" y="0"/>
                    </a:lnTo>
                    <a:close/>
                  </a:path>
                </a:pathLst>
              </a:custGeom>
              <a:solidFill>
                <a:schemeClr val="bg2"/>
              </a:solidFill>
              <a:ln w="75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989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ctrTitle"/>
          </p:nvPr>
        </p:nvSpPr>
        <p:spPr>
          <a:xfrm>
            <a:off x="3923347" y="891473"/>
            <a:ext cx="5005500" cy="1454700"/>
          </a:xfr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Gallery</a:t>
            </a:r>
            <a:endParaRPr lang="he-IL" dirty="0"/>
          </a:p>
        </p:txBody>
      </p:sp>
      <p:sp>
        <p:nvSpPr>
          <p:cNvPr id="245" name="Google Shape;245;p20"/>
          <p:cNvSpPr txBox="1">
            <a:spLocks noGrp="1"/>
          </p:cNvSpPr>
          <p:nvPr>
            <p:ph type="subTitle" idx="1"/>
          </p:nvPr>
        </p:nvSpPr>
        <p:spPr>
          <a:xfrm>
            <a:off x="3923460" y="1113180"/>
            <a:ext cx="5005387" cy="323850"/>
          </a:xfr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None/>
            </a:pPr>
            <a:r>
              <a:rPr lang="he-IL" dirty="0"/>
              <a:t>שיעור 1</a:t>
            </a:r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4294967295"/>
          </p:nvPr>
        </p:nvSpPr>
        <p:spPr>
          <a:xfrm>
            <a:off x="2934327" y="4283075"/>
            <a:ext cx="1033662" cy="344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dirty="0">
                <a:solidFill>
                  <a:schemeClr val="accent1"/>
                </a:solidFill>
              </a:rPr>
              <a:t>גלריה - הסבר טכני</a:t>
            </a:r>
            <a:endParaRPr sz="1400" dirty="0">
              <a:solidFill>
                <a:schemeClr val="accent1"/>
              </a:solidFill>
            </a:endParaRPr>
          </a:p>
        </p:txBody>
      </p:sp>
      <p:cxnSp>
        <p:nvCxnSpPr>
          <p:cNvPr id="243" name="Google Shape;243;p20"/>
          <p:cNvCxnSpPr>
            <a:cxnSpLocks/>
            <a:endCxn id="247" idx="2"/>
          </p:cNvCxnSpPr>
          <p:nvPr/>
        </p:nvCxnSpPr>
        <p:spPr>
          <a:xfrm flipH="1">
            <a:off x="7825280" y="4107553"/>
            <a:ext cx="131872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20"/>
          <p:cNvSpPr/>
          <p:nvPr/>
        </p:nvSpPr>
        <p:spPr>
          <a:xfrm>
            <a:off x="5656844" y="4071553"/>
            <a:ext cx="72000" cy="72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6" name="Google Shape;246;p20"/>
          <p:cNvSpPr/>
          <p:nvPr/>
        </p:nvSpPr>
        <p:spPr>
          <a:xfrm>
            <a:off x="3415158" y="4071553"/>
            <a:ext cx="72000" cy="72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7825280" y="4071553"/>
            <a:ext cx="72000" cy="72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" name="Google Shape;248;p20">
            <a:extLst>
              <a:ext uri="{FF2B5EF4-FFF2-40B4-BE49-F238E27FC236}">
                <a16:creationId xmlns:a16="http://schemas.microsoft.com/office/drawing/2014/main" id="{FCB40179-4BA3-4066-8E1A-EFED1A9B2785}"/>
              </a:ext>
            </a:extLst>
          </p:cNvPr>
          <p:cNvSpPr txBox="1">
            <a:spLocks/>
          </p:cNvSpPr>
          <p:nvPr/>
        </p:nvSpPr>
        <p:spPr>
          <a:xfrm>
            <a:off x="7383665" y="4283075"/>
            <a:ext cx="98425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23850" algn="l" rtl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>
              <a:buFont typeface="Arimo"/>
              <a:buNone/>
            </a:pPr>
            <a:r>
              <a:rPr lang="he-IL" sz="1400" b="1" dirty="0"/>
              <a:t>אפליקציית הגלריה</a:t>
            </a:r>
          </a:p>
        </p:txBody>
      </p:sp>
      <p:sp>
        <p:nvSpPr>
          <p:cNvPr id="23" name="Google Shape;251;p20">
            <a:extLst>
              <a:ext uri="{FF2B5EF4-FFF2-40B4-BE49-F238E27FC236}">
                <a16:creationId xmlns:a16="http://schemas.microsoft.com/office/drawing/2014/main" id="{9B7EE631-F5F3-4163-A777-7E865A3C34CB}"/>
              </a:ext>
            </a:extLst>
          </p:cNvPr>
          <p:cNvSpPr txBox="1">
            <a:spLocks/>
          </p:cNvSpPr>
          <p:nvPr/>
        </p:nvSpPr>
        <p:spPr>
          <a:xfrm>
            <a:off x="860055" y="4283075"/>
            <a:ext cx="98425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23850" algn="l" rtl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>
              <a:buFont typeface="Arimo"/>
              <a:buNone/>
            </a:pPr>
            <a:r>
              <a:rPr lang="he-IL" sz="1400" dirty="0">
                <a:solidFill>
                  <a:schemeClr val="accent1"/>
                </a:solidFill>
              </a:rPr>
              <a:t>סיכום</a:t>
            </a:r>
          </a:p>
        </p:txBody>
      </p:sp>
      <p:sp>
        <p:nvSpPr>
          <p:cNvPr id="25" name="Google Shape;253;p20">
            <a:extLst>
              <a:ext uri="{FF2B5EF4-FFF2-40B4-BE49-F238E27FC236}">
                <a16:creationId xmlns:a16="http://schemas.microsoft.com/office/drawing/2014/main" id="{3C4131CD-C78F-4856-B121-6D7F534DDEB4}"/>
              </a:ext>
            </a:extLst>
          </p:cNvPr>
          <p:cNvSpPr/>
          <p:nvPr/>
        </p:nvSpPr>
        <p:spPr>
          <a:xfrm>
            <a:off x="1328595" y="4078813"/>
            <a:ext cx="72000" cy="72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תמונה 4">
            <a:extLst>
              <a:ext uri="{FF2B5EF4-FFF2-40B4-BE49-F238E27FC236}">
                <a16:creationId xmlns:a16="http://schemas.microsoft.com/office/drawing/2014/main" id="{40698E57-1E82-4D3D-8294-41F58F6EA68E}"/>
              </a:ext>
            </a:extLst>
          </p:cNvPr>
          <p:cNvPicPr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5" y="786337"/>
            <a:ext cx="5985862" cy="1862193"/>
          </a:xfrm>
          <a:prstGeom prst="roundRect">
            <a:avLst>
              <a:gd name="adj" fmla="val 211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580000" algn="bl" rotWithShape="0">
              <a:schemeClr val="dk2"/>
            </a:outerShdw>
          </a:effectLst>
        </p:spPr>
      </p:pic>
      <p:sp>
        <p:nvSpPr>
          <p:cNvPr id="20" name="Google Shape;250;p20">
            <a:extLst>
              <a:ext uri="{FF2B5EF4-FFF2-40B4-BE49-F238E27FC236}">
                <a16:creationId xmlns:a16="http://schemas.microsoft.com/office/drawing/2014/main" id="{DB0B6D72-DC5E-4407-895B-4A436FBF30CC}"/>
              </a:ext>
            </a:extLst>
          </p:cNvPr>
          <p:cNvSpPr txBox="1">
            <a:spLocks/>
          </p:cNvSpPr>
          <p:nvPr/>
        </p:nvSpPr>
        <p:spPr>
          <a:xfrm>
            <a:off x="5176013" y="4283075"/>
            <a:ext cx="1033662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23850" algn="l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○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23850" algn="l" rtl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Arimo"/>
              <a:buChar char="■"/>
              <a:defRPr sz="15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ctr">
              <a:buFont typeface="Arimo"/>
              <a:buNone/>
            </a:pPr>
            <a:r>
              <a:rPr lang="he-IL" sz="1400" dirty="0">
                <a:solidFill>
                  <a:schemeClr val="accent1"/>
                </a:solidFill>
              </a:rPr>
              <a:t>סמסטר ב' בעקרונות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223CB3-A8C2-4FE0-964C-23D83CB5F281}"/>
              </a:ext>
            </a:extLst>
          </p:cNvPr>
          <p:cNvGrpSpPr/>
          <p:nvPr/>
        </p:nvGrpSpPr>
        <p:grpSpPr>
          <a:xfrm>
            <a:off x="899032" y="1851008"/>
            <a:ext cx="7345936" cy="1441483"/>
            <a:chOff x="899032" y="1851008"/>
            <a:chExt cx="7345936" cy="1441483"/>
          </a:xfrm>
        </p:grpSpPr>
        <p:pic>
          <p:nvPicPr>
            <p:cNvPr id="5" name="Picture 4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A20CADD0-3611-4E30-804B-851FA6583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032" y="1851008"/>
              <a:ext cx="7345936" cy="1441483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DEA537B-7BB0-4E74-8A43-6E803E9749DA}"/>
                </a:ext>
              </a:extLst>
            </p:cNvPr>
            <p:cNvSpPr/>
            <p:nvPr/>
          </p:nvSpPr>
          <p:spPr>
            <a:xfrm>
              <a:off x="1062038" y="2197895"/>
              <a:ext cx="80962" cy="2214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919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285938-8F12-4458-B3F0-4F0E49BE5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339129"/>
            <a:ext cx="8064000" cy="31182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חברת                    היא חברת הייטק מובילה</a:t>
            </a:r>
            <a:br>
              <a:rPr lang="en-US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</a:br>
            <a:endParaRPr lang="he-IL" sz="16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אחד מתחומי המומחיות שלה הוא פיתוח</a:t>
            </a:r>
            <a:r>
              <a:rPr lang="en-US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Console Application </a:t>
            </a:r>
            <a:r>
              <a:rPr lang="he-IL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בשפת </a:t>
            </a:r>
            <a:r>
              <a:rPr lang="en-US" sz="1600" b="1" dirty="0">
                <a:solidFill>
                  <a:schemeClr val="accent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C++</a:t>
            </a:r>
            <a:br>
              <a:rPr lang="en-US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</a:br>
            <a:endParaRPr lang="en-US" sz="16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לאחר שהגשתם/ן קורות חיים, עברתם/ן ראיון מקצועי ובעיקר בגלל שסיפרתם/ן שאתם/ן בוגרים ובוגרות של תכנית "מגשימים" – התקבלתם/ן לעבודה!</a:t>
            </a:r>
            <a:br>
              <a:rPr lang="en-US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</a:br>
            <a:endParaRPr lang="he-IL" sz="16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ברוכים הבאים וברוכות הבאות!!!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25ECC0-8837-4397-A188-6BEC4889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ברוכים הבאים </a:t>
            </a:r>
            <a:r>
              <a:rPr lang="he-IL" dirty="0" err="1"/>
              <a:t>ל"</a:t>
            </a:r>
            <a:r>
              <a:rPr lang="he-IL" i="1" dirty="0" err="1"/>
              <a:t>מגשימינט</a:t>
            </a:r>
            <a:r>
              <a:rPr lang="he-IL" dirty="0"/>
              <a:t>"</a:t>
            </a:r>
            <a:endParaRPr lang="en-US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49918967-1813-497F-9E9C-917B34448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897" y="1967113"/>
            <a:ext cx="997943" cy="195825"/>
          </a:xfrm>
          <a:prstGeom prst="rect">
            <a:avLst/>
          </a:prstGeom>
        </p:spPr>
      </p:pic>
      <p:sp>
        <p:nvSpPr>
          <p:cNvPr id="6" name="Google Shape;232;p19">
            <a:extLst>
              <a:ext uri="{FF2B5EF4-FFF2-40B4-BE49-F238E27FC236}">
                <a16:creationId xmlns:a16="http://schemas.microsoft.com/office/drawing/2014/main" id="{A957AAA3-8B37-47D3-9611-9B087DE970F1}"/>
              </a:ext>
            </a:extLst>
          </p:cNvPr>
          <p:cNvSpPr txBox="1">
            <a:spLocks/>
          </p:cNvSpPr>
          <p:nvPr/>
        </p:nvSpPr>
        <p:spPr>
          <a:xfrm>
            <a:off x="8366877" y="634620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200" dirty="0">
                <a:solidFill>
                  <a:schemeClr val="accent1"/>
                </a:solidFill>
              </a:rPr>
              <a:t>חשוב!</a:t>
            </a:r>
          </a:p>
        </p:txBody>
      </p:sp>
      <p:grpSp>
        <p:nvGrpSpPr>
          <p:cNvPr id="7" name="גרפיקה 342">
            <a:extLst>
              <a:ext uri="{FF2B5EF4-FFF2-40B4-BE49-F238E27FC236}">
                <a16:creationId xmlns:a16="http://schemas.microsoft.com/office/drawing/2014/main" id="{5F99CDC8-E766-49F8-AB9A-D4BAA2D54ABC}"/>
              </a:ext>
            </a:extLst>
          </p:cNvPr>
          <p:cNvGrpSpPr/>
          <p:nvPr/>
        </p:nvGrpSpPr>
        <p:grpSpPr>
          <a:xfrm>
            <a:off x="8379797" y="79540"/>
            <a:ext cx="687649" cy="639170"/>
            <a:chOff x="1671636" y="2187978"/>
            <a:chExt cx="687649" cy="639170"/>
          </a:xfrm>
        </p:grpSpPr>
        <p:sp>
          <p:nvSpPr>
            <p:cNvPr id="8" name="גרפיקה 342">
              <a:extLst>
                <a:ext uri="{FF2B5EF4-FFF2-40B4-BE49-F238E27FC236}">
                  <a16:creationId xmlns:a16="http://schemas.microsoft.com/office/drawing/2014/main" id="{748FDF05-8A08-4B03-828D-2098041C4D9A}"/>
                </a:ext>
              </a:extLst>
            </p:cNvPr>
            <p:cNvSpPr/>
            <p:nvPr/>
          </p:nvSpPr>
          <p:spPr>
            <a:xfrm>
              <a:off x="1949728" y="2727978"/>
              <a:ext cx="190222" cy="99170"/>
            </a:xfrm>
            <a:custGeom>
              <a:avLst/>
              <a:gdLst>
                <a:gd name="connsiteX0" fmla="*/ 190174 w 190222"/>
                <a:gd name="connsiteY0" fmla="*/ 0 h 99170"/>
                <a:gd name="connsiteX1" fmla="*/ 104087 w 190222"/>
                <a:gd name="connsiteY1" fmla="*/ 98609 h 99170"/>
                <a:gd name="connsiteX2" fmla="*/ 0 w 190222"/>
                <a:gd name="connsiteY2" fmla="*/ 19565 h 9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22" h="99170">
                  <a:moveTo>
                    <a:pt x="190174" y="0"/>
                  </a:moveTo>
                  <a:cubicBezTo>
                    <a:pt x="191739" y="50087"/>
                    <a:pt x="154957" y="93913"/>
                    <a:pt x="104087" y="98609"/>
                  </a:cubicBezTo>
                  <a:cubicBezTo>
                    <a:pt x="53217" y="104087"/>
                    <a:pt x="7826" y="68869"/>
                    <a:pt x="0" y="19565"/>
                  </a:cubicBezTo>
                </a:path>
              </a:pathLst>
            </a:custGeom>
            <a:solidFill>
              <a:schemeClr val="accent2"/>
            </a:solidFill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9" name="גרפיקה 342">
              <a:extLst>
                <a:ext uri="{FF2B5EF4-FFF2-40B4-BE49-F238E27FC236}">
                  <a16:creationId xmlns:a16="http://schemas.microsoft.com/office/drawing/2014/main" id="{A5377D78-79FB-42DF-9B34-E99C7E028CEF}"/>
                </a:ext>
              </a:extLst>
            </p:cNvPr>
            <p:cNvSpPr/>
            <p:nvPr/>
          </p:nvSpPr>
          <p:spPr>
            <a:xfrm>
              <a:off x="1671636" y="2238065"/>
              <a:ext cx="76178" cy="279391"/>
            </a:xfrm>
            <a:custGeom>
              <a:avLst/>
              <a:gdLst>
                <a:gd name="connsiteX0" fmla="*/ 22179 w 76178"/>
                <a:gd name="connsiteY0" fmla="*/ 279391 h 279391"/>
                <a:gd name="connsiteX1" fmla="*/ 1831 w 76178"/>
                <a:gd name="connsiteY1" fmla="*/ 210522 h 279391"/>
                <a:gd name="connsiteX2" fmla="*/ 4961 w 76178"/>
                <a:gd name="connsiteY2" fmla="*/ 132261 h 279391"/>
                <a:gd name="connsiteX3" fmla="*/ 30787 w 76178"/>
                <a:gd name="connsiteY3" fmla="*/ 58696 h 279391"/>
                <a:gd name="connsiteX4" fmla="*/ 74614 w 76178"/>
                <a:gd name="connsiteY4" fmla="*/ 1565 h 279391"/>
                <a:gd name="connsiteX5" fmla="*/ 76179 w 76178"/>
                <a:gd name="connsiteY5" fmla="*/ 0 h 27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178" h="279391">
                  <a:moveTo>
                    <a:pt x="22179" y="279391"/>
                  </a:moveTo>
                  <a:cubicBezTo>
                    <a:pt x="12005" y="259043"/>
                    <a:pt x="4961" y="235565"/>
                    <a:pt x="1831" y="210522"/>
                  </a:cubicBezTo>
                  <a:cubicBezTo>
                    <a:pt x="-1299" y="185478"/>
                    <a:pt x="-517" y="158869"/>
                    <a:pt x="4961" y="132261"/>
                  </a:cubicBezTo>
                  <a:cubicBezTo>
                    <a:pt x="9657" y="105652"/>
                    <a:pt x="18266" y="81391"/>
                    <a:pt x="30787" y="58696"/>
                  </a:cubicBezTo>
                  <a:cubicBezTo>
                    <a:pt x="42527" y="36000"/>
                    <a:pt x="57396" y="17217"/>
                    <a:pt x="74614" y="1565"/>
                  </a:cubicBezTo>
                  <a:cubicBezTo>
                    <a:pt x="75396" y="783"/>
                    <a:pt x="76179" y="783"/>
                    <a:pt x="76179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0" name="גרפיקה 342">
              <a:extLst>
                <a:ext uri="{FF2B5EF4-FFF2-40B4-BE49-F238E27FC236}">
                  <a16:creationId xmlns:a16="http://schemas.microsoft.com/office/drawing/2014/main" id="{A4E62405-1044-4ED8-B994-CB41CF199E93}"/>
                </a:ext>
              </a:extLst>
            </p:cNvPr>
            <p:cNvSpPr/>
            <p:nvPr/>
          </p:nvSpPr>
          <p:spPr>
            <a:xfrm>
              <a:off x="1742276" y="2299109"/>
              <a:ext cx="47017" cy="174521"/>
            </a:xfrm>
            <a:custGeom>
              <a:avLst/>
              <a:gdLst>
                <a:gd name="connsiteX0" fmla="*/ 11017 w 47017"/>
                <a:gd name="connsiteY0" fmla="*/ 174522 h 174521"/>
                <a:gd name="connsiteX1" fmla="*/ 3191 w 47017"/>
                <a:gd name="connsiteY1" fmla="*/ 84522 h 174521"/>
                <a:gd name="connsiteX2" fmla="*/ 43887 w 47017"/>
                <a:gd name="connsiteY2" fmla="*/ 3130 h 174521"/>
                <a:gd name="connsiteX3" fmla="*/ 47017 w 47017"/>
                <a:gd name="connsiteY3" fmla="*/ 0 h 17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17" h="174521">
                  <a:moveTo>
                    <a:pt x="11017" y="174522"/>
                  </a:moveTo>
                  <a:cubicBezTo>
                    <a:pt x="61" y="148696"/>
                    <a:pt x="-3070" y="116609"/>
                    <a:pt x="3191" y="84522"/>
                  </a:cubicBezTo>
                  <a:cubicBezTo>
                    <a:pt x="9452" y="52435"/>
                    <a:pt x="23539" y="23478"/>
                    <a:pt x="43887" y="3130"/>
                  </a:cubicBezTo>
                  <a:cubicBezTo>
                    <a:pt x="44669" y="2348"/>
                    <a:pt x="46234" y="1565"/>
                    <a:pt x="47017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1" name="גרפיקה 342">
              <a:extLst>
                <a:ext uri="{FF2B5EF4-FFF2-40B4-BE49-F238E27FC236}">
                  <a16:creationId xmlns:a16="http://schemas.microsoft.com/office/drawing/2014/main" id="{5BBF8767-6FA7-44B5-8B05-288AEB36EC3C}"/>
                </a:ext>
              </a:extLst>
            </p:cNvPr>
            <p:cNvSpPr/>
            <p:nvPr/>
          </p:nvSpPr>
          <p:spPr>
            <a:xfrm>
              <a:off x="2242423" y="2187978"/>
              <a:ext cx="116862" cy="262173"/>
            </a:xfrm>
            <a:custGeom>
              <a:avLst/>
              <a:gdLst>
                <a:gd name="connsiteX0" fmla="*/ 110348 w 116862"/>
                <a:gd name="connsiteY0" fmla="*/ 262174 h 262173"/>
                <a:gd name="connsiteX1" fmla="*/ 115826 w 116862"/>
                <a:gd name="connsiteY1" fmla="*/ 190956 h 262173"/>
                <a:gd name="connsiteX2" fmla="*/ 97043 w 116862"/>
                <a:gd name="connsiteY2" fmla="*/ 115043 h 262173"/>
                <a:gd name="connsiteX3" fmla="*/ 57130 w 116862"/>
                <a:gd name="connsiteY3" fmla="*/ 48522 h 262173"/>
                <a:gd name="connsiteX4" fmla="*/ 2348 w 116862"/>
                <a:gd name="connsiteY4" fmla="*/ 1565 h 262173"/>
                <a:gd name="connsiteX5" fmla="*/ 0 w 116862"/>
                <a:gd name="connsiteY5" fmla="*/ 0 h 26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862" h="262173">
                  <a:moveTo>
                    <a:pt x="110348" y="262174"/>
                  </a:moveTo>
                  <a:cubicBezTo>
                    <a:pt x="116609" y="240261"/>
                    <a:pt x="118174" y="216000"/>
                    <a:pt x="115826" y="190956"/>
                  </a:cubicBezTo>
                  <a:cubicBezTo>
                    <a:pt x="113478" y="165130"/>
                    <a:pt x="107217" y="140087"/>
                    <a:pt x="97043" y="115043"/>
                  </a:cubicBezTo>
                  <a:cubicBezTo>
                    <a:pt x="86870" y="90000"/>
                    <a:pt x="73565" y="68087"/>
                    <a:pt x="57130" y="48522"/>
                  </a:cubicBezTo>
                  <a:cubicBezTo>
                    <a:pt x="40696" y="28957"/>
                    <a:pt x="22696" y="13304"/>
                    <a:pt x="2348" y="1565"/>
                  </a:cubicBezTo>
                  <a:cubicBezTo>
                    <a:pt x="1565" y="783"/>
                    <a:pt x="783" y="783"/>
                    <a:pt x="0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2" name="גרפיקה 342">
              <a:extLst>
                <a:ext uri="{FF2B5EF4-FFF2-40B4-BE49-F238E27FC236}">
                  <a16:creationId xmlns:a16="http://schemas.microsoft.com/office/drawing/2014/main" id="{F3ED6BD4-B698-4E74-AFA4-B2B6E2F20C7D}"/>
                </a:ext>
              </a:extLst>
            </p:cNvPr>
            <p:cNvSpPr/>
            <p:nvPr/>
          </p:nvSpPr>
          <p:spPr>
            <a:xfrm>
              <a:off x="2214250" y="2255283"/>
              <a:ext cx="73783" cy="163565"/>
            </a:xfrm>
            <a:custGeom>
              <a:avLst/>
              <a:gdLst>
                <a:gd name="connsiteX0" fmla="*/ 71217 w 73783"/>
                <a:gd name="connsiteY0" fmla="*/ 163565 h 163565"/>
                <a:gd name="connsiteX1" fmla="*/ 60261 w 73783"/>
                <a:gd name="connsiteY1" fmla="*/ 73565 h 163565"/>
                <a:gd name="connsiteX2" fmla="*/ 3913 w 73783"/>
                <a:gd name="connsiteY2" fmla="*/ 2348 h 163565"/>
                <a:gd name="connsiteX3" fmla="*/ 0 w 73783"/>
                <a:gd name="connsiteY3" fmla="*/ 0 h 16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783" h="163565">
                  <a:moveTo>
                    <a:pt x="71217" y="163565"/>
                  </a:moveTo>
                  <a:cubicBezTo>
                    <a:pt x="76696" y="136174"/>
                    <a:pt x="73565" y="104087"/>
                    <a:pt x="60261" y="73565"/>
                  </a:cubicBezTo>
                  <a:cubicBezTo>
                    <a:pt x="47739" y="43043"/>
                    <a:pt x="27391" y="18000"/>
                    <a:pt x="3913" y="2348"/>
                  </a:cubicBezTo>
                  <a:cubicBezTo>
                    <a:pt x="3130" y="1565"/>
                    <a:pt x="1565" y="783"/>
                    <a:pt x="0" y="0"/>
                  </a:cubicBezTo>
                </a:path>
              </a:pathLst>
            </a:custGeom>
            <a:noFill/>
            <a:ln w="31060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L"/>
            </a:p>
          </p:txBody>
        </p:sp>
        <p:grpSp>
          <p:nvGrpSpPr>
            <p:cNvPr id="13" name="גרפיקה 342">
              <a:extLst>
                <a:ext uri="{FF2B5EF4-FFF2-40B4-BE49-F238E27FC236}">
                  <a16:creationId xmlns:a16="http://schemas.microsoft.com/office/drawing/2014/main" id="{A5D79075-A2DE-484B-A696-314B4DC44BCA}"/>
                </a:ext>
              </a:extLst>
            </p:cNvPr>
            <p:cNvGrpSpPr/>
            <p:nvPr/>
          </p:nvGrpSpPr>
          <p:grpSpPr>
            <a:xfrm>
              <a:off x="1765741" y="2205978"/>
              <a:ext cx="551589" cy="570521"/>
              <a:chOff x="1765741" y="2205978"/>
              <a:chExt cx="551589" cy="570521"/>
            </a:xfrm>
          </p:grpSpPr>
          <p:sp>
            <p:nvSpPr>
              <p:cNvPr id="14" name="גרפיקה 342">
                <a:extLst>
                  <a:ext uri="{FF2B5EF4-FFF2-40B4-BE49-F238E27FC236}">
                    <a16:creationId xmlns:a16="http://schemas.microsoft.com/office/drawing/2014/main" id="{5D52B461-BC8E-48D9-9A12-8A98C11F74A4}"/>
                  </a:ext>
                </a:extLst>
              </p:cNvPr>
              <p:cNvSpPr/>
              <p:nvPr/>
            </p:nvSpPr>
            <p:spPr>
              <a:xfrm>
                <a:off x="1781467" y="2221631"/>
                <a:ext cx="520708" cy="539999"/>
              </a:xfrm>
              <a:custGeom>
                <a:avLst/>
                <a:gdLst>
                  <a:gd name="connsiteX0" fmla="*/ 31304 w 520708"/>
                  <a:gd name="connsiteY0" fmla="*/ 540000 h 539999"/>
                  <a:gd name="connsiteX1" fmla="*/ 10174 w 520708"/>
                  <a:gd name="connsiteY1" fmla="*/ 531391 h 539999"/>
                  <a:gd name="connsiteX2" fmla="*/ 0 w 520708"/>
                  <a:gd name="connsiteY2" fmla="*/ 507130 h 539999"/>
                  <a:gd name="connsiteX3" fmla="*/ 33652 w 520708"/>
                  <a:gd name="connsiteY3" fmla="*/ 414000 h 539999"/>
                  <a:gd name="connsiteX4" fmla="*/ 45391 w 520708"/>
                  <a:gd name="connsiteY4" fmla="*/ 315391 h 539999"/>
                  <a:gd name="connsiteX5" fmla="*/ 43826 w 520708"/>
                  <a:gd name="connsiteY5" fmla="*/ 298956 h 539999"/>
                  <a:gd name="connsiteX6" fmla="*/ 43043 w 520708"/>
                  <a:gd name="connsiteY6" fmla="*/ 292695 h 539999"/>
                  <a:gd name="connsiteX7" fmla="*/ 46957 w 520708"/>
                  <a:gd name="connsiteY7" fmla="*/ 186261 h 539999"/>
                  <a:gd name="connsiteX8" fmla="*/ 136957 w 520708"/>
                  <a:gd name="connsiteY8" fmla="*/ 72783 h 539999"/>
                  <a:gd name="connsiteX9" fmla="*/ 154174 w 520708"/>
                  <a:gd name="connsiteY9" fmla="*/ 29739 h 539999"/>
                  <a:gd name="connsiteX10" fmla="*/ 209739 w 520708"/>
                  <a:gd name="connsiteY10" fmla="*/ 783 h 539999"/>
                  <a:gd name="connsiteX11" fmla="*/ 219913 w 520708"/>
                  <a:gd name="connsiteY11" fmla="*/ 0 h 539999"/>
                  <a:gd name="connsiteX12" fmla="*/ 270000 w 520708"/>
                  <a:gd name="connsiteY12" fmla="*/ 17217 h 539999"/>
                  <a:gd name="connsiteX13" fmla="*/ 295826 w 520708"/>
                  <a:gd name="connsiteY13" fmla="*/ 56348 h 539999"/>
                  <a:gd name="connsiteX14" fmla="*/ 406957 w 520708"/>
                  <a:gd name="connsiteY14" fmla="*/ 149478 h 539999"/>
                  <a:gd name="connsiteX15" fmla="*/ 432783 w 520708"/>
                  <a:gd name="connsiteY15" fmla="*/ 252000 h 539999"/>
                  <a:gd name="connsiteX16" fmla="*/ 433565 w 520708"/>
                  <a:gd name="connsiteY16" fmla="*/ 259043 h 539999"/>
                  <a:gd name="connsiteX17" fmla="*/ 435913 w 520708"/>
                  <a:gd name="connsiteY17" fmla="*/ 275478 h 539999"/>
                  <a:gd name="connsiteX18" fmla="*/ 468000 w 520708"/>
                  <a:gd name="connsiteY18" fmla="*/ 369391 h 539999"/>
                  <a:gd name="connsiteX19" fmla="*/ 519652 w 520708"/>
                  <a:gd name="connsiteY19" fmla="*/ 453913 h 539999"/>
                  <a:gd name="connsiteX20" fmla="*/ 514957 w 520708"/>
                  <a:gd name="connsiteY20" fmla="*/ 478956 h 539999"/>
                  <a:gd name="connsiteX21" fmla="*/ 492261 w 520708"/>
                  <a:gd name="connsiteY21" fmla="*/ 492261 h 539999"/>
                  <a:gd name="connsiteX22" fmla="*/ 34435 w 520708"/>
                  <a:gd name="connsiteY22" fmla="*/ 539217 h 539999"/>
                  <a:gd name="connsiteX23" fmla="*/ 31304 w 520708"/>
                  <a:gd name="connsiteY23" fmla="*/ 540000 h 53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20708" h="539999">
                    <a:moveTo>
                      <a:pt x="31304" y="540000"/>
                    </a:moveTo>
                    <a:cubicBezTo>
                      <a:pt x="23478" y="540000"/>
                      <a:pt x="15652" y="536869"/>
                      <a:pt x="10174" y="531391"/>
                    </a:cubicBezTo>
                    <a:cubicBezTo>
                      <a:pt x="3913" y="525130"/>
                      <a:pt x="0" y="516521"/>
                      <a:pt x="0" y="507130"/>
                    </a:cubicBezTo>
                    <a:cubicBezTo>
                      <a:pt x="783" y="488347"/>
                      <a:pt x="6261" y="450782"/>
                      <a:pt x="33652" y="414000"/>
                    </a:cubicBezTo>
                    <a:cubicBezTo>
                      <a:pt x="52435" y="388956"/>
                      <a:pt x="48522" y="351391"/>
                      <a:pt x="45391" y="315391"/>
                    </a:cubicBezTo>
                    <a:cubicBezTo>
                      <a:pt x="44609" y="309913"/>
                      <a:pt x="44609" y="304435"/>
                      <a:pt x="43826" y="298956"/>
                    </a:cubicBezTo>
                    <a:cubicBezTo>
                      <a:pt x="43826" y="297391"/>
                      <a:pt x="43826" y="295043"/>
                      <a:pt x="43043" y="292695"/>
                    </a:cubicBezTo>
                    <a:cubicBezTo>
                      <a:pt x="40696" y="272348"/>
                      <a:pt x="36000" y="230869"/>
                      <a:pt x="46957" y="186261"/>
                    </a:cubicBezTo>
                    <a:cubicBezTo>
                      <a:pt x="60261" y="135391"/>
                      <a:pt x="90000" y="97826"/>
                      <a:pt x="136957" y="72783"/>
                    </a:cubicBezTo>
                    <a:cubicBezTo>
                      <a:pt x="138522" y="59478"/>
                      <a:pt x="143217" y="43826"/>
                      <a:pt x="154174" y="29739"/>
                    </a:cubicBezTo>
                    <a:cubicBezTo>
                      <a:pt x="167478" y="13304"/>
                      <a:pt x="186261" y="3130"/>
                      <a:pt x="209739" y="783"/>
                    </a:cubicBezTo>
                    <a:cubicBezTo>
                      <a:pt x="212870" y="783"/>
                      <a:pt x="216783" y="0"/>
                      <a:pt x="219913" y="0"/>
                    </a:cubicBezTo>
                    <a:cubicBezTo>
                      <a:pt x="239478" y="0"/>
                      <a:pt x="255913" y="6261"/>
                      <a:pt x="270000" y="17217"/>
                    </a:cubicBezTo>
                    <a:cubicBezTo>
                      <a:pt x="284087" y="28957"/>
                      <a:pt x="291913" y="43826"/>
                      <a:pt x="295826" y="56348"/>
                    </a:cubicBezTo>
                    <a:cubicBezTo>
                      <a:pt x="345913" y="71217"/>
                      <a:pt x="383478" y="102522"/>
                      <a:pt x="406957" y="149478"/>
                    </a:cubicBezTo>
                    <a:cubicBezTo>
                      <a:pt x="427304" y="190174"/>
                      <a:pt x="431217" y="231652"/>
                      <a:pt x="432783" y="252000"/>
                    </a:cubicBezTo>
                    <a:cubicBezTo>
                      <a:pt x="432783" y="255130"/>
                      <a:pt x="433565" y="257478"/>
                      <a:pt x="433565" y="259043"/>
                    </a:cubicBezTo>
                    <a:cubicBezTo>
                      <a:pt x="434348" y="264522"/>
                      <a:pt x="435130" y="270000"/>
                      <a:pt x="435913" y="275478"/>
                    </a:cubicBezTo>
                    <a:cubicBezTo>
                      <a:pt x="440609" y="313043"/>
                      <a:pt x="444522" y="349043"/>
                      <a:pt x="468000" y="369391"/>
                    </a:cubicBezTo>
                    <a:cubicBezTo>
                      <a:pt x="502435" y="399913"/>
                      <a:pt x="514957" y="435913"/>
                      <a:pt x="519652" y="453913"/>
                    </a:cubicBezTo>
                    <a:cubicBezTo>
                      <a:pt x="522000" y="462521"/>
                      <a:pt x="520435" y="471913"/>
                      <a:pt x="514957" y="478956"/>
                    </a:cubicBezTo>
                    <a:cubicBezTo>
                      <a:pt x="509478" y="486000"/>
                      <a:pt x="501652" y="491478"/>
                      <a:pt x="492261" y="492261"/>
                    </a:cubicBezTo>
                    <a:lnTo>
                      <a:pt x="34435" y="539217"/>
                    </a:lnTo>
                    <a:cubicBezTo>
                      <a:pt x="33652" y="540000"/>
                      <a:pt x="32870" y="540000"/>
                      <a:pt x="31304" y="540000"/>
                    </a:cubicBezTo>
                    <a:close/>
                  </a:path>
                </a:pathLst>
              </a:custGeom>
              <a:solidFill>
                <a:schemeClr val="bg1"/>
              </a:solidFill>
              <a:ln w="7765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5" name="גרפיקה 342">
                <a:extLst>
                  <a:ext uri="{FF2B5EF4-FFF2-40B4-BE49-F238E27FC236}">
                    <a16:creationId xmlns:a16="http://schemas.microsoft.com/office/drawing/2014/main" id="{24CEB722-8668-41F8-A7D1-C64E60894B9B}"/>
                  </a:ext>
                </a:extLst>
              </p:cNvPr>
              <p:cNvSpPr/>
              <p:nvPr/>
            </p:nvSpPr>
            <p:spPr>
              <a:xfrm>
                <a:off x="1765741" y="2205978"/>
                <a:ext cx="551589" cy="570521"/>
              </a:xfrm>
              <a:custGeom>
                <a:avLst/>
                <a:gdLst>
                  <a:gd name="connsiteX0" fmla="*/ 236422 w 551589"/>
                  <a:gd name="connsiteY0" fmla="*/ 31304 h 570521"/>
                  <a:gd name="connsiteX1" fmla="*/ 276335 w 551589"/>
                  <a:gd name="connsiteY1" fmla="*/ 45391 h 570521"/>
                  <a:gd name="connsiteX2" fmla="*/ 299813 w 551589"/>
                  <a:gd name="connsiteY2" fmla="*/ 85304 h 570521"/>
                  <a:gd name="connsiteX3" fmla="*/ 409378 w 551589"/>
                  <a:gd name="connsiteY3" fmla="*/ 172174 h 570521"/>
                  <a:gd name="connsiteX4" fmla="*/ 433639 w 551589"/>
                  <a:gd name="connsiteY4" fmla="*/ 269217 h 570521"/>
                  <a:gd name="connsiteX5" fmla="*/ 434422 w 551589"/>
                  <a:gd name="connsiteY5" fmla="*/ 276261 h 570521"/>
                  <a:gd name="connsiteX6" fmla="*/ 436769 w 551589"/>
                  <a:gd name="connsiteY6" fmla="*/ 292695 h 570521"/>
                  <a:gd name="connsiteX7" fmla="*/ 473552 w 551589"/>
                  <a:gd name="connsiteY7" fmla="*/ 396782 h 570521"/>
                  <a:gd name="connsiteX8" fmla="*/ 520509 w 551589"/>
                  <a:gd name="connsiteY8" fmla="*/ 473478 h 570521"/>
                  <a:gd name="connsiteX9" fmla="*/ 518161 w 551589"/>
                  <a:gd name="connsiteY9" fmla="*/ 486000 h 570521"/>
                  <a:gd name="connsiteX10" fmla="*/ 507204 w 551589"/>
                  <a:gd name="connsiteY10" fmla="*/ 492261 h 570521"/>
                  <a:gd name="connsiteX11" fmla="*/ 49378 w 551589"/>
                  <a:gd name="connsiteY11" fmla="*/ 539217 h 570521"/>
                  <a:gd name="connsiteX12" fmla="*/ 47813 w 551589"/>
                  <a:gd name="connsiteY12" fmla="*/ 539217 h 570521"/>
                  <a:gd name="connsiteX13" fmla="*/ 36856 w 551589"/>
                  <a:gd name="connsiteY13" fmla="*/ 535304 h 570521"/>
                  <a:gd name="connsiteX14" fmla="*/ 31378 w 551589"/>
                  <a:gd name="connsiteY14" fmla="*/ 523565 h 570521"/>
                  <a:gd name="connsiteX15" fmla="*/ 61900 w 551589"/>
                  <a:gd name="connsiteY15" fmla="*/ 439043 h 570521"/>
                  <a:gd name="connsiteX16" fmla="*/ 76769 w 551589"/>
                  <a:gd name="connsiteY16" fmla="*/ 329478 h 570521"/>
                  <a:gd name="connsiteX17" fmla="*/ 75204 w 551589"/>
                  <a:gd name="connsiteY17" fmla="*/ 313043 h 570521"/>
                  <a:gd name="connsiteX18" fmla="*/ 74422 w 551589"/>
                  <a:gd name="connsiteY18" fmla="*/ 306000 h 570521"/>
                  <a:gd name="connsiteX19" fmla="*/ 78335 w 551589"/>
                  <a:gd name="connsiteY19" fmla="*/ 205826 h 570521"/>
                  <a:gd name="connsiteX20" fmla="*/ 167552 w 551589"/>
                  <a:gd name="connsiteY20" fmla="*/ 98609 h 570521"/>
                  <a:gd name="connsiteX21" fmla="*/ 182422 w 551589"/>
                  <a:gd name="connsiteY21" fmla="*/ 54783 h 570521"/>
                  <a:gd name="connsiteX22" fmla="*/ 227813 w 551589"/>
                  <a:gd name="connsiteY22" fmla="*/ 32087 h 570521"/>
                  <a:gd name="connsiteX23" fmla="*/ 236422 w 551589"/>
                  <a:gd name="connsiteY23" fmla="*/ 31304 h 570521"/>
                  <a:gd name="connsiteX24" fmla="*/ 236422 w 551589"/>
                  <a:gd name="connsiteY24" fmla="*/ 0 h 570521"/>
                  <a:gd name="connsiteX25" fmla="*/ 224682 w 551589"/>
                  <a:gd name="connsiteY25" fmla="*/ 783 h 570521"/>
                  <a:gd name="connsiteX26" fmla="*/ 158161 w 551589"/>
                  <a:gd name="connsiteY26" fmla="*/ 35217 h 570521"/>
                  <a:gd name="connsiteX27" fmla="*/ 138596 w 551589"/>
                  <a:gd name="connsiteY27" fmla="*/ 78261 h 570521"/>
                  <a:gd name="connsiteX28" fmla="*/ 47813 w 551589"/>
                  <a:gd name="connsiteY28" fmla="*/ 198000 h 570521"/>
                  <a:gd name="connsiteX29" fmla="*/ 43117 w 551589"/>
                  <a:gd name="connsiteY29" fmla="*/ 309130 h 570521"/>
                  <a:gd name="connsiteX30" fmla="*/ 43117 w 551589"/>
                  <a:gd name="connsiteY30" fmla="*/ 309913 h 570521"/>
                  <a:gd name="connsiteX31" fmla="*/ 43900 w 551589"/>
                  <a:gd name="connsiteY31" fmla="*/ 315391 h 570521"/>
                  <a:gd name="connsiteX32" fmla="*/ 45465 w 551589"/>
                  <a:gd name="connsiteY32" fmla="*/ 332608 h 570521"/>
                  <a:gd name="connsiteX33" fmla="*/ 36856 w 551589"/>
                  <a:gd name="connsiteY33" fmla="*/ 420261 h 570521"/>
                  <a:gd name="connsiteX34" fmla="*/ 74 w 551589"/>
                  <a:gd name="connsiteY34" fmla="*/ 522000 h 570521"/>
                  <a:gd name="connsiteX35" fmla="*/ 14943 w 551589"/>
                  <a:gd name="connsiteY35" fmla="*/ 558000 h 570521"/>
                  <a:gd name="connsiteX36" fmla="*/ 47030 w 551589"/>
                  <a:gd name="connsiteY36" fmla="*/ 570521 h 570521"/>
                  <a:gd name="connsiteX37" fmla="*/ 51726 w 551589"/>
                  <a:gd name="connsiteY37" fmla="*/ 570521 h 570521"/>
                  <a:gd name="connsiteX38" fmla="*/ 509552 w 551589"/>
                  <a:gd name="connsiteY38" fmla="*/ 523565 h 570521"/>
                  <a:gd name="connsiteX39" fmla="*/ 543204 w 551589"/>
                  <a:gd name="connsiteY39" fmla="*/ 504000 h 570521"/>
                  <a:gd name="connsiteX40" fmla="*/ 550248 w 551589"/>
                  <a:gd name="connsiteY40" fmla="*/ 465652 h 570521"/>
                  <a:gd name="connsiteX41" fmla="*/ 493900 w 551589"/>
                  <a:gd name="connsiteY41" fmla="*/ 373304 h 570521"/>
                  <a:gd name="connsiteX42" fmla="*/ 467291 w 551589"/>
                  <a:gd name="connsiteY42" fmla="*/ 288782 h 570521"/>
                  <a:gd name="connsiteX43" fmla="*/ 464943 w 551589"/>
                  <a:gd name="connsiteY43" fmla="*/ 272348 h 570521"/>
                  <a:gd name="connsiteX44" fmla="*/ 464161 w 551589"/>
                  <a:gd name="connsiteY44" fmla="*/ 266869 h 570521"/>
                  <a:gd name="connsiteX45" fmla="*/ 464161 w 551589"/>
                  <a:gd name="connsiteY45" fmla="*/ 266087 h 570521"/>
                  <a:gd name="connsiteX46" fmla="*/ 436769 w 551589"/>
                  <a:gd name="connsiteY46" fmla="*/ 158087 h 570521"/>
                  <a:gd name="connsiteX47" fmla="*/ 324074 w 551589"/>
                  <a:gd name="connsiteY47" fmla="*/ 59478 h 570521"/>
                  <a:gd name="connsiteX48" fmla="*/ 295900 w 551589"/>
                  <a:gd name="connsiteY48" fmla="*/ 21130 h 570521"/>
                  <a:gd name="connsiteX49" fmla="*/ 236422 w 551589"/>
                  <a:gd name="connsiteY49" fmla="*/ 0 h 570521"/>
                  <a:gd name="connsiteX50" fmla="*/ 236422 w 551589"/>
                  <a:gd name="connsiteY50" fmla="*/ 0 h 570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51589" h="570521">
                    <a:moveTo>
                      <a:pt x="236422" y="31304"/>
                    </a:moveTo>
                    <a:cubicBezTo>
                      <a:pt x="252074" y="31304"/>
                      <a:pt x="265378" y="36000"/>
                      <a:pt x="276335" y="45391"/>
                    </a:cubicBezTo>
                    <a:cubicBezTo>
                      <a:pt x="290422" y="57130"/>
                      <a:pt x="296682" y="73565"/>
                      <a:pt x="299813" y="85304"/>
                    </a:cubicBezTo>
                    <a:cubicBezTo>
                      <a:pt x="349900" y="97826"/>
                      <a:pt x="386682" y="127565"/>
                      <a:pt x="409378" y="172174"/>
                    </a:cubicBezTo>
                    <a:cubicBezTo>
                      <a:pt x="428161" y="210522"/>
                      <a:pt x="432074" y="250435"/>
                      <a:pt x="433639" y="269217"/>
                    </a:cubicBezTo>
                    <a:cubicBezTo>
                      <a:pt x="433639" y="272348"/>
                      <a:pt x="434422" y="274695"/>
                      <a:pt x="434422" y="276261"/>
                    </a:cubicBezTo>
                    <a:cubicBezTo>
                      <a:pt x="435204" y="281739"/>
                      <a:pt x="435987" y="287217"/>
                      <a:pt x="436769" y="292695"/>
                    </a:cubicBezTo>
                    <a:cubicBezTo>
                      <a:pt x="441465" y="331826"/>
                      <a:pt x="446161" y="371739"/>
                      <a:pt x="473552" y="396782"/>
                    </a:cubicBezTo>
                    <a:cubicBezTo>
                      <a:pt x="504856" y="424956"/>
                      <a:pt x="516596" y="457043"/>
                      <a:pt x="520509" y="473478"/>
                    </a:cubicBezTo>
                    <a:cubicBezTo>
                      <a:pt x="521291" y="478174"/>
                      <a:pt x="520509" y="482087"/>
                      <a:pt x="518161" y="486000"/>
                    </a:cubicBezTo>
                    <a:cubicBezTo>
                      <a:pt x="515813" y="489913"/>
                      <a:pt x="511900" y="492261"/>
                      <a:pt x="507204" y="492261"/>
                    </a:cubicBezTo>
                    <a:lnTo>
                      <a:pt x="49378" y="539217"/>
                    </a:lnTo>
                    <a:cubicBezTo>
                      <a:pt x="48596" y="539217"/>
                      <a:pt x="48596" y="539217"/>
                      <a:pt x="47813" y="539217"/>
                    </a:cubicBezTo>
                    <a:cubicBezTo>
                      <a:pt x="43900" y="539217"/>
                      <a:pt x="39987" y="537652"/>
                      <a:pt x="36856" y="535304"/>
                    </a:cubicBezTo>
                    <a:cubicBezTo>
                      <a:pt x="33726" y="532174"/>
                      <a:pt x="31378" y="528261"/>
                      <a:pt x="31378" y="523565"/>
                    </a:cubicBezTo>
                    <a:cubicBezTo>
                      <a:pt x="32161" y="506348"/>
                      <a:pt x="36856" y="472695"/>
                      <a:pt x="61900" y="439043"/>
                    </a:cubicBezTo>
                    <a:cubicBezTo>
                      <a:pt x="83813" y="409304"/>
                      <a:pt x="80682" y="368608"/>
                      <a:pt x="76769" y="329478"/>
                    </a:cubicBezTo>
                    <a:cubicBezTo>
                      <a:pt x="75987" y="324000"/>
                      <a:pt x="75987" y="318522"/>
                      <a:pt x="75204" y="313043"/>
                    </a:cubicBezTo>
                    <a:cubicBezTo>
                      <a:pt x="75204" y="311478"/>
                      <a:pt x="74422" y="308348"/>
                      <a:pt x="74422" y="306000"/>
                    </a:cubicBezTo>
                    <a:cubicBezTo>
                      <a:pt x="72074" y="287217"/>
                      <a:pt x="67378" y="247304"/>
                      <a:pt x="78335" y="205826"/>
                    </a:cubicBezTo>
                    <a:cubicBezTo>
                      <a:pt x="90856" y="157304"/>
                      <a:pt x="121378" y="120522"/>
                      <a:pt x="167552" y="98609"/>
                    </a:cubicBezTo>
                    <a:cubicBezTo>
                      <a:pt x="168335" y="86870"/>
                      <a:pt x="170682" y="69652"/>
                      <a:pt x="182422" y="54783"/>
                    </a:cubicBezTo>
                    <a:cubicBezTo>
                      <a:pt x="192595" y="41478"/>
                      <a:pt x="208248" y="33652"/>
                      <a:pt x="227813" y="32087"/>
                    </a:cubicBezTo>
                    <a:cubicBezTo>
                      <a:pt x="230943" y="31304"/>
                      <a:pt x="234074" y="31304"/>
                      <a:pt x="236422" y="31304"/>
                    </a:cubicBezTo>
                    <a:moveTo>
                      <a:pt x="236422" y="0"/>
                    </a:moveTo>
                    <a:cubicBezTo>
                      <a:pt x="232509" y="0"/>
                      <a:pt x="228596" y="0"/>
                      <a:pt x="224682" y="783"/>
                    </a:cubicBezTo>
                    <a:cubicBezTo>
                      <a:pt x="197291" y="3913"/>
                      <a:pt x="173813" y="15652"/>
                      <a:pt x="158161" y="35217"/>
                    </a:cubicBezTo>
                    <a:cubicBezTo>
                      <a:pt x="147204" y="49304"/>
                      <a:pt x="141726" y="64956"/>
                      <a:pt x="138596" y="78261"/>
                    </a:cubicBezTo>
                    <a:cubicBezTo>
                      <a:pt x="92422" y="104869"/>
                      <a:pt x="61900" y="145565"/>
                      <a:pt x="47813" y="198000"/>
                    </a:cubicBezTo>
                    <a:cubicBezTo>
                      <a:pt x="35291" y="244956"/>
                      <a:pt x="40769" y="288782"/>
                      <a:pt x="43117" y="309130"/>
                    </a:cubicBezTo>
                    <a:lnTo>
                      <a:pt x="43117" y="309913"/>
                    </a:lnTo>
                    <a:cubicBezTo>
                      <a:pt x="43117" y="312261"/>
                      <a:pt x="43900" y="313826"/>
                      <a:pt x="43900" y="315391"/>
                    </a:cubicBezTo>
                    <a:cubicBezTo>
                      <a:pt x="44682" y="320869"/>
                      <a:pt x="44682" y="326348"/>
                      <a:pt x="45465" y="332608"/>
                    </a:cubicBezTo>
                    <a:cubicBezTo>
                      <a:pt x="48596" y="367826"/>
                      <a:pt x="51726" y="400695"/>
                      <a:pt x="36856" y="420261"/>
                    </a:cubicBezTo>
                    <a:cubicBezTo>
                      <a:pt x="7117" y="460956"/>
                      <a:pt x="856" y="501652"/>
                      <a:pt x="74" y="522000"/>
                    </a:cubicBezTo>
                    <a:cubicBezTo>
                      <a:pt x="-709" y="535304"/>
                      <a:pt x="4769" y="548608"/>
                      <a:pt x="14943" y="558000"/>
                    </a:cubicBezTo>
                    <a:cubicBezTo>
                      <a:pt x="23552" y="565826"/>
                      <a:pt x="35291" y="570521"/>
                      <a:pt x="47030" y="570521"/>
                    </a:cubicBezTo>
                    <a:cubicBezTo>
                      <a:pt x="48596" y="570521"/>
                      <a:pt x="50161" y="570521"/>
                      <a:pt x="51726" y="570521"/>
                    </a:cubicBezTo>
                    <a:lnTo>
                      <a:pt x="509552" y="523565"/>
                    </a:lnTo>
                    <a:cubicBezTo>
                      <a:pt x="522856" y="522000"/>
                      <a:pt x="535378" y="514956"/>
                      <a:pt x="543204" y="504000"/>
                    </a:cubicBezTo>
                    <a:cubicBezTo>
                      <a:pt x="551030" y="493043"/>
                      <a:pt x="553378" y="478956"/>
                      <a:pt x="550248" y="465652"/>
                    </a:cubicBezTo>
                    <a:cubicBezTo>
                      <a:pt x="545552" y="445304"/>
                      <a:pt x="531465" y="406956"/>
                      <a:pt x="493900" y="373304"/>
                    </a:cubicBezTo>
                    <a:cubicBezTo>
                      <a:pt x="475117" y="356869"/>
                      <a:pt x="471204" y="324000"/>
                      <a:pt x="467291" y="288782"/>
                    </a:cubicBezTo>
                    <a:cubicBezTo>
                      <a:pt x="466509" y="283304"/>
                      <a:pt x="465726" y="277826"/>
                      <a:pt x="464943" y="272348"/>
                    </a:cubicBezTo>
                    <a:cubicBezTo>
                      <a:pt x="464943" y="270782"/>
                      <a:pt x="464943" y="269217"/>
                      <a:pt x="464161" y="266869"/>
                    </a:cubicBezTo>
                    <a:lnTo>
                      <a:pt x="464161" y="266087"/>
                    </a:lnTo>
                    <a:cubicBezTo>
                      <a:pt x="462595" y="244956"/>
                      <a:pt x="458682" y="201130"/>
                      <a:pt x="436769" y="158087"/>
                    </a:cubicBezTo>
                    <a:cubicBezTo>
                      <a:pt x="412509" y="109565"/>
                      <a:pt x="374943" y="76696"/>
                      <a:pt x="324074" y="59478"/>
                    </a:cubicBezTo>
                    <a:cubicBezTo>
                      <a:pt x="318596" y="46956"/>
                      <a:pt x="309987" y="32870"/>
                      <a:pt x="295900" y="21130"/>
                    </a:cubicBezTo>
                    <a:cubicBezTo>
                      <a:pt x="280248" y="7826"/>
                      <a:pt x="259900" y="0"/>
                      <a:pt x="236422" y="0"/>
                    </a:cubicBezTo>
                    <a:lnTo>
                      <a:pt x="236422" y="0"/>
                    </a:lnTo>
                    <a:close/>
                  </a:path>
                </a:pathLst>
              </a:custGeom>
              <a:solidFill>
                <a:schemeClr val="bg2"/>
              </a:solidFill>
              <a:ln w="77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211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285938-8F12-4458-B3F0-4F0E49BE5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339129"/>
            <a:ext cx="8064000" cy="31182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/>
              <a:t>אחת מן האפליקציות הרווחיות ביותר של החברה נקראת "</a:t>
            </a:r>
            <a:r>
              <a:rPr lang="he-IL" sz="1600" b="1" dirty="0">
                <a:solidFill>
                  <a:schemeClr val="accent1"/>
                </a:solidFill>
              </a:rPr>
              <a:t>הגלריה</a:t>
            </a:r>
            <a:r>
              <a:rPr lang="he-IL" sz="1600" dirty="0"/>
              <a:t>".</a:t>
            </a:r>
            <a:br>
              <a:rPr lang="en-US" sz="1600" dirty="0"/>
            </a:br>
            <a:endParaRPr lang="he-I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/>
              <a:t>"הגלריה" מאפשרת לנהל </a:t>
            </a:r>
            <a:r>
              <a:rPr lang="he-IL" sz="1600" b="1" dirty="0">
                <a:solidFill>
                  <a:schemeClr val="accent3"/>
                </a:solidFill>
              </a:rPr>
              <a:t>תמונות</a:t>
            </a:r>
            <a:r>
              <a:rPr lang="he-IL" sz="1600" dirty="0"/>
              <a:t>, </a:t>
            </a:r>
            <a:r>
              <a:rPr lang="he-IL" sz="1600" b="1" dirty="0">
                <a:solidFill>
                  <a:schemeClr val="bg2"/>
                </a:solidFill>
              </a:rPr>
              <a:t>אלבומים</a:t>
            </a:r>
            <a:r>
              <a:rPr lang="he-IL" sz="1600" dirty="0"/>
              <a:t>, </a:t>
            </a:r>
            <a:r>
              <a:rPr lang="he-IL" sz="1600" b="1" dirty="0">
                <a:solidFill>
                  <a:schemeClr val="accent2">
                    <a:lumMod val="75000"/>
                  </a:schemeClr>
                </a:solidFill>
              </a:rPr>
              <a:t>משתמשים</a:t>
            </a:r>
            <a:r>
              <a:rPr lang="he-IL" sz="1600" dirty="0"/>
              <a:t> </a:t>
            </a:r>
            <a:r>
              <a:rPr lang="he-IL" sz="1600" b="1" dirty="0">
                <a:solidFill>
                  <a:schemeClr val="accent1">
                    <a:lumMod val="75000"/>
                  </a:schemeClr>
                </a:solidFill>
              </a:rPr>
              <a:t>ותיוגים</a:t>
            </a:r>
            <a:r>
              <a:rPr lang="he-IL" sz="1600" dirty="0"/>
              <a:t>.</a:t>
            </a:r>
            <a:br>
              <a:rPr lang="en-US" sz="1600" dirty="0"/>
            </a:br>
            <a:endParaRPr lang="he-I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/>
              <a:t>לאחרונה, עלו בקשות ממשתמשי האפליקציה לשדרוגים.</a:t>
            </a:r>
          </a:p>
          <a:p>
            <a:pPr marL="133350" indent="0" algn="ctr">
              <a:buNone/>
            </a:pPr>
            <a:br>
              <a:rPr lang="en-US" sz="1600" dirty="0"/>
            </a:br>
            <a:endParaRPr lang="he-IL" sz="1600" dirty="0"/>
          </a:p>
          <a:p>
            <a:pPr marL="133350" indent="0" algn="ctr">
              <a:buNone/>
            </a:pPr>
            <a:endParaRPr lang="he-IL" sz="1600" dirty="0"/>
          </a:p>
          <a:p>
            <a:pPr marL="133350" indent="0" algn="ctr">
              <a:buNone/>
            </a:pPr>
            <a:br>
              <a:rPr lang="en-US" sz="1600" dirty="0"/>
            </a:br>
            <a:r>
              <a:rPr lang="he-IL" sz="1600" b="1" dirty="0"/>
              <a:t>בשבועות הקרובים אנו נשפר ונשדרג את "הגלריה"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25ECC0-8837-4397-A188-6BEC4889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אפליקציית הגלריה</a:t>
            </a:r>
            <a:endParaRPr lang="en-US" dirty="0"/>
          </a:p>
        </p:txBody>
      </p:sp>
      <p:sp>
        <p:nvSpPr>
          <p:cNvPr id="16" name="Google Shape;232;p19">
            <a:extLst>
              <a:ext uri="{FF2B5EF4-FFF2-40B4-BE49-F238E27FC236}">
                <a16:creationId xmlns:a16="http://schemas.microsoft.com/office/drawing/2014/main" id="{343FA1C7-799C-4D7B-B6D8-BB5AFBC9DBF5}"/>
              </a:ext>
            </a:extLst>
          </p:cNvPr>
          <p:cNvSpPr txBox="1">
            <a:spLocks/>
          </p:cNvSpPr>
          <p:nvPr/>
        </p:nvSpPr>
        <p:spPr>
          <a:xfrm>
            <a:off x="8367981" y="661315"/>
            <a:ext cx="7200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R="0"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R="0"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R="0"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sz="3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>
              <a:lnSpc>
                <a:spcPct val="80000"/>
              </a:lnSpc>
            </a:pPr>
            <a:r>
              <a:rPr lang="he-IL" sz="1200">
                <a:solidFill>
                  <a:schemeClr val="accent1"/>
                </a:solidFill>
              </a:rPr>
              <a:t>הגדרה</a:t>
            </a:r>
            <a:endParaRPr lang="he-IL" sz="1200" dirty="0">
              <a:solidFill>
                <a:schemeClr val="accent1"/>
              </a:solidFill>
            </a:endParaRPr>
          </a:p>
        </p:txBody>
      </p:sp>
      <p:grpSp>
        <p:nvGrpSpPr>
          <p:cNvPr id="17" name="גרפיקה 324">
            <a:extLst>
              <a:ext uri="{FF2B5EF4-FFF2-40B4-BE49-F238E27FC236}">
                <a16:creationId xmlns:a16="http://schemas.microsoft.com/office/drawing/2014/main" id="{A1512CB2-1BF2-48FA-AB0E-6A506BBAFE0C}"/>
              </a:ext>
            </a:extLst>
          </p:cNvPr>
          <p:cNvGrpSpPr/>
          <p:nvPr/>
        </p:nvGrpSpPr>
        <p:grpSpPr>
          <a:xfrm rot="21169383">
            <a:off x="8532905" y="93485"/>
            <a:ext cx="427499" cy="645688"/>
            <a:chOff x="4852445" y="2175228"/>
            <a:chExt cx="427499" cy="645688"/>
          </a:xfrm>
        </p:grpSpPr>
        <p:sp>
          <p:nvSpPr>
            <p:cNvPr id="18" name="גרפיקה 324">
              <a:extLst>
                <a:ext uri="{FF2B5EF4-FFF2-40B4-BE49-F238E27FC236}">
                  <a16:creationId xmlns:a16="http://schemas.microsoft.com/office/drawing/2014/main" id="{07D61258-B5EC-47F9-ABE4-B02E87DBE7DD}"/>
                </a:ext>
              </a:extLst>
            </p:cNvPr>
            <p:cNvSpPr/>
            <p:nvPr/>
          </p:nvSpPr>
          <p:spPr>
            <a:xfrm>
              <a:off x="4852445" y="2175228"/>
              <a:ext cx="427498" cy="645688"/>
            </a:xfrm>
            <a:custGeom>
              <a:avLst/>
              <a:gdLst>
                <a:gd name="connsiteX0" fmla="*/ 346717 w 427498"/>
                <a:gd name="connsiteY0" fmla="*/ 0 h 645688"/>
                <a:gd name="connsiteX1" fmla="*/ 22876 w 427498"/>
                <a:gd name="connsiteY1" fmla="*/ 84356 h 645688"/>
                <a:gd name="connsiteX2" fmla="*/ 7864 w 427498"/>
                <a:gd name="connsiteY2" fmla="*/ 130109 h 645688"/>
                <a:gd name="connsiteX3" fmla="*/ 21446 w 427498"/>
                <a:gd name="connsiteY3" fmla="*/ 140117 h 645688"/>
                <a:gd name="connsiteX4" fmla="*/ 108662 w 427498"/>
                <a:gd name="connsiteY4" fmla="*/ 156559 h 645688"/>
                <a:gd name="connsiteX5" fmla="*/ 427499 w 427498"/>
                <a:gd name="connsiteY5" fmla="*/ 67914 h 645688"/>
                <a:gd name="connsiteX6" fmla="*/ 427499 w 427498"/>
                <a:gd name="connsiteY6" fmla="*/ 564042 h 645688"/>
                <a:gd name="connsiteX7" fmla="*/ 129394 w 427498"/>
                <a:gd name="connsiteY7" fmla="*/ 639819 h 645688"/>
                <a:gd name="connsiteX8" fmla="*/ 49327 w 427498"/>
                <a:gd name="connsiteY8" fmla="*/ 642679 h 645688"/>
                <a:gd name="connsiteX9" fmla="*/ 22161 w 427498"/>
                <a:gd name="connsiteY9" fmla="*/ 631956 h 645688"/>
                <a:gd name="connsiteX10" fmla="*/ 0 w 427498"/>
                <a:gd name="connsiteY10" fmla="*/ 617658 h 645688"/>
                <a:gd name="connsiteX11" fmla="*/ 0 w 427498"/>
                <a:gd name="connsiteY11" fmla="*/ 118670 h 64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498" h="645688">
                  <a:moveTo>
                    <a:pt x="346717" y="0"/>
                  </a:moveTo>
                  <a:lnTo>
                    <a:pt x="22876" y="84356"/>
                  </a:lnTo>
                  <a:cubicBezTo>
                    <a:pt x="2860" y="89360"/>
                    <a:pt x="-5004" y="113666"/>
                    <a:pt x="7864" y="130109"/>
                  </a:cubicBezTo>
                  <a:lnTo>
                    <a:pt x="21446" y="140117"/>
                  </a:lnTo>
                  <a:cubicBezTo>
                    <a:pt x="46467" y="158704"/>
                    <a:pt x="78637" y="165138"/>
                    <a:pt x="108662" y="156559"/>
                  </a:cubicBezTo>
                  <a:lnTo>
                    <a:pt x="427499" y="67914"/>
                  </a:lnTo>
                  <a:lnTo>
                    <a:pt x="427499" y="564042"/>
                  </a:lnTo>
                  <a:lnTo>
                    <a:pt x="129394" y="639819"/>
                  </a:lnTo>
                  <a:cubicBezTo>
                    <a:pt x="102943" y="646253"/>
                    <a:pt x="75777" y="647683"/>
                    <a:pt x="49327" y="642679"/>
                  </a:cubicBezTo>
                  <a:cubicBezTo>
                    <a:pt x="40033" y="641249"/>
                    <a:pt x="30740" y="636960"/>
                    <a:pt x="22161" y="631956"/>
                  </a:cubicBezTo>
                  <a:lnTo>
                    <a:pt x="0" y="617658"/>
                  </a:lnTo>
                  <a:lnTo>
                    <a:pt x="0" y="118670"/>
                  </a:lnTo>
                </a:path>
              </a:pathLst>
            </a:custGeom>
            <a:solidFill>
              <a:schemeClr val="accent1"/>
            </a:solidFill>
            <a:ln w="28575" cap="flat">
              <a:solidFill>
                <a:schemeClr val="bg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19" name="גרפיקה 324">
              <a:extLst>
                <a:ext uri="{FF2B5EF4-FFF2-40B4-BE49-F238E27FC236}">
                  <a16:creationId xmlns:a16="http://schemas.microsoft.com/office/drawing/2014/main" id="{022F3B29-CEBD-4D4D-8349-06352E3F607D}"/>
                </a:ext>
              </a:extLst>
            </p:cNvPr>
            <p:cNvSpPr/>
            <p:nvPr/>
          </p:nvSpPr>
          <p:spPr>
            <a:xfrm>
              <a:off x="4954673" y="2339651"/>
              <a:ext cx="7148" cy="481115"/>
            </a:xfrm>
            <a:custGeom>
              <a:avLst/>
              <a:gdLst>
                <a:gd name="connsiteX0" fmla="*/ 0 w 7148"/>
                <a:gd name="connsiteY0" fmla="*/ 0 h 481115"/>
                <a:gd name="connsiteX1" fmla="*/ 0 w 7148"/>
                <a:gd name="connsiteY1" fmla="*/ 481116 h 481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48" h="481115">
                  <a:moveTo>
                    <a:pt x="0" y="0"/>
                  </a:moveTo>
                  <a:lnTo>
                    <a:pt x="0" y="481116"/>
                  </a:lnTo>
                </a:path>
              </a:pathLst>
            </a:custGeom>
            <a:ln w="28575" cap="flat">
              <a:solidFill>
                <a:schemeClr val="bg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0" name="גרפיקה 324">
              <a:extLst>
                <a:ext uri="{FF2B5EF4-FFF2-40B4-BE49-F238E27FC236}">
                  <a16:creationId xmlns:a16="http://schemas.microsoft.com/office/drawing/2014/main" id="{2B402067-1B14-414A-BCEE-86658F2C6A96}"/>
                </a:ext>
              </a:extLst>
            </p:cNvPr>
            <p:cNvSpPr/>
            <p:nvPr/>
          </p:nvSpPr>
          <p:spPr>
            <a:xfrm>
              <a:off x="5144832" y="2264588"/>
              <a:ext cx="60050" cy="148695"/>
            </a:xfrm>
            <a:custGeom>
              <a:avLst/>
              <a:gdLst>
                <a:gd name="connsiteX0" fmla="*/ 60050 w 60050"/>
                <a:gd name="connsiteY0" fmla="*/ 0 h 148695"/>
                <a:gd name="connsiteX1" fmla="*/ 60050 w 60050"/>
                <a:gd name="connsiteY1" fmla="*/ 127964 h 148695"/>
                <a:gd name="connsiteX2" fmla="*/ 33599 w 60050"/>
                <a:gd name="connsiteY2" fmla="*/ 87216 h 148695"/>
                <a:gd name="connsiteX3" fmla="*/ 0 w 60050"/>
                <a:gd name="connsiteY3" fmla="*/ 148695 h 148695"/>
                <a:gd name="connsiteX4" fmla="*/ 0 w 60050"/>
                <a:gd name="connsiteY4" fmla="*/ 15727 h 14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50" h="148695">
                  <a:moveTo>
                    <a:pt x="60050" y="0"/>
                  </a:moveTo>
                  <a:lnTo>
                    <a:pt x="60050" y="127964"/>
                  </a:lnTo>
                  <a:lnTo>
                    <a:pt x="33599" y="87216"/>
                  </a:lnTo>
                  <a:lnTo>
                    <a:pt x="0" y="148695"/>
                  </a:lnTo>
                  <a:lnTo>
                    <a:pt x="0" y="15727"/>
                  </a:lnTo>
                </a:path>
              </a:pathLst>
            </a:custGeom>
            <a:solidFill>
              <a:schemeClr val="accent2"/>
            </a:solidFill>
            <a:ln w="28575" cap="flat">
              <a:solidFill>
                <a:schemeClr val="bg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1" name="גרפיקה 324">
              <a:extLst>
                <a:ext uri="{FF2B5EF4-FFF2-40B4-BE49-F238E27FC236}">
                  <a16:creationId xmlns:a16="http://schemas.microsoft.com/office/drawing/2014/main" id="{F5673418-2C8B-4AFA-B0ED-A7518A6ABF76}"/>
                </a:ext>
              </a:extLst>
            </p:cNvPr>
            <p:cNvSpPr/>
            <p:nvPr/>
          </p:nvSpPr>
          <p:spPr>
            <a:xfrm>
              <a:off x="5171997" y="2182377"/>
              <a:ext cx="81496" cy="67913"/>
            </a:xfrm>
            <a:custGeom>
              <a:avLst/>
              <a:gdLst>
                <a:gd name="connsiteX0" fmla="*/ 0 w 81496"/>
                <a:gd name="connsiteY0" fmla="*/ 0 h 67913"/>
                <a:gd name="connsiteX1" fmla="*/ 81496 w 81496"/>
                <a:gd name="connsiteY1" fmla="*/ 67914 h 6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496" h="67913">
                  <a:moveTo>
                    <a:pt x="0" y="0"/>
                  </a:moveTo>
                  <a:lnTo>
                    <a:pt x="81496" y="67914"/>
                  </a:lnTo>
                </a:path>
              </a:pathLst>
            </a:custGeom>
            <a:ln w="28575" cap="flat">
              <a:solidFill>
                <a:srgbClr val="E9424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L"/>
            </a:p>
          </p:txBody>
        </p:sp>
        <p:sp>
          <p:nvSpPr>
            <p:cNvPr id="22" name="גרפיקה 324">
              <a:extLst>
                <a:ext uri="{FF2B5EF4-FFF2-40B4-BE49-F238E27FC236}">
                  <a16:creationId xmlns:a16="http://schemas.microsoft.com/office/drawing/2014/main" id="{A81E3B83-6EA5-4BDB-A538-B805B7921CEF}"/>
                </a:ext>
              </a:extLst>
            </p:cNvPr>
            <p:cNvSpPr/>
            <p:nvPr/>
          </p:nvSpPr>
          <p:spPr>
            <a:xfrm>
              <a:off x="4854034" y="2175228"/>
              <a:ext cx="425910" cy="160305"/>
            </a:xfrm>
            <a:custGeom>
              <a:avLst/>
              <a:gdLst>
                <a:gd name="connsiteX0" fmla="*/ 345129 w 425910"/>
                <a:gd name="connsiteY0" fmla="*/ 0 h 160305"/>
                <a:gd name="connsiteX1" fmla="*/ 21288 w 425910"/>
                <a:gd name="connsiteY1" fmla="*/ 84356 h 160305"/>
                <a:gd name="connsiteX2" fmla="*/ 6275 w 425910"/>
                <a:gd name="connsiteY2" fmla="*/ 130109 h 160305"/>
                <a:gd name="connsiteX3" fmla="*/ 19858 w 425910"/>
                <a:gd name="connsiteY3" fmla="*/ 140117 h 160305"/>
                <a:gd name="connsiteX4" fmla="*/ 107073 w 425910"/>
                <a:gd name="connsiteY4" fmla="*/ 156559 h 160305"/>
                <a:gd name="connsiteX5" fmla="*/ 425910 w 425910"/>
                <a:gd name="connsiteY5" fmla="*/ 67914 h 160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910" h="160305">
                  <a:moveTo>
                    <a:pt x="345129" y="0"/>
                  </a:moveTo>
                  <a:lnTo>
                    <a:pt x="21288" y="84356"/>
                  </a:lnTo>
                  <a:cubicBezTo>
                    <a:pt x="1271" y="89360"/>
                    <a:pt x="-6593" y="113666"/>
                    <a:pt x="6275" y="130109"/>
                  </a:cubicBezTo>
                  <a:lnTo>
                    <a:pt x="19858" y="140117"/>
                  </a:lnTo>
                  <a:cubicBezTo>
                    <a:pt x="44879" y="158704"/>
                    <a:pt x="77048" y="165138"/>
                    <a:pt x="107073" y="156559"/>
                  </a:cubicBezTo>
                  <a:lnTo>
                    <a:pt x="425910" y="67914"/>
                  </a:lnTo>
                </a:path>
              </a:pathLst>
            </a:custGeom>
            <a:solidFill>
              <a:srgbClr val="FFFFFF"/>
            </a:solidFill>
            <a:ln w="28575" cap="flat">
              <a:solidFill>
                <a:schemeClr val="bg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L"/>
            </a:p>
          </p:txBody>
        </p:sp>
      </p:grpSp>
      <p:pic>
        <p:nvPicPr>
          <p:cNvPr id="23" name="תמונה 4">
            <a:extLst>
              <a:ext uri="{FF2B5EF4-FFF2-40B4-BE49-F238E27FC236}">
                <a16:creationId xmlns:a16="http://schemas.microsoft.com/office/drawing/2014/main" id="{68E15CB5-3CCE-4F0C-9008-A77FC978F56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3365">
            <a:off x="451346" y="2100820"/>
            <a:ext cx="2574099" cy="941863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08777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7A64CD-326D-484C-84AC-C47FF24DE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40" y="500381"/>
            <a:ext cx="2828249" cy="1756409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1E55A0-A6DC-4EE8-9B06-D1FB5575C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355" y="1378585"/>
            <a:ext cx="3923789" cy="1235428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16C67D-ACCE-4DA7-A7F0-B9CE7B1076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824"/>
          <a:stretch/>
        </p:blipFill>
        <p:spPr>
          <a:xfrm>
            <a:off x="4914091" y="1967826"/>
            <a:ext cx="2807215" cy="111935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5FD140-4839-424F-BFDB-93B404F5A8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856"/>
          <a:stretch/>
        </p:blipFill>
        <p:spPr>
          <a:xfrm>
            <a:off x="5484226" y="3213000"/>
            <a:ext cx="3027020" cy="11310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4B0AD9-D3B4-4594-9BA6-5E1BBB80A7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6591" y="3427431"/>
            <a:ext cx="3207995" cy="91657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3" name="Title 2">
            <a:extLst>
              <a:ext uri="{FF2B5EF4-FFF2-40B4-BE49-F238E27FC236}">
                <a16:creationId xmlns:a16="http://schemas.microsoft.com/office/drawing/2014/main" id="{36E85BB0-4B35-43D2-97B5-E93A7D06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12375"/>
            <a:ext cx="8064000" cy="662400"/>
          </a:xfrm>
        </p:spPr>
        <p:txBody>
          <a:bodyPr/>
          <a:lstStyle/>
          <a:p>
            <a:pPr algn="r"/>
            <a:r>
              <a:rPr lang="he-IL" dirty="0"/>
              <a:t>מסכי הגלריה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5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מגשימים - מבוא לתכנות">
  <a:themeElements>
    <a:clrScheme name="עקרונות מתקדמים בתכנות">
      <a:dk1>
        <a:srgbClr val="141C3A"/>
      </a:dk1>
      <a:lt1>
        <a:srgbClr val="FFFFFF"/>
      </a:lt1>
      <a:dk2>
        <a:srgbClr val="E94249"/>
      </a:dk2>
      <a:lt2>
        <a:srgbClr val="F1F3FE"/>
      </a:lt2>
      <a:accent1>
        <a:srgbClr val="91B3FF"/>
      </a:accent1>
      <a:accent2>
        <a:srgbClr val="DCF25B"/>
      </a:accent2>
      <a:accent3>
        <a:srgbClr val="1CABB5"/>
      </a:accent3>
      <a:accent4>
        <a:srgbClr val="FFFFFF"/>
      </a:accent4>
      <a:accent5>
        <a:srgbClr val="FFFFFF"/>
      </a:accent5>
      <a:accent6>
        <a:srgbClr val="FFFFFF"/>
      </a:accent6>
      <a:hlink>
        <a:srgbClr val="1CABB5"/>
      </a:hlink>
      <a:folHlink>
        <a:srgbClr val="1CABB5"/>
      </a:folHlink>
    </a:clrScheme>
    <a:fontScheme name="התאמה אישית 8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 rtl="1">
          <a:defRPr sz="1500" dirty="0" smtClean="0">
            <a:latin typeface="Arimo" panose="020B0604020202020204" charset="0"/>
            <a:ea typeface="Arimo" panose="020B0604020202020204" charset="0"/>
            <a:cs typeface="Arimo" panose="020B060402020202020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14636</TotalTime>
  <Words>1473</Words>
  <Application>Microsoft Office PowerPoint</Application>
  <PresentationFormat>On-screen Show (16:9)</PresentationFormat>
  <Paragraphs>271</Paragraphs>
  <Slides>26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Courier New</vt:lpstr>
      <vt:lpstr>Arial</vt:lpstr>
      <vt:lpstr>Calibri</vt:lpstr>
      <vt:lpstr>Arimo</vt:lpstr>
      <vt:lpstr>David</vt:lpstr>
      <vt:lpstr>מגשימים - מבוא לתכנות</vt:lpstr>
      <vt:lpstr>אייקונים</vt:lpstr>
      <vt:lpstr>PowerPoint Presentation</vt:lpstr>
      <vt:lpstr>פרויקט הגלריה</vt:lpstr>
      <vt:lpstr>בסמסטר הקודם</vt:lpstr>
      <vt:lpstr>Gallery</vt:lpstr>
      <vt:lpstr>PowerPoint Presentation</vt:lpstr>
      <vt:lpstr>ברוכים הבאים ל"מגשימינט"</vt:lpstr>
      <vt:lpstr>אפליקציית הגלריה</vt:lpstr>
      <vt:lpstr>מסכי הגלריה</vt:lpstr>
      <vt:lpstr>משימות פתוחות (Backlog)</vt:lpstr>
      <vt:lpstr>שדרוגים וגרסאות</vt:lpstr>
      <vt:lpstr>Gallery</vt:lpstr>
      <vt:lpstr>רגע, אנחנו לא בקורס עקרונות????</vt:lpstr>
      <vt:lpstr>רגע, אנחנו לא בקורס עקרונות????</vt:lpstr>
      <vt:lpstr>אופי העבודה</vt:lpstr>
      <vt:lpstr>Gallery</vt:lpstr>
      <vt:lpstr>גלריה קצת יותר בפירוט</vt:lpstr>
      <vt:lpstr>גלריה – אפיון טכני</vt:lpstr>
      <vt:lpstr>גלריה – אלבומים</vt:lpstr>
      <vt:lpstr>גלריה – תמונות ותיוגים</vt:lpstr>
      <vt:lpstr>גלריה – משתמשים ושאילתות</vt:lpstr>
      <vt:lpstr>גלריה – Design</vt:lpstr>
      <vt:lpstr>Gallery</vt:lpstr>
      <vt:lpstr>מה עכשיו?</vt:lpstr>
      <vt:lpstr>שאלות? תהיות?</vt:lpstr>
      <vt:lpstr>שיעור 1 יאללה לעבודה!!!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Hadar</dc:creator>
  <cp:lastModifiedBy>Tomer Lior</cp:lastModifiedBy>
  <cp:revision>59</cp:revision>
  <dcterms:modified xsi:type="dcterms:W3CDTF">2023-03-05T12:35:06Z</dcterms:modified>
</cp:coreProperties>
</file>