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65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1516"/>
    <a:srgbClr val="1C1CFE"/>
    <a:srgbClr val="00C900"/>
    <a:srgbClr val="A71465"/>
    <a:srgbClr val="575353"/>
    <a:srgbClr val="FFBD30"/>
    <a:srgbClr val="0077E7"/>
    <a:srgbClr val="004C9A"/>
    <a:srgbClr val="FFFFFF"/>
    <a:srgbClr val="FF9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23BCC-DDDE-4C18-8B8A-976627D56AD4}" v="26" dt="2019-11-17T17:30:44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2256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Lior" userId="73ef4b0f-a0d0-4f4b-9004-4c12cb8a8ac3" providerId="ADAL" clId="{AFB9172A-D362-4EE9-B056-BD5E3E95CFF9}"/>
    <pc:docChg chg="undo custSel addSld delSld modSld sldOrd">
      <pc:chgData name="Tomer Lior" userId="73ef4b0f-a0d0-4f4b-9004-4c12cb8a8ac3" providerId="ADAL" clId="{AFB9172A-D362-4EE9-B056-BD5E3E95CFF9}" dt="2019-10-22T08:51:41.762" v="4185" actId="207"/>
      <pc:docMkLst>
        <pc:docMk/>
      </pc:docMkLst>
      <pc:sldChg chg="modSp">
        <pc:chgData name="Tomer Lior" userId="73ef4b0f-a0d0-4f4b-9004-4c12cb8a8ac3" providerId="ADAL" clId="{AFB9172A-D362-4EE9-B056-BD5E3E95CFF9}" dt="2019-10-20T09:25:47.089" v="68" actId="113"/>
        <pc:sldMkLst>
          <pc:docMk/>
          <pc:sldMk cId="85761201" sldId="256"/>
        </pc:sldMkLst>
        <pc:spChg chg="mod">
          <ac:chgData name="Tomer Lior" userId="73ef4b0f-a0d0-4f4b-9004-4c12cb8a8ac3" providerId="ADAL" clId="{AFB9172A-D362-4EE9-B056-BD5E3E95CFF9}" dt="2019-10-20T09:25:47.089" v="68" actId="113"/>
          <ac:spMkLst>
            <pc:docMk/>
            <pc:sldMk cId="85761201" sldId="256"/>
            <ac:spMk id="2" creationId="{0E9B9B2D-16A9-43E0-A6D1-C4331A361F4C}"/>
          </ac:spMkLst>
        </pc:spChg>
      </pc:sldChg>
      <pc:sldChg chg="modSp modAnim">
        <pc:chgData name="Tomer Lior" userId="73ef4b0f-a0d0-4f4b-9004-4c12cb8a8ac3" providerId="ADAL" clId="{AFB9172A-D362-4EE9-B056-BD5E3E95CFF9}" dt="2019-10-20T09:24:38.706" v="32"/>
        <pc:sldMkLst>
          <pc:docMk/>
          <pc:sldMk cId="4207626360" sldId="257"/>
        </pc:sldMkLst>
        <pc:spChg chg="mod">
          <ac:chgData name="Tomer Lior" userId="73ef4b0f-a0d0-4f4b-9004-4c12cb8a8ac3" providerId="ADAL" clId="{AFB9172A-D362-4EE9-B056-BD5E3E95CFF9}" dt="2019-10-20T09:23:08.329" v="22" actId="1076"/>
          <ac:spMkLst>
            <pc:docMk/>
            <pc:sldMk cId="4207626360" sldId="257"/>
            <ac:spMk id="2" creationId="{705EE5CE-02ED-40DA-AF04-0692FF93A51A}"/>
          </ac:spMkLst>
        </pc:spChg>
        <pc:spChg chg="mod">
          <ac:chgData name="Tomer Lior" userId="73ef4b0f-a0d0-4f4b-9004-4c12cb8a8ac3" providerId="ADAL" clId="{AFB9172A-D362-4EE9-B056-BD5E3E95CFF9}" dt="2019-10-20T09:23:10.958" v="23" actId="1076"/>
          <ac:spMkLst>
            <pc:docMk/>
            <pc:sldMk cId="4207626360" sldId="257"/>
            <ac:spMk id="4" creationId="{66A54449-069B-4D8E-964D-8E13F0839F86}"/>
          </ac:spMkLst>
        </pc:spChg>
      </pc:sldChg>
      <pc:sldChg chg="addSp delSp modSp add modAnim modNotesTx">
        <pc:chgData name="Tomer Lior" userId="73ef4b0f-a0d0-4f4b-9004-4c12cb8a8ac3" providerId="ADAL" clId="{AFB9172A-D362-4EE9-B056-BD5E3E95CFF9}" dt="2019-10-22T08:35:29.865" v="3552" actId="1076"/>
        <pc:sldMkLst>
          <pc:docMk/>
          <pc:sldMk cId="2478878418" sldId="258"/>
        </pc:sldMkLst>
        <pc:spChg chg="mod">
          <ac:chgData name="Tomer Lior" userId="73ef4b0f-a0d0-4f4b-9004-4c12cb8a8ac3" providerId="ADAL" clId="{AFB9172A-D362-4EE9-B056-BD5E3E95CFF9}" dt="2019-10-20T09:23:04.492" v="21" actId="1076"/>
          <ac:spMkLst>
            <pc:docMk/>
            <pc:sldMk cId="2478878418" sldId="258"/>
            <ac:spMk id="2" creationId="{1BBD2B0D-BB27-4C35-83F6-58281449D580}"/>
          </ac:spMkLst>
        </pc:spChg>
        <pc:spChg chg="del">
          <ac:chgData name="Tomer Lior" userId="73ef4b0f-a0d0-4f4b-9004-4c12cb8a8ac3" providerId="ADAL" clId="{AFB9172A-D362-4EE9-B056-BD5E3E95CFF9}" dt="2019-10-20T09:22:53.950" v="17" actId="478"/>
          <ac:spMkLst>
            <pc:docMk/>
            <pc:sldMk cId="2478878418" sldId="258"/>
            <ac:spMk id="3" creationId="{B1CD5928-ABA5-4EF8-8344-FA1FBEE503DA}"/>
          </ac:spMkLst>
        </pc:spChg>
        <pc:spChg chg="add mod">
          <ac:chgData name="Tomer Lior" userId="73ef4b0f-a0d0-4f4b-9004-4c12cb8a8ac3" providerId="ADAL" clId="{AFB9172A-D362-4EE9-B056-BD5E3E95CFF9}" dt="2019-10-22T08:35:29.865" v="3552" actId="1076"/>
          <ac:spMkLst>
            <pc:docMk/>
            <pc:sldMk cId="2478878418" sldId="258"/>
            <ac:spMk id="4" creationId="{DD4D43DE-26C8-4D89-A8E0-409FA604E7E4}"/>
          </ac:spMkLst>
        </pc:spChg>
        <pc:grpChg chg="add">
          <ac:chgData name="Tomer Lior" userId="73ef4b0f-a0d0-4f4b-9004-4c12cb8a8ac3" providerId="ADAL" clId="{AFB9172A-D362-4EE9-B056-BD5E3E95CFF9}" dt="2019-10-20T09:23:20.112" v="25"/>
          <ac:grpSpMkLst>
            <pc:docMk/>
            <pc:sldMk cId="2478878418" sldId="258"/>
            <ac:grpSpMk id="5" creationId="{A7B4AE6E-1DC6-4992-834A-2775A164A89B}"/>
          </ac:grpSpMkLst>
        </pc:grpChg>
      </pc:sldChg>
      <pc:sldChg chg="addSp delSp modSp add delAnim modAnim modNotesTx">
        <pc:chgData name="Tomer Lior" userId="73ef4b0f-a0d0-4f4b-9004-4c12cb8a8ac3" providerId="ADAL" clId="{AFB9172A-D362-4EE9-B056-BD5E3E95CFF9}" dt="2019-10-20T09:26:12.261" v="71" actId="1076"/>
        <pc:sldMkLst>
          <pc:docMk/>
          <pc:sldMk cId="3659620129" sldId="259"/>
        </pc:sldMkLst>
        <pc:spChg chg="mod">
          <ac:chgData name="Tomer Lior" userId="73ef4b0f-a0d0-4f4b-9004-4c12cb8a8ac3" providerId="ADAL" clId="{AFB9172A-D362-4EE9-B056-BD5E3E95CFF9}" dt="2019-10-20T09:25:59.603" v="69" actId="1076"/>
          <ac:spMkLst>
            <pc:docMk/>
            <pc:sldMk cId="3659620129" sldId="259"/>
            <ac:spMk id="2" creationId="{1BBD2B0D-BB27-4C35-83F6-58281449D580}"/>
          </ac:spMkLst>
        </pc:spChg>
        <pc:spChg chg="del">
          <ac:chgData name="Tomer Lior" userId="73ef4b0f-a0d0-4f4b-9004-4c12cb8a8ac3" providerId="ADAL" clId="{AFB9172A-D362-4EE9-B056-BD5E3E95CFF9}" dt="2019-10-20T09:25:07.297" v="34" actId="478"/>
          <ac:spMkLst>
            <pc:docMk/>
            <pc:sldMk cId="3659620129" sldId="259"/>
            <ac:spMk id="4" creationId="{DD4D43DE-26C8-4D89-A8E0-409FA604E7E4}"/>
          </ac:spMkLst>
        </pc:spChg>
        <pc:spChg chg="add mod">
          <ac:chgData name="Tomer Lior" userId="73ef4b0f-a0d0-4f4b-9004-4c12cb8a8ac3" providerId="ADAL" clId="{AFB9172A-D362-4EE9-B056-BD5E3E95CFF9}" dt="2019-10-20T09:26:12.261" v="71" actId="1076"/>
          <ac:spMkLst>
            <pc:docMk/>
            <pc:sldMk cId="3659620129" sldId="259"/>
            <ac:spMk id="16" creationId="{B295AD88-4D46-4ABD-A42B-EA8CD5B76C28}"/>
          </ac:spMkLst>
        </pc:spChg>
        <pc:grpChg chg="del">
          <ac:chgData name="Tomer Lior" userId="73ef4b0f-a0d0-4f4b-9004-4c12cb8a8ac3" providerId="ADAL" clId="{AFB9172A-D362-4EE9-B056-BD5E3E95CFF9}" dt="2019-10-20T09:25:12.867" v="37" actId="478"/>
          <ac:grpSpMkLst>
            <pc:docMk/>
            <pc:sldMk cId="3659620129" sldId="259"/>
            <ac:grpSpMk id="5" creationId="{A7B4AE6E-1DC6-4992-834A-2775A164A89B}"/>
          </ac:grpSpMkLst>
        </pc:grpChg>
      </pc:sldChg>
      <pc:sldChg chg="addSp delSp modSp add ord delAnim modAnim">
        <pc:chgData name="Tomer Lior" userId="73ef4b0f-a0d0-4f4b-9004-4c12cb8a8ac3" providerId="ADAL" clId="{AFB9172A-D362-4EE9-B056-BD5E3E95CFF9}" dt="2019-10-20T09:31:21.172" v="216"/>
        <pc:sldMkLst>
          <pc:docMk/>
          <pc:sldMk cId="629190517" sldId="260"/>
        </pc:sldMkLst>
        <pc:spChg chg="mod">
          <ac:chgData name="Tomer Lior" userId="73ef4b0f-a0d0-4f4b-9004-4c12cb8a8ac3" providerId="ADAL" clId="{AFB9172A-D362-4EE9-B056-BD5E3E95CFF9}" dt="2019-10-20T09:26:40.461" v="96" actId="20577"/>
          <ac:spMkLst>
            <pc:docMk/>
            <pc:sldMk cId="629190517" sldId="260"/>
            <ac:spMk id="2" creationId="{1BBD2B0D-BB27-4C35-83F6-58281449D580}"/>
          </ac:spMkLst>
        </pc:spChg>
        <pc:spChg chg="del">
          <ac:chgData name="Tomer Lior" userId="73ef4b0f-a0d0-4f4b-9004-4c12cb8a8ac3" providerId="ADAL" clId="{AFB9172A-D362-4EE9-B056-BD5E3E95CFF9}" dt="2019-10-20T09:26:48.760" v="97" actId="478"/>
          <ac:spMkLst>
            <pc:docMk/>
            <pc:sldMk cId="629190517" sldId="260"/>
            <ac:spMk id="4" creationId="{DD4D43DE-26C8-4D89-A8E0-409FA604E7E4}"/>
          </ac:spMkLst>
        </pc:spChg>
        <pc:spChg chg="add mod">
          <ac:chgData name="Tomer Lior" userId="73ef4b0f-a0d0-4f4b-9004-4c12cb8a8ac3" providerId="ADAL" clId="{AFB9172A-D362-4EE9-B056-BD5E3E95CFF9}" dt="2019-10-20T09:27:08.550" v="131" actId="20577"/>
          <ac:spMkLst>
            <pc:docMk/>
            <pc:sldMk cId="629190517" sldId="260"/>
            <ac:spMk id="16" creationId="{042BEFCD-045F-4E01-AD5A-7661686713F6}"/>
          </ac:spMkLst>
        </pc:spChg>
        <pc:spChg chg="add mod">
          <ac:chgData name="Tomer Lior" userId="73ef4b0f-a0d0-4f4b-9004-4c12cb8a8ac3" providerId="ADAL" clId="{AFB9172A-D362-4EE9-B056-BD5E3E95CFF9}" dt="2019-10-20T09:30:34.249" v="211" actId="1076"/>
          <ac:spMkLst>
            <pc:docMk/>
            <pc:sldMk cId="629190517" sldId="260"/>
            <ac:spMk id="17" creationId="{9ADB5DD8-ADB6-498C-B2FB-215AB9808F74}"/>
          </ac:spMkLst>
        </pc:spChg>
        <pc:grpChg chg="del">
          <ac:chgData name="Tomer Lior" userId="73ef4b0f-a0d0-4f4b-9004-4c12cb8a8ac3" providerId="ADAL" clId="{AFB9172A-D362-4EE9-B056-BD5E3E95CFF9}" dt="2019-10-20T09:27:10.579" v="132" actId="478"/>
          <ac:grpSpMkLst>
            <pc:docMk/>
            <pc:sldMk cId="629190517" sldId="260"/>
            <ac:grpSpMk id="5" creationId="{A7B4AE6E-1DC6-4992-834A-2775A164A89B}"/>
          </ac:grpSpMkLst>
        </pc:grpChg>
        <pc:cxnChg chg="add mod">
          <ac:chgData name="Tomer Lior" userId="73ef4b0f-a0d0-4f4b-9004-4c12cb8a8ac3" providerId="ADAL" clId="{AFB9172A-D362-4EE9-B056-BD5E3E95CFF9}" dt="2019-10-20T09:31:05.404" v="214" actId="1582"/>
          <ac:cxnSpMkLst>
            <pc:docMk/>
            <pc:sldMk cId="629190517" sldId="260"/>
            <ac:cxnSpMk id="18" creationId="{F3ABA939-C34B-44E2-8AFA-7E79AB3F696F}"/>
          </ac:cxnSpMkLst>
        </pc:cxnChg>
      </pc:sldChg>
      <pc:sldChg chg="delSp modSp add delAnim modAnim">
        <pc:chgData name="Tomer Lior" userId="73ef4b0f-a0d0-4f4b-9004-4c12cb8a8ac3" providerId="ADAL" clId="{AFB9172A-D362-4EE9-B056-BD5E3E95CFF9}" dt="2019-10-20T09:35:36.259" v="404" actId="14100"/>
        <pc:sldMkLst>
          <pc:docMk/>
          <pc:sldMk cId="3414273614" sldId="261"/>
        </pc:sldMkLst>
        <pc:spChg chg="mod">
          <ac:chgData name="Tomer Lior" userId="73ef4b0f-a0d0-4f4b-9004-4c12cb8a8ac3" providerId="ADAL" clId="{AFB9172A-D362-4EE9-B056-BD5E3E95CFF9}" dt="2019-10-20T09:32:14.667" v="233" actId="20577"/>
          <ac:spMkLst>
            <pc:docMk/>
            <pc:sldMk cId="3414273614" sldId="261"/>
            <ac:spMk id="2" creationId="{1BBD2B0D-BB27-4C35-83F6-58281449D580}"/>
          </ac:spMkLst>
        </pc:spChg>
        <pc:spChg chg="mod">
          <ac:chgData name="Tomer Lior" userId="73ef4b0f-a0d0-4f4b-9004-4c12cb8a8ac3" providerId="ADAL" clId="{AFB9172A-D362-4EE9-B056-BD5E3E95CFF9}" dt="2019-10-20T09:35:36.259" v="404" actId="14100"/>
          <ac:spMkLst>
            <pc:docMk/>
            <pc:sldMk cId="3414273614" sldId="261"/>
            <ac:spMk id="16" creationId="{042BEFCD-045F-4E01-AD5A-7661686713F6}"/>
          </ac:spMkLst>
        </pc:spChg>
        <pc:spChg chg="mod">
          <ac:chgData name="Tomer Lior" userId="73ef4b0f-a0d0-4f4b-9004-4c12cb8a8ac3" providerId="ADAL" clId="{AFB9172A-D362-4EE9-B056-BD5E3E95CFF9}" dt="2019-10-20T09:35:18.210" v="402" actId="403"/>
          <ac:spMkLst>
            <pc:docMk/>
            <pc:sldMk cId="3414273614" sldId="261"/>
            <ac:spMk id="17" creationId="{9ADB5DD8-ADB6-498C-B2FB-215AB9808F74}"/>
          </ac:spMkLst>
        </pc:spChg>
        <pc:cxnChg chg="del">
          <ac:chgData name="Tomer Lior" userId="73ef4b0f-a0d0-4f4b-9004-4c12cb8a8ac3" providerId="ADAL" clId="{AFB9172A-D362-4EE9-B056-BD5E3E95CFF9}" dt="2019-10-20T09:35:14.615" v="400" actId="478"/>
          <ac:cxnSpMkLst>
            <pc:docMk/>
            <pc:sldMk cId="3414273614" sldId="261"/>
            <ac:cxnSpMk id="18" creationId="{F3ABA939-C34B-44E2-8AFA-7E79AB3F696F}"/>
          </ac:cxnSpMkLst>
        </pc:cxnChg>
      </pc:sldChg>
      <pc:sldChg chg="addSp modSp add modAnim">
        <pc:chgData name="Tomer Lior" userId="73ef4b0f-a0d0-4f4b-9004-4c12cb8a8ac3" providerId="ADAL" clId="{AFB9172A-D362-4EE9-B056-BD5E3E95CFF9}" dt="2019-10-20T09:40:59.313" v="569" actId="1076"/>
        <pc:sldMkLst>
          <pc:docMk/>
          <pc:sldMk cId="1807052670" sldId="262"/>
        </pc:sldMkLst>
        <pc:spChg chg="mod">
          <ac:chgData name="Tomer Lior" userId="73ef4b0f-a0d0-4f4b-9004-4c12cb8a8ac3" providerId="ADAL" clId="{AFB9172A-D362-4EE9-B056-BD5E3E95CFF9}" dt="2019-10-20T09:40:56.173" v="568" actId="20577"/>
          <ac:spMkLst>
            <pc:docMk/>
            <pc:sldMk cId="1807052670" sldId="262"/>
            <ac:spMk id="16" creationId="{042BEFCD-045F-4E01-AD5A-7661686713F6}"/>
          </ac:spMkLst>
        </pc:spChg>
        <pc:spChg chg="mod">
          <ac:chgData name="Tomer Lior" userId="73ef4b0f-a0d0-4f4b-9004-4c12cb8a8ac3" providerId="ADAL" clId="{AFB9172A-D362-4EE9-B056-BD5E3E95CFF9}" dt="2019-10-20T09:40:59.313" v="569" actId="1076"/>
          <ac:spMkLst>
            <pc:docMk/>
            <pc:sldMk cId="1807052670" sldId="262"/>
            <ac:spMk id="17" creationId="{9ADB5DD8-ADB6-498C-B2FB-215AB9808F74}"/>
          </ac:spMkLst>
        </pc:spChg>
        <pc:picChg chg="add mod">
          <ac:chgData name="Tomer Lior" userId="73ef4b0f-a0d0-4f4b-9004-4c12cb8a8ac3" providerId="ADAL" clId="{AFB9172A-D362-4EE9-B056-BD5E3E95CFF9}" dt="2019-10-20T09:36:49.637" v="480" actId="1076"/>
          <ac:picMkLst>
            <pc:docMk/>
            <pc:sldMk cId="1807052670" sldId="262"/>
            <ac:picMk id="5" creationId="{3C0477D1-9912-4EA4-8517-5BB59449AF60}"/>
          </ac:picMkLst>
        </pc:picChg>
        <pc:picChg chg="add mod">
          <ac:chgData name="Tomer Lior" userId="73ef4b0f-a0d0-4f4b-9004-4c12cb8a8ac3" providerId="ADAL" clId="{AFB9172A-D362-4EE9-B056-BD5E3E95CFF9}" dt="2019-10-20T09:39:46.873" v="482" actId="1076"/>
          <ac:picMkLst>
            <pc:docMk/>
            <pc:sldMk cId="1807052670" sldId="262"/>
            <ac:picMk id="6" creationId="{DEDBC37F-66E8-4BDE-AAC8-57B6C4FF0B3E}"/>
          </ac:picMkLst>
        </pc:picChg>
      </pc:sldChg>
      <pc:sldChg chg="addSp delSp modSp add modAnim modNotesTx">
        <pc:chgData name="Tomer Lior" userId="73ef4b0f-a0d0-4f4b-9004-4c12cb8a8ac3" providerId="ADAL" clId="{AFB9172A-D362-4EE9-B056-BD5E3E95CFF9}" dt="2019-10-22T08:43:24.462" v="3967" actId="20577"/>
        <pc:sldMkLst>
          <pc:docMk/>
          <pc:sldMk cId="3356409624" sldId="263"/>
        </pc:sldMkLst>
        <pc:spChg chg="mod">
          <ac:chgData name="Tomer Lior" userId="73ef4b0f-a0d0-4f4b-9004-4c12cb8a8ac3" providerId="ADAL" clId="{AFB9172A-D362-4EE9-B056-BD5E3E95CFF9}" dt="2019-10-22T07:25:41.750" v="608" actId="122"/>
          <ac:spMkLst>
            <pc:docMk/>
            <pc:sldMk cId="3356409624" sldId="263"/>
            <ac:spMk id="2" creationId="{332EAE26-26C2-4487-8E76-63DD73660E9F}"/>
          </ac:spMkLst>
        </pc:spChg>
        <pc:spChg chg="del">
          <ac:chgData name="Tomer Lior" userId="73ef4b0f-a0d0-4f4b-9004-4c12cb8a8ac3" providerId="ADAL" clId="{AFB9172A-D362-4EE9-B056-BD5E3E95CFF9}" dt="2019-10-22T07:25:44.863" v="609" actId="478"/>
          <ac:spMkLst>
            <pc:docMk/>
            <pc:sldMk cId="3356409624" sldId="263"/>
            <ac:spMk id="3" creationId="{84FA6FEB-D734-4646-905E-333DE7BF1516}"/>
          </ac:spMkLst>
        </pc:spChg>
        <pc:spChg chg="add mod">
          <ac:chgData name="Tomer Lior" userId="73ef4b0f-a0d0-4f4b-9004-4c12cb8a8ac3" providerId="ADAL" clId="{AFB9172A-D362-4EE9-B056-BD5E3E95CFF9}" dt="2019-10-22T08:25:30.561" v="3000" actId="20577"/>
          <ac:spMkLst>
            <pc:docMk/>
            <pc:sldMk cId="3356409624" sldId="263"/>
            <ac:spMk id="5" creationId="{20280243-F376-4BD4-ACFA-0C58C29DC09F}"/>
          </ac:spMkLst>
        </pc:spChg>
        <pc:spChg chg="add mod">
          <ac:chgData name="Tomer Lior" userId="73ef4b0f-a0d0-4f4b-9004-4c12cb8a8ac3" providerId="ADAL" clId="{AFB9172A-D362-4EE9-B056-BD5E3E95CFF9}" dt="2019-10-22T07:40:45" v="860" actId="1076"/>
          <ac:spMkLst>
            <pc:docMk/>
            <pc:sldMk cId="3356409624" sldId="263"/>
            <ac:spMk id="8" creationId="{26901521-8D5A-4F83-A388-D36D7D20E194}"/>
          </ac:spMkLst>
        </pc:spChg>
        <pc:spChg chg="add mod">
          <ac:chgData name="Tomer Lior" userId="73ef4b0f-a0d0-4f4b-9004-4c12cb8a8ac3" providerId="ADAL" clId="{AFB9172A-D362-4EE9-B056-BD5E3E95CFF9}" dt="2019-10-22T08:43:24.462" v="3967" actId="20577"/>
          <ac:spMkLst>
            <pc:docMk/>
            <pc:sldMk cId="3356409624" sldId="263"/>
            <ac:spMk id="10" creationId="{71C96D43-7D7A-4792-BAAC-1E6D377CC335}"/>
          </ac:spMkLst>
        </pc:spChg>
        <pc:picChg chg="add del">
          <ac:chgData name="Tomer Lior" userId="73ef4b0f-a0d0-4f4b-9004-4c12cb8a8ac3" providerId="ADAL" clId="{AFB9172A-D362-4EE9-B056-BD5E3E95CFF9}" dt="2019-10-22T07:25:52.181" v="611" actId="478"/>
          <ac:picMkLst>
            <pc:docMk/>
            <pc:sldMk cId="3356409624" sldId="263"/>
            <ac:picMk id="4" creationId="{26DDB9A1-83BF-423A-A802-CED8B3C18E5D}"/>
          </ac:picMkLst>
        </pc:picChg>
        <pc:picChg chg="add del mod">
          <ac:chgData name="Tomer Lior" userId="73ef4b0f-a0d0-4f4b-9004-4c12cb8a8ac3" providerId="ADAL" clId="{AFB9172A-D362-4EE9-B056-BD5E3E95CFF9}" dt="2019-10-22T07:38:01.568" v="785" actId="478"/>
          <ac:picMkLst>
            <pc:docMk/>
            <pc:sldMk cId="3356409624" sldId="263"/>
            <ac:picMk id="6" creationId="{78161718-4088-4CD8-80F1-997F59CBDED8}"/>
          </ac:picMkLst>
        </pc:picChg>
        <pc:picChg chg="add del mod">
          <ac:chgData name="Tomer Lior" userId="73ef4b0f-a0d0-4f4b-9004-4c12cb8a8ac3" providerId="ADAL" clId="{AFB9172A-D362-4EE9-B056-BD5E3E95CFF9}" dt="2019-10-22T07:39:07.955" v="793" actId="478"/>
          <ac:picMkLst>
            <pc:docMk/>
            <pc:sldMk cId="3356409624" sldId="263"/>
            <ac:picMk id="7" creationId="{F74E1FCA-3AF4-4B71-9FE9-4D65B8DCBD6A}"/>
          </ac:picMkLst>
        </pc:picChg>
        <pc:picChg chg="add del mod">
          <ac:chgData name="Tomer Lior" userId="73ef4b0f-a0d0-4f4b-9004-4c12cb8a8ac3" providerId="ADAL" clId="{AFB9172A-D362-4EE9-B056-BD5E3E95CFF9}" dt="2019-10-22T07:40:24.780" v="856" actId="478"/>
          <ac:picMkLst>
            <pc:docMk/>
            <pc:sldMk cId="3356409624" sldId="263"/>
            <ac:picMk id="9" creationId="{38D3D00D-FD5A-46E2-BB28-BC7E647B6399}"/>
          </ac:picMkLst>
        </pc:picChg>
      </pc:sldChg>
      <pc:sldChg chg="addSp delSp modSp add ord modNotesTx">
        <pc:chgData name="Tomer Lior" userId="73ef4b0f-a0d0-4f4b-9004-4c12cb8a8ac3" providerId="ADAL" clId="{AFB9172A-D362-4EE9-B056-BD5E3E95CFF9}" dt="2019-10-22T08:02:50.401" v="2352"/>
        <pc:sldMkLst>
          <pc:docMk/>
          <pc:sldMk cId="1751603045" sldId="264"/>
        </pc:sldMkLst>
        <pc:spChg chg="mod">
          <ac:chgData name="Tomer Lior" userId="73ef4b0f-a0d0-4f4b-9004-4c12cb8a8ac3" providerId="ADAL" clId="{AFB9172A-D362-4EE9-B056-BD5E3E95CFF9}" dt="2019-10-22T08:02:15.469" v="2320" actId="1076"/>
          <ac:spMkLst>
            <pc:docMk/>
            <pc:sldMk cId="1751603045" sldId="264"/>
            <ac:spMk id="2" creationId="{BCF4260B-69B2-40FB-8C24-A8B8B2253233}"/>
          </ac:spMkLst>
        </pc:spChg>
        <pc:spChg chg="del mod">
          <ac:chgData name="Tomer Lior" userId="73ef4b0f-a0d0-4f4b-9004-4c12cb8a8ac3" providerId="ADAL" clId="{AFB9172A-D362-4EE9-B056-BD5E3E95CFF9}" dt="2019-10-22T07:57:50.660" v="2204" actId="478"/>
          <ac:spMkLst>
            <pc:docMk/>
            <pc:sldMk cId="1751603045" sldId="264"/>
            <ac:spMk id="3" creationId="{9FD41355-936E-40E6-9DAF-91FF1AEB0AB1}"/>
          </ac:spMkLst>
        </pc:spChg>
        <pc:picChg chg="add mod">
          <ac:chgData name="Tomer Lior" userId="73ef4b0f-a0d0-4f4b-9004-4c12cb8a8ac3" providerId="ADAL" clId="{AFB9172A-D362-4EE9-B056-BD5E3E95CFF9}" dt="2019-10-22T08:02:12.761" v="2319" actId="1076"/>
          <ac:picMkLst>
            <pc:docMk/>
            <pc:sldMk cId="1751603045" sldId="264"/>
            <ac:picMk id="2050" creationId="{E99524E7-BD6A-426B-A61C-7008FC5DA63B}"/>
          </ac:picMkLst>
        </pc:picChg>
      </pc:sldChg>
      <pc:sldChg chg="addSp delSp modSp add modNotesTx">
        <pc:chgData name="Tomer Lior" userId="73ef4b0f-a0d0-4f4b-9004-4c12cb8a8ac3" providerId="ADAL" clId="{AFB9172A-D362-4EE9-B056-BD5E3E95CFF9}" dt="2019-10-22T08:01:18.939" v="2293" actId="20577"/>
        <pc:sldMkLst>
          <pc:docMk/>
          <pc:sldMk cId="1564804506" sldId="265"/>
        </pc:sldMkLst>
        <pc:spChg chg="mod">
          <ac:chgData name="Tomer Lior" userId="73ef4b0f-a0d0-4f4b-9004-4c12cb8a8ac3" providerId="ADAL" clId="{AFB9172A-D362-4EE9-B056-BD5E3E95CFF9}" dt="2019-10-22T08:00:38.603" v="2255" actId="1076"/>
          <ac:spMkLst>
            <pc:docMk/>
            <pc:sldMk cId="1564804506" sldId="265"/>
            <ac:spMk id="2" creationId="{78566818-497D-4E28-AF5C-1AF9CC0CE644}"/>
          </ac:spMkLst>
        </pc:spChg>
        <pc:spChg chg="del">
          <ac:chgData name="Tomer Lior" userId="73ef4b0f-a0d0-4f4b-9004-4c12cb8a8ac3" providerId="ADAL" clId="{AFB9172A-D362-4EE9-B056-BD5E3E95CFF9}" dt="2019-10-22T07:59:00.198" v="2229" actId="478"/>
          <ac:spMkLst>
            <pc:docMk/>
            <pc:sldMk cId="1564804506" sldId="265"/>
            <ac:spMk id="3" creationId="{63E17BB9-8BE1-4409-986F-5C8A1F776517}"/>
          </ac:spMkLst>
        </pc:spChg>
        <pc:picChg chg="add del">
          <ac:chgData name="Tomer Lior" userId="73ef4b0f-a0d0-4f4b-9004-4c12cb8a8ac3" providerId="ADAL" clId="{AFB9172A-D362-4EE9-B056-BD5E3E95CFF9}" dt="2019-10-22T08:00:20.398" v="2251" actId="478"/>
          <ac:picMkLst>
            <pc:docMk/>
            <pc:sldMk cId="1564804506" sldId="265"/>
            <ac:picMk id="1026" creationId="{F1972E78-2166-4672-933E-F9130C7B0297}"/>
          </ac:picMkLst>
        </pc:picChg>
        <pc:picChg chg="add mod">
          <ac:chgData name="Tomer Lior" userId="73ef4b0f-a0d0-4f4b-9004-4c12cb8a8ac3" providerId="ADAL" clId="{AFB9172A-D362-4EE9-B056-BD5E3E95CFF9}" dt="2019-10-22T08:00:41.341" v="2257" actId="1076"/>
          <ac:picMkLst>
            <pc:docMk/>
            <pc:sldMk cId="1564804506" sldId="265"/>
            <ac:picMk id="1028" creationId="{DD125E0D-C0B4-4503-BBF4-6711B059404D}"/>
          </ac:picMkLst>
        </pc:picChg>
      </pc:sldChg>
      <pc:sldChg chg="addSp delSp modSp add modAnim">
        <pc:chgData name="Tomer Lior" userId="73ef4b0f-a0d0-4f4b-9004-4c12cb8a8ac3" providerId="ADAL" clId="{AFB9172A-D362-4EE9-B056-BD5E3E95CFF9}" dt="2019-10-22T08:04:51.351" v="2418" actId="1076"/>
        <pc:sldMkLst>
          <pc:docMk/>
          <pc:sldMk cId="146286383" sldId="266"/>
        </pc:sldMkLst>
        <pc:spChg chg="mod">
          <ac:chgData name="Tomer Lior" userId="73ef4b0f-a0d0-4f4b-9004-4c12cb8a8ac3" providerId="ADAL" clId="{AFB9172A-D362-4EE9-B056-BD5E3E95CFF9}" dt="2019-10-22T08:03:14.817" v="2377" actId="122"/>
          <ac:spMkLst>
            <pc:docMk/>
            <pc:sldMk cId="146286383" sldId="266"/>
            <ac:spMk id="2" creationId="{9A03476C-9B77-4D00-87E7-D5BC9E86ADCF}"/>
          </ac:spMkLst>
        </pc:spChg>
        <pc:spChg chg="del">
          <ac:chgData name="Tomer Lior" userId="73ef4b0f-a0d0-4f4b-9004-4c12cb8a8ac3" providerId="ADAL" clId="{AFB9172A-D362-4EE9-B056-BD5E3E95CFF9}" dt="2019-10-22T08:03:16.923" v="2378" actId="478"/>
          <ac:spMkLst>
            <pc:docMk/>
            <pc:sldMk cId="146286383" sldId="266"/>
            <ac:spMk id="3" creationId="{E4A13FAA-F09D-479E-A725-95C6B85CE3C8}"/>
          </ac:spMkLst>
        </pc:spChg>
        <pc:spChg chg="add mod">
          <ac:chgData name="Tomer Lior" userId="73ef4b0f-a0d0-4f4b-9004-4c12cb8a8ac3" providerId="ADAL" clId="{AFB9172A-D362-4EE9-B056-BD5E3E95CFF9}" dt="2019-10-22T08:03:34.707" v="2381" actId="14100"/>
          <ac:spMkLst>
            <pc:docMk/>
            <pc:sldMk cId="146286383" sldId="266"/>
            <ac:spMk id="4" creationId="{21EBEC5E-D7EC-4AA5-B924-C298BA2659BE}"/>
          </ac:spMkLst>
        </pc:spChg>
        <pc:spChg chg="add mod">
          <ac:chgData name="Tomer Lior" userId="73ef4b0f-a0d0-4f4b-9004-4c12cb8a8ac3" providerId="ADAL" clId="{AFB9172A-D362-4EE9-B056-BD5E3E95CFF9}" dt="2019-10-22T08:04:32.337" v="2415" actId="20577"/>
          <ac:spMkLst>
            <pc:docMk/>
            <pc:sldMk cId="146286383" sldId="266"/>
            <ac:spMk id="5" creationId="{45A4528A-2A19-4324-9A73-B509878E030C}"/>
          </ac:spMkLst>
        </pc:spChg>
        <pc:cxnChg chg="add mod">
          <ac:chgData name="Tomer Lior" userId="73ef4b0f-a0d0-4f4b-9004-4c12cb8a8ac3" providerId="ADAL" clId="{AFB9172A-D362-4EE9-B056-BD5E3E95CFF9}" dt="2019-10-22T08:04:51.351" v="2418" actId="1076"/>
          <ac:cxnSpMkLst>
            <pc:docMk/>
            <pc:sldMk cId="146286383" sldId="266"/>
            <ac:cxnSpMk id="6" creationId="{86AB9418-C11F-43CE-BB56-651A7EC5A64F}"/>
          </ac:cxnSpMkLst>
        </pc:cxnChg>
      </pc:sldChg>
      <pc:sldChg chg="addSp delSp modSp add modAnim modNotesTx">
        <pc:chgData name="Tomer Lior" userId="73ef4b0f-a0d0-4f4b-9004-4c12cb8a8ac3" providerId="ADAL" clId="{AFB9172A-D362-4EE9-B056-BD5E3E95CFF9}" dt="2019-10-22T08:46:49.230" v="3969"/>
        <pc:sldMkLst>
          <pc:docMk/>
          <pc:sldMk cId="2708311634" sldId="267"/>
        </pc:sldMkLst>
        <pc:spChg chg="mod">
          <ac:chgData name="Tomer Lior" userId="73ef4b0f-a0d0-4f4b-9004-4c12cb8a8ac3" providerId="ADAL" clId="{AFB9172A-D362-4EE9-B056-BD5E3E95CFF9}" dt="2019-10-22T08:05:17.145" v="2445" actId="20577"/>
          <ac:spMkLst>
            <pc:docMk/>
            <pc:sldMk cId="2708311634" sldId="267"/>
            <ac:spMk id="2" creationId="{7ADF172C-BAA8-4A23-8B9C-BCCCFA62F10C}"/>
          </ac:spMkLst>
        </pc:spChg>
        <pc:spChg chg="del">
          <ac:chgData name="Tomer Lior" userId="73ef4b0f-a0d0-4f4b-9004-4c12cb8a8ac3" providerId="ADAL" clId="{AFB9172A-D362-4EE9-B056-BD5E3E95CFF9}" dt="2019-10-22T08:05:22.149" v="2446" actId="478"/>
          <ac:spMkLst>
            <pc:docMk/>
            <pc:sldMk cId="2708311634" sldId="267"/>
            <ac:spMk id="3" creationId="{560729C3-067D-4FF0-B84F-FCF916DA855E}"/>
          </ac:spMkLst>
        </pc:spChg>
        <pc:spChg chg="add mod">
          <ac:chgData name="Tomer Lior" userId="73ef4b0f-a0d0-4f4b-9004-4c12cb8a8ac3" providerId="ADAL" clId="{AFB9172A-D362-4EE9-B056-BD5E3E95CFF9}" dt="2019-10-22T08:13:06.609" v="2906" actId="1076"/>
          <ac:spMkLst>
            <pc:docMk/>
            <pc:sldMk cId="2708311634" sldId="267"/>
            <ac:spMk id="4" creationId="{B1FA1E2E-7939-4865-8FC4-9D06F4E9AFBA}"/>
          </ac:spMkLst>
        </pc:spChg>
        <pc:spChg chg="add mod">
          <ac:chgData name="Tomer Lior" userId="73ef4b0f-a0d0-4f4b-9004-4c12cb8a8ac3" providerId="ADAL" clId="{AFB9172A-D362-4EE9-B056-BD5E3E95CFF9}" dt="2019-10-22T08:13:42.804" v="2911" actId="1076"/>
          <ac:spMkLst>
            <pc:docMk/>
            <pc:sldMk cId="2708311634" sldId="267"/>
            <ac:spMk id="5" creationId="{B1C3DB33-40D0-4ABD-B06A-5C75DD60290A}"/>
          </ac:spMkLst>
        </pc:spChg>
        <pc:spChg chg="add mod">
          <ac:chgData name="Tomer Lior" userId="73ef4b0f-a0d0-4f4b-9004-4c12cb8a8ac3" providerId="ADAL" clId="{AFB9172A-D362-4EE9-B056-BD5E3E95CFF9}" dt="2019-10-22T08:13:40.034" v="2910" actId="1076"/>
          <ac:spMkLst>
            <pc:docMk/>
            <pc:sldMk cId="2708311634" sldId="267"/>
            <ac:spMk id="6" creationId="{08AED079-1AE3-4C83-8736-900C0A189055}"/>
          </ac:spMkLst>
        </pc:spChg>
      </pc:sldChg>
      <pc:sldChg chg="addSp delSp modSp add ord modAnim modNotesTx">
        <pc:chgData name="Tomer Lior" userId="73ef4b0f-a0d0-4f4b-9004-4c12cb8a8ac3" providerId="ADAL" clId="{AFB9172A-D362-4EE9-B056-BD5E3E95CFF9}" dt="2019-10-22T08:49:00.106" v="4158" actId="20577"/>
        <pc:sldMkLst>
          <pc:docMk/>
          <pc:sldMk cId="3017550504" sldId="268"/>
        </pc:sldMkLst>
        <pc:spChg chg="mod">
          <ac:chgData name="Tomer Lior" userId="73ef4b0f-a0d0-4f4b-9004-4c12cb8a8ac3" providerId="ADAL" clId="{AFB9172A-D362-4EE9-B056-BD5E3E95CFF9}" dt="2019-10-22T08:25:05.803" v="2987" actId="122"/>
          <ac:spMkLst>
            <pc:docMk/>
            <pc:sldMk cId="3017550504" sldId="268"/>
            <ac:spMk id="2" creationId="{B1D9A442-15A4-4850-A055-5DCD602F4AD7}"/>
          </ac:spMkLst>
        </pc:spChg>
        <pc:spChg chg="del">
          <ac:chgData name="Tomer Lior" userId="73ef4b0f-a0d0-4f4b-9004-4c12cb8a8ac3" providerId="ADAL" clId="{AFB9172A-D362-4EE9-B056-BD5E3E95CFF9}" dt="2019-10-22T08:25:07.824" v="2988" actId="478"/>
          <ac:spMkLst>
            <pc:docMk/>
            <pc:sldMk cId="3017550504" sldId="268"/>
            <ac:spMk id="3" creationId="{CCF55519-90CC-44B9-A1E5-78E12A65627C}"/>
          </ac:spMkLst>
        </pc:spChg>
        <pc:spChg chg="add mod">
          <ac:chgData name="Tomer Lior" userId="73ef4b0f-a0d0-4f4b-9004-4c12cb8a8ac3" providerId="ADAL" clId="{AFB9172A-D362-4EE9-B056-BD5E3E95CFF9}" dt="2019-10-22T08:29:03.681" v="3123" actId="20577"/>
          <ac:spMkLst>
            <pc:docMk/>
            <pc:sldMk cId="3017550504" sldId="268"/>
            <ac:spMk id="4" creationId="{0229A83B-7772-428C-B832-C3FBFAF253DC}"/>
          </ac:spMkLst>
        </pc:spChg>
        <pc:spChg chg="add mod">
          <ac:chgData name="Tomer Lior" userId="73ef4b0f-a0d0-4f4b-9004-4c12cb8a8ac3" providerId="ADAL" clId="{AFB9172A-D362-4EE9-B056-BD5E3E95CFF9}" dt="2019-10-22T08:47:39.331" v="3974" actId="14100"/>
          <ac:spMkLst>
            <pc:docMk/>
            <pc:sldMk cId="3017550504" sldId="268"/>
            <ac:spMk id="5" creationId="{CE275EBB-A164-48E3-8BEE-CD5AF23493D8}"/>
          </ac:spMkLst>
        </pc:spChg>
        <pc:spChg chg="add mod">
          <ac:chgData name="Tomer Lior" userId="73ef4b0f-a0d0-4f4b-9004-4c12cb8a8ac3" providerId="ADAL" clId="{AFB9172A-D362-4EE9-B056-BD5E3E95CFF9}" dt="2019-10-22T08:47:54.459" v="3975" actId="1076"/>
          <ac:spMkLst>
            <pc:docMk/>
            <pc:sldMk cId="3017550504" sldId="268"/>
            <ac:spMk id="6" creationId="{5366339C-6E47-45FC-8A34-EC414B038C9D}"/>
          </ac:spMkLst>
        </pc:spChg>
      </pc:sldChg>
      <pc:sldChg chg="addSp delSp modSp add modAnim modNotesTx">
        <pc:chgData name="Tomer Lior" userId="73ef4b0f-a0d0-4f4b-9004-4c12cb8a8ac3" providerId="ADAL" clId="{AFB9172A-D362-4EE9-B056-BD5E3E95CFF9}" dt="2019-10-22T08:51:41.762" v="4185" actId="207"/>
        <pc:sldMkLst>
          <pc:docMk/>
          <pc:sldMk cId="3523861636" sldId="269"/>
        </pc:sldMkLst>
        <pc:spChg chg="mod">
          <ac:chgData name="Tomer Lior" userId="73ef4b0f-a0d0-4f4b-9004-4c12cb8a8ac3" providerId="ADAL" clId="{AFB9172A-D362-4EE9-B056-BD5E3E95CFF9}" dt="2019-10-22T08:32:35.517" v="3453" actId="1076"/>
          <ac:spMkLst>
            <pc:docMk/>
            <pc:sldMk cId="3523861636" sldId="269"/>
            <ac:spMk id="2" creationId="{3B988A08-D458-4FEF-9F06-80A19AFE3B02}"/>
          </ac:spMkLst>
        </pc:spChg>
        <pc:spChg chg="del">
          <ac:chgData name="Tomer Lior" userId="73ef4b0f-a0d0-4f4b-9004-4c12cb8a8ac3" providerId="ADAL" clId="{AFB9172A-D362-4EE9-B056-BD5E3E95CFF9}" dt="2019-10-22T08:32:31.515" v="3452" actId="478"/>
          <ac:spMkLst>
            <pc:docMk/>
            <pc:sldMk cId="3523861636" sldId="269"/>
            <ac:spMk id="3" creationId="{B741EE9B-3C05-4C09-9D96-68114254E763}"/>
          </ac:spMkLst>
        </pc:spChg>
        <pc:spChg chg="add mod">
          <ac:chgData name="Tomer Lior" userId="73ef4b0f-a0d0-4f4b-9004-4c12cb8a8ac3" providerId="ADAL" clId="{AFB9172A-D362-4EE9-B056-BD5E3E95CFF9}" dt="2019-10-22T08:33:57.439" v="3473" actId="14100"/>
          <ac:spMkLst>
            <pc:docMk/>
            <pc:sldMk cId="3523861636" sldId="269"/>
            <ac:spMk id="4" creationId="{ED2A15CC-F984-4320-9CD1-17BB1DC682A9}"/>
          </ac:spMkLst>
        </pc:spChg>
        <pc:spChg chg="add mod">
          <ac:chgData name="Tomer Lior" userId="73ef4b0f-a0d0-4f4b-9004-4c12cb8a8ac3" providerId="ADAL" clId="{AFB9172A-D362-4EE9-B056-BD5E3E95CFF9}" dt="2019-10-22T08:51:41.762" v="4185" actId="207"/>
          <ac:spMkLst>
            <pc:docMk/>
            <pc:sldMk cId="3523861636" sldId="269"/>
            <ac:spMk id="5" creationId="{648F554B-7C5E-4DC5-9806-9CA5228087E5}"/>
          </ac:spMkLst>
        </pc:spChg>
      </pc:sldChg>
      <pc:sldChg chg="modSp add modAnim">
        <pc:chgData name="Tomer Lior" userId="73ef4b0f-a0d0-4f4b-9004-4c12cb8a8ac3" providerId="ADAL" clId="{AFB9172A-D362-4EE9-B056-BD5E3E95CFF9}" dt="2019-10-22T08:49:53.963" v="4161"/>
        <pc:sldMkLst>
          <pc:docMk/>
          <pc:sldMk cId="4293718542" sldId="270"/>
        </pc:sldMkLst>
        <pc:spChg chg="mod">
          <ac:chgData name="Tomer Lior" userId="73ef4b0f-a0d0-4f4b-9004-4c12cb8a8ac3" providerId="ADAL" clId="{AFB9172A-D362-4EE9-B056-BD5E3E95CFF9}" dt="2019-10-22T08:34:36.650" v="3508" actId="122"/>
          <ac:spMkLst>
            <pc:docMk/>
            <pc:sldMk cId="4293718542" sldId="270"/>
            <ac:spMk id="2" creationId="{C9AA16A5-DF9B-4C45-B13A-0171AD1DC140}"/>
          </ac:spMkLst>
        </pc:spChg>
        <pc:spChg chg="mod">
          <ac:chgData name="Tomer Lior" userId="73ef4b0f-a0d0-4f4b-9004-4c12cb8a8ac3" providerId="ADAL" clId="{AFB9172A-D362-4EE9-B056-BD5E3E95CFF9}" dt="2019-10-22T08:49:48.165" v="4160" actId="1076"/>
          <ac:spMkLst>
            <pc:docMk/>
            <pc:sldMk cId="4293718542" sldId="270"/>
            <ac:spMk id="3" creationId="{E16FA6D7-7B17-47F7-9EEE-13FC3DABAB84}"/>
          </ac:spMkLst>
        </pc:spChg>
      </pc:sldChg>
    </pc:docChg>
  </pc:docChgLst>
  <pc:docChgLst>
    <pc:chgData name="Tomer Lior" userId="73ef4b0f-a0d0-4f4b-9004-4c12cb8a8ac3" providerId="ADAL" clId="{CAB23BCC-DDDE-4C18-8B8A-976627D56AD4}"/>
    <pc:docChg chg="modSld">
      <pc:chgData name="Tomer Lior" userId="73ef4b0f-a0d0-4f4b-9004-4c12cb8a8ac3" providerId="ADAL" clId="{CAB23BCC-DDDE-4C18-8B8A-976627D56AD4}" dt="2019-11-17T17:30:51.002" v="27" actId="1076"/>
      <pc:docMkLst>
        <pc:docMk/>
      </pc:docMkLst>
      <pc:sldChg chg="modSp">
        <pc:chgData name="Tomer Lior" userId="73ef4b0f-a0d0-4f4b-9004-4c12cb8a8ac3" providerId="ADAL" clId="{CAB23BCC-DDDE-4C18-8B8A-976627D56AD4}" dt="2019-11-17T17:29:50.935" v="18" actId="20577"/>
        <pc:sldMkLst>
          <pc:docMk/>
          <pc:sldMk cId="629190517" sldId="260"/>
        </pc:sldMkLst>
        <pc:spChg chg="mod">
          <ac:chgData name="Tomer Lior" userId="73ef4b0f-a0d0-4f4b-9004-4c12cb8a8ac3" providerId="ADAL" clId="{CAB23BCC-DDDE-4C18-8B8A-976627D56AD4}" dt="2019-11-17T17:29:50.935" v="18" actId="20577"/>
          <ac:spMkLst>
            <pc:docMk/>
            <pc:sldMk cId="629190517" sldId="260"/>
            <ac:spMk id="17" creationId="{9ADB5DD8-ADB6-498C-B2FB-215AB9808F74}"/>
          </ac:spMkLst>
        </pc:spChg>
      </pc:sldChg>
      <pc:sldChg chg="modSp">
        <pc:chgData name="Tomer Lior" userId="73ef4b0f-a0d0-4f4b-9004-4c12cb8a8ac3" providerId="ADAL" clId="{CAB23BCC-DDDE-4C18-8B8A-976627D56AD4}" dt="2019-11-17T17:27:41.693" v="3" actId="20577"/>
        <pc:sldMkLst>
          <pc:docMk/>
          <pc:sldMk cId="3414273614" sldId="261"/>
        </pc:sldMkLst>
        <pc:spChg chg="mod">
          <ac:chgData name="Tomer Lior" userId="73ef4b0f-a0d0-4f4b-9004-4c12cb8a8ac3" providerId="ADAL" clId="{CAB23BCC-DDDE-4C18-8B8A-976627D56AD4}" dt="2019-11-17T17:27:41.693" v="3" actId="20577"/>
          <ac:spMkLst>
            <pc:docMk/>
            <pc:sldMk cId="3414273614" sldId="261"/>
            <ac:spMk id="17" creationId="{9ADB5DD8-ADB6-498C-B2FB-215AB9808F74}"/>
          </ac:spMkLst>
        </pc:spChg>
      </pc:sldChg>
      <pc:sldChg chg="modSp">
        <pc:chgData name="Tomer Lior" userId="73ef4b0f-a0d0-4f4b-9004-4c12cb8a8ac3" providerId="ADAL" clId="{CAB23BCC-DDDE-4C18-8B8A-976627D56AD4}" dt="2019-11-17T17:29:04.679" v="15" actId="20577"/>
        <pc:sldMkLst>
          <pc:docMk/>
          <pc:sldMk cId="1807052670" sldId="262"/>
        </pc:sldMkLst>
        <pc:spChg chg="mod">
          <ac:chgData name="Tomer Lior" userId="73ef4b0f-a0d0-4f4b-9004-4c12cb8a8ac3" providerId="ADAL" clId="{CAB23BCC-DDDE-4C18-8B8A-976627D56AD4}" dt="2019-11-17T17:29:04.679" v="15" actId="20577"/>
          <ac:spMkLst>
            <pc:docMk/>
            <pc:sldMk cId="1807052670" sldId="262"/>
            <ac:spMk id="17" creationId="{9ADB5DD8-ADB6-498C-B2FB-215AB9808F74}"/>
          </ac:spMkLst>
        </pc:spChg>
      </pc:sldChg>
      <pc:sldChg chg="modSp">
        <pc:chgData name="Tomer Lior" userId="73ef4b0f-a0d0-4f4b-9004-4c12cb8a8ac3" providerId="ADAL" clId="{CAB23BCC-DDDE-4C18-8B8A-976627D56AD4}" dt="2019-11-17T17:28:51.798" v="13" actId="20577"/>
        <pc:sldMkLst>
          <pc:docMk/>
          <pc:sldMk cId="146286383" sldId="266"/>
        </pc:sldMkLst>
        <pc:spChg chg="mod">
          <ac:chgData name="Tomer Lior" userId="73ef4b0f-a0d0-4f4b-9004-4c12cb8a8ac3" providerId="ADAL" clId="{CAB23BCC-DDDE-4C18-8B8A-976627D56AD4}" dt="2019-11-17T17:28:51.798" v="13" actId="20577"/>
          <ac:spMkLst>
            <pc:docMk/>
            <pc:sldMk cId="146286383" sldId="266"/>
            <ac:spMk id="5" creationId="{45A4528A-2A19-4324-9A73-B509878E030C}"/>
          </ac:spMkLst>
        </pc:spChg>
      </pc:sldChg>
      <pc:sldChg chg="modSp">
        <pc:chgData name="Tomer Lior" userId="73ef4b0f-a0d0-4f4b-9004-4c12cb8a8ac3" providerId="ADAL" clId="{CAB23BCC-DDDE-4C18-8B8A-976627D56AD4}" dt="2019-11-17T17:30:18.611" v="20" actId="20577"/>
        <pc:sldMkLst>
          <pc:docMk/>
          <pc:sldMk cId="2708311634" sldId="267"/>
        </pc:sldMkLst>
        <pc:spChg chg="mod">
          <ac:chgData name="Tomer Lior" userId="73ef4b0f-a0d0-4f4b-9004-4c12cb8a8ac3" providerId="ADAL" clId="{CAB23BCC-DDDE-4C18-8B8A-976627D56AD4}" dt="2019-11-17T17:28:46.283" v="10" actId="20577"/>
          <ac:spMkLst>
            <pc:docMk/>
            <pc:sldMk cId="2708311634" sldId="267"/>
            <ac:spMk id="5" creationId="{B1C3DB33-40D0-4ABD-B06A-5C75DD60290A}"/>
          </ac:spMkLst>
        </pc:spChg>
        <pc:spChg chg="mod">
          <ac:chgData name="Tomer Lior" userId="73ef4b0f-a0d0-4f4b-9004-4c12cb8a8ac3" providerId="ADAL" clId="{CAB23BCC-DDDE-4C18-8B8A-976627D56AD4}" dt="2019-11-17T17:30:18.611" v="20" actId="20577"/>
          <ac:spMkLst>
            <pc:docMk/>
            <pc:sldMk cId="2708311634" sldId="267"/>
            <ac:spMk id="6" creationId="{08AED079-1AE3-4C83-8736-900C0A189055}"/>
          </ac:spMkLst>
        </pc:spChg>
      </pc:sldChg>
      <pc:sldChg chg="modSp">
        <pc:chgData name="Tomer Lior" userId="73ef4b0f-a0d0-4f4b-9004-4c12cb8a8ac3" providerId="ADAL" clId="{CAB23BCC-DDDE-4C18-8B8A-976627D56AD4}" dt="2019-11-17T17:30:51.002" v="27" actId="1076"/>
        <pc:sldMkLst>
          <pc:docMk/>
          <pc:sldMk cId="3017550504" sldId="268"/>
        </pc:sldMkLst>
        <pc:spChg chg="mod">
          <ac:chgData name="Tomer Lior" userId="73ef4b0f-a0d0-4f4b-9004-4c12cb8a8ac3" providerId="ADAL" clId="{CAB23BCC-DDDE-4C18-8B8A-976627D56AD4}" dt="2019-11-17T17:30:51.002" v="27" actId="1076"/>
          <ac:spMkLst>
            <pc:docMk/>
            <pc:sldMk cId="3017550504" sldId="268"/>
            <ac:spMk id="5" creationId="{CE275EBB-A164-48E3-8BEE-CD5AF23493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227BF-0042-4066-B596-766E5DD41B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BC93-A92A-4239-8C0F-A497F0D6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E_j6q0LTQ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st.github.com/pazdera/1098119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הציטוט בתחתית השקופית שייך ליצחק אסימוב, פרופסור למתמטיקה באוניברסיטת קולומביה, ומחבר ספרי מדע בדיוני מפורסם שחי בשנים 1920-1992.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בספרים שכתב, אסימוב התעסק בנושא הטכנולוגיה והיה מהראשונים שהציג את נושא הבינה המלאכותית והתפתחות המחשבים.</a:t>
            </a:r>
            <a:br>
              <a:rPr lang="en-US" dirty="0"/>
            </a:br>
            <a:r>
              <a:rPr lang="he-IL" dirty="0"/>
              <a:t>אחד הספרים הידועים של אסימוב - </a:t>
            </a:r>
            <a:r>
              <a:rPr lang="en-US" dirty="0"/>
              <a:t>I Robot</a:t>
            </a:r>
            <a:r>
              <a:rPr lang="he-IL" dirty="0"/>
              <a:t>, הופק לסרט שובר קופות בהשתתפות השחקן וויל סמית', ובהשראתו נכתבו ספרים וסרטים רבים כגון המחסל (</a:t>
            </a:r>
            <a:r>
              <a:rPr lang="en-US" dirty="0"/>
              <a:t>terminator</a:t>
            </a:r>
            <a:r>
              <a:rPr lang="he-IL" dirty="0"/>
              <a:t>).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6BC93-A92A-4239-8C0F-A497F0D65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4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וקצת בפירוט...</a:t>
            </a:r>
          </a:p>
          <a:p>
            <a:pPr algn="r" rtl="1"/>
            <a:r>
              <a:rPr lang="he-IL" dirty="0"/>
              <a:t>משתנים ומתודות סטטיות נוצרות </a:t>
            </a:r>
            <a:r>
              <a:rPr lang="he-IL" b="1" dirty="0"/>
              <a:t>לפני</a:t>
            </a:r>
            <a:r>
              <a:rPr lang="he-IL" dirty="0"/>
              <a:t> שנוצר המופע של המחלקה.</a:t>
            </a:r>
            <a:br>
              <a:rPr lang="en-US" dirty="0"/>
            </a:br>
            <a:r>
              <a:rPr lang="he-IL" dirty="0"/>
              <a:t>זו הסיבה שיש לאתחל אותם כבר בקובץ המימוש.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6BC93-A92A-4239-8C0F-A497F0D651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8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אחד השימושים הנפוצים למשתנים סטטיים הוא לספור כמה פעמים נקראה מתודה מסוימת במחלקה.</a:t>
            </a:r>
          </a:p>
          <a:p>
            <a:pPr algn="r" rtl="1"/>
            <a:r>
              <a:rPr lang="he-IL" dirty="0"/>
              <a:t>אפשר לנצל את זה כדי לספור כמה מופעים של המחלקה נוצרו לאורך התכנית אם סופרים כמה פעמים נקרא ה</a:t>
            </a:r>
            <a:r>
              <a:rPr lang="he-IL" b="1" dirty="0"/>
              <a:t>בנאי</a:t>
            </a:r>
            <a:r>
              <a:rPr lang="he-IL" b="0" dirty="0"/>
              <a:t> של המחלקה.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בדוגמא ניתן לראות שבכל פעם שנוצר מופע (ונקרא הבנאי של המחלקה) ערכו של </a:t>
            </a:r>
            <a:r>
              <a:rPr lang="en-US" dirty="0"/>
              <a:t>_x</a:t>
            </a:r>
            <a:r>
              <a:rPr lang="he-IL" dirty="0"/>
              <a:t> עולה ב-1.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6BC93-A92A-4239-8C0F-A497F0D651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9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זו נקודה חשובה - צריך להיזהר משום שלא מבטיחים לנו מה ה</a:t>
            </a:r>
            <a:r>
              <a:rPr lang="he-IL" b="1" dirty="0"/>
              <a:t>סדר</a:t>
            </a:r>
            <a:r>
              <a:rPr lang="he-IL" dirty="0"/>
              <a:t> שבו משתנים אלו מאותחלים.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6BC93-A92A-4239-8C0F-A497F0D651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6BC93-A92A-4239-8C0F-A497F0D651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0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הם אמנם אחד אחרי השני בזיכרון אבל זכרו שיכול להיות </a:t>
            </a:r>
            <a:r>
              <a:rPr lang="en-US" sz="1200" dirty="0"/>
              <a:t>padding</a:t>
            </a:r>
            <a:r>
              <a:rPr lang="he-IL" sz="1200" dirty="0"/>
              <a:t> כלומר יכול להיות שיש מצב שבו הקומפיילר מוסיף עוד בתים ביניהם כדי להשלים לגדלים מסוימים, זו למשל שאלה שמדגימה את זה 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https://stackoverflow.com/questions/3277842/how-to-get-rid-of-padding-bytes-between-data-members-of-a-struct</a:t>
            </a:r>
            <a:endParaRPr lang="he-IL" sz="120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6BC93-A92A-4239-8C0F-A497F0D651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0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בתמונה: בן-אל </a:t>
            </a:r>
            <a:r>
              <a:rPr lang="he-IL" dirty="0" err="1"/>
              <a:t>ו</a:t>
            </a:r>
            <a:r>
              <a:rPr lang="he-IL" b="1" dirty="0" err="1"/>
              <a:t>סטטיק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6BC93-A92A-4239-8C0F-A497F0D651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aseline="0" dirty="0"/>
              <a:t>אפשרות 1: ליצור פעולה כמו שעשינו עד עכשיו שלא משתמשת בשדות של האובייקט. </a:t>
            </a:r>
            <a:r>
              <a:rPr lang="he-IL" sz="1200" baseline="0" dirty="0" err="1"/>
              <a:t>החסרון</a:t>
            </a:r>
            <a:r>
              <a:rPr lang="he-IL" sz="1200" baseline="0" dirty="0"/>
              <a:t>: אני חייב ליצור אובייקט. יתכן וזה </a:t>
            </a:r>
            <a:endParaRPr lang="en-US" sz="1200" baseline="0" dirty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aseline="0" dirty="0"/>
              <a:t>מיותר.</a:t>
            </a:r>
            <a:endParaRPr lang="en-US" sz="1200" baseline="0" dirty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aseline="0" dirty="0"/>
              <a:t>אפשרות 2: פעולה סטטית.</a:t>
            </a:r>
            <a:endParaRPr lang="en-US" sz="1200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aseline="0" dirty="0"/>
              <a:t>מכיוון שלא מתווסף המצביע </a:t>
            </a:r>
            <a:r>
              <a:rPr lang="en-US" sz="1200" baseline="0" dirty="0"/>
              <a:t>this</a:t>
            </a:r>
            <a:r>
              <a:rPr lang="he-IL" sz="1200" baseline="0" dirty="0"/>
              <a:t> לפרמטרים של הפונקציה הסטטית הרי שהיא לא יכולה לשנות מצב של אובייקט מסוים או להפעיל עליו פעולות.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6BC93-A92A-4239-8C0F-A497F0D651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6BC93-A92A-4239-8C0F-A497F0D651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4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6BC93-A92A-4239-8C0F-A497F0D651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6BC93-A92A-4239-8C0F-A497F0D651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5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baseline="0" dirty="0"/>
              <a:t>הפעלת מתודה סטטית באמצעות אובייקט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aseline="0" dirty="0"/>
              <a:t>ניתן להפעיל מתודה סטטית כמו מתודה רגילה. כלומר ליצור מופע של המחלקה ולקרוא למתודה באמצעותו.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aseline="0" dirty="0"/>
              <a:t>אבל במקרה הזה למרות שהפעלנו את הפונקציה בעזרת האובייקט היא לא פועלת עליו!! </a:t>
            </a:r>
            <a:br>
              <a:rPr lang="en-US" sz="1200" baseline="0" dirty="0"/>
            </a:br>
            <a:r>
              <a:rPr lang="he-IL" sz="1200" baseline="0" dirty="0"/>
              <a:t>זה רק שיטה להפעיל את הפונקציה.</a:t>
            </a:r>
            <a:r>
              <a:rPr lang="en-US" sz="1200" baseline="0" dirty="0"/>
              <a:t> </a:t>
            </a:r>
            <a:r>
              <a:rPr lang="he-IL" sz="1200" baseline="0" dirty="0"/>
              <a:t> </a:t>
            </a:r>
            <a:br>
              <a:rPr lang="en-US" sz="1200" baseline="0" dirty="0"/>
            </a:br>
            <a:r>
              <a:rPr lang="he-IL" sz="1200" baseline="0" dirty="0"/>
              <a:t>אנחנו ננהג שלא לעשות את זה בעזרת האובייקט כדי שהקוד שלנו יהיה קריא יותר וברור יותר למתכנת שלא מכיר את הקוד.</a:t>
            </a:r>
          </a:p>
          <a:p>
            <a:pPr algn="r" rtl="1"/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baseline="0" dirty="0"/>
              <a:t>הפעלת מתודה סטטית באמצעות המחלקה עצמה</a:t>
            </a:r>
          </a:p>
          <a:p>
            <a:pPr algn="r" rtl="1"/>
            <a:r>
              <a:rPr lang="he-IL" sz="1200" baseline="0" dirty="0"/>
              <a:t>זוהי הדרך המומלצת להפעיל מתודה סטטית, כי מתודה סטטית אינה קשורה למופע ספציפי של המחלקה, אלא למחלקה כולה.</a:t>
            </a:r>
          </a:p>
          <a:p>
            <a:pPr algn="r" rtl="1"/>
            <a:r>
              <a:rPr lang="he-IL" sz="1200" baseline="0" dirty="0"/>
              <a:t>ננסה להימנע מיצירת מופע של המחלקה ללא צורך.</a:t>
            </a:r>
          </a:p>
          <a:p>
            <a:pPr algn="r" rtl="1"/>
            <a:endParaRPr lang="he-IL" sz="1200" baseline="0" dirty="0"/>
          </a:p>
          <a:p>
            <a:pPr algn="r" rtl="1"/>
            <a:r>
              <a:rPr lang="he-IL" sz="1200" b="1" baseline="0" dirty="0"/>
              <a:t>הערה על מתודות סטטיות ומופע של מחלקה</a:t>
            </a:r>
            <a:endParaRPr lang="he-IL" sz="1200" b="0" baseline="0" dirty="0"/>
          </a:p>
          <a:p>
            <a:pPr algn="r" rtl="1"/>
            <a:r>
              <a:rPr lang="he-IL" sz="1200" baseline="0" dirty="0"/>
              <a:t>אחת הדרכים לדאוג שלמחלקה יהיה מופע אחד בלבד לאורך כל התכנית היא באמצעות תבנית עיצוב(</a:t>
            </a:r>
            <a:r>
              <a:rPr lang="en-US" sz="1200" baseline="0" dirty="0"/>
              <a:t>design pattern</a:t>
            </a:r>
            <a:r>
              <a:rPr lang="he-IL" sz="1200" baseline="0" dirty="0"/>
              <a:t>) שנקראת </a:t>
            </a:r>
            <a:r>
              <a:rPr lang="en-US" sz="1200" baseline="0" dirty="0"/>
              <a:t>Singleton</a:t>
            </a:r>
            <a:r>
              <a:rPr lang="he-IL" sz="1200" baseline="0" dirty="0"/>
              <a:t>. </a:t>
            </a:r>
            <a:br>
              <a:rPr lang="en-US" sz="1200" baseline="0" dirty="0"/>
            </a:br>
            <a:r>
              <a:rPr lang="he-IL" sz="1200" baseline="0" dirty="0"/>
              <a:t>כדי לממש </a:t>
            </a:r>
            <a:r>
              <a:rPr lang="en-US" sz="1200" baseline="0" dirty="0"/>
              <a:t>Singleton</a:t>
            </a:r>
            <a:r>
              <a:rPr lang="he-IL" sz="1200" baseline="0" dirty="0"/>
              <a:t> יש לעשות שימוש במתודה סטטית.</a:t>
            </a:r>
          </a:p>
          <a:p>
            <a:pPr algn="r" rtl="1"/>
            <a:r>
              <a:rPr lang="en-US" sz="1200" baseline="0" dirty="0"/>
              <a:t>Singleton</a:t>
            </a:r>
            <a:r>
              <a:rPr lang="he-IL" sz="1200" baseline="0" dirty="0"/>
              <a:t> היא תבנית עיצוב מאוד שימושית מומלץ לקרוא עליה כאן:</a:t>
            </a:r>
            <a:br>
              <a:rPr lang="en-US" sz="1200" baseline="0" dirty="0"/>
            </a:br>
            <a:endParaRPr lang="he-IL" sz="1200" baseline="0" dirty="0"/>
          </a:p>
          <a:p>
            <a:pPr algn="r" rtl="1"/>
            <a:r>
              <a:rPr lang="he-IL" sz="1200" baseline="0" dirty="0"/>
              <a:t>אנחנו לא נלמד על </a:t>
            </a:r>
            <a:r>
              <a:rPr lang="en-US" sz="1200" baseline="0" dirty="0"/>
              <a:t>Singleton</a:t>
            </a:r>
            <a:r>
              <a:rPr lang="he-IL" sz="1200" baseline="0" dirty="0"/>
              <a:t> באופן פורמלי, אבל תוכלו לקרוא עליה ולהטמיע אותה בתרגילים והפרויקטים שיבואו בהמשך.</a:t>
            </a:r>
          </a:p>
          <a:p>
            <a:pPr algn="r" rtl="1"/>
            <a:r>
              <a:rPr lang="he-IL" sz="1200" b="1" baseline="0" dirty="0"/>
              <a:t>סרטון שמסביר על </a:t>
            </a:r>
            <a:r>
              <a:rPr lang="en-US" sz="1200" b="1" baseline="0" dirty="0"/>
              <a:t>Singleton</a:t>
            </a:r>
            <a:r>
              <a:rPr lang="he-IL" sz="1200" b="1" baseline="0" dirty="0"/>
              <a:t> בהרחבה</a:t>
            </a:r>
            <a:r>
              <a:rPr lang="he-IL" sz="1200" b="0" baseline="0" dirty="0"/>
              <a:t>: </a:t>
            </a:r>
            <a:r>
              <a:rPr lang="en-US" dirty="0">
                <a:hlinkClick r:id="rId3"/>
              </a:rPr>
              <a:t>https://www.youtube.com/watch?v=hUE_j6q0LTQ</a:t>
            </a:r>
            <a:endParaRPr lang="en-US" sz="1200" b="1" baseline="0" dirty="0"/>
          </a:p>
          <a:p>
            <a:pPr algn="r" rtl="1"/>
            <a:r>
              <a:rPr lang="he-IL" sz="1200" b="1" baseline="0" dirty="0"/>
              <a:t>דוגמא למימוש </a:t>
            </a:r>
            <a:r>
              <a:rPr lang="en-US" sz="1200" b="1" baseline="0" dirty="0"/>
              <a:t>Singleton</a:t>
            </a:r>
            <a:r>
              <a:rPr lang="he-IL" sz="1200" b="1" baseline="0" dirty="0"/>
              <a:t>:</a:t>
            </a:r>
            <a:r>
              <a:rPr lang="he-IL" sz="1200" b="0" baseline="0" dirty="0"/>
              <a:t> </a:t>
            </a:r>
            <a:r>
              <a:rPr lang="en-US" dirty="0">
                <a:hlinkClick r:id="rId4"/>
              </a:rPr>
              <a:t>https://gist.github.com/pazdera/1098119</a:t>
            </a:r>
            <a:endParaRPr lang="he-IL" sz="1200" b="1" baseline="0" dirty="0"/>
          </a:p>
          <a:p>
            <a:pPr algn="r" rtl="1"/>
            <a:endParaRPr lang="he-IL" sz="1200" baseline="0" dirty="0"/>
          </a:p>
          <a:p>
            <a:pPr algn="r" rtl="1"/>
            <a:endParaRPr lang="he-IL" sz="1200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6BC93-A92A-4239-8C0F-A497F0D651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7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בתמונה: שוב... בן-אל </a:t>
            </a:r>
            <a:r>
              <a:rPr lang="he-IL" dirty="0" err="1"/>
              <a:t>וסטטיק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6BC93-A92A-4239-8C0F-A497F0D651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4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D4AA79-44EC-4936-A8D8-1A559AFFD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7068"/>
            <a:ext cx="9144000" cy="2479675"/>
          </a:xfrm>
          <a:noFill/>
          <a:ln w="12700">
            <a:noFill/>
          </a:ln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889EC91-267C-4A75-B7B7-754316DA8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0618"/>
            <a:ext cx="9144000" cy="615143"/>
          </a:xfrm>
          <a:noFill/>
          <a:ln w="12700">
            <a:noFill/>
          </a:ln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964272-9B53-47AD-B010-6EF56154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כ"א/חשון/תש"פ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83A22A-5D11-40F0-BD0F-AE141324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6B9BDD-8FEB-4580-A0DC-48760431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משולש ישר-זווית 8">
            <a:extLst>
              <a:ext uri="{FF2B5EF4-FFF2-40B4-BE49-F238E27FC236}">
                <a16:creationId xmlns:a16="http://schemas.microsoft.com/office/drawing/2014/main" id="{7C92F403-77F4-46FE-981B-92A5B64C6CDA}"/>
              </a:ext>
            </a:extLst>
          </p:cNvPr>
          <p:cNvSpPr/>
          <p:nvPr userDrawn="1"/>
        </p:nvSpPr>
        <p:spPr>
          <a:xfrm flipH="1">
            <a:off x="11506200" y="0"/>
            <a:ext cx="685800" cy="6858000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שולש ישר-זווית 9">
            <a:extLst>
              <a:ext uri="{FF2B5EF4-FFF2-40B4-BE49-F238E27FC236}">
                <a16:creationId xmlns:a16="http://schemas.microsoft.com/office/drawing/2014/main" id="{AF3E6B83-74A4-472A-A87E-D7D229FEF64A}"/>
              </a:ext>
            </a:extLst>
          </p:cNvPr>
          <p:cNvSpPr/>
          <p:nvPr userDrawn="1"/>
        </p:nvSpPr>
        <p:spPr>
          <a:xfrm rot="10800000">
            <a:off x="11706224" y="0"/>
            <a:ext cx="485775" cy="6219824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rgbClr val="159BFF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שולש ישר-זווית 10">
            <a:extLst>
              <a:ext uri="{FF2B5EF4-FFF2-40B4-BE49-F238E27FC236}">
                <a16:creationId xmlns:a16="http://schemas.microsoft.com/office/drawing/2014/main" id="{D7623B76-21FA-42F8-811D-7B07298786AC}"/>
              </a:ext>
            </a:extLst>
          </p:cNvPr>
          <p:cNvSpPr/>
          <p:nvPr userDrawn="1"/>
        </p:nvSpPr>
        <p:spPr>
          <a:xfrm flipH="1">
            <a:off x="11811000" y="0"/>
            <a:ext cx="381000" cy="6858000"/>
          </a:xfrm>
          <a:prstGeom prst="rtTriangle">
            <a:avLst/>
          </a:prstGeom>
          <a:solidFill>
            <a:srgbClr val="159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22" y="286002"/>
            <a:ext cx="6104355" cy="2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C62205-81A8-4EB1-AC98-57587F7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6351CB-70CA-410A-8EF4-0AFF6AB8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E6C0B3-3A30-48D2-B7BF-0E0C39AB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A79366-DB81-45AE-85E6-8C24C1E4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521C4-70FD-46E1-876B-8C4B1DC7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6" name="קבוצה 15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1143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B1365-BCAE-409C-8045-8925E7FC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786A49-2AE4-4558-A8EC-518A8211E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C04321-9560-41E9-A347-866CE6E6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D084E7-2442-4639-9653-D48C4E9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58A2C0-D214-4189-AF3B-E9FD3485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שולש ישר-זווית 13">
            <a:extLst>
              <a:ext uri="{FF2B5EF4-FFF2-40B4-BE49-F238E27FC236}">
                <a16:creationId xmlns:a16="http://schemas.microsoft.com/office/drawing/2014/main" id="{44C677AF-A124-4AAC-AC1D-619292EF34C5}"/>
              </a:ext>
            </a:extLst>
          </p:cNvPr>
          <p:cNvSpPr/>
          <p:nvPr userDrawn="1"/>
        </p:nvSpPr>
        <p:spPr>
          <a:xfrm flipH="1">
            <a:off x="11506200" y="0"/>
            <a:ext cx="685800" cy="6858000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שולש ישר-זווית 14">
            <a:extLst>
              <a:ext uri="{FF2B5EF4-FFF2-40B4-BE49-F238E27FC236}">
                <a16:creationId xmlns:a16="http://schemas.microsoft.com/office/drawing/2014/main" id="{28C74465-6AC4-4333-85A5-E30235CF7E7B}"/>
              </a:ext>
            </a:extLst>
          </p:cNvPr>
          <p:cNvSpPr/>
          <p:nvPr userDrawn="1"/>
        </p:nvSpPr>
        <p:spPr>
          <a:xfrm rot="10800000">
            <a:off x="11706224" y="0"/>
            <a:ext cx="485775" cy="6219824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rgbClr val="159BFF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שולש ישר-זווית 15">
            <a:extLst>
              <a:ext uri="{FF2B5EF4-FFF2-40B4-BE49-F238E27FC236}">
                <a16:creationId xmlns:a16="http://schemas.microsoft.com/office/drawing/2014/main" id="{B3E61D3F-98C5-454D-AAB7-AB900ADD3389}"/>
              </a:ext>
            </a:extLst>
          </p:cNvPr>
          <p:cNvSpPr/>
          <p:nvPr userDrawn="1"/>
        </p:nvSpPr>
        <p:spPr>
          <a:xfrm flipH="1">
            <a:off x="11811000" y="0"/>
            <a:ext cx="381000" cy="6858000"/>
          </a:xfrm>
          <a:prstGeom prst="rtTriangle">
            <a:avLst/>
          </a:prstGeom>
          <a:solidFill>
            <a:srgbClr val="159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קבוצה 12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00548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B9A330-B391-4454-BE32-29C4F92E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B62008-9176-49FD-9529-936391E58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69FEB5-C64E-488E-9246-57971857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5715F67-26AD-4F57-9E0B-40E966B6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כ"א/חשון/תש"פ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A8024B-A2D1-4259-BD9D-DB8AB625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E0E57F-2BF1-4120-B17A-1A8AD15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4" name="קבוצה 13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48024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245A3B-CC0B-4FB5-AE18-D3F6F644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235D1B-7069-4625-AAAD-163FE8E2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8AE024-7E3E-4FA8-9435-463FCFEC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3FBBD2C-3770-422C-AF9E-84034CBD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4972FC9-8CD0-4616-AD67-7EE48F5A7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3D5CD7C-B87C-4B44-A92A-1A3A456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כ"א/חשון/תש"פ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642FB7B-537D-4226-834D-897F9614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96533D8-4E5B-47EC-B0D0-4FADC447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3" name="קבוצה 12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87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D7717C-9758-4594-A807-AB1EFF4F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26D0295-CE7B-45ED-B56B-5A852B00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כ"א/חשון/תש"פ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BFAB375-2BA1-4466-8DF0-6A09659B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8D06C33-15CB-43A0-B6A1-A46F67B2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9" name="קבוצה 8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56061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0D4CD47-B8E0-4252-A0C1-8B0EA7FB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כ"א/חשון/תש"פ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B931254-A0EE-4EE3-9914-712180B4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076140F-6591-459F-870F-A58F33EA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8" name="קבוצה 7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37024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1C8C4B-532D-4CDE-B76E-4867AF50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F80AA3-74B7-4F5A-896F-C95E7650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71DE534-8990-4D23-9C07-689555A2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7C5B76-6C5B-4ECB-A82F-0EE871BD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כ"א/חשון/תש"פ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0594BC0-2F4E-4350-AB5F-689315F7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40F9715-BD01-45EE-866F-0846714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1" name="קבוצה 10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90021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C69F65-B65C-488F-B9E4-144E70C3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1BEB858-F3A1-487A-AF73-2F51D494E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B7C1B77-5D79-476A-AF43-D7AFCD69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15968D4-E88A-4C48-98A7-DC073B4D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כ"א/חשון/תש"פ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72A664-5D76-46B4-BC8B-AFF33DDF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6354F2-2B47-4399-B13D-6DB789B4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1" name="קבוצה 10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63706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1EFF943B-E737-417A-AC87-3E0F460FF32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15595" cy="6858000"/>
          </a:xfrm>
          <a:prstGeom prst="rect">
            <a:avLst/>
          </a:prstGeom>
        </p:spPr>
      </p:pic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D82BBC6-9605-458B-BA9E-CF0D0ADC14B3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4E2264-E938-4392-A40B-A0ADB680CABD}"/>
              </a:ext>
            </a:extLst>
          </p:cNvPr>
          <p:cNvSpPr>
            <a:spLocks noGrp="1" noChangeAspect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708752-0DEA-4640-BB3F-1752C0A95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ECB-541B-469D-A10A-B442D0EAB148}" type="datetimeFigureOut">
              <a:rPr lang="he-IL" smtClean="0"/>
              <a:t>כ"א/חשון/תש"פ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5DC15A-6629-4CDA-853C-F5D3FB97C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B16AC7-1E0A-4146-B17D-69DD75A3C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3B1B119-4CCA-4218-8CA4-5611F3369857}"/>
              </a:ext>
            </a:extLst>
          </p:cNvPr>
          <p:cNvSpPr/>
          <p:nvPr userDrawn="1"/>
        </p:nvSpPr>
        <p:spPr>
          <a:xfrm>
            <a:off x="12016509" y="0"/>
            <a:ext cx="175491" cy="6356350"/>
          </a:xfrm>
          <a:prstGeom prst="rect">
            <a:avLst/>
          </a:prstGeom>
          <a:solidFill>
            <a:srgbClr val="004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61B8100-AE2D-478F-81FE-4837F3FCFFB4}"/>
              </a:ext>
            </a:extLst>
          </p:cNvPr>
          <p:cNvSpPr/>
          <p:nvPr userDrawn="1"/>
        </p:nvSpPr>
        <p:spPr>
          <a:xfrm>
            <a:off x="12016509" y="6356351"/>
            <a:ext cx="175491" cy="501650"/>
          </a:xfrm>
          <a:prstGeom prst="rect">
            <a:avLst/>
          </a:prstGeom>
          <a:gradFill>
            <a:gsLst>
              <a:gs pos="0">
                <a:srgbClr val="004C9A"/>
              </a:gs>
              <a:gs pos="100000">
                <a:srgbClr val="0077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84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9B9B2D-16A9-43E0-A6D1-C4331A361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פעולות ומשתנים סטטיים</a:t>
            </a:r>
            <a:br>
              <a:rPr lang="en-US" dirty="0"/>
            </a:br>
            <a:r>
              <a:rPr lang="en-US" b="1" dirty="0"/>
              <a:t>Static functions and members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8933BA-E2E3-4520-957D-7CDBE85F0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עקרונות מתקדמים בתכנות – מצגת ללימוד עצמי</a:t>
            </a:r>
          </a:p>
        </p:txBody>
      </p:sp>
    </p:spTree>
    <p:extLst>
      <p:ext uri="{BB962C8B-B14F-4D97-AF65-F5344CB8AC3E}">
        <p14:creationId xmlns:p14="http://schemas.microsoft.com/office/powerpoint/2010/main" val="8576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260B-69B2-40FB-8C24-A8B8B225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349"/>
            <a:ext cx="10515600" cy="2114009"/>
          </a:xfrm>
        </p:spPr>
        <p:txBody>
          <a:bodyPr anchor="ctr">
            <a:normAutofit/>
          </a:bodyPr>
          <a:lstStyle/>
          <a:p>
            <a:pPr algn="ctr"/>
            <a:r>
              <a:rPr lang="he-IL" dirty="0"/>
              <a:t>משתנים סטטיים</a:t>
            </a:r>
            <a:br>
              <a:rPr lang="he-IL" dirty="0"/>
            </a:br>
            <a:r>
              <a:rPr lang="en-US" b="1" dirty="0"/>
              <a:t>Static members</a:t>
            </a:r>
          </a:p>
        </p:txBody>
      </p:sp>
      <p:pic>
        <p:nvPicPr>
          <p:cNvPr id="2050" name="Picture 2" descr="תוצאת תמונה עבור תמונה מצחיקה של סטטיק">
            <a:extLst>
              <a:ext uri="{FF2B5EF4-FFF2-40B4-BE49-F238E27FC236}">
                <a16:creationId xmlns:a16="http://schemas.microsoft.com/office/drawing/2014/main" id="{E99524E7-BD6A-426B-A61C-7008FC5DA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90" y="2661581"/>
            <a:ext cx="2957020" cy="351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0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476C-9B77-4D00-87E7-D5BC9E86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משתנים סטטיים - הצהרה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1EBEC5E-D7EC-4AA5-B924-C298BA2659BE}"/>
              </a:ext>
            </a:extLst>
          </p:cNvPr>
          <p:cNvSpPr txBox="1">
            <a:spLocks/>
          </p:cNvSpPr>
          <p:nvPr/>
        </p:nvSpPr>
        <p:spPr>
          <a:xfrm>
            <a:off x="3360738" y="1690689"/>
            <a:ext cx="7993062" cy="18348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שדות המשותפים לכל האובייקטים של המחלקה</a:t>
            </a:r>
          </a:p>
          <a:p>
            <a:pPr lvl="1"/>
            <a:r>
              <a:rPr lang="he-IL" dirty="0"/>
              <a:t>לדוגמא: אם מעוניינים לספור את כמות הפעמים שהפעילו פונקציה מסוימת (על כל האובייקטים של אותה מחלקה)</a:t>
            </a:r>
          </a:p>
          <a:p>
            <a:r>
              <a:rPr lang="he-IL" dirty="0"/>
              <a:t>יש להצהיר על השדה כסטטי: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he-IL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5A4528A-2A19-4324-9A73-B509878E0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629" y="3525521"/>
            <a:ext cx="4284742" cy="205287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 </a:t>
            </a:r>
            <a:r>
              <a:rPr lang="en-IL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</a:p>
          <a:p>
            <a:pPr marL="457200" algn="l" rtl="0">
              <a:spcAft>
                <a:spcPts val="0"/>
              </a:spcAft>
            </a:pPr>
            <a:endParaRPr lang="en-IL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457200" algn="l" rtl="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 int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add(</a:t>
            </a:r>
            <a:r>
              <a:rPr lang="en-IL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L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1">
              <a:spcAft>
                <a:spcPts val="0"/>
              </a:spcAft>
            </a:pP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AB9418-C11F-43CE-BB56-651A7EC5A64F}"/>
              </a:ext>
            </a:extLst>
          </p:cNvPr>
          <p:cNvCxnSpPr/>
          <p:nvPr/>
        </p:nvCxnSpPr>
        <p:spPr>
          <a:xfrm flipH="1">
            <a:off x="6096000" y="4555266"/>
            <a:ext cx="1667435" cy="0"/>
          </a:xfrm>
          <a:prstGeom prst="straightConnector1">
            <a:avLst/>
          </a:prstGeom>
          <a:ln w="57150">
            <a:solidFill>
              <a:srgbClr val="FFBD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72C-BAA8-4A23-8B9C-BCCCFA62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משתנים סטטיים - מימוש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FA1E2E-7939-4865-8FC4-9D06F4E9AFBA}"/>
              </a:ext>
            </a:extLst>
          </p:cNvPr>
          <p:cNvSpPr txBox="1">
            <a:spLocks/>
          </p:cNvSpPr>
          <p:nvPr/>
        </p:nvSpPr>
        <p:spPr>
          <a:xfrm>
            <a:off x="467360" y="1453225"/>
            <a:ext cx="10886440" cy="482565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דוגמא: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בקובץ המימוש חובה לאתחל את המשתנים הסטטיים</a:t>
            </a:r>
          </a:p>
          <a:p>
            <a:r>
              <a:rPr lang="he-IL" dirty="0"/>
              <a:t>קיימת גישה אל שדה סטטי גם מתוך פונקציה רגילה וגם מתוך פונקציה סטטית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he-IL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1C3DB33-40D0-4ABD-B06A-5C75DD602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069" y="1902948"/>
            <a:ext cx="4284742" cy="205287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 </a:t>
            </a:r>
            <a:r>
              <a:rPr lang="en-IL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</a:p>
          <a:p>
            <a:pPr marL="457200" algn="l" rtl="0">
              <a:spcAft>
                <a:spcPts val="0"/>
              </a:spcAft>
            </a:pPr>
            <a:endParaRPr lang="en-IL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457200" algn="l" rtl="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 int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add(</a:t>
            </a:r>
            <a:r>
              <a:rPr lang="en-IL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L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1">
              <a:spcAft>
                <a:spcPts val="0"/>
              </a:spcAft>
            </a:pP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8AED079-1AE3-4C83-8736-900C0A189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629" y="1902948"/>
            <a:ext cx="5749171" cy="29347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::_x = 0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b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1C1CF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num) : _num(num)</a:t>
            </a:r>
            <a:endParaRPr lang="en-IL" sz="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_x++;</a:t>
            </a:r>
          </a:p>
          <a:p>
            <a:pPr algn="l" rtl="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“_x = ”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_x &lt;&lt;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/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spcAft>
                <a:spcPts val="0"/>
              </a:spcAft>
            </a:pPr>
            <a:b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::add(</a:t>
            </a:r>
            <a:r>
              <a:rPr lang="en-US" sz="1400" dirty="0">
                <a:solidFill>
                  <a:srgbClr val="1C1CF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1C1CF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b)</a:t>
            </a:r>
            <a:endParaRPr lang="en-IL" sz="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spcAft>
                <a:spcPts val="0"/>
              </a:spcAft>
            </a:pPr>
            <a:r>
              <a:rPr lang="en-US" sz="1400" dirty="0"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1C1CFE"/>
                </a:solidFill>
                <a:ea typeface="Times New Roman" panose="02020603050405020304" pitchFamily="18" charset="0"/>
              </a:rPr>
              <a:t>return</a:t>
            </a:r>
            <a:r>
              <a:rPr lang="en-US" sz="1400" dirty="0">
                <a:ea typeface="Times New Roman" panose="02020603050405020304" pitchFamily="18" charset="0"/>
              </a:rPr>
              <a:t> a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</a:rPr>
              <a:t>+</a:t>
            </a:r>
            <a:r>
              <a:rPr lang="en-US" sz="1400" dirty="0">
                <a:ea typeface="Times New Roman" panose="02020603050405020304" pitchFamily="18" charset="0"/>
              </a:rPr>
              <a:t> b + _x</a:t>
            </a:r>
            <a:endParaRPr lang="en-IL" sz="1400" dirty="0">
              <a:ea typeface="Times New Roman" panose="02020603050405020304" pitchFamily="18" charset="0"/>
            </a:endParaRPr>
          </a:p>
          <a:p>
            <a:pPr algn="l"/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IL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/>
            <a:endParaRPr lang="en-IL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A442-15A4-4850-A055-5DCD602F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משתנים סטטיים - שימוש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229A83B-7772-428C-B832-C3FBFAF25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3743009"/>
            <a:ext cx="9207500" cy="2830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IL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main()</a:t>
            </a:r>
            <a:endParaRPr lang="en-IL" sz="9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“Result of 5 + 2 + _x = ”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::add(5,2) &lt;&lt;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</a:p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firstMyMathObject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</a:p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“Result of 5 + 2 + _x = ”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firstMyMathObject.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(5,2) &lt;&lt;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algn="l" rtl="0">
              <a:spcAft>
                <a:spcPts val="0"/>
              </a:spcAft>
            </a:pPr>
            <a:endParaRPr lang="en-US" sz="160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secondMyMathObject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(15)</a:t>
            </a:r>
          </a:p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thirdMyMathObject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(20)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“Result of 15 + 12 + _x = ”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firstMyMathObject.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he-IL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5,</a:t>
            </a:r>
            <a:r>
              <a:rPr lang="he-IL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2) &lt;&lt;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1">
              <a:spcAft>
                <a:spcPts val="0"/>
              </a:spcAft>
            </a:pPr>
            <a:r>
              <a:rPr lang="en-IL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IL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E275EBB-A164-48E3-8BEE-CD5AF2349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629" y="1437252"/>
            <a:ext cx="4284742" cy="21305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 </a:t>
            </a:r>
            <a:r>
              <a:rPr lang="en-IL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</a:p>
          <a:p>
            <a:pPr marL="457200" algn="l" rtl="0">
              <a:spcAft>
                <a:spcPts val="0"/>
              </a:spcAft>
            </a:pPr>
            <a:endParaRPr lang="en-IL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457200" algn="l" rtl="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 int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add(</a:t>
            </a:r>
            <a:r>
              <a:rPr lang="en-IL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L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1">
              <a:spcAft>
                <a:spcPts val="0"/>
              </a:spcAft>
            </a:pP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6339C-6E47-45FC-8A34-EC414B038C9D}"/>
              </a:ext>
            </a:extLst>
          </p:cNvPr>
          <p:cNvSpPr/>
          <p:nvPr/>
        </p:nvSpPr>
        <p:spPr>
          <a:xfrm>
            <a:off x="4272280" y="2402565"/>
            <a:ext cx="3647440" cy="205286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C900"/>
                </a:solidFill>
              </a:rPr>
              <a:t>Result of 5 + 2 + _x = 7</a:t>
            </a:r>
          </a:p>
          <a:p>
            <a:pPr algn="l"/>
            <a:r>
              <a:rPr lang="en-US" dirty="0">
                <a:solidFill>
                  <a:srgbClr val="00C900"/>
                </a:solidFill>
              </a:rPr>
              <a:t>_x = 1</a:t>
            </a:r>
          </a:p>
          <a:p>
            <a:pPr algn="l"/>
            <a:r>
              <a:rPr lang="en-US" dirty="0">
                <a:solidFill>
                  <a:srgbClr val="00C900"/>
                </a:solidFill>
              </a:rPr>
              <a:t>Result of 5 + 2 + _x = 8</a:t>
            </a:r>
          </a:p>
          <a:p>
            <a:pPr algn="l"/>
            <a:r>
              <a:rPr lang="en-US" dirty="0">
                <a:solidFill>
                  <a:srgbClr val="00C900"/>
                </a:solidFill>
              </a:rPr>
              <a:t>_x = 2</a:t>
            </a:r>
          </a:p>
          <a:p>
            <a:pPr algn="l"/>
            <a:r>
              <a:rPr lang="en-US" dirty="0">
                <a:solidFill>
                  <a:srgbClr val="00C900"/>
                </a:solidFill>
              </a:rPr>
              <a:t>_x = 3</a:t>
            </a:r>
          </a:p>
          <a:p>
            <a:pPr algn="l"/>
            <a:r>
              <a:rPr lang="en-US" dirty="0">
                <a:solidFill>
                  <a:srgbClr val="00C900"/>
                </a:solidFill>
              </a:rPr>
              <a:t>Result of 15 + 12 + _x = 30</a:t>
            </a:r>
          </a:p>
        </p:txBody>
      </p:sp>
    </p:spTree>
    <p:extLst>
      <p:ext uri="{BB962C8B-B14F-4D97-AF65-F5344CB8AC3E}">
        <p14:creationId xmlns:p14="http://schemas.microsoft.com/office/powerpoint/2010/main" val="301755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8A08-D458-4FEF-9F06-80A19AFE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711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מידע נוסף על פעולות משתנים סטטיים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D2A15CC-F984-4320-9CD1-17BB1DC682A9}"/>
              </a:ext>
            </a:extLst>
          </p:cNvPr>
          <p:cNvSpPr txBox="1">
            <a:spLocks/>
          </p:cNvSpPr>
          <p:nvPr/>
        </p:nvSpPr>
        <p:spPr>
          <a:xfrm>
            <a:off x="5506720" y="1268852"/>
            <a:ext cx="5847080" cy="54860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משתנה שספציפי לפונקציה – מאותחל פעם אחת, </a:t>
            </a:r>
            <a:r>
              <a:rPr lang="he-IL" b="1" dirty="0"/>
              <a:t>בפעם הראשונה שהפונקציה נקראת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משתנה שספציפי לקובץ – מוגדר בקובץ ה-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he-IL" dirty="0"/>
              <a:t>, לא מיוצא החוצה, מאותחל פעם אחת</a:t>
            </a:r>
          </a:p>
          <a:p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F554B-7C5E-4DC5-9806-9CA5228087E5}"/>
              </a:ext>
            </a:extLst>
          </p:cNvPr>
          <p:cNvSpPr/>
          <p:nvPr/>
        </p:nvSpPr>
        <p:spPr>
          <a:xfrm>
            <a:off x="942340" y="1443841"/>
            <a:ext cx="424942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#include </a:t>
            </a:r>
            <a:r>
              <a:rPr lang="en-US" sz="1800" dirty="0">
                <a:solidFill>
                  <a:srgbClr val="A31516"/>
                </a:solidFill>
                <a:latin typeface="Consolas" panose="020B0609020204030204" pitchFamily="49" charset="0"/>
              </a:rPr>
              <a:t>&lt;iostream&gt;</a:t>
            </a:r>
          </a:p>
          <a:p>
            <a:pPr algn="l"/>
            <a:r>
              <a:rPr lang="en-US" sz="1800" dirty="0">
                <a:solidFill>
                  <a:srgbClr val="1C1CFE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foo()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{</a:t>
            </a:r>
            <a:endParaRPr lang="he-IL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1C1CFE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y = 0;</a:t>
            </a:r>
          </a:p>
          <a:p>
            <a:pPr algn="l"/>
            <a:r>
              <a:rPr lang="en-US" sz="18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&lt;&lt; y++ &lt;&lt;</a:t>
            </a:r>
            <a:r>
              <a:rPr lang="en-US" sz="1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he-IL" sz="1800" dirty="0">
                <a:latin typeface="Consolas" panose="020B0609020204030204" pitchFamily="49" charset="0"/>
              </a:rPr>
              <a:t>{</a:t>
            </a:r>
          </a:p>
          <a:p>
            <a:pPr algn="l"/>
            <a:endParaRPr lang="he-IL" sz="1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1C1CFE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main()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foo(); </a:t>
            </a:r>
            <a:r>
              <a:rPr lang="en-US" sz="1800" dirty="0">
                <a:solidFill>
                  <a:srgbClr val="57A64A"/>
                </a:solidFill>
                <a:latin typeface="Consolas" panose="020B0609020204030204" pitchFamily="49" charset="0"/>
              </a:rPr>
              <a:t>// 0</a:t>
            </a:r>
            <a:endParaRPr lang="en-US" sz="1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foo(); </a:t>
            </a:r>
            <a:r>
              <a:rPr lang="en-US" sz="1800" dirty="0">
                <a:solidFill>
                  <a:srgbClr val="57A64A"/>
                </a:solidFill>
                <a:latin typeface="Consolas" panose="020B0609020204030204" pitchFamily="49" charset="0"/>
              </a:rPr>
              <a:t>// 1</a:t>
            </a:r>
            <a:endParaRPr lang="en-US" sz="1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foo(); </a:t>
            </a:r>
            <a:r>
              <a:rPr lang="en-US" sz="1800" dirty="0">
                <a:solidFill>
                  <a:srgbClr val="57A64A"/>
                </a:solidFill>
                <a:latin typeface="Consolas" panose="020B0609020204030204" pitchFamily="49" charset="0"/>
              </a:rPr>
              <a:t>// 2</a:t>
            </a:r>
            <a:endParaRPr lang="en-US" sz="1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1C1CFE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he-IL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6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16A5-DF9B-4C45-B13A-0171AD1D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A6D7-7B17-47F7-9EEE-13FC3DABA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860" y="1690688"/>
            <a:ext cx="8336280" cy="435133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פעולות ומשתנים סטטיים</a:t>
            </a:r>
          </a:p>
          <a:p>
            <a:pPr lvl="1"/>
            <a:r>
              <a:rPr lang="he-IL" dirty="0"/>
              <a:t>קשורים למחלקה ולא למופע ספציפי</a:t>
            </a:r>
          </a:p>
          <a:p>
            <a:pPr lvl="1"/>
            <a:r>
              <a:rPr lang="he-IL" dirty="0"/>
              <a:t>מצהירים ע"י הוספת המילה השמורה </a:t>
            </a:r>
            <a:r>
              <a:rPr lang="en-US" dirty="0"/>
              <a:t>static</a:t>
            </a:r>
            <a:endParaRPr lang="he-IL" dirty="0"/>
          </a:p>
          <a:p>
            <a:endParaRPr lang="he-IL" dirty="0"/>
          </a:p>
          <a:p>
            <a:r>
              <a:rPr lang="he-IL" dirty="0"/>
              <a:t>פעולות סטטיות</a:t>
            </a:r>
          </a:p>
          <a:p>
            <a:pPr lvl="1"/>
            <a:r>
              <a:rPr lang="he-IL" dirty="0"/>
              <a:t>מממשים כמו מתודה רגילה </a:t>
            </a:r>
          </a:p>
          <a:p>
            <a:pPr marL="914400" lvl="2" indent="0">
              <a:buNone/>
            </a:pPr>
            <a:r>
              <a:rPr lang="he-IL" dirty="0">
                <a:solidFill>
                  <a:srgbClr val="FF0000"/>
                </a:solidFill>
              </a:rPr>
              <a:t>* </a:t>
            </a:r>
            <a:r>
              <a:rPr lang="he-IL" dirty="0"/>
              <a:t>אפשר להשמיט את המילה </a:t>
            </a:r>
            <a:r>
              <a:rPr lang="en-US" dirty="0"/>
              <a:t>static</a:t>
            </a:r>
            <a:r>
              <a:rPr lang="he-IL" dirty="0"/>
              <a:t> בעת המימוש</a:t>
            </a:r>
          </a:p>
          <a:p>
            <a:pPr lvl="1"/>
            <a:r>
              <a:rPr lang="he-IL" dirty="0"/>
              <a:t>ניתן לעורר באמצעות אובייקט או דרך ה-</a:t>
            </a:r>
            <a:r>
              <a:rPr lang="en-US" dirty="0"/>
              <a:t>namespace</a:t>
            </a:r>
            <a:r>
              <a:rPr lang="he-IL" dirty="0"/>
              <a:t> של המחלקה.</a:t>
            </a:r>
          </a:p>
          <a:p>
            <a:pPr lvl="1"/>
            <a:endParaRPr lang="he-IL" dirty="0"/>
          </a:p>
          <a:p>
            <a:r>
              <a:rPr lang="he-IL" dirty="0"/>
              <a:t>משתנים סטטיים</a:t>
            </a:r>
            <a:endParaRPr lang="he-IL" b="1" dirty="0"/>
          </a:p>
          <a:p>
            <a:pPr lvl="1"/>
            <a:r>
              <a:rPr lang="he-IL" dirty="0"/>
              <a:t>מאתחלים בקובץ המימוש</a:t>
            </a:r>
          </a:p>
          <a:p>
            <a:pPr lvl="2"/>
            <a:r>
              <a:rPr lang="he-IL" dirty="0"/>
              <a:t>מאותחל פעם אחת</a:t>
            </a:r>
          </a:p>
          <a:p>
            <a:pPr lvl="2"/>
            <a:endParaRPr lang="he-I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5CE-02ED-40DA-AF04-0692FF93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למידה עצמית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A54449-069B-4D8E-964D-8E13F0839F86}"/>
              </a:ext>
            </a:extLst>
          </p:cNvPr>
          <p:cNvSpPr txBox="1">
            <a:spLocks/>
          </p:cNvSpPr>
          <p:nvPr/>
        </p:nvSpPr>
        <p:spPr>
          <a:xfrm>
            <a:off x="2099469" y="1625377"/>
            <a:ext cx="7993062" cy="305787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את השקפים הבאים עליכם לקרוא וללמוד בעצמכם כחלק ממטלת הבית של שיעור 4</a:t>
            </a:r>
          </a:p>
          <a:p>
            <a:endParaRPr lang="he-IL" dirty="0"/>
          </a:p>
          <a:p>
            <a:r>
              <a:rPr lang="he-IL" dirty="0"/>
              <a:t>במטלת הבית תתרגלו משתנים סטטיים, ובתרגולים בהמשך הסמסטר תתרגלו גם פעולות סטטיות, ותוכלו לחזור למצגת זו ולרענן את הזיכרון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1094E-442F-42A5-B2F7-B2BA7ED1EB99}"/>
              </a:ext>
            </a:extLst>
          </p:cNvPr>
          <p:cNvSpPr/>
          <p:nvPr/>
        </p:nvSpPr>
        <p:spPr>
          <a:xfrm>
            <a:off x="3048000" y="49830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75353"/>
                </a:solidFill>
                <a:latin typeface="verdana" panose="020B0604030504040204" pitchFamily="34" charset="0"/>
                <a:cs typeface="+mj-cs"/>
              </a:rPr>
              <a:t>“Self-education is, I firmly believe, the only kind of education there is.” – Isaac Asimov</a:t>
            </a:r>
            <a:endParaRPr lang="en-US" dirty="0">
              <a:solidFill>
                <a:srgbClr val="575353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762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2B0D-BB27-4C35-83F6-58281449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תזכורת - זיכרון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D4D43DE-26C8-4D89-A8E0-409FA604E7E4}"/>
              </a:ext>
            </a:extLst>
          </p:cNvPr>
          <p:cNvSpPr txBox="1">
            <a:spLocks/>
          </p:cNvSpPr>
          <p:nvPr/>
        </p:nvSpPr>
        <p:spPr>
          <a:xfrm>
            <a:off x="1178876" y="1138200"/>
            <a:ext cx="9254331" cy="54860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כאשר יוצרים אובייקט:</a:t>
            </a:r>
          </a:p>
          <a:p>
            <a:pPr lvl="1"/>
            <a:r>
              <a:rPr lang="he-IL" dirty="0"/>
              <a:t>כל שדה תופס את השטח שלו בזיכרון</a:t>
            </a:r>
          </a:p>
          <a:p>
            <a:pPr lvl="1"/>
            <a:r>
              <a:rPr lang="he-IL" dirty="0"/>
              <a:t>השדות אחד אחרי השני בזיכרון</a:t>
            </a:r>
            <a:endParaRPr lang="en-US" dirty="0"/>
          </a:p>
          <a:p>
            <a:pPr lvl="1"/>
            <a:r>
              <a:rPr lang="he-IL" dirty="0"/>
              <a:t>לדוגמא, עבור אובייקט מסוג </a:t>
            </a:r>
            <a:r>
              <a:rPr lang="en-US" dirty="0"/>
              <a:t>Date</a:t>
            </a:r>
            <a:r>
              <a:rPr lang="he-IL" dirty="0"/>
              <a:t> עם שלושה שדות</a:t>
            </a:r>
            <a:br>
              <a:rPr lang="en-US" dirty="0"/>
            </a:br>
            <a:r>
              <a:rPr lang="he-IL" dirty="0"/>
              <a:t> </a:t>
            </a:r>
            <a:r>
              <a:rPr lang="en-US" dirty="0"/>
              <a:t>_day, _month, _year</a:t>
            </a:r>
            <a:r>
              <a:rPr lang="he-IL" dirty="0"/>
              <a:t>:</a:t>
            </a:r>
          </a:p>
          <a:p>
            <a:pPr lvl="1"/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הפונקציות של המחלקה מוקצות בזיכרון פעם אחת בלבד (</a:t>
            </a:r>
            <a:r>
              <a:rPr lang="en-US" dirty="0"/>
              <a:t>code segment</a:t>
            </a:r>
            <a:r>
              <a:rPr lang="he-IL" dirty="0"/>
              <a:t>) ללא תלות במספר המופעים של אותה המחלקה</a:t>
            </a:r>
          </a:p>
          <a:p>
            <a:r>
              <a:rPr lang="he-IL" dirty="0"/>
              <a:t>כשאובייקט מפעיל פונקציה מתבצעת פנייה לשטח הזיכרון בו הפונקציה קיימת</a:t>
            </a:r>
          </a:p>
          <a:p>
            <a:r>
              <a:rPr lang="he-IL" dirty="0"/>
              <a:t>ניתן לגשת לשדות של האובייקט בזכות המצביע </a:t>
            </a:r>
            <a:r>
              <a:rPr lang="en-US" dirty="0"/>
              <a:t>this</a:t>
            </a:r>
            <a:endParaRPr lang="he-IL" dirty="0"/>
          </a:p>
        </p:txBody>
      </p:sp>
      <p:grpSp>
        <p:nvGrpSpPr>
          <p:cNvPr id="5" name="קבוצה 17">
            <a:extLst>
              <a:ext uri="{FF2B5EF4-FFF2-40B4-BE49-F238E27FC236}">
                <a16:creationId xmlns:a16="http://schemas.microsoft.com/office/drawing/2014/main" id="{A7B4AE6E-1DC6-4992-834A-2775A164A89B}"/>
              </a:ext>
            </a:extLst>
          </p:cNvPr>
          <p:cNvGrpSpPr/>
          <p:nvPr/>
        </p:nvGrpSpPr>
        <p:grpSpPr>
          <a:xfrm>
            <a:off x="909199" y="2927602"/>
            <a:ext cx="4729601" cy="806198"/>
            <a:chOff x="554165" y="5063118"/>
            <a:chExt cx="5499005" cy="732893"/>
          </a:xfrm>
        </p:grpSpPr>
        <p:sp>
          <p:nvSpPr>
            <p:cNvPr id="6" name="מלבן 19">
              <a:extLst>
                <a:ext uri="{FF2B5EF4-FFF2-40B4-BE49-F238E27FC236}">
                  <a16:creationId xmlns:a16="http://schemas.microsoft.com/office/drawing/2014/main" id="{850ECAEC-B828-4303-A1AC-A8EA7388558C}"/>
                </a:ext>
              </a:extLst>
            </p:cNvPr>
            <p:cNvSpPr/>
            <p:nvPr/>
          </p:nvSpPr>
          <p:spPr>
            <a:xfrm>
              <a:off x="827584" y="5063118"/>
              <a:ext cx="5040560" cy="3821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20">
              <a:extLst>
                <a:ext uri="{FF2B5EF4-FFF2-40B4-BE49-F238E27FC236}">
                  <a16:creationId xmlns:a16="http://schemas.microsoft.com/office/drawing/2014/main" id="{FD670154-4D1C-4B19-8DCB-29E156EA5653}"/>
                </a:ext>
              </a:extLst>
            </p:cNvPr>
            <p:cNvSpPr/>
            <p:nvPr/>
          </p:nvSpPr>
          <p:spPr>
            <a:xfrm>
              <a:off x="827584" y="5063118"/>
              <a:ext cx="1728192" cy="382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מלבן 21">
              <a:extLst>
                <a:ext uri="{FF2B5EF4-FFF2-40B4-BE49-F238E27FC236}">
                  <a16:creationId xmlns:a16="http://schemas.microsoft.com/office/drawing/2014/main" id="{2E5E9A78-F518-4F7B-8C50-5D6863AA10A6}"/>
                </a:ext>
              </a:extLst>
            </p:cNvPr>
            <p:cNvSpPr/>
            <p:nvPr/>
          </p:nvSpPr>
          <p:spPr>
            <a:xfrm>
              <a:off x="2565696" y="5063118"/>
              <a:ext cx="1728192" cy="38210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22">
              <a:extLst>
                <a:ext uri="{FF2B5EF4-FFF2-40B4-BE49-F238E27FC236}">
                  <a16:creationId xmlns:a16="http://schemas.microsoft.com/office/drawing/2014/main" id="{BBC846A1-6477-4C19-88B6-EB42F8B5D636}"/>
                </a:ext>
              </a:extLst>
            </p:cNvPr>
            <p:cNvSpPr/>
            <p:nvPr/>
          </p:nvSpPr>
          <p:spPr>
            <a:xfrm>
              <a:off x="4324978" y="5063118"/>
              <a:ext cx="1728192" cy="3821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9D562D-14A6-46F9-ADA4-5BD9761C0269}"/>
                </a:ext>
              </a:extLst>
            </p:cNvPr>
            <p:cNvSpPr txBox="1"/>
            <p:nvPr/>
          </p:nvSpPr>
          <p:spPr>
            <a:xfrm>
              <a:off x="554165" y="5506611"/>
              <a:ext cx="627095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/>
                <a:t>0x4D2</a:t>
              </a:r>
              <a:endParaRPr lang="he-IL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4C037C-E258-405F-B229-91E6969E7241}"/>
                </a:ext>
              </a:extLst>
            </p:cNvPr>
            <p:cNvSpPr txBox="1"/>
            <p:nvPr/>
          </p:nvSpPr>
          <p:spPr>
            <a:xfrm>
              <a:off x="3936891" y="5519012"/>
              <a:ext cx="644728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/>
                <a:t>0x4DA</a:t>
              </a:r>
              <a:endParaRPr lang="he-IL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574E0C-3055-4502-8272-85655B15A901}"/>
                </a:ext>
              </a:extLst>
            </p:cNvPr>
            <p:cNvSpPr txBox="1"/>
            <p:nvPr/>
          </p:nvSpPr>
          <p:spPr>
            <a:xfrm>
              <a:off x="2177609" y="5506611"/>
              <a:ext cx="627095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/>
                <a:t>0x4D6</a:t>
              </a:r>
              <a:endParaRPr lang="he-IL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015FC4-1412-435B-B9E9-A6B68DBE2EA1}"/>
                </a:ext>
              </a:extLst>
            </p:cNvPr>
            <p:cNvSpPr txBox="1"/>
            <p:nvPr/>
          </p:nvSpPr>
          <p:spPr>
            <a:xfrm>
              <a:off x="1093659" y="5462890"/>
              <a:ext cx="591829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_day</a:t>
              </a:r>
              <a:endParaRPr lang="he-IL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A4C8F1-27BE-4F69-ABAC-94CCDCAC9DFD}"/>
                </a:ext>
              </a:extLst>
            </p:cNvPr>
            <p:cNvSpPr txBox="1"/>
            <p:nvPr/>
          </p:nvSpPr>
          <p:spPr>
            <a:xfrm>
              <a:off x="2849723" y="5445224"/>
              <a:ext cx="83067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_month</a:t>
              </a:r>
              <a:endParaRPr lang="he-IL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444E7A-0F09-49ED-86A0-0F0BFB6CAD77}"/>
                </a:ext>
              </a:extLst>
            </p:cNvPr>
            <p:cNvSpPr txBox="1"/>
            <p:nvPr/>
          </p:nvSpPr>
          <p:spPr>
            <a:xfrm>
              <a:off x="4804192" y="5462890"/>
              <a:ext cx="65274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_year</a:t>
              </a:r>
              <a:endParaRPr lang="he-IL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8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6818-497D-4E28-AF5C-1AF9CC0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78"/>
            <a:ext cx="10515600" cy="2050098"/>
          </a:xfrm>
        </p:spPr>
        <p:txBody>
          <a:bodyPr anchor="ctr">
            <a:normAutofit/>
          </a:bodyPr>
          <a:lstStyle/>
          <a:p>
            <a:pPr algn="ctr"/>
            <a:r>
              <a:rPr lang="he-IL" dirty="0"/>
              <a:t>פעולות סטטיות</a:t>
            </a:r>
            <a:br>
              <a:rPr lang="he-IL" dirty="0"/>
            </a:br>
            <a:r>
              <a:rPr lang="en-US" b="1" dirty="0"/>
              <a:t>Static methods</a:t>
            </a:r>
          </a:p>
        </p:txBody>
      </p:sp>
      <p:pic>
        <p:nvPicPr>
          <p:cNvPr id="1028" name="Picture 4" descr="תוצאת תמונה עבור תמונה מצחיקה של סטטיק">
            <a:extLst>
              <a:ext uri="{FF2B5EF4-FFF2-40B4-BE49-F238E27FC236}">
                <a16:creationId xmlns:a16="http://schemas.microsoft.com/office/drawing/2014/main" id="{DD125E0D-C0B4-4503-BBF4-6711B059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380" y="2554922"/>
            <a:ext cx="3571240" cy="357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80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2B0D-BB27-4C35-83F6-58281449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25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פעולות סטטיות</a:t>
            </a:r>
            <a:br>
              <a:rPr lang="en-US" dirty="0"/>
            </a:br>
            <a:r>
              <a:rPr lang="en-US" b="1" dirty="0"/>
              <a:t>static methods</a:t>
            </a:r>
          </a:p>
        </p:txBody>
      </p:sp>
      <p:sp>
        <p:nvSpPr>
          <p:cNvPr id="16" name="מציין מיקום טקסט 3">
            <a:extLst>
              <a:ext uri="{FF2B5EF4-FFF2-40B4-BE49-F238E27FC236}">
                <a16:creationId xmlns:a16="http://schemas.microsoft.com/office/drawing/2014/main" id="{B295AD88-4D46-4ABD-A42B-EA8CD5B76C28}"/>
              </a:ext>
            </a:extLst>
          </p:cNvPr>
          <p:cNvSpPr txBox="1">
            <a:spLocks/>
          </p:cNvSpPr>
          <p:nvPr/>
        </p:nvSpPr>
        <p:spPr>
          <a:xfrm>
            <a:off x="2099469" y="2063955"/>
            <a:ext cx="7993062" cy="39710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אנחנו מעוניינים לכתוב פעולה אשר עושה משהו ללא תלות במצב האובייקט (כלומר היא לא מתייחסות לשדות שלו). מה האפשרויות שלי?</a:t>
            </a:r>
          </a:p>
          <a:p>
            <a:pPr lvl="1"/>
            <a:r>
              <a:rPr lang="he-IL" dirty="0"/>
              <a:t>פעולה רגילה שפשוט לא משתמשת בשדות האובייקט</a:t>
            </a:r>
          </a:p>
          <a:p>
            <a:pPr lvl="1"/>
            <a:r>
              <a:rPr lang="he-IL" dirty="0"/>
              <a:t>פעולה סטטית</a:t>
            </a:r>
          </a:p>
          <a:p>
            <a:r>
              <a:rPr lang="he-IL" dirty="0"/>
              <a:t>פעולה סטטית היא פעולה אשר שייכת למחלקה (שלה אין שדות בזיכרון, כי היא לא מופע)</a:t>
            </a:r>
          </a:p>
          <a:p>
            <a:r>
              <a:rPr lang="he-IL" dirty="0"/>
              <a:t>לפרמטרים של פעולה סטטית לא מתווסף המצביע </a:t>
            </a:r>
            <a:r>
              <a:rPr lang="en-US" dirty="0"/>
              <a:t>this</a:t>
            </a:r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96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2B0D-BB27-4C35-83F6-58281449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פעולות סטטיות - הצהרה</a:t>
            </a:r>
            <a:endParaRPr lang="en-US" dirty="0"/>
          </a:p>
        </p:txBody>
      </p:sp>
      <p:sp>
        <p:nvSpPr>
          <p:cNvPr id="16" name="מציין מיקום טקסט 3">
            <a:extLst>
              <a:ext uri="{FF2B5EF4-FFF2-40B4-BE49-F238E27FC236}">
                <a16:creationId xmlns:a16="http://schemas.microsoft.com/office/drawing/2014/main" id="{042BEFCD-045F-4E01-AD5A-7661686713F6}"/>
              </a:ext>
            </a:extLst>
          </p:cNvPr>
          <p:cNvSpPr txBox="1">
            <a:spLocks/>
          </p:cNvSpPr>
          <p:nvPr/>
        </p:nvSpPr>
        <p:spPr>
          <a:xfrm>
            <a:off x="3382477" y="1483042"/>
            <a:ext cx="7993062" cy="54860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ניתן להצהיר על מתודה כסטטית בעזרת המילה השמורה </a:t>
            </a:r>
            <a:r>
              <a:rPr lang="en-US" b="1" dirty="0"/>
              <a:t>static</a:t>
            </a:r>
            <a:endParaRPr lang="he-IL" b="1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9ADB5DD8-ADB6-498C-B2FB-215AB980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629" y="3089286"/>
            <a:ext cx="4284742" cy="205287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algn="l" rtl="0">
              <a:spcAft>
                <a:spcPts val="0"/>
              </a:spcAft>
            </a:pPr>
            <a:endParaRPr lang="en-IL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L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457200" algn="l" rtl="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 int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add(</a:t>
            </a:r>
            <a:r>
              <a:rPr lang="en-IL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L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1">
              <a:spcAft>
                <a:spcPts val="0"/>
              </a:spcAft>
            </a:pPr>
            <a:r>
              <a:rPr lang="en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IL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ABA939-C34B-44E2-8AFA-7E79AB3F696F}"/>
              </a:ext>
            </a:extLst>
          </p:cNvPr>
          <p:cNvCxnSpPr/>
          <p:nvPr/>
        </p:nvCxnSpPr>
        <p:spPr>
          <a:xfrm flipH="1">
            <a:off x="8046720" y="4636546"/>
            <a:ext cx="1667435" cy="0"/>
          </a:xfrm>
          <a:prstGeom prst="straightConnector1">
            <a:avLst/>
          </a:prstGeom>
          <a:ln w="57150">
            <a:solidFill>
              <a:srgbClr val="FFBD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2B0D-BB27-4C35-83F6-58281449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פעולות סטטיות - מימוש</a:t>
            </a:r>
            <a:endParaRPr lang="en-US" dirty="0"/>
          </a:p>
        </p:txBody>
      </p:sp>
      <p:sp>
        <p:nvSpPr>
          <p:cNvPr id="16" name="מציין מיקום טקסט 3">
            <a:extLst>
              <a:ext uri="{FF2B5EF4-FFF2-40B4-BE49-F238E27FC236}">
                <a16:creationId xmlns:a16="http://schemas.microsoft.com/office/drawing/2014/main" id="{042BEFCD-045F-4E01-AD5A-7661686713F6}"/>
              </a:ext>
            </a:extLst>
          </p:cNvPr>
          <p:cNvSpPr txBox="1">
            <a:spLocks/>
          </p:cNvSpPr>
          <p:nvPr/>
        </p:nvSpPr>
        <p:spPr>
          <a:xfrm>
            <a:off x="2151306" y="1859560"/>
            <a:ext cx="9202494" cy="3121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מימוש מתודה סטטית נעשה בצורה דומה </a:t>
            </a:r>
            <a:r>
              <a:rPr lang="he-IL" dirty="0" err="1"/>
              <a:t>לאיך</a:t>
            </a:r>
            <a:r>
              <a:rPr lang="he-IL" dirty="0"/>
              <a:t> שאנחנו רגילים עבור מתודה רגילה</a:t>
            </a:r>
            <a:endParaRPr lang="he-IL" b="1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9ADB5DD8-ADB6-498C-B2FB-215AB980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629" y="3429000"/>
            <a:ext cx="4284742" cy="10846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::add(</a:t>
            </a:r>
            <a:r>
              <a:rPr lang="en-US" sz="1600" dirty="0">
                <a:solidFill>
                  <a:srgbClr val="1C1CF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</a:t>
            </a:r>
            <a:r>
              <a:rPr lang="en-US" sz="1600" dirty="0">
                <a:solidFill>
                  <a:srgbClr val="1C1CF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b)</a:t>
            </a:r>
            <a:endParaRPr lang="en-IL" sz="9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1C1CFE"/>
                </a:solidFill>
                <a:effectLst/>
                <a:ea typeface="Times New Roman" panose="02020603050405020304" pitchFamily="18" charset="0"/>
              </a:rPr>
              <a:t>return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a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+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b</a:t>
            </a:r>
            <a:endParaRPr lang="en-IL" sz="1600" dirty="0">
              <a:effectLst/>
              <a:ea typeface="Times New Roman" panose="02020603050405020304" pitchFamily="18" charset="0"/>
            </a:endParaRPr>
          </a:p>
          <a:p>
            <a:pPr algn="l" rtl="1">
              <a:spcAft>
                <a:spcPts val="0"/>
              </a:spcAft>
            </a:pPr>
            <a:r>
              <a:rPr lang="en-IL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IL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2B0D-BB27-4C35-83F6-58281449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פעולות סטטיות - מימוש</a:t>
            </a:r>
            <a:endParaRPr lang="en-US" dirty="0"/>
          </a:p>
        </p:txBody>
      </p:sp>
      <p:sp>
        <p:nvSpPr>
          <p:cNvPr id="16" name="מציין מיקום טקסט 3">
            <a:extLst>
              <a:ext uri="{FF2B5EF4-FFF2-40B4-BE49-F238E27FC236}">
                <a16:creationId xmlns:a16="http://schemas.microsoft.com/office/drawing/2014/main" id="{042BEFCD-045F-4E01-AD5A-7661686713F6}"/>
              </a:ext>
            </a:extLst>
          </p:cNvPr>
          <p:cNvSpPr txBox="1">
            <a:spLocks/>
          </p:cNvSpPr>
          <p:nvPr/>
        </p:nvSpPr>
        <p:spPr>
          <a:xfrm>
            <a:off x="2151306" y="1859560"/>
            <a:ext cx="9202494" cy="3121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מה לדעתכם/ן יקרה כאשר נכתוב את השורה הבאה במימוש המתודה הסטטית?</a:t>
            </a:r>
            <a:br>
              <a:rPr lang="en-US" dirty="0"/>
            </a:br>
            <a:r>
              <a:rPr lang="he-IL" dirty="0">
                <a:solidFill>
                  <a:srgbClr val="FF0000"/>
                </a:solidFill>
              </a:rPr>
              <a:t>* </a:t>
            </a:r>
            <a:r>
              <a:rPr lang="he-IL" dirty="0">
                <a:solidFill>
                  <a:srgbClr val="575353"/>
                </a:solidFill>
              </a:rPr>
              <a:t>תזכורת: </a:t>
            </a:r>
            <a:r>
              <a:rPr lang="en-US" dirty="0">
                <a:solidFill>
                  <a:srgbClr val="575353"/>
                </a:solidFill>
              </a:rPr>
              <a:t>_num</a:t>
            </a:r>
            <a:r>
              <a:rPr lang="he-IL" dirty="0">
                <a:solidFill>
                  <a:srgbClr val="575353"/>
                </a:solidFill>
              </a:rPr>
              <a:t> הוא לא משתנה סטטי</a:t>
            </a:r>
            <a:endParaRPr lang="he-IL" b="1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9ADB5DD8-ADB6-498C-B2FB-215AB980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629" y="3558307"/>
            <a:ext cx="4284742" cy="10846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L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::add(</a:t>
            </a:r>
            <a:r>
              <a:rPr lang="en-US" sz="1600" dirty="0">
                <a:solidFill>
                  <a:srgbClr val="1C1CF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</a:t>
            </a:r>
            <a:r>
              <a:rPr lang="en-US" sz="1600" dirty="0">
                <a:solidFill>
                  <a:srgbClr val="1C1CF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b)</a:t>
            </a:r>
            <a:endParaRPr lang="en-IL" sz="9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1C1CFE"/>
                </a:solidFill>
                <a:effectLst/>
                <a:ea typeface="Times New Roman" panose="02020603050405020304" pitchFamily="18" charset="0"/>
              </a:rPr>
              <a:t>return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a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+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b + _num</a:t>
            </a:r>
            <a:endParaRPr lang="en-IL" sz="1600" dirty="0">
              <a:effectLst/>
              <a:ea typeface="Times New Roman" panose="02020603050405020304" pitchFamily="18" charset="0"/>
            </a:endParaRPr>
          </a:p>
          <a:p>
            <a:pPr algn="l" rtl="1">
              <a:spcAft>
                <a:spcPts val="0"/>
              </a:spcAft>
            </a:pPr>
            <a:r>
              <a:rPr lang="en-IL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IL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C0477D1-9912-4EA4-8517-5BB59449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19" y="5317910"/>
            <a:ext cx="6553162" cy="344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4" descr="×ª××¦××ª ×ª××× × ×¢×××¨ âªerror iconâ¬â">
            <a:extLst>
              <a:ext uri="{FF2B5EF4-FFF2-40B4-BE49-F238E27FC236}">
                <a16:creationId xmlns:a16="http://schemas.microsoft.com/office/drawing/2014/main" id="{DEDBC37F-66E8-4BDE-AAC8-57B6C4FF0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522" y="5130662"/>
            <a:ext cx="718536" cy="7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AE26-26C2-4487-8E76-63DD7366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פעולות סטטיות - שימוש</a:t>
            </a:r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0280243-F376-4BD4-ACFA-0C58C29DC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230" y="1690688"/>
            <a:ext cx="7535539" cy="18859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IL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main()</a:t>
            </a:r>
            <a:endParaRPr lang="en-IL" sz="9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Aft>
                <a:spcPts val="0"/>
              </a:spcAft>
            </a:pPr>
            <a:r>
              <a:rPr lang="en-IL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“Result of 5 + 2 = ”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::add(5,2) &lt;&lt;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</a:p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</a:p>
          <a:p>
            <a:pPr algn="l" rtl="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“Result of 5 + 2 = ”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myMathObject.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(5,2) &lt;&lt;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1">
              <a:spcAft>
                <a:spcPts val="0"/>
              </a:spcAft>
            </a:pPr>
            <a:r>
              <a:rPr lang="en-IL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IL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01521-8D5A-4F83-A388-D36D7D20E194}"/>
              </a:ext>
            </a:extLst>
          </p:cNvPr>
          <p:cNvSpPr/>
          <p:nvPr/>
        </p:nvSpPr>
        <p:spPr>
          <a:xfrm>
            <a:off x="4602479" y="3975110"/>
            <a:ext cx="2987040" cy="9271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C900"/>
                </a:solidFill>
              </a:rPr>
              <a:t>Result of 5 + 2 = 7</a:t>
            </a:r>
          </a:p>
          <a:p>
            <a:pPr algn="l"/>
            <a:r>
              <a:rPr lang="en-US" dirty="0">
                <a:solidFill>
                  <a:srgbClr val="00C900"/>
                </a:solidFill>
              </a:rPr>
              <a:t>Result of 5 + 2 = 7</a:t>
            </a:r>
          </a:p>
        </p:txBody>
      </p:sp>
      <p:sp>
        <p:nvSpPr>
          <p:cNvPr id="10" name="מציין מיקום טקסט 3">
            <a:extLst>
              <a:ext uri="{FF2B5EF4-FFF2-40B4-BE49-F238E27FC236}">
                <a16:creationId xmlns:a16="http://schemas.microsoft.com/office/drawing/2014/main" id="{71C96D43-7D7A-4792-BAAC-1E6D377CC335}"/>
              </a:ext>
            </a:extLst>
          </p:cNvPr>
          <p:cNvSpPr txBox="1">
            <a:spLocks/>
          </p:cNvSpPr>
          <p:nvPr/>
        </p:nvSpPr>
        <p:spPr>
          <a:xfrm>
            <a:off x="3288968" y="1080452"/>
            <a:ext cx="7993062" cy="54860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דוגמא: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שתי דרכים להפעלת פונקציה סטטית :</a:t>
            </a:r>
          </a:p>
          <a:p>
            <a:pPr lvl="1"/>
            <a:r>
              <a:rPr lang="he-IL" dirty="0"/>
              <a:t>בעזרת אובייקט </a:t>
            </a:r>
          </a:p>
          <a:p>
            <a:pPr lvl="1"/>
            <a:r>
              <a:rPr lang="he-IL" dirty="0"/>
              <a:t>בעזרת המחלקה (דרך ה-</a:t>
            </a:r>
            <a:r>
              <a:rPr lang="en-US" dirty="0"/>
              <a:t>namespace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40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uiExpand="1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Liran1">
      <a:dk1>
        <a:srgbClr val="575353"/>
      </a:dk1>
      <a:lt1>
        <a:srgbClr val="FFFFFF"/>
      </a:lt1>
      <a:dk2>
        <a:srgbClr val="F2F2F2"/>
      </a:dk2>
      <a:lt2>
        <a:srgbClr val="ACA8A8"/>
      </a:lt2>
      <a:accent1>
        <a:srgbClr val="35A7FF"/>
      </a:accent1>
      <a:accent2>
        <a:srgbClr val="FF5964"/>
      </a:accent2>
      <a:accent3>
        <a:srgbClr val="6BF178"/>
      </a:accent3>
      <a:accent4>
        <a:srgbClr val="FFE74C"/>
      </a:accent4>
      <a:accent5>
        <a:srgbClr val="C297FB"/>
      </a:accent5>
      <a:accent6>
        <a:srgbClr val="FFFFFF"/>
      </a:accent6>
      <a:hlink>
        <a:srgbClr val="0099FF"/>
      </a:hlink>
      <a:folHlink>
        <a:srgbClr val="009900"/>
      </a:folHlink>
    </a:clrScheme>
    <a:fontScheme name="תבנית מספר 1">
      <a:majorFont>
        <a:latin typeface="Gill Sans Nova Light"/>
        <a:ea typeface=""/>
        <a:cs typeface="Gisha"/>
      </a:majorFont>
      <a:minorFont>
        <a:latin typeface="Consolas"/>
        <a:ea typeface=""/>
        <a:cs typeface="Gish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תבנית 1 משופר.potx" id="{4C5FAFB8-5192-4E96-8F75-D4A8305EB48D}" vid="{73966A8A-D7B4-4691-A8F3-C9F2368D4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26D0628C829F46841846A2854C9F35" ma:contentTypeVersion="10" ma:contentTypeDescription="Create a new document." ma:contentTypeScope="" ma:versionID="251740a98d81b01afaf7b73e23168809">
  <xsd:schema xmlns:xsd="http://www.w3.org/2001/XMLSchema" xmlns:xs="http://www.w3.org/2001/XMLSchema" xmlns:p="http://schemas.microsoft.com/office/2006/metadata/properties" xmlns:ns3="b714f1be-9cae-47ec-aaa7-835befc576ae" xmlns:ns4="ed4a22d8-df89-44f9-ad6a-698d1e106438" targetNamespace="http://schemas.microsoft.com/office/2006/metadata/properties" ma:root="true" ma:fieldsID="a83c1efae10983ce630452f32d0f2d92" ns3:_="" ns4:_="">
    <xsd:import namespace="b714f1be-9cae-47ec-aaa7-835befc576ae"/>
    <xsd:import namespace="ed4a22d8-df89-44f9-ad6a-698d1e1064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14f1be-9cae-47ec-aaa7-835befc576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22d8-df89-44f9-ad6a-698d1e10643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1E45B4-CCF4-4615-B83B-689F142B69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9048E6-FE3E-467A-AD46-0172244F6E1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ed4a22d8-df89-44f9-ad6a-698d1e106438"/>
    <ds:schemaRef ds:uri="http://purl.org/dc/dcmitype/"/>
    <ds:schemaRef ds:uri="http://schemas.microsoft.com/office/infopath/2007/PartnerControls"/>
    <ds:schemaRef ds:uri="b714f1be-9cae-47ec-aaa7-835befc576a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314D8C-0CAF-41C2-9433-51A5B19B84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14f1be-9cae-47ec-aaa7-835befc576ae"/>
    <ds:schemaRef ds:uri="ed4a22d8-df89-44f9-ad6a-698d1e1064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למידה עצמית - פעולות ומשתנים סטטיים</Template>
  <TotalTime>2886</TotalTime>
  <Words>1441</Words>
  <Application>Microsoft Office PowerPoint</Application>
  <PresentationFormat>Widescreen</PresentationFormat>
  <Paragraphs>226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Gill Sans Nova Light</vt:lpstr>
      <vt:lpstr>Times New Roman</vt:lpstr>
      <vt:lpstr>verdana</vt:lpstr>
      <vt:lpstr>ערכת נושא Office</vt:lpstr>
      <vt:lpstr>פעולות ומשתנים סטטיים Static functions and members</vt:lpstr>
      <vt:lpstr>למידה עצמית</vt:lpstr>
      <vt:lpstr>תזכורת - זיכרון</vt:lpstr>
      <vt:lpstr>פעולות סטטיות Static methods</vt:lpstr>
      <vt:lpstr>פעולות סטטיות static methods</vt:lpstr>
      <vt:lpstr>פעולות סטטיות - הצהרה</vt:lpstr>
      <vt:lpstr>פעולות סטטיות - מימוש</vt:lpstr>
      <vt:lpstr>פעולות סטטיות - מימוש</vt:lpstr>
      <vt:lpstr>פעולות סטטיות - שימוש</vt:lpstr>
      <vt:lpstr>משתנים סטטיים Static members</vt:lpstr>
      <vt:lpstr>משתנים סטטיים - הצהרה</vt:lpstr>
      <vt:lpstr>משתנים סטטיים - מימוש</vt:lpstr>
      <vt:lpstr>משתנים סטטיים - שימוש</vt:lpstr>
      <vt:lpstr>מידע נוסף על פעולות משתנים סטטיים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פעולות ומשתנים סטטיים Static functions and members</dc:title>
  <dc:creator>Tomer Lior</dc:creator>
  <cp:lastModifiedBy>Shay Makayes</cp:lastModifiedBy>
  <cp:revision>7</cp:revision>
  <dcterms:created xsi:type="dcterms:W3CDTF">2019-10-20T09:00:56Z</dcterms:created>
  <dcterms:modified xsi:type="dcterms:W3CDTF">2019-11-19T07:39:59Z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0x0101005626D0628C829F46841846A2854C9F35</vt:lpwstr>
  </property>
</Properties>
</file>