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4"/>
  </p:notesMasterIdLst>
  <p:sldIdLst>
    <p:sldId id="258" r:id="rId2"/>
    <p:sldId id="256" r:id="rId3"/>
    <p:sldId id="257" r:id="rId4"/>
    <p:sldId id="320" r:id="rId5"/>
    <p:sldId id="302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31" r:id="rId14"/>
    <p:sldId id="271" r:id="rId15"/>
    <p:sldId id="332" r:id="rId16"/>
    <p:sldId id="334" r:id="rId17"/>
    <p:sldId id="335" r:id="rId18"/>
    <p:sldId id="336" r:id="rId19"/>
    <p:sldId id="337" r:id="rId20"/>
    <p:sldId id="338" r:id="rId21"/>
    <p:sldId id="339" r:id="rId22"/>
    <p:sldId id="341" r:id="rId23"/>
    <p:sldId id="340" r:id="rId24"/>
    <p:sldId id="342" r:id="rId25"/>
    <p:sldId id="343" r:id="rId26"/>
    <p:sldId id="345" r:id="rId27"/>
    <p:sldId id="344" r:id="rId28"/>
    <p:sldId id="346" r:id="rId29"/>
    <p:sldId id="347" r:id="rId30"/>
    <p:sldId id="348" r:id="rId31"/>
    <p:sldId id="275" r:id="rId32"/>
    <p:sldId id="278" r:id="rId33"/>
  </p:sldIdLst>
  <p:sldSz cx="9144000" cy="5143500" type="screen16x9"/>
  <p:notesSz cx="6858000" cy="9144000"/>
  <p:embeddedFontLst>
    <p:embeddedFont>
      <p:font typeface="Arimo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dar Bar-David" initials="HB" lastIdx="4" clrIdx="0">
    <p:extLst>
      <p:ext uri="{19B8F6BF-5375-455C-9EA6-DF929625EA0E}">
        <p15:presenceInfo xmlns:p15="http://schemas.microsoft.com/office/powerpoint/2012/main" userId="861d8649263291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D2ACC-D607-487E-8041-EBFFE49B52B8}" v="911" dt="2021-12-15T09:56:4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7515" autoAdjust="0"/>
  </p:normalViewPr>
  <p:slideViewPr>
    <p:cSldViewPr snapToGrid="0">
      <p:cViewPr varScale="1">
        <p:scale>
          <a:sx n="124" d="100"/>
          <a:sy n="124" d="100"/>
        </p:scale>
        <p:origin x="1158" y="10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Lior" userId="0b0ef5ff-ab67-4385-9f92-8f37730a0874" providerId="ADAL" clId="{FF7D2ACC-D607-487E-8041-EBFFE49B52B8}"/>
    <pc:docChg chg="undo redo custSel addSld delSld modSld sldOrd">
      <pc:chgData name="Tomer Lior" userId="0b0ef5ff-ab67-4385-9f92-8f37730a0874" providerId="ADAL" clId="{FF7D2ACC-D607-487E-8041-EBFFE49B52B8}" dt="2021-12-15T09:56:42.777" v="5704"/>
      <pc:docMkLst>
        <pc:docMk/>
      </pc:docMkLst>
      <pc:sldChg chg="add del setBg">
        <pc:chgData name="Tomer Lior" userId="0b0ef5ff-ab67-4385-9f92-8f37730a0874" providerId="ADAL" clId="{FF7D2ACC-D607-487E-8041-EBFFE49B52B8}" dt="2021-12-12T11:23:42.082" v="4"/>
        <pc:sldMkLst>
          <pc:docMk/>
          <pc:sldMk cId="0" sldId="256"/>
        </pc:sldMkLst>
      </pc:sldChg>
      <pc:sldChg chg="add del">
        <pc:chgData name="Tomer Lior" userId="0b0ef5ff-ab67-4385-9f92-8f37730a0874" providerId="ADAL" clId="{FF7D2ACC-D607-487E-8041-EBFFE49B52B8}" dt="2021-12-12T11:23:42.082" v="4"/>
        <pc:sldMkLst>
          <pc:docMk/>
          <pc:sldMk cId="0" sldId="257"/>
        </pc:sldMkLst>
      </pc:sldChg>
      <pc:sldChg chg="add del">
        <pc:chgData name="Tomer Lior" userId="0b0ef5ff-ab67-4385-9f92-8f37730a0874" providerId="ADAL" clId="{FF7D2ACC-D607-487E-8041-EBFFE49B52B8}" dt="2021-12-12T11:23:42.082" v="4"/>
        <pc:sldMkLst>
          <pc:docMk/>
          <pc:sldMk cId="0" sldId="258"/>
        </pc:sldMkLst>
      </pc:sldChg>
      <pc:sldChg chg="del">
        <pc:chgData name="Tomer Lior" userId="0b0ef5ff-ab67-4385-9f92-8f37730a0874" providerId="ADAL" clId="{FF7D2ACC-D607-487E-8041-EBFFE49B52B8}" dt="2021-12-12T11:24:01.750" v="7" actId="47"/>
        <pc:sldMkLst>
          <pc:docMk/>
          <pc:sldMk cId="0" sldId="259"/>
        </pc:sldMkLst>
      </pc:sldChg>
      <pc:sldChg chg="del">
        <pc:chgData name="Tomer Lior" userId="0b0ef5ff-ab67-4385-9f92-8f37730a0874" providerId="ADAL" clId="{FF7D2ACC-D607-487E-8041-EBFFE49B52B8}" dt="2021-12-12T14:24:18.337" v="3476" actId="47"/>
        <pc:sldMkLst>
          <pc:docMk/>
          <pc:sldMk cId="0" sldId="260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0" sldId="261"/>
        </pc:sldMkLst>
      </pc:sldChg>
      <pc:sldChg chg="del">
        <pc:chgData name="Tomer Lior" userId="0b0ef5ff-ab67-4385-9f92-8f37730a0874" providerId="ADAL" clId="{FF7D2ACC-D607-487E-8041-EBFFE49B52B8}" dt="2021-12-12T14:24:11.229" v="3474" actId="47"/>
        <pc:sldMkLst>
          <pc:docMk/>
          <pc:sldMk cId="0" sldId="263"/>
        </pc:sldMkLst>
      </pc:sldChg>
      <pc:sldChg chg="del">
        <pc:chgData name="Tomer Lior" userId="0b0ef5ff-ab67-4385-9f92-8f37730a0874" providerId="ADAL" clId="{FF7D2ACC-D607-487E-8041-EBFFE49B52B8}" dt="2021-12-12T14:24:18.337" v="3476" actId="47"/>
        <pc:sldMkLst>
          <pc:docMk/>
          <pc:sldMk cId="0" sldId="264"/>
        </pc:sldMkLst>
      </pc:sldChg>
      <pc:sldChg chg="del">
        <pc:chgData name="Tomer Lior" userId="0b0ef5ff-ab67-4385-9f92-8f37730a0874" providerId="ADAL" clId="{FF7D2ACC-D607-487E-8041-EBFFE49B52B8}" dt="2021-12-12T14:24:18.337" v="3476" actId="47"/>
        <pc:sldMkLst>
          <pc:docMk/>
          <pc:sldMk cId="0" sldId="265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0" sldId="266"/>
        </pc:sldMkLst>
      </pc:sldChg>
      <pc:sldChg chg="del">
        <pc:chgData name="Tomer Lior" userId="0b0ef5ff-ab67-4385-9f92-8f37730a0874" providerId="ADAL" clId="{FF7D2ACC-D607-487E-8041-EBFFE49B52B8}" dt="2021-12-12T14:23:51.023" v="3438" actId="47"/>
        <pc:sldMkLst>
          <pc:docMk/>
          <pc:sldMk cId="0" sldId="267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0" sldId="269"/>
        </pc:sldMkLst>
      </pc:sldChg>
      <pc:sldChg chg="del">
        <pc:chgData name="Tomer Lior" userId="0b0ef5ff-ab67-4385-9f92-8f37730a0874" providerId="ADAL" clId="{FF7D2ACC-D607-487E-8041-EBFFE49B52B8}" dt="2021-12-12T14:24:18.337" v="3476" actId="47"/>
        <pc:sldMkLst>
          <pc:docMk/>
          <pc:sldMk cId="0" sldId="270"/>
        </pc:sldMkLst>
      </pc:sldChg>
      <pc:sldChg chg="addSp delSp modSp mod modAnim modNotesTx">
        <pc:chgData name="Tomer Lior" userId="0b0ef5ff-ab67-4385-9f92-8f37730a0874" providerId="ADAL" clId="{FF7D2ACC-D607-487E-8041-EBFFE49B52B8}" dt="2021-12-12T12:17:04.084" v="1738"/>
        <pc:sldMkLst>
          <pc:docMk/>
          <pc:sldMk cId="0" sldId="271"/>
        </pc:sldMkLst>
        <pc:spChg chg="add mod">
          <ac:chgData name="Tomer Lior" userId="0b0ef5ff-ab67-4385-9f92-8f37730a0874" providerId="ADAL" clId="{FF7D2ACC-D607-487E-8041-EBFFE49B52B8}" dt="2021-12-12T12:16:24.170" v="1733" actId="1076"/>
          <ac:spMkLst>
            <pc:docMk/>
            <pc:sldMk cId="0" sldId="271"/>
            <ac:spMk id="7" creationId="{47DF8E2B-A87B-4E1D-85C1-D7218778B7FD}"/>
          </ac:spMkLst>
        </pc:spChg>
        <pc:spChg chg="mod">
          <ac:chgData name="Tomer Lior" userId="0b0ef5ff-ab67-4385-9f92-8f37730a0874" providerId="ADAL" clId="{FF7D2ACC-D607-487E-8041-EBFFE49B52B8}" dt="2021-12-12T12:14:43.280" v="1692" actId="14100"/>
          <ac:spMkLst>
            <pc:docMk/>
            <pc:sldMk cId="0" sldId="271"/>
            <ac:spMk id="9" creationId="{A7ED7F03-59F7-4388-881F-7B10E07311C6}"/>
          </ac:spMkLst>
        </pc:spChg>
        <pc:spChg chg="mod">
          <ac:chgData name="Tomer Lior" userId="0b0ef5ff-ab67-4385-9f92-8f37730a0874" providerId="ADAL" clId="{FF7D2ACC-D607-487E-8041-EBFFE49B52B8}" dt="2021-12-12T12:14:25.314" v="1675" actId="14100"/>
          <ac:spMkLst>
            <pc:docMk/>
            <pc:sldMk cId="0" sldId="271"/>
            <ac:spMk id="10" creationId="{D1E3D445-BF68-4142-83FF-98430BD6409B}"/>
          </ac:spMkLst>
        </pc:spChg>
        <pc:spChg chg="mod">
          <ac:chgData name="Tomer Lior" userId="0b0ef5ff-ab67-4385-9f92-8f37730a0874" providerId="ADAL" clId="{FF7D2ACC-D607-487E-8041-EBFFE49B52B8}" dt="2021-12-12T12:14:08.701" v="1670"/>
          <ac:spMkLst>
            <pc:docMk/>
            <pc:sldMk cId="0" sldId="271"/>
            <ac:spMk id="11" creationId="{3EB796ED-FDFD-4249-803E-D9FD42F6B064}"/>
          </ac:spMkLst>
        </pc:spChg>
        <pc:spChg chg="mod">
          <ac:chgData name="Tomer Lior" userId="0b0ef5ff-ab67-4385-9f92-8f37730a0874" providerId="ADAL" clId="{FF7D2ACC-D607-487E-8041-EBFFE49B52B8}" dt="2021-12-12T12:14:08.701" v="1670"/>
          <ac:spMkLst>
            <pc:docMk/>
            <pc:sldMk cId="0" sldId="271"/>
            <ac:spMk id="12" creationId="{F5911A49-C234-4ADC-A9EB-1DEDFE0EE069}"/>
          </ac:spMkLst>
        </pc:spChg>
        <pc:spChg chg="mod">
          <ac:chgData name="Tomer Lior" userId="0b0ef5ff-ab67-4385-9f92-8f37730a0874" providerId="ADAL" clId="{FF7D2ACC-D607-487E-8041-EBFFE49B52B8}" dt="2021-12-12T12:14:08.701" v="1670"/>
          <ac:spMkLst>
            <pc:docMk/>
            <pc:sldMk cId="0" sldId="271"/>
            <ac:spMk id="13" creationId="{0B515066-52D6-4174-B7EE-F9A5755B71A5}"/>
          </ac:spMkLst>
        </pc:spChg>
        <pc:spChg chg="add del mod">
          <ac:chgData name="Tomer Lior" userId="0b0ef5ff-ab67-4385-9f92-8f37730a0874" providerId="ADAL" clId="{FF7D2ACC-D607-487E-8041-EBFFE49B52B8}" dt="2021-12-12T12:14:55.019" v="1695"/>
          <ac:spMkLst>
            <pc:docMk/>
            <pc:sldMk cId="0" sldId="271"/>
            <ac:spMk id="14" creationId="{0E18F222-3280-4E4E-A8AF-D94079F46931}"/>
          </ac:spMkLst>
        </pc:spChg>
        <pc:spChg chg="mod">
          <ac:chgData name="Tomer Lior" userId="0b0ef5ff-ab67-4385-9f92-8f37730a0874" providerId="ADAL" clId="{FF7D2ACC-D607-487E-8041-EBFFE49B52B8}" dt="2021-12-12T12:15:37.235" v="1724" actId="14100"/>
          <ac:spMkLst>
            <pc:docMk/>
            <pc:sldMk cId="0" sldId="271"/>
            <ac:spMk id="16" creationId="{FD25AAD7-9AED-490A-A80A-D96C7751E83A}"/>
          </ac:spMkLst>
        </pc:spChg>
        <pc:spChg chg="mod">
          <ac:chgData name="Tomer Lior" userId="0b0ef5ff-ab67-4385-9f92-8f37730a0874" providerId="ADAL" clId="{FF7D2ACC-D607-487E-8041-EBFFE49B52B8}" dt="2021-12-12T12:15:03.984" v="1697" actId="571"/>
          <ac:spMkLst>
            <pc:docMk/>
            <pc:sldMk cId="0" sldId="271"/>
            <ac:spMk id="20" creationId="{D8089D89-634A-4832-B0B5-C56873602DFA}"/>
          </ac:spMkLst>
        </pc:spChg>
        <pc:spChg chg="mod">
          <ac:chgData name="Tomer Lior" userId="0b0ef5ff-ab67-4385-9f92-8f37730a0874" providerId="ADAL" clId="{FF7D2ACC-D607-487E-8041-EBFFE49B52B8}" dt="2021-12-12T12:15:03.984" v="1697" actId="571"/>
          <ac:spMkLst>
            <pc:docMk/>
            <pc:sldMk cId="0" sldId="271"/>
            <ac:spMk id="21" creationId="{01D08C3A-8626-4638-8403-9A323A3BAB2B}"/>
          </ac:spMkLst>
        </pc:spChg>
        <pc:spChg chg="mod">
          <ac:chgData name="Tomer Lior" userId="0b0ef5ff-ab67-4385-9f92-8f37730a0874" providerId="ADAL" clId="{FF7D2ACC-D607-487E-8041-EBFFE49B52B8}" dt="2021-12-12T12:15:03.984" v="1697" actId="571"/>
          <ac:spMkLst>
            <pc:docMk/>
            <pc:sldMk cId="0" sldId="271"/>
            <ac:spMk id="22" creationId="{1B045257-3A67-438D-8C0E-238757249987}"/>
          </ac:spMkLst>
        </pc:spChg>
        <pc:spChg chg="mod">
          <ac:chgData name="Tomer Lior" userId="0b0ef5ff-ab67-4385-9f92-8f37730a0874" providerId="ADAL" clId="{FF7D2ACC-D607-487E-8041-EBFFE49B52B8}" dt="2021-12-12T12:15:03.984" v="1697" actId="571"/>
          <ac:spMkLst>
            <pc:docMk/>
            <pc:sldMk cId="0" sldId="271"/>
            <ac:spMk id="23" creationId="{C9E4E589-E1DA-42D5-9685-438EA8F4E3BB}"/>
          </ac:spMkLst>
        </pc:spChg>
        <pc:spChg chg="mod">
          <ac:chgData name="Tomer Lior" userId="0b0ef5ff-ab67-4385-9f92-8f37730a0874" providerId="ADAL" clId="{FF7D2ACC-D607-487E-8041-EBFFE49B52B8}" dt="2021-12-12T12:15:57.156" v="1725"/>
          <ac:spMkLst>
            <pc:docMk/>
            <pc:sldMk cId="0" sldId="271"/>
            <ac:spMk id="25" creationId="{54FF817E-97BB-4151-A3B0-60810BBFF3D5}"/>
          </ac:spMkLst>
        </pc:spChg>
        <pc:spChg chg="mod">
          <ac:chgData name="Tomer Lior" userId="0b0ef5ff-ab67-4385-9f92-8f37730a0874" providerId="ADAL" clId="{FF7D2ACC-D607-487E-8041-EBFFE49B52B8}" dt="2021-12-12T12:15:57.156" v="1725"/>
          <ac:spMkLst>
            <pc:docMk/>
            <pc:sldMk cId="0" sldId="271"/>
            <ac:spMk id="26" creationId="{B693B557-87C7-4F32-8B8A-60BE8C05426E}"/>
          </ac:spMkLst>
        </pc:spChg>
        <pc:spChg chg="mod">
          <ac:chgData name="Tomer Lior" userId="0b0ef5ff-ab67-4385-9f92-8f37730a0874" providerId="ADAL" clId="{FF7D2ACC-D607-487E-8041-EBFFE49B52B8}" dt="2021-12-12T12:15:57.156" v="1725"/>
          <ac:spMkLst>
            <pc:docMk/>
            <pc:sldMk cId="0" sldId="271"/>
            <ac:spMk id="27" creationId="{4C0E70CC-E5B1-45DA-B5BA-7F4EB667955C}"/>
          </ac:spMkLst>
        </pc:spChg>
        <pc:spChg chg="mod">
          <ac:chgData name="Tomer Lior" userId="0b0ef5ff-ab67-4385-9f92-8f37730a0874" providerId="ADAL" clId="{FF7D2ACC-D607-487E-8041-EBFFE49B52B8}" dt="2021-12-12T12:13:13.781" v="1621" actId="1076"/>
          <ac:spMkLst>
            <pc:docMk/>
            <pc:sldMk cId="0" sldId="271"/>
            <ac:spMk id="426" creationId="{00000000-0000-0000-0000-000000000000}"/>
          </ac:spMkLst>
        </pc:spChg>
        <pc:grpChg chg="add mod">
          <ac:chgData name="Tomer Lior" userId="0b0ef5ff-ab67-4385-9f92-8f37730a0874" providerId="ADAL" clId="{FF7D2ACC-D607-487E-8041-EBFFE49B52B8}" dt="2021-12-12T12:16:27.327" v="1734" actId="1076"/>
          <ac:grpSpMkLst>
            <pc:docMk/>
            <pc:sldMk cId="0" sldId="271"/>
            <ac:grpSpMk id="8" creationId="{B508E591-CDE8-4CED-B52B-DFACE7EECF85}"/>
          </ac:grpSpMkLst>
        </pc:grpChg>
        <pc:grpChg chg="add mod">
          <ac:chgData name="Tomer Lior" userId="0b0ef5ff-ab67-4385-9f92-8f37730a0874" providerId="ADAL" clId="{FF7D2ACC-D607-487E-8041-EBFFE49B52B8}" dt="2021-12-12T12:16:29.741" v="1735" actId="1076"/>
          <ac:grpSpMkLst>
            <pc:docMk/>
            <pc:sldMk cId="0" sldId="271"/>
            <ac:grpSpMk id="15" creationId="{5BFB4E76-729B-4594-A7FC-76C0F7188D10}"/>
          </ac:grpSpMkLst>
        </pc:grpChg>
        <pc:grpChg chg="add mod">
          <ac:chgData name="Tomer Lior" userId="0b0ef5ff-ab67-4385-9f92-8f37730a0874" providerId="ADAL" clId="{FF7D2ACC-D607-487E-8041-EBFFE49B52B8}" dt="2021-12-12T12:16:01.379" v="1726" actId="1076"/>
          <ac:grpSpMkLst>
            <pc:docMk/>
            <pc:sldMk cId="0" sldId="271"/>
            <ac:grpSpMk id="24" creationId="{A54D8D33-B1F7-474D-A576-7E8D0A98D3CB}"/>
          </ac:grpSpMkLst>
        </pc:grpChg>
        <pc:picChg chg="del">
          <ac:chgData name="Tomer Lior" userId="0b0ef5ff-ab67-4385-9f92-8f37730a0874" providerId="ADAL" clId="{FF7D2ACC-D607-487E-8041-EBFFE49B52B8}" dt="2021-12-12T12:13:46.028" v="1666" actId="478"/>
          <ac:picMkLst>
            <pc:docMk/>
            <pc:sldMk cId="0" sldId="271"/>
            <ac:picMk id="17" creationId="{B5389E9E-CF48-4A02-905B-1DC9177C9773}"/>
          </ac:picMkLst>
        </pc:picChg>
        <pc:picChg chg="del">
          <ac:chgData name="Tomer Lior" userId="0b0ef5ff-ab67-4385-9f92-8f37730a0874" providerId="ADAL" clId="{FF7D2ACC-D607-487E-8041-EBFFE49B52B8}" dt="2021-12-12T12:13:44.992" v="1664" actId="478"/>
          <ac:picMkLst>
            <pc:docMk/>
            <pc:sldMk cId="0" sldId="271"/>
            <ac:picMk id="18" creationId="{2DB1E2CD-AFA8-4242-9F87-D29FC29A7CB3}"/>
          </ac:picMkLst>
        </pc:picChg>
        <pc:picChg chg="del">
          <ac:chgData name="Tomer Lior" userId="0b0ef5ff-ab67-4385-9f92-8f37730a0874" providerId="ADAL" clId="{FF7D2ACC-D607-487E-8041-EBFFE49B52B8}" dt="2021-12-12T12:13:45.355" v="1665" actId="478"/>
          <ac:picMkLst>
            <pc:docMk/>
            <pc:sldMk cId="0" sldId="271"/>
            <ac:picMk id="19" creationId="{3AC741AC-B2DB-4A0D-867F-A15F669F2DC0}"/>
          </ac:picMkLst>
        </pc:picChg>
        <pc:picChg chg="add mod">
          <ac:chgData name="Tomer Lior" userId="0b0ef5ff-ab67-4385-9f92-8f37730a0874" providerId="ADAL" clId="{FF7D2ACC-D607-487E-8041-EBFFE49B52B8}" dt="2021-12-12T12:16:10.400" v="1730" actId="1076"/>
          <ac:picMkLst>
            <pc:docMk/>
            <pc:sldMk cId="0" sldId="271"/>
            <ac:picMk id="28" creationId="{E8EEAF05-0773-4BEF-A30D-647ECAD0EAE9}"/>
          </ac:picMkLst>
        </pc:picChg>
      </pc:sldChg>
      <pc:sldChg chg="del">
        <pc:chgData name="Tomer Lior" userId="0b0ef5ff-ab67-4385-9f92-8f37730a0874" providerId="ADAL" clId="{FF7D2ACC-D607-487E-8041-EBFFE49B52B8}" dt="2021-12-12T14:24:18.337" v="3476" actId="47"/>
        <pc:sldMkLst>
          <pc:docMk/>
          <pc:sldMk cId="0" sldId="272"/>
        </pc:sldMkLst>
      </pc:sldChg>
      <pc:sldChg chg="del">
        <pc:chgData name="Tomer Lior" userId="0b0ef5ff-ab67-4385-9f92-8f37730a0874" providerId="ADAL" clId="{FF7D2ACC-D607-487E-8041-EBFFE49B52B8}" dt="2021-12-12T14:24:18.337" v="3476" actId="47"/>
        <pc:sldMkLst>
          <pc:docMk/>
          <pc:sldMk cId="0" sldId="273"/>
        </pc:sldMkLst>
      </pc:sldChg>
      <pc:sldChg chg="del">
        <pc:chgData name="Tomer Lior" userId="0b0ef5ff-ab67-4385-9f92-8f37730a0874" providerId="ADAL" clId="{FF7D2ACC-D607-487E-8041-EBFFE49B52B8}" dt="2021-12-12T14:24:18.337" v="3476" actId="47"/>
        <pc:sldMkLst>
          <pc:docMk/>
          <pc:sldMk cId="0" sldId="274"/>
        </pc:sldMkLst>
      </pc:sldChg>
      <pc:sldChg chg="modSp mod modNotesTx">
        <pc:chgData name="Tomer Lior" userId="0b0ef5ff-ab67-4385-9f92-8f37730a0874" providerId="ADAL" clId="{FF7D2ACC-D607-487E-8041-EBFFE49B52B8}" dt="2021-12-12T14:24:07.739" v="3473" actId="20577"/>
        <pc:sldMkLst>
          <pc:docMk/>
          <pc:sldMk cId="0" sldId="275"/>
        </pc:sldMkLst>
        <pc:spChg chg="mod">
          <ac:chgData name="Tomer Lior" userId="0b0ef5ff-ab67-4385-9f92-8f37730a0874" providerId="ADAL" clId="{FF7D2ACC-D607-487E-8041-EBFFE49B52B8}" dt="2021-12-12T14:24:04.097" v="3472" actId="20577"/>
          <ac:spMkLst>
            <pc:docMk/>
            <pc:sldMk cId="0" sldId="275"/>
            <ac:spMk id="486" creationId="{00000000-0000-0000-0000-000000000000}"/>
          </ac:spMkLst>
        </pc:spChg>
      </pc:sldChg>
      <pc:sldChg chg="del">
        <pc:chgData name="Tomer Lior" userId="0b0ef5ff-ab67-4385-9f92-8f37730a0874" providerId="ADAL" clId="{FF7D2ACC-D607-487E-8041-EBFFE49B52B8}" dt="2021-12-12T14:23:51.023" v="3438" actId="47"/>
        <pc:sldMkLst>
          <pc:docMk/>
          <pc:sldMk cId="0" sldId="276"/>
        </pc:sldMkLst>
      </pc:sldChg>
      <pc:sldChg chg="modSp add del mod">
        <pc:chgData name="Tomer Lior" userId="0b0ef5ff-ab67-4385-9f92-8f37730a0874" providerId="ADAL" clId="{FF7D2ACC-D607-487E-8041-EBFFE49B52B8}" dt="2021-12-15T09:56:42.777" v="5704"/>
        <pc:sldMkLst>
          <pc:docMk/>
          <pc:sldMk cId="0" sldId="278"/>
        </pc:sldMkLst>
        <pc:spChg chg="mod">
          <ac:chgData name="Tomer Lior" userId="0b0ef5ff-ab67-4385-9f92-8f37730a0874" providerId="ADAL" clId="{FF7D2ACC-D607-487E-8041-EBFFE49B52B8}" dt="2021-12-12T14:24:14.147" v="3475" actId="20577"/>
          <ac:spMkLst>
            <pc:docMk/>
            <pc:sldMk cId="0" sldId="278"/>
            <ac:spMk id="514" creationId="{00000000-0000-0000-0000-000000000000}"/>
          </ac:spMkLst>
        </pc:spChg>
      </pc:sldChg>
      <pc:sldChg chg="del">
        <pc:chgData name="Tomer Lior" userId="0b0ef5ff-ab67-4385-9f92-8f37730a0874" providerId="ADAL" clId="{FF7D2ACC-D607-487E-8041-EBFFE49B52B8}" dt="2021-12-12T11:23:47.087" v="5" actId="47"/>
        <pc:sldMkLst>
          <pc:docMk/>
          <pc:sldMk cId="2609893084" sldId="279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3744606559" sldId="285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2264000195" sldId="286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2598517947" sldId="289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1205030480" sldId="290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2638990672" sldId="291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3875720512" sldId="292"/>
        </pc:sldMkLst>
      </pc:sldChg>
      <pc:sldChg chg="del">
        <pc:chgData name="Tomer Lior" userId="0b0ef5ff-ab67-4385-9f92-8f37730a0874" providerId="ADAL" clId="{FF7D2ACC-D607-487E-8041-EBFFE49B52B8}" dt="2021-12-12T14:23:51.023" v="3438" actId="47"/>
        <pc:sldMkLst>
          <pc:docMk/>
          <pc:sldMk cId="3411514329" sldId="293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213979766" sldId="294"/>
        </pc:sldMkLst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413898056" sldId="295"/>
        </pc:sldMkLst>
      </pc:sldChg>
      <pc:sldChg chg="del">
        <pc:chgData name="Tomer Lior" userId="0b0ef5ff-ab67-4385-9f92-8f37730a0874" providerId="ADAL" clId="{FF7D2ACC-D607-487E-8041-EBFFE49B52B8}" dt="2021-12-12T14:23:51.023" v="3438" actId="47"/>
        <pc:sldMkLst>
          <pc:docMk/>
          <pc:sldMk cId="1004225097" sldId="296"/>
        </pc:sldMkLst>
      </pc:sldChg>
      <pc:sldChg chg="del">
        <pc:chgData name="Tomer Lior" userId="0b0ef5ff-ab67-4385-9f92-8f37730a0874" providerId="ADAL" clId="{FF7D2ACC-D607-487E-8041-EBFFE49B52B8}" dt="2021-12-12T14:23:51.023" v="3438" actId="47"/>
        <pc:sldMkLst>
          <pc:docMk/>
          <pc:sldMk cId="3625574232" sldId="297"/>
        </pc:sldMkLst>
      </pc:sldChg>
      <pc:sldChg chg="del">
        <pc:chgData name="Tomer Lior" userId="0b0ef5ff-ab67-4385-9f92-8f37730a0874" providerId="ADAL" clId="{FF7D2ACC-D607-487E-8041-EBFFE49B52B8}" dt="2021-12-12T14:23:51.023" v="3438" actId="47"/>
        <pc:sldMkLst>
          <pc:docMk/>
          <pc:sldMk cId="195234324" sldId="298"/>
        </pc:sldMkLst>
      </pc:sldChg>
      <pc:sldChg chg="del">
        <pc:chgData name="Tomer Lior" userId="0b0ef5ff-ab67-4385-9f92-8f37730a0874" providerId="ADAL" clId="{FF7D2ACC-D607-487E-8041-EBFFE49B52B8}" dt="2021-12-12T14:23:51.023" v="3438" actId="47"/>
        <pc:sldMkLst>
          <pc:docMk/>
          <pc:sldMk cId="3060557738" sldId="299"/>
        </pc:sldMkLst>
      </pc:sldChg>
      <pc:sldChg chg="del">
        <pc:chgData name="Tomer Lior" userId="0b0ef5ff-ab67-4385-9f92-8f37730a0874" providerId="ADAL" clId="{FF7D2ACC-D607-487E-8041-EBFFE49B52B8}" dt="2021-12-12T11:23:35.989" v="0" actId="47"/>
        <pc:sldMkLst>
          <pc:docMk/>
          <pc:sldMk cId="1239105414" sldId="300"/>
        </pc:sldMkLst>
      </pc:sldChg>
      <pc:sldChg chg="addSp delSp modSp add mod delAnim modAnim modNotesTx">
        <pc:chgData name="Tomer Lior" userId="0b0ef5ff-ab67-4385-9f92-8f37730a0874" providerId="ADAL" clId="{FF7D2ACC-D607-487E-8041-EBFFE49B52B8}" dt="2021-12-14T07:21:14.989" v="3561" actId="6549"/>
        <pc:sldMkLst>
          <pc:docMk/>
          <pc:sldMk cId="296630463" sldId="302"/>
        </pc:sldMkLst>
        <pc:spChg chg="del mod">
          <ac:chgData name="Tomer Lior" userId="0b0ef5ff-ab67-4385-9f92-8f37730a0874" providerId="ADAL" clId="{FF7D2ACC-D607-487E-8041-EBFFE49B52B8}" dt="2021-12-12T11:28:52.068" v="194" actId="478"/>
          <ac:spMkLst>
            <pc:docMk/>
            <pc:sldMk cId="296630463" sldId="302"/>
            <ac:spMk id="2" creationId="{9E53680E-8CEC-4600-8635-7766284D3185}"/>
          </ac:spMkLst>
        </pc:spChg>
        <pc:spChg chg="add del mod">
          <ac:chgData name="Tomer Lior" userId="0b0ef5ff-ab67-4385-9f92-8f37730a0874" providerId="ADAL" clId="{FF7D2ACC-D607-487E-8041-EBFFE49B52B8}" dt="2021-12-12T11:28:54.974" v="195" actId="478"/>
          <ac:spMkLst>
            <pc:docMk/>
            <pc:sldMk cId="296630463" sldId="302"/>
            <ac:spMk id="25" creationId="{77F224CC-077C-47BD-888E-F0127C77AB2A}"/>
          </ac:spMkLst>
        </pc:spChg>
        <pc:spChg chg="add mod">
          <ac:chgData name="Tomer Lior" userId="0b0ef5ff-ab67-4385-9f92-8f37730a0874" providerId="ADAL" clId="{FF7D2ACC-D607-487E-8041-EBFFE49B52B8}" dt="2021-12-12T11:31:26.439" v="254" actId="404"/>
          <ac:spMkLst>
            <pc:docMk/>
            <pc:sldMk cId="296630463" sldId="302"/>
            <ac:spMk id="28" creationId="{E7B64D88-D735-46F9-B76B-7AD9967523DD}"/>
          </ac:spMkLst>
        </pc:spChg>
        <pc:spChg chg="add del mod">
          <ac:chgData name="Tomer Lior" userId="0b0ef5ff-ab67-4385-9f92-8f37730a0874" providerId="ADAL" clId="{FF7D2ACC-D607-487E-8041-EBFFE49B52B8}" dt="2021-12-12T11:30:01.745" v="217" actId="478"/>
          <ac:spMkLst>
            <pc:docMk/>
            <pc:sldMk cId="296630463" sldId="302"/>
            <ac:spMk id="29" creationId="{451B981C-1F20-4BE8-B747-FC76DC94DB40}"/>
          </ac:spMkLst>
        </pc:spChg>
        <pc:spChg chg="add mod">
          <ac:chgData name="Tomer Lior" userId="0b0ef5ff-ab67-4385-9f92-8f37730a0874" providerId="ADAL" clId="{FF7D2ACC-D607-487E-8041-EBFFE49B52B8}" dt="2021-12-12T11:31:08.610" v="251" actId="113"/>
          <ac:spMkLst>
            <pc:docMk/>
            <pc:sldMk cId="296630463" sldId="302"/>
            <ac:spMk id="30" creationId="{7484C422-A9DF-45CC-8FC5-51544CDF5D98}"/>
          </ac:spMkLst>
        </pc:spChg>
        <pc:spChg chg="mod">
          <ac:chgData name="Tomer Lior" userId="0b0ef5ff-ab67-4385-9f92-8f37730a0874" providerId="ADAL" clId="{FF7D2ACC-D607-487E-8041-EBFFE49B52B8}" dt="2021-12-12T11:30:25.189" v="237" actId="20577"/>
          <ac:spMkLst>
            <pc:docMk/>
            <pc:sldMk cId="296630463" sldId="302"/>
            <ac:spMk id="33" creationId="{44D35C76-2643-4B88-AC36-9E748074DA4E}"/>
          </ac:spMkLst>
        </pc:spChg>
        <pc:spChg chg="mod">
          <ac:chgData name="Tomer Lior" userId="0b0ef5ff-ab67-4385-9f92-8f37730a0874" providerId="ADAL" clId="{FF7D2ACC-D607-487E-8041-EBFFE49B52B8}" dt="2021-12-12T11:29:59.435" v="216" actId="14100"/>
          <ac:spMkLst>
            <pc:docMk/>
            <pc:sldMk cId="296630463" sldId="302"/>
            <ac:spMk id="34" creationId="{038ABFA6-44AB-4E7A-8E81-BC8A8FD1A4A3}"/>
          </ac:spMkLst>
        </pc:spChg>
        <pc:spChg chg="mod">
          <ac:chgData name="Tomer Lior" userId="0b0ef5ff-ab67-4385-9f92-8f37730a0874" providerId="ADAL" clId="{FF7D2ACC-D607-487E-8041-EBFFE49B52B8}" dt="2021-12-12T11:29:40.428" v="209"/>
          <ac:spMkLst>
            <pc:docMk/>
            <pc:sldMk cId="296630463" sldId="302"/>
            <ac:spMk id="35" creationId="{2BF9F883-AB5E-4446-ADEE-359894C1A531}"/>
          </ac:spMkLst>
        </pc:spChg>
        <pc:spChg chg="mod">
          <ac:chgData name="Tomer Lior" userId="0b0ef5ff-ab67-4385-9f92-8f37730a0874" providerId="ADAL" clId="{FF7D2ACC-D607-487E-8041-EBFFE49B52B8}" dt="2021-12-12T11:29:40.428" v="209"/>
          <ac:spMkLst>
            <pc:docMk/>
            <pc:sldMk cId="296630463" sldId="302"/>
            <ac:spMk id="36" creationId="{6ED4D965-0C43-4AB9-BF4A-26FBF5709466}"/>
          </ac:spMkLst>
        </pc:spChg>
        <pc:spChg chg="mod">
          <ac:chgData name="Tomer Lior" userId="0b0ef5ff-ab67-4385-9f92-8f37730a0874" providerId="ADAL" clId="{FF7D2ACC-D607-487E-8041-EBFFE49B52B8}" dt="2021-12-12T11:29:40.428" v="209"/>
          <ac:spMkLst>
            <pc:docMk/>
            <pc:sldMk cId="296630463" sldId="302"/>
            <ac:spMk id="37" creationId="{B7FE7C23-467C-49A7-9CB1-E161D6FE184F}"/>
          </ac:spMkLst>
        </pc:spChg>
        <pc:grpChg chg="del">
          <ac:chgData name="Tomer Lior" userId="0b0ef5ff-ab67-4385-9f92-8f37730a0874" providerId="ADAL" clId="{FF7D2ACC-D607-487E-8041-EBFFE49B52B8}" dt="2021-12-12T11:28:55.476" v="196" actId="478"/>
          <ac:grpSpMkLst>
            <pc:docMk/>
            <pc:sldMk cId="296630463" sldId="302"/>
            <ac:grpSpMk id="18" creationId="{53E8783F-3FAE-49D5-B891-EBFCA724A39D}"/>
          </ac:grpSpMkLst>
        </pc:grpChg>
        <pc:grpChg chg="add mod">
          <ac:chgData name="Tomer Lior" userId="0b0ef5ff-ab67-4385-9f92-8f37730a0874" providerId="ADAL" clId="{FF7D2ACC-D607-487E-8041-EBFFE49B52B8}" dt="2021-12-12T11:30:11.332" v="219" actId="1076"/>
          <ac:grpSpMkLst>
            <pc:docMk/>
            <pc:sldMk cId="296630463" sldId="302"/>
            <ac:grpSpMk id="32" creationId="{C02D42C7-EFE7-4065-9C26-6412AB0A55AB}"/>
          </ac:grpSpMkLst>
        </pc:grpChg>
        <pc:cxnChg chg="mod">
          <ac:chgData name="Tomer Lior" userId="0b0ef5ff-ab67-4385-9f92-8f37730a0874" providerId="ADAL" clId="{FF7D2ACC-D607-487E-8041-EBFFE49B52B8}" dt="2021-12-12T11:28:55.476" v="196" actId="478"/>
          <ac:cxnSpMkLst>
            <pc:docMk/>
            <pc:sldMk cId="296630463" sldId="302"/>
            <ac:cxnSpMk id="22" creationId="{0CCA74FA-827D-451E-8884-841523B96B11}"/>
          </ac:cxnSpMkLst>
        </pc:cxnChg>
        <pc:cxnChg chg="mod">
          <ac:chgData name="Tomer Lior" userId="0b0ef5ff-ab67-4385-9f92-8f37730a0874" providerId="ADAL" clId="{FF7D2ACC-D607-487E-8041-EBFFE49B52B8}" dt="2021-12-12T11:28:55.476" v="196" actId="478"/>
          <ac:cxnSpMkLst>
            <pc:docMk/>
            <pc:sldMk cId="296630463" sldId="302"/>
            <ac:cxnSpMk id="24" creationId="{57F13092-0AA0-44D4-B3B0-D9CA3B51A6EC}"/>
          </ac:cxnSpMkLst>
        </pc:cxnChg>
        <pc:cxnChg chg="mod">
          <ac:chgData name="Tomer Lior" userId="0b0ef5ff-ab67-4385-9f92-8f37730a0874" providerId="ADAL" clId="{FF7D2ACC-D607-487E-8041-EBFFE49B52B8}" dt="2021-12-12T11:28:55.476" v="196" actId="478"/>
          <ac:cxnSpMkLst>
            <pc:docMk/>
            <pc:sldMk cId="296630463" sldId="302"/>
            <ac:cxnSpMk id="27" creationId="{0B346573-B190-4106-9DBA-90676E753BE8}"/>
          </ac:cxnSpMkLst>
        </pc:cxnChg>
        <pc:cxnChg chg="mod">
          <ac:chgData name="Tomer Lior" userId="0b0ef5ff-ab67-4385-9f92-8f37730a0874" providerId="ADAL" clId="{FF7D2ACC-D607-487E-8041-EBFFE49B52B8}" dt="2021-12-12T11:28:55.476" v="196" actId="478"/>
          <ac:cxnSpMkLst>
            <pc:docMk/>
            <pc:sldMk cId="296630463" sldId="302"/>
            <ac:cxnSpMk id="31" creationId="{A3F1503F-7548-40A1-A704-12212F407A09}"/>
          </ac:cxnSpMkLst>
        </pc:cxnChg>
      </pc:sldChg>
      <pc:sldChg chg="del">
        <pc:chgData name="Tomer Lior" userId="0b0ef5ff-ab67-4385-9f92-8f37730a0874" providerId="ADAL" clId="{FF7D2ACC-D607-487E-8041-EBFFE49B52B8}" dt="2021-12-12T14:02:54.387" v="2740" actId="47"/>
        <pc:sldMkLst>
          <pc:docMk/>
          <pc:sldMk cId="153501572" sldId="319"/>
        </pc:sldMkLst>
      </pc:sldChg>
      <pc:sldChg chg="addSp delSp modSp add mod modNotesTx">
        <pc:chgData name="Tomer Lior" userId="0b0ef5ff-ab67-4385-9f92-8f37730a0874" providerId="ADAL" clId="{FF7D2ACC-D607-487E-8041-EBFFE49B52B8}" dt="2021-12-12T11:45:51.487" v="778" actId="20577"/>
        <pc:sldMkLst>
          <pc:docMk/>
          <pc:sldMk cId="0" sldId="320"/>
        </pc:sldMkLst>
        <pc:spChg chg="mod">
          <ac:chgData name="Tomer Lior" userId="0b0ef5ff-ab67-4385-9f92-8f37730a0874" providerId="ADAL" clId="{FF7D2ACC-D607-487E-8041-EBFFE49B52B8}" dt="2021-12-12T11:24:06.571" v="18" actId="20577"/>
          <ac:spMkLst>
            <pc:docMk/>
            <pc:sldMk cId="0" sldId="320"/>
            <ac:spMk id="242" creationId="{00000000-0000-0000-0000-000000000000}"/>
          </ac:spMkLst>
        </pc:spChg>
        <pc:spChg chg="mod">
          <ac:chgData name="Tomer Lior" userId="0b0ef5ff-ab67-4385-9f92-8f37730a0874" providerId="ADAL" clId="{FF7D2ACC-D607-487E-8041-EBFFE49B52B8}" dt="2021-12-12T11:26:43.039" v="60" actId="20577"/>
          <ac:spMkLst>
            <pc:docMk/>
            <pc:sldMk cId="0" sldId="320"/>
            <ac:spMk id="249" creationId="{00000000-0000-0000-0000-000000000000}"/>
          </ac:spMkLst>
        </pc:spChg>
        <pc:spChg chg="mod">
          <ac:chgData name="Tomer Lior" userId="0b0ef5ff-ab67-4385-9f92-8f37730a0874" providerId="ADAL" clId="{FF7D2ACC-D607-487E-8041-EBFFE49B52B8}" dt="2021-12-12T11:26:56.357" v="81" actId="20577"/>
          <ac:spMkLst>
            <pc:docMk/>
            <pc:sldMk cId="0" sldId="320"/>
            <ac:spMk id="250" creationId="{00000000-0000-0000-0000-000000000000}"/>
          </ac:spMkLst>
        </pc:spChg>
        <pc:spChg chg="mod">
          <ac:chgData name="Tomer Lior" userId="0b0ef5ff-ab67-4385-9f92-8f37730a0874" providerId="ADAL" clId="{FF7D2ACC-D607-487E-8041-EBFFE49B52B8}" dt="2021-12-12T11:27:13.033" v="95" actId="20577"/>
          <ac:spMkLst>
            <pc:docMk/>
            <pc:sldMk cId="0" sldId="320"/>
            <ac:spMk id="251" creationId="{00000000-0000-0000-0000-000000000000}"/>
          </ac:spMkLst>
        </pc:spChg>
        <pc:picChg chg="add del mod">
          <ac:chgData name="Tomer Lior" userId="0b0ef5ff-ab67-4385-9f92-8f37730a0874" providerId="ADAL" clId="{FF7D2ACC-D607-487E-8041-EBFFE49B52B8}" dt="2021-12-12T11:25:26.183" v="26" actId="478"/>
          <ac:picMkLst>
            <pc:docMk/>
            <pc:sldMk cId="0" sldId="320"/>
            <ac:picMk id="2" creationId="{50BEE132-0E53-484A-A3B0-04465E5AEE12}"/>
          </ac:picMkLst>
        </pc:picChg>
        <pc:picChg chg="add del mod">
          <ac:chgData name="Tomer Lior" userId="0b0ef5ff-ab67-4385-9f92-8f37730a0874" providerId="ADAL" clId="{FF7D2ACC-D607-487E-8041-EBFFE49B52B8}" dt="2021-12-12T11:25:56.922" v="35" actId="478"/>
          <ac:picMkLst>
            <pc:docMk/>
            <pc:sldMk cId="0" sldId="320"/>
            <ac:picMk id="18" creationId="{D218DA11-E0D1-4515-8192-9DE81A5F44AD}"/>
          </ac:picMkLst>
        </pc:picChg>
        <pc:picChg chg="del">
          <ac:chgData name="Tomer Lior" userId="0b0ef5ff-ab67-4385-9f92-8f37730a0874" providerId="ADAL" clId="{FF7D2ACC-D607-487E-8041-EBFFE49B52B8}" dt="2021-12-12T11:24:10.084" v="19" actId="478"/>
          <ac:picMkLst>
            <pc:docMk/>
            <pc:sldMk cId="0" sldId="320"/>
            <ac:picMk id="1026" creationId="{7811316D-2D35-4851-9F51-8846966FF792}"/>
          </ac:picMkLst>
        </pc:picChg>
        <pc:picChg chg="add mod">
          <ac:chgData name="Tomer Lior" userId="0b0ef5ff-ab67-4385-9f92-8f37730a0874" providerId="ADAL" clId="{FF7D2ACC-D607-487E-8041-EBFFE49B52B8}" dt="2021-12-12T11:26:00.359" v="36" actId="688"/>
          <ac:picMkLst>
            <pc:docMk/>
            <pc:sldMk cId="0" sldId="320"/>
            <ac:picMk id="1028" creationId="{9E5C4573-3DC5-486E-8066-301850BD9D7F}"/>
          </ac:picMkLst>
        </pc:picChg>
      </pc:sldChg>
      <pc:sldChg chg="new del">
        <pc:chgData name="Tomer Lior" userId="0b0ef5ff-ab67-4385-9f92-8f37730a0874" providerId="ADAL" clId="{FF7D2ACC-D607-487E-8041-EBFFE49B52B8}" dt="2021-12-12T11:29:07.666" v="201" actId="47"/>
        <pc:sldMkLst>
          <pc:docMk/>
          <pc:sldMk cId="551237327" sldId="321"/>
        </pc:sldMkLst>
      </pc:sldChg>
      <pc:sldChg chg="modSp add mod modNotesTx">
        <pc:chgData name="Tomer Lior" userId="0b0ef5ff-ab67-4385-9f92-8f37730a0874" providerId="ADAL" clId="{FF7D2ACC-D607-487E-8041-EBFFE49B52B8}" dt="2021-12-12T11:35:07.629" v="336" actId="207"/>
        <pc:sldMkLst>
          <pc:docMk/>
          <pc:sldMk cId="3311911325" sldId="321"/>
        </pc:sldMkLst>
        <pc:spChg chg="mod">
          <ac:chgData name="Tomer Lior" userId="0b0ef5ff-ab67-4385-9f92-8f37730a0874" providerId="ADAL" clId="{FF7D2ACC-D607-487E-8041-EBFFE49B52B8}" dt="2021-12-12T11:32:05.424" v="291" actId="20577"/>
          <ac:spMkLst>
            <pc:docMk/>
            <pc:sldMk cId="3311911325" sldId="321"/>
            <ac:spMk id="3" creationId="{A53D2262-A823-4F2B-A15C-19FA15D03516}"/>
          </ac:spMkLst>
        </pc:spChg>
        <pc:spChg chg="mod">
          <ac:chgData name="Tomer Lior" userId="0b0ef5ff-ab67-4385-9f92-8f37730a0874" providerId="ADAL" clId="{FF7D2ACC-D607-487E-8041-EBFFE49B52B8}" dt="2021-12-12T11:33:52.479" v="326" actId="113"/>
          <ac:spMkLst>
            <pc:docMk/>
            <pc:sldMk cId="3311911325" sldId="321"/>
            <ac:spMk id="28" creationId="{E7B64D88-D735-46F9-B76B-7AD9967523DD}"/>
          </ac:spMkLst>
        </pc:spChg>
        <pc:spChg chg="mod">
          <ac:chgData name="Tomer Lior" userId="0b0ef5ff-ab67-4385-9f92-8f37730a0874" providerId="ADAL" clId="{FF7D2ACC-D607-487E-8041-EBFFE49B52B8}" dt="2021-12-12T11:34:13.063" v="330" actId="113"/>
          <ac:spMkLst>
            <pc:docMk/>
            <pc:sldMk cId="3311911325" sldId="321"/>
            <ac:spMk id="30" creationId="{7484C422-A9DF-45CC-8FC5-51544CDF5D98}"/>
          </ac:spMkLst>
        </pc:spChg>
        <pc:spChg chg="mod">
          <ac:chgData name="Tomer Lior" userId="0b0ef5ff-ab67-4385-9f92-8f37730a0874" providerId="ADAL" clId="{FF7D2ACC-D607-487E-8041-EBFFE49B52B8}" dt="2021-12-12T11:35:07.629" v="336" actId="207"/>
          <ac:spMkLst>
            <pc:docMk/>
            <pc:sldMk cId="3311911325" sldId="321"/>
            <ac:spMk id="33" creationId="{44D35C76-2643-4B88-AC36-9E748074DA4E}"/>
          </ac:spMkLst>
        </pc:spChg>
        <pc:spChg chg="mod">
          <ac:chgData name="Tomer Lior" userId="0b0ef5ff-ab67-4385-9f92-8f37730a0874" providerId="ADAL" clId="{FF7D2ACC-D607-487E-8041-EBFFE49B52B8}" dt="2021-12-12T11:32:33.988" v="297" actId="14100"/>
          <ac:spMkLst>
            <pc:docMk/>
            <pc:sldMk cId="3311911325" sldId="321"/>
            <ac:spMk id="34" creationId="{038ABFA6-44AB-4E7A-8E81-BC8A8FD1A4A3}"/>
          </ac:spMkLst>
        </pc:spChg>
        <pc:grpChg chg="mod">
          <ac:chgData name="Tomer Lior" userId="0b0ef5ff-ab67-4385-9f92-8f37730a0874" providerId="ADAL" clId="{FF7D2ACC-D607-487E-8041-EBFFE49B52B8}" dt="2021-12-12T11:33:00.310" v="317" actId="1076"/>
          <ac:grpSpMkLst>
            <pc:docMk/>
            <pc:sldMk cId="3311911325" sldId="321"/>
            <ac:grpSpMk id="32" creationId="{C02D42C7-EFE7-4065-9C26-6412AB0A55AB}"/>
          </ac:grpSpMkLst>
        </pc:grpChg>
      </pc:sldChg>
      <pc:sldChg chg="delSp modSp add mod delAnim modNotesTx">
        <pc:chgData name="Tomer Lior" userId="0b0ef5ff-ab67-4385-9f92-8f37730a0874" providerId="ADAL" clId="{FF7D2ACC-D607-487E-8041-EBFFE49B52B8}" dt="2021-12-12T11:37:30.635" v="467" actId="20577"/>
        <pc:sldMkLst>
          <pc:docMk/>
          <pc:sldMk cId="1727222043" sldId="322"/>
        </pc:sldMkLst>
        <pc:spChg chg="mod">
          <ac:chgData name="Tomer Lior" userId="0b0ef5ff-ab67-4385-9f92-8f37730a0874" providerId="ADAL" clId="{FF7D2ACC-D607-487E-8041-EBFFE49B52B8}" dt="2021-12-12T11:35:32.280" v="346" actId="20577"/>
          <ac:spMkLst>
            <pc:docMk/>
            <pc:sldMk cId="1727222043" sldId="322"/>
            <ac:spMk id="3" creationId="{A53D2262-A823-4F2B-A15C-19FA15D03516}"/>
          </ac:spMkLst>
        </pc:spChg>
        <pc:spChg chg="mod">
          <ac:chgData name="Tomer Lior" userId="0b0ef5ff-ab67-4385-9f92-8f37730a0874" providerId="ADAL" clId="{FF7D2ACC-D607-487E-8041-EBFFE49B52B8}" dt="2021-12-12T11:36:56.955" v="445" actId="1076"/>
          <ac:spMkLst>
            <pc:docMk/>
            <pc:sldMk cId="1727222043" sldId="322"/>
            <ac:spMk id="28" creationId="{E7B64D88-D735-46F9-B76B-7AD9967523DD}"/>
          </ac:spMkLst>
        </pc:spChg>
        <pc:spChg chg="del">
          <ac:chgData name="Tomer Lior" userId="0b0ef5ff-ab67-4385-9f92-8f37730a0874" providerId="ADAL" clId="{FF7D2ACC-D607-487E-8041-EBFFE49B52B8}" dt="2021-12-12T11:36:39.671" v="422" actId="478"/>
          <ac:spMkLst>
            <pc:docMk/>
            <pc:sldMk cId="1727222043" sldId="322"/>
            <ac:spMk id="30" creationId="{7484C422-A9DF-45CC-8FC5-51544CDF5D98}"/>
          </ac:spMkLst>
        </pc:spChg>
        <pc:spChg chg="mod">
          <ac:chgData name="Tomer Lior" userId="0b0ef5ff-ab67-4385-9f92-8f37730a0874" providerId="ADAL" clId="{FF7D2ACC-D607-487E-8041-EBFFE49B52B8}" dt="2021-12-12T11:36:50.839" v="443" actId="20577"/>
          <ac:spMkLst>
            <pc:docMk/>
            <pc:sldMk cId="1727222043" sldId="322"/>
            <ac:spMk id="33" creationId="{44D35C76-2643-4B88-AC36-9E748074DA4E}"/>
          </ac:spMkLst>
        </pc:spChg>
        <pc:grpChg chg="mod">
          <ac:chgData name="Tomer Lior" userId="0b0ef5ff-ab67-4385-9f92-8f37730a0874" providerId="ADAL" clId="{FF7D2ACC-D607-487E-8041-EBFFE49B52B8}" dt="2021-12-12T11:36:55.092" v="444" actId="1076"/>
          <ac:grpSpMkLst>
            <pc:docMk/>
            <pc:sldMk cId="1727222043" sldId="322"/>
            <ac:grpSpMk id="32" creationId="{C02D42C7-EFE7-4065-9C26-6412AB0A55AB}"/>
          </ac:grpSpMkLst>
        </pc:grpChg>
      </pc:sldChg>
      <pc:sldChg chg="addSp modSp add mod modAnim modNotesTx">
        <pc:chgData name="Tomer Lior" userId="0b0ef5ff-ab67-4385-9f92-8f37730a0874" providerId="ADAL" clId="{FF7D2ACC-D607-487E-8041-EBFFE49B52B8}" dt="2021-12-14T08:47:22.991" v="5693"/>
        <pc:sldMkLst>
          <pc:docMk/>
          <pc:sldMk cId="3710663049" sldId="323"/>
        </pc:sldMkLst>
        <pc:spChg chg="mod">
          <ac:chgData name="Tomer Lior" userId="0b0ef5ff-ab67-4385-9f92-8f37730a0874" providerId="ADAL" clId="{FF7D2ACC-D607-487E-8041-EBFFE49B52B8}" dt="2021-12-12T11:38:10.342" v="484" actId="20577"/>
          <ac:spMkLst>
            <pc:docMk/>
            <pc:sldMk cId="3710663049" sldId="323"/>
            <ac:spMk id="3" creationId="{A53D2262-A823-4F2B-A15C-19FA15D03516}"/>
          </ac:spMkLst>
        </pc:spChg>
        <pc:spChg chg="add mod">
          <ac:chgData name="Tomer Lior" userId="0b0ef5ff-ab67-4385-9f92-8f37730a0874" providerId="ADAL" clId="{FF7D2ACC-D607-487E-8041-EBFFE49B52B8}" dt="2021-12-12T11:44:20.620" v="722" actId="1076"/>
          <ac:spMkLst>
            <pc:docMk/>
            <pc:sldMk cId="3710663049" sldId="323"/>
            <ac:spMk id="22" creationId="{79F1ED8B-61D1-4566-BFB7-8FC29CF21DD3}"/>
          </ac:spMkLst>
        </pc:spChg>
        <pc:spChg chg="add mod">
          <ac:chgData name="Tomer Lior" userId="0b0ef5ff-ab67-4385-9f92-8f37730a0874" providerId="ADAL" clId="{FF7D2ACC-D607-487E-8041-EBFFE49B52B8}" dt="2021-12-12T11:43:52.674" v="713" actId="1076"/>
          <ac:spMkLst>
            <pc:docMk/>
            <pc:sldMk cId="3710663049" sldId="323"/>
            <ac:spMk id="23" creationId="{3CFFF82C-789D-485E-8C35-E86D68F049D9}"/>
          </ac:spMkLst>
        </pc:spChg>
        <pc:spChg chg="mod">
          <ac:chgData name="Tomer Lior" userId="0b0ef5ff-ab67-4385-9f92-8f37730a0874" providerId="ADAL" clId="{FF7D2ACC-D607-487E-8041-EBFFE49B52B8}" dt="2021-12-12T11:43:35.786" v="706" actId="14100"/>
          <ac:spMkLst>
            <pc:docMk/>
            <pc:sldMk cId="3710663049" sldId="323"/>
            <ac:spMk id="26" creationId="{76D53311-5F7B-42C3-9251-554E3E128824}"/>
          </ac:spMkLst>
        </pc:spChg>
        <pc:spChg chg="mod">
          <ac:chgData name="Tomer Lior" userId="0b0ef5ff-ab67-4385-9f92-8f37730a0874" providerId="ADAL" clId="{FF7D2ACC-D607-487E-8041-EBFFE49B52B8}" dt="2021-12-12T11:43:55.864" v="714" actId="14100"/>
          <ac:spMkLst>
            <pc:docMk/>
            <pc:sldMk cId="3710663049" sldId="323"/>
            <ac:spMk id="27" creationId="{293BDA27-1382-4ED4-B5E2-8D7245AB7DFC}"/>
          </ac:spMkLst>
        </pc:spChg>
        <pc:spChg chg="mod">
          <ac:chgData name="Tomer Lior" userId="0b0ef5ff-ab67-4385-9f92-8f37730a0874" providerId="ADAL" clId="{FF7D2ACC-D607-487E-8041-EBFFE49B52B8}" dt="2021-12-12T11:43:07.244" v="698" actId="1076"/>
          <ac:spMkLst>
            <pc:docMk/>
            <pc:sldMk cId="3710663049" sldId="323"/>
            <ac:spMk id="28" creationId="{E7B64D88-D735-46F9-B76B-7AD9967523DD}"/>
          </ac:spMkLst>
        </pc:spChg>
        <pc:spChg chg="mod">
          <ac:chgData name="Tomer Lior" userId="0b0ef5ff-ab67-4385-9f92-8f37730a0874" providerId="ADAL" clId="{FF7D2ACC-D607-487E-8041-EBFFE49B52B8}" dt="2021-12-12T11:41:55.294" v="645"/>
          <ac:spMkLst>
            <pc:docMk/>
            <pc:sldMk cId="3710663049" sldId="323"/>
            <ac:spMk id="29" creationId="{D6F89C19-6499-4D1D-AB1D-8F39D3FD81FD}"/>
          </ac:spMkLst>
        </pc:spChg>
        <pc:spChg chg="mod">
          <ac:chgData name="Tomer Lior" userId="0b0ef5ff-ab67-4385-9f92-8f37730a0874" providerId="ADAL" clId="{FF7D2ACC-D607-487E-8041-EBFFE49B52B8}" dt="2021-12-12T11:41:55.294" v="645"/>
          <ac:spMkLst>
            <pc:docMk/>
            <pc:sldMk cId="3710663049" sldId="323"/>
            <ac:spMk id="30" creationId="{9485B741-EAA0-4FED-9996-3A46F78DAAC2}"/>
          </ac:spMkLst>
        </pc:spChg>
        <pc:spChg chg="mod">
          <ac:chgData name="Tomer Lior" userId="0b0ef5ff-ab67-4385-9f92-8f37730a0874" providerId="ADAL" clId="{FF7D2ACC-D607-487E-8041-EBFFE49B52B8}" dt="2021-12-12T11:41:55.294" v="645"/>
          <ac:spMkLst>
            <pc:docMk/>
            <pc:sldMk cId="3710663049" sldId="323"/>
            <ac:spMk id="31" creationId="{2FEE98A4-BD1F-4A6A-A729-A7ECE494201E}"/>
          </ac:spMkLst>
        </pc:spChg>
        <pc:spChg chg="mod">
          <ac:chgData name="Tomer Lior" userId="0b0ef5ff-ab67-4385-9f92-8f37730a0874" providerId="ADAL" clId="{FF7D2ACC-D607-487E-8041-EBFFE49B52B8}" dt="2021-12-12T11:43:42.866" v="710" actId="14100"/>
          <ac:spMkLst>
            <pc:docMk/>
            <pc:sldMk cId="3710663049" sldId="323"/>
            <ac:spMk id="33" creationId="{44D35C76-2643-4B88-AC36-9E748074DA4E}"/>
          </ac:spMkLst>
        </pc:spChg>
        <pc:spChg chg="mod">
          <ac:chgData name="Tomer Lior" userId="0b0ef5ff-ab67-4385-9f92-8f37730a0874" providerId="ADAL" clId="{FF7D2ACC-D607-487E-8041-EBFFE49B52B8}" dt="2021-12-12T11:43:44.852" v="711" actId="14100"/>
          <ac:spMkLst>
            <pc:docMk/>
            <pc:sldMk cId="3710663049" sldId="323"/>
            <ac:spMk id="34" creationId="{038ABFA6-44AB-4E7A-8E81-BC8A8FD1A4A3}"/>
          </ac:spMkLst>
        </pc:spChg>
        <pc:spChg chg="add mod">
          <ac:chgData name="Tomer Lior" userId="0b0ef5ff-ab67-4385-9f92-8f37730a0874" providerId="ADAL" clId="{FF7D2ACC-D607-487E-8041-EBFFE49B52B8}" dt="2021-12-12T11:44:16.415" v="721" actId="1076"/>
          <ac:spMkLst>
            <pc:docMk/>
            <pc:sldMk cId="3710663049" sldId="323"/>
            <ac:spMk id="38" creationId="{18EA2354-F333-47DC-9F70-F9A7EC26A77B}"/>
          </ac:spMkLst>
        </pc:spChg>
        <pc:grpChg chg="add mod">
          <ac:chgData name="Tomer Lior" userId="0b0ef5ff-ab67-4385-9f92-8f37730a0874" providerId="ADAL" clId="{FF7D2ACC-D607-487E-8041-EBFFE49B52B8}" dt="2021-12-12T11:44:13.202" v="720" actId="1076"/>
          <ac:grpSpMkLst>
            <pc:docMk/>
            <pc:sldMk cId="3710663049" sldId="323"/>
            <ac:grpSpMk id="25" creationId="{E32DBCB2-629C-454E-BEC9-5CE812D34542}"/>
          </ac:grpSpMkLst>
        </pc:grpChg>
        <pc:grpChg chg="mod">
          <ac:chgData name="Tomer Lior" userId="0b0ef5ff-ab67-4385-9f92-8f37730a0874" providerId="ADAL" clId="{FF7D2ACC-D607-487E-8041-EBFFE49B52B8}" dt="2021-12-12T11:43:48.276" v="712" actId="1076"/>
          <ac:grpSpMkLst>
            <pc:docMk/>
            <pc:sldMk cId="3710663049" sldId="323"/>
            <ac:grpSpMk id="32" creationId="{C02D42C7-EFE7-4065-9C26-6412AB0A55AB}"/>
          </ac:grpSpMkLst>
        </pc:grpChg>
        <pc:picChg chg="add mod">
          <ac:chgData name="Tomer Lior" userId="0b0ef5ff-ab67-4385-9f92-8f37730a0874" providerId="ADAL" clId="{FF7D2ACC-D607-487E-8041-EBFFE49B52B8}" dt="2021-12-12T11:44:01.870" v="716" actId="1076"/>
          <ac:picMkLst>
            <pc:docMk/>
            <pc:sldMk cId="3710663049" sldId="323"/>
            <ac:picMk id="24" creationId="{A088AB4E-B6FA-46F8-B28B-DE8AB0EE2B84}"/>
          </ac:picMkLst>
        </pc:picChg>
      </pc:sldChg>
      <pc:sldChg chg="modSp add mod">
        <pc:chgData name="Tomer Lior" userId="0b0ef5ff-ab67-4385-9f92-8f37730a0874" providerId="ADAL" clId="{FF7D2ACC-D607-487E-8041-EBFFE49B52B8}" dt="2021-12-12T11:45:30.728" v="741" actId="108"/>
        <pc:sldMkLst>
          <pc:docMk/>
          <pc:sldMk cId="90425233" sldId="324"/>
        </pc:sldMkLst>
        <pc:spChg chg="mod">
          <ac:chgData name="Tomer Lior" userId="0b0ef5ff-ab67-4385-9f92-8f37730a0874" providerId="ADAL" clId="{FF7D2ACC-D607-487E-8041-EBFFE49B52B8}" dt="2021-12-12T11:45:18.958" v="737" actId="207"/>
          <ac:spMkLst>
            <pc:docMk/>
            <pc:sldMk cId="90425233" sldId="324"/>
            <ac:spMk id="19" creationId="{FCB40179-4BA3-4066-8E1A-EFED1A9B2785}"/>
          </ac:spMkLst>
        </pc:spChg>
        <pc:spChg chg="mod">
          <ac:chgData name="Tomer Lior" userId="0b0ef5ff-ab67-4385-9f92-8f37730a0874" providerId="ADAL" clId="{FF7D2ACC-D607-487E-8041-EBFFE49B52B8}" dt="2021-12-12T11:45:30.728" v="741" actId="108"/>
          <ac:spMkLst>
            <pc:docMk/>
            <pc:sldMk cId="90425233" sldId="324"/>
            <ac:spMk id="244" creationId="{00000000-0000-0000-0000-000000000000}"/>
          </ac:spMkLst>
        </pc:spChg>
        <pc:spChg chg="mod">
          <ac:chgData name="Tomer Lior" userId="0b0ef5ff-ab67-4385-9f92-8f37730a0874" providerId="ADAL" clId="{FF7D2ACC-D607-487E-8041-EBFFE49B52B8}" dt="2021-12-12T11:45:23.055" v="739" actId="113"/>
          <ac:spMkLst>
            <pc:docMk/>
            <pc:sldMk cId="90425233" sldId="324"/>
            <ac:spMk id="249" creationId="{00000000-0000-0000-0000-000000000000}"/>
          </ac:spMkLst>
        </pc:spChg>
        <pc:cxnChg chg="mod">
          <ac:chgData name="Tomer Lior" userId="0b0ef5ff-ab67-4385-9f92-8f37730a0874" providerId="ADAL" clId="{FF7D2ACC-D607-487E-8041-EBFFE49B52B8}" dt="2021-12-12T11:45:27.071" v="740" actId="14100"/>
          <ac:cxnSpMkLst>
            <pc:docMk/>
            <pc:sldMk cId="90425233" sldId="324"/>
            <ac:cxnSpMk id="243" creationId="{00000000-0000-0000-0000-000000000000}"/>
          </ac:cxnSpMkLst>
        </pc:cxnChg>
      </pc:sldChg>
      <pc:sldChg chg="addSp delSp modSp add mod delAnim modAnim modNotesTx">
        <pc:chgData name="Tomer Lior" userId="0b0ef5ff-ab67-4385-9f92-8f37730a0874" providerId="ADAL" clId="{FF7D2ACC-D607-487E-8041-EBFFE49B52B8}" dt="2021-12-14T07:23:08.054" v="3577" actId="20577"/>
        <pc:sldMkLst>
          <pc:docMk/>
          <pc:sldMk cId="3013394639" sldId="325"/>
        </pc:sldMkLst>
        <pc:spChg chg="mod">
          <ac:chgData name="Tomer Lior" userId="0b0ef5ff-ab67-4385-9f92-8f37730a0874" providerId="ADAL" clId="{FF7D2ACC-D607-487E-8041-EBFFE49B52B8}" dt="2021-12-12T11:48:22.459" v="814" actId="20577"/>
          <ac:spMkLst>
            <pc:docMk/>
            <pc:sldMk cId="3013394639" sldId="325"/>
            <ac:spMk id="3" creationId="{A53D2262-A823-4F2B-A15C-19FA15D03516}"/>
          </ac:spMkLst>
        </pc:spChg>
        <pc:spChg chg="del">
          <ac:chgData name="Tomer Lior" userId="0b0ef5ff-ab67-4385-9f92-8f37730a0874" providerId="ADAL" clId="{FF7D2ACC-D607-487E-8041-EBFFE49B52B8}" dt="2021-12-12T11:47:44.097" v="780" actId="478"/>
          <ac:spMkLst>
            <pc:docMk/>
            <pc:sldMk cId="3013394639" sldId="325"/>
            <ac:spMk id="5" creationId="{A7EAEC42-4FFC-4BAF-AEB8-AD1826DF0209}"/>
          </ac:spMkLst>
        </pc:spChg>
        <pc:spChg chg="del">
          <ac:chgData name="Tomer Lior" userId="0b0ef5ff-ab67-4385-9f92-8f37730a0874" providerId="ADAL" clId="{FF7D2ACC-D607-487E-8041-EBFFE49B52B8}" dt="2021-12-12T11:47:44.097" v="780" actId="478"/>
          <ac:spMkLst>
            <pc:docMk/>
            <pc:sldMk cId="3013394639" sldId="325"/>
            <ac:spMk id="6" creationId="{55D582B6-429B-473A-8608-C4FF86C1A5FB}"/>
          </ac:spMkLst>
        </pc:spChg>
        <pc:spChg chg="del">
          <ac:chgData name="Tomer Lior" userId="0b0ef5ff-ab67-4385-9f92-8f37730a0874" providerId="ADAL" clId="{FF7D2ACC-D607-487E-8041-EBFFE49B52B8}" dt="2021-12-12T11:48:55.832" v="909" actId="478"/>
          <ac:spMkLst>
            <pc:docMk/>
            <pc:sldMk cId="3013394639" sldId="325"/>
            <ac:spMk id="22" creationId="{79F1ED8B-61D1-4566-BFB7-8FC29CF21DD3}"/>
          </ac:spMkLst>
        </pc:spChg>
        <pc:spChg chg="del">
          <ac:chgData name="Tomer Lior" userId="0b0ef5ff-ab67-4385-9f92-8f37730a0874" providerId="ADAL" clId="{FF7D2ACC-D607-487E-8041-EBFFE49B52B8}" dt="2021-12-12T11:48:58.788" v="911" actId="478"/>
          <ac:spMkLst>
            <pc:docMk/>
            <pc:sldMk cId="3013394639" sldId="325"/>
            <ac:spMk id="23" creationId="{3CFFF82C-789D-485E-8C35-E86D68F049D9}"/>
          </ac:spMkLst>
        </pc:spChg>
        <pc:spChg chg="mod">
          <ac:chgData name="Tomer Lior" userId="0b0ef5ff-ab67-4385-9f92-8f37730a0874" providerId="ADAL" clId="{FF7D2ACC-D607-487E-8041-EBFFE49B52B8}" dt="2021-12-12T11:55:19.876" v="959" actId="14100"/>
          <ac:spMkLst>
            <pc:docMk/>
            <pc:sldMk cId="3013394639" sldId="325"/>
            <ac:spMk id="26" creationId="{76D53311-5F7B-42C3-9251-554E3E128824}"/>
          </ac:spMkLst>
        </pc:spChg>
        <pc:spChg chg="mod">
          <ac:chgData name="Tomer Lior" userId="0b0ef5ff-ab67-4385-9f92-8f37730a0874" providerId="ADAL" clId="{FF7D2ACC-D607-487E-8041-EBFFE49B52B8}" dt="2021-12-12T11:55:21.965" v="960" actId="14100"/>
          <ac:spMkLst>
            <pc:docMk/>
            <pc:sldMk cId="3013394639" sldId="325"/>
            <ac:spMk id="27" creationId="{293BDA27-1382-4ED4-B5E2-8D7245AB7DFC}"/>
          </ac:spMkLst>
        </pc:spChg>
        <pc:spChg chg="mod">
          <ac:chgData name="Tomer Lior" userId="0b0ef5ff-ab67-4385-9f92-8f37730a0874" providerId="ADAL" clId="{FF7D2ACC-D607-487E-8041-EBFFE49B52B8}" dt="2021-12-12T12:03:04.697" v="1066" actId="207"/>
          <ac:spMkLst>
            <pc:docMk/>
            <pc:sldMk cId="3013394639" sldId="325"/>
            <ac:spMk id="28" creationId="{E7B64D88-D735-46F9-B76B-7AD9967523DD}"/>
          </ac:spMkLst>
        </pc:spChg>
        <pc:spChg chg="del">
          <ac:chgData name="Tomer Lior" userId="0b0ef5ff-ab67-4385-9f92-8f37730a0874" providerId="ADAL" clId="{FF7D2ACC-D607-487E-8041-EBFFE49B52B8}" dt="2021-12-12T11:53:55.458" v="913" actId="478"/>
          <ac:spMkLst>
            <pc:docMk/>
            <pc:sldMk cId="3013394639" sldId="325"/>
            <ac:spMk id="38" creationId="{18EA2354-F333-47DC-9F70-F9A7EC26A77B}"/>
          </ac:spMkLst>
        </pc:spChg>
        <pc:spChg chg="add mod">
          <ac:chgData name="Tomer Lior" userId="0b0ef5ff-ab67-4385-9f92-8f37730a0874" providerId="ADAL" clId="{FF7D2ACC-D607-487E-8041-EBFFE49B52B8}" dt="2021-12-12T11:48:14.776" v="794" actId="1038"/>
          <ac:spMkLst>
            <pc:docMk/>
            <pc:sldMk cId="3013394639" sldId="325"/>
            <ac:spMk id="39" creationId="{CB955DB6-2523-4D8E-8D13-2EDDCE649C59}"/>
          </ac:spMkLst>
        </pc:spChg>
        <pc:spChg chg="add mod">
          <ac:chgData name="Tomer Lior" userId="0b0ef5ff-ab67-4385-9f92-8f37730a0874" providerId="ADAL" clId="{FF7D2ACC-D607-487E-8041-EBFFE49B52B8}" dt="2021-12-12T11:48:14.776" v="794" actId="1038"/>
          <ac:spMkLst>
            <pc:docMk/>
            <pc:sldMk cId="3013394639" sldId="325"/>
            <ac:spMk id="40" creationId="{5CD9556D-087A-4828-B505-60D74885996A}"/>
          </ac:spMkLst>
        </pc:spChg>
        <pc:spChg chg="mod">
          <ac:chgData name="Tomer Lior" userId="0b0ef5ff-ab67-4385-9f92-8f37730a0874" providerId="ADAL" clId="{FF7D2ACC-D607-487E-8041-EBFFE49B52B8}" dt="2021-12-12T11:48:09.402" v="781"/>
          <ac:spMkLst>
            <pc:docMk/>
            <pc:sldMk cId="3013394639" sldId="325"/>
            <ac:spMk id="43" creationId="{E9C254B5-063C-4A56-8398-B2BA15D4019E}"/>
          </ac:spMkLst>
        </pc:spChg>
        <pc:spChg chg="mod">
          <ac:chgData name="Tomer Lior" userId="0b0ef5ff-ab67-4385-9f92-8f37730a0874" providerId="ADAL" clId="{FF7D2ACC-D607-487E-8041-EBFFE49B52B8}" dt="2021-12-12T11:48:09.402" v="781"/>
          <ac:spMkLst>
            <pc:docMk/>
            <pc:sldMk cId="3013394639" sldId="325"/>
            <ac:spMk id="44" creationId="{2FFF75DD-3A1D-4DB9-BD37-330028A3C7BC}"/>
          </ac:spMkLst>
        </pc:spChg>
        <pc:spChg chg="mod">
          <ac:chgData name="Tomer Lior" userId="0b0ef5ff-ab67-4385-9f92-8f37730a0874" providerId="ADAL" clId="{FF7D2ACC-D607-487E-8041-EBFFE49B52B8}" dt="2021-12-12T11:48:09.402" v="781"/>
          <ac:spMkLst>
            <pc:docMk/>
            <pc:sldMk cId="3013394639" sldId="325"/>
            <ac:spMk id="45" creationId="{170221E1-BCB3-44DA-B8BA-8C44D54706DC}"/>
          </ac:spMkLst>
        </pc:spChg>
        <pc:spChg chg="mod">
          <ac:chgData name="Tomer Lior" userId="0b0ef5ff-ab67-4385-9f92-8f37730a0874" providerId="ADAL" clId="{FF7D2ACC-D607-487E-8041-EBFFE49B52B8}" dt="2021-12-12T11:48:09.402" v="781"/>
          <ac:spMkLst>
            <pc:docMk/>
            <pc:sldMk cId="3013394639" sldId="325"/>
            <ac:spMk id="46" creationId="{D0F94E24-2CD8-473D-80F6-929CE35058DB}"/>
          </ac:spMkLst>
        </pc:spChg>
        <pc:spChg chg="mod">
          <ac:chgData name="Tomer Lior" userId="0b0ef5ff-ab67-4385-9f92-8f37730a0874" providerId="ADAL" clId="{FF7D2ACC-D607-487E-8041-EBFFE49B52B8}" dt="2021-12-12T11:48:09.402" v="781"/>
          <ac:spMkLst>
            <pc:docMk/>
            <pc:sldMk cId="3013394639" sldId="325"/>
            <ac:spMk id="47" creationId="{0A7336D0-EF35-42AC-9767-0D5378672F8B}"/>
          </ac:spMkLst>
        </pc:spChg>
        <pc:spChg chg="mod">
          <ac:chgData name="Tomer Lior" userId="0b0ef5ff-ab67-4385-9f92-8f37730a0874" providerId="ADAL" clId="{FF7D2ACC-D607-487E-8041-EBFFE49B52B8}" dt="2021-12-12T11:48:09.402" v="781"/>
          <ac:spMkLst>
            <pc:docMk/>
            <pc:sldMk cId="3013394639" sldId="325"/>
            <ac:spMk id="48" creationId="{2201C335-9A84-43A9-B5DF-19061BF30498}"/>
          </ac:spMkLst>
        </pc:spChg>
        <pc:spChg chg="add mod">
          <ac:chgData name="Tomer Lior" userId="0b0ef5ff-ab67-4385-9f92-8f37730a0874" providerId="ADAL" clId="{FF7D2ACC-D607-487E-8041-EBFFE49B52B8}" dt="2021-12-12T11:57:14.322" v="991" actId="1076"/>
          <ac:spMkLst>
            <pc:docMk/>
            <pc:sldMk cId="3013394639" sldId="325"/>
            <ac:spMk id="49" creationId="{BAC79772-94E4-4CC4-9754-684D2595C74F}"/>
          </ac:spMkLst>
        </pc:spChg>
        <pc:spChg chg="add del">
          <ac:chgData name="Tomer Lior" userId="0b0ef5ff-ab67-4385-9f92-8f37730a0874" providerId="ADAL" clId="{FF7D2ACC-D607-487E-8041-EBFFE49B52B8}" dt="2021-12-12T11:55:35.490" v="964" actId="22"/>
          <ac:spMkLst>
            <pc:docMk/>
            <pc:sldMk cId="3013394639" sldId="325"/>
            <ac:spMk id="50" creationId="{C8BFB95A-187C-4341-9919-61F7D5689B69}"/>
          </ac:spMkLst>
        </pc:spChg>
        <pc:spChg chg="add mod">
          <ac:chgData name="Tomer Lior" userId="0b0ef5ff-ab67-4385-9f92-8f37730a0874" providerId="ADAL" clId="{FF7D2ACC-D607-487E-8041-EBFFE49B52B8}" dt="2021-12-12T11:57:17.634" v="992" actId="1076"/>
          <ac:spMkLst>
            <pc:docMk/>
            <pc:sldMk cId="3013394639" sldId="325"/>
            <ac:spMk id="51" creationId="{18BAD07D-D79B-4749-9B03-776BCBDB31F5}"/>
          </ac:spMkLst>
        </pc:spChg>
        <pc:spChg chg="mod">
          <ac:chgData name="Tomer Lior" userId="0b0ef5ff-ab67-4385-9f92-8f37730a0874" providerId="ADAL" clId="{FF7D2ACC-D607-487E-8041-EBFFE49B52B8}" dt="2021-12-14T07:23:08.054" v="3577" actId="20577"/>
          <ac:spMkLst>
            <pc:docMk/>
            <pc:sldMk cId="3013394639" sldId="325"/>
            <ac:spMk id="53" creationId="{0FD91BA3-03E4-4E6E-9584-890485CF35F6}"/>
          </ac:spMkLst>
        </pc:spChg>
        <pc:spChg chg="mod">
          <ac:chgData name="Tomer Lior" userId="0b0ef5ff-ab67-4385-9f92-8f37730a0874" providerId="ADAL" clId="{FF7D2ACC-D607-487E-8041-EBFFE49B52B8}" dt="2021-12-12T11:56:43.869" v="982" actId="14100"/>
          <ac:spMkLst>
            <pc:docMk/>
            <pc:sldMk cId="3013394639" sldId="325"/>
            <ac:spMk id="54" creationId="{466A48DB-D167-4101-B128-9F25184C2853}"/>
          </ac:spMkLst>
        </pc:spChg>
        <pc:spChg chg="mod">
          <ac:chgData name="Tomer Lior" userId="0b0ef5ff-ab67-4385-9f92-8f37730a0874" providerId="ADAL" clId="{FF7D2ACC-D607-487E-8041-EBFFE49B52B8}" dt="2021-12-12T11:56:00.425" v="973" actId="571"/>
          <ac:spMkLst>
            <pc:docMk/>
            <pc:sldMk cId="3013394639" sldId="325"/>
            <ac:spMk id="55" creationId="{3882B855-9450-4668-8816-54C02A296FEC}"/>
          </ac:spMkLst>
        </pc:spChg>
        <pc:spChg chg="mod">
          <ac:chgData name="Tomer Lior" userId="0b0ef5ff-ab67-4385-9f92-8f37730a0874" providerId="ADAL" clId="{FF7D2ACC-D607-487E-8041-EBFFE49B52B8}" dt="2021-12-12T11:56:00.425" v="973" actId="571"/>
          <ac:spMkLst>
            <pc:docMk/>
            <pc:sldMk cId="3013394639" sldId="325"/>
            <ac:spMk id="56" creationId="{7B16CF76-D0DD-451F-9505-14FDE57A545A}"/>
          </ac:spMkLst>
        </pc:spChg>
        <pc:spChg chg="mod">
          <ac:chgData name="Tomer Lior" userId="0b0ef5ff-ab67-4385-9f92-8f37730a0874" providerId="ADAL" clId="{FF7D2ACC-D607-487E-8041-EBFFE49B52B8}" dt="2021-12-12T11:56:00.425" v="973" actId="571"/>
          <ac:spMkLst>
            <pc:docMk/>
            <pc:sldMk cId="3013394639" sldId="325"/>
            <ac:spMk id="57" creationId="{2599BDDE-6BFE-4E24-9A2D-41B4548212A5}"/>
          </ac:spMkLst>
        </pc:spChg>
        <pc:grpChg chg="del">
          <ac:chgData name="Tomer Lior" userId="0b0ef5ff-ab67-4385-9f92-8f37730a0874" providerId="ADAL" clId="{FF7D2ACC-D607-487E-8041-EBFFE49B52B8}" dt="2021-12-12T11:47:44.097" v="780" actId="478"/>
          <ac:grpSpMkLst>
            <pc:docMk/>
            <pc:sldMk cId="3013394639" sldId="325"/>
            <ac:grpSpMk id="7" creationId="{ACC083E1-1144-45D8-9966-6107E143C761}"/>
          </ac:grpSpMkLst>
        </pc:grpChg>
        <pc:grpChg chg="mod">
          <ac:chgData name="Tomer Lior" userId="0b0ef5ff-ab67-4385-9f92-8f37730a0874" providerId="ADAL" clId="{FF7D2ACC-D607-487E-8041-EBFFE49B52B8}" dt="2021-12-12T11:57:07.100" v="989" actId="1076"/>
          <ac:grpSpMkLst>
            <pc:docMk/>
            <pc:sldMk cId="3013394639" sldId="325"/>
            <ac:grpSpMk id="25" creationId="{E32DBCB2-629C-454E-BEC9-5CE812D34542}"/>
          </ac:grpSpMkLst>
        </pc:grpChg>
        <pc:grpChg chg="del">
          <ac:chgData name="Tomer Lior" userId="0b0ef5ff-ab67-4385-9f92-8f37730a0874" providerId="ADAL" clId="{FF7D2ACC-D607-487E-8041-EBFFE49B52B8}" dt="2021-12-12T11:48:57.641" v="910" actId="478"/>
          <ac:grpSpMkLst>
            <pc:docMk/>
            <pc:sldMk cId="3013394639" sldId="325"/>
            <ac:grpSpMk id="32" creationId="{C02D42C7-EFE7-4065-9C26-6412AB0A55AB}"/>
          </ac:grpSpMkLst>
        </pc:grpChg>
        <pc:grpChg chg="add mod">
          <ac:chgData name="Tomer Lior" userId="0b0ef5ff-ab67-4385-9f92-8f37730a0874" providerId="ADAL" clId="{FF7D2ACC-D607-487E-8041-EBFFE49B52B8}" dt="2021-12-12T11:48:14.776" v="794" actId="1038"/>
          <ac:grpSpMkLst>
            <pc:docMk/>
            <pc:sldMk cId="3013394639" sldId="325"/>
            <ac:grpSpMk id="41" creationId="{4DE11749-6DA0-4238-AB39-5BE271867616}"/>
          </ac:grpSpMkLst>
        </pc:grpChg>
        <pc:grpChg chg="mod">
          <ac:chgData name="Tomer Lior" userId="0b0ef5ff-ab67-4385-9f92-8f37730a0874" providerId="ADAL" clId="{FF7D2ACC-D607-487E-8041-EBFFE49B52B8}" dt="2021-12-12T11:48:09.402" v="781"/>
          <ac:grpSpMkLst>
            <pc:docMk/>
            <pc:sldMk cId="3013394639" sldId="325"/>
            <ac:grpSpMk id="42" creationId="{9D979A86-EA69-49E8-BE62-C3AB56162790}"/>
          </ac:grpSpMkLst>
        </pc:grpChg>
        <pc:grpChg chg="add mod">
          <ac:chgData name="Tomer Lior" userId="0b0ef5ff-ab67-4385-9f92-8f37730a0874" providerId="ADAL" clId="{FF7D2ACC-D607-487E-8041-EBFFE49B52B8}" dt="2021-12-12T11:57:10.147" v="990" actId="1076"/>
          <ac:grpSpMkLst>
            <pc:docMk/>
            <pc:sldMk cId="3013394639" sldId="325"/>
            <ac:grpSpMk id="52" creationId="{7773CA0F-5288-49D8-BA19-4A8B6BED7754}"/>
          </ac:grpSpMkLst>
        </pc:grpChg>
        <pc:picChg chg="del">
          <ac:chgData name="Tomer Lior" userId="0b0ef5ff-ab67-4385-9f92-8f37730a0874" providerId="ADAL" clId="{FF7D2ACC-D607-487E-8041-EBFFE49B52B8}" dt="2021-12-12T11:48:59.571" v="912" actId="478"/>
          <ac:picMkLst>
            <pc:docMk/>
            <pc:sldMk cId="3013394639" sldId="325"/>
            <ac:picMk id="24" creationId="{A088AB4E-B6FA-46F8-B28B-DE8AB0EE2B84}"/>
          </ac:picMkLst>
        </pc:picChg>
      </pc:sldChg>
      <pc:sldChg chg="addSp delSp modSp add mod delAnim modAnim modNotesTx">
        <pc:chgData name="Tomer Lior" userId="0b0ef5ff-ab67-4385-9f92-8f37730a0874" providerId="ADAL" clId="{FF7D2ACC-D607-487E-8041-EBFFE49B52B8}" dt="2021-12-12T14:25:40.156" v="3479" actId="20577"/>
        <pc:sldMkLst>
          <pc:docMk/>
          <pc:sldMk cId="285846504" sldId="326"/>
        </pc:sldMkLst>
        <pc:spChg chg="mod">
          <ac:chgData name="Tomer Lior" userId="0b0ef5ff-ab67-4385-9f92-8f37730a0874" providerId="ADAL" clId="{FF7D2ACC-D607-487E-8041-EBFFE49B52B8}" dt="2021-12-12T11:58:27.917" v="1024" actId="20577"/>
          <ac:spMkLst>
            <pc:docMk/>
            <pc:sldMk cId="285846504" sldId="326"/>
            <ac:spMk id="14" creationId="{B6C75793-1A52-417F-865A-1A1433F2EC34}"/>
          </ac:spMkLst>
        </pc:spChg>
        <pc:spChg chg="del">
          <ac:chgData name="Tomer Lior" userId="0b0ef5ff-ab67-4385-9f92-8f37730a0874" providerId="ADAL" clId="{FF7D2ACC-D607-487E-8041-EBFFE49B52B8}" dt="2021-12-12T11:58:44.104" v="1025" actId="478"/>
          <ac:spMkLst>
            <pc:docMk/>
            <pc:sldMk cId="285846504" sldId="326"/>
            <ac:spMk id="87" creationId="{392F84D1-B26D-4C82-90AE-C4E459205625}"/>
          </ac:spMkLst>
        </pc:spChg>
        <pc:spChg chg="del">
          <ac:chgData name="Tomer Lior" userId="0b0ef5ff-ab67-4385-9f92-8f37730a0874" providerId="ADAL" clId="{FF7D2ACC-D607-487E-8041-EBFFE49B52B8}" dt="2021-12-12T11:58:44.104" v="1025" actId="478"/>
          <ac:spMkLst>
            <pc:docMk/>
            <pc:sldMk cId="285846504" sldId="326"/>
            <ac:spMk id="88" creationId="{0FAD85A1-28DD-44A5-AA4E-C26049697CF9}"/>
          </ac:spMkLst>
        </pc:spChg>
        <pc:spChg chg="del">
          <ac:chgData name="Tomer Lior" userId="0b0ef5ff-ab67-4385-9f92-8f37730a0874" providerId="ADAL" clId="{FF7D2ACC-D607-487E-8041-EBFFE49B52B8}" dt="2021-12-12T11:58:44.104" v="1025" actId="478"/>
          <ac:spMkLst>
            <pc:docMk/>
            <pc:sldMk cId="285846504" sldId="326"/>
            <ac:spMk id="89" creationId="{AA7A20C5-3433-4964-B60D-83859A2D6E47}"/>
          </ac:spMkLst>
        </pc:spChg>
        <pc:spChg chg="del">
          <ac:chgData name="Tomer Lior" userId="0b0ef5ff-ab67-4385-9f92-8f37730a0874" providerId="ADAL" clId="{FF7D2ACC-D607-487E-8041-EBFFE49B52B8}" dt="2021-12-12T11:58:44.104" v="1025" actId="478"/>
          <ac:spMkLst>
            <pc:docMk/>
            <pc:sldMk cId="285846504" sldId="326"/>
            <ac:spMk id="90" creationId="{DD5785D4-A5F3-4C4A-9879-A577D9AC3FDF}"/>
          </ac:spMkLst>
        </pc:spChg>
        <pc:spChg chg="del">
          <ac:chgData name="Tomer Lior" userId="0b0ef5ff-ab67-4385-9f92-8f37730a0874" providerId="ADAL" clId="{FF7D2ACC-D607-487E-8041-EBFFE49B52B8}" dt="2021-12-12T11:58:44.104" v="1025" actId="478"/>
          <ac:spMkLst>
            <pc:docMk/>
            <pc:sldMk cId="285846504" sldId="326"/>
            <ac:spMk id="91" creationId="{D53B0431-3D2F-41AF-B711-0BA7F3796468}"/>
          </ac:spMkLst>
        </pc:spChg>
        <pc:spChg chg="del">
          <ac:chgData name="Tomer Lior" userId="0b0ef5ff-ab67-4385-9f92-8f37730a0874" providerId="ADAL" clId="{FF7D2ACC-D607-487E-8041-EBFFE49B52B8}" dt="2021-12-12T11:58:44.104" v="1025" actId="478"/>
          <ac:spMkLst>
            <pc:docMk/>
            <pc:sldMk cId="285846504" sldId="326"/>
            <ac:spMk id="92" creationId="{6B1F95F6-85BA-45E7-ABF6-2FA5F710DF63}"/>
          </ac:spMkLst>
        </pc:spChg>
        <pc:spChg chg="del">
          <ac:chgData name="Tomer Lior" userId="0b0ef5ff-ab67-4385-9f92-8f37730a0874" providerId="ADAL" clId="{FF7D2ACC-D607-487E-8041-EBFFE49B52B8}" dt="2021-12-12T11:58:44.104" v="1025" actId="478"/>
          <ac:spMkLst>
            <pc:docMk/>
            <pc:sldMk cId="285846504" sldId="326"/>
            <ac:spMk id="93" creationId="{D97145DD-5C4A-4774-8D52-0EA6C28973A2}"/>
          </ac:spMkLst>
        </pc:spChg>
        <pc:spChg chg="del">
          <ac:chgData name="Tomer Lior" userId="0b0ef5ff-ab67-4385-9f92-8f37730a0874" providerId="ADAL" clId="{FF7D2ACC-D607-487E-8041-EBFFE49B52B8}" dt="2021-12-12T11:58:44.104" v="1025" actId="478"/>
          <ac:spMkLst>
            <pc:docMk/>
            <pc:sldMk cId="285846504" sldId="326"/>
            <ac:spMk id="94" creationId="{ED708885-FAEB-4B73-8078-AE3584907819}"/>
          </ac:spMkLst>
        </pc:spChg>
        <pc:spChg chg="del">
          <ac:chgData name="Tomer Lior" userId="0b0ef5ff-ab67-4385-9f92-8f37730a0874" providerId="ADAL" clId="{FF7D2ACC-D607-487E-8041-EBFFE49B52B8}" dt="2021-12-12T11:58:44.104" v="1025" actId="478"/>
          <ac:spMkLst>
            <pc:docMk/>
            <pc:sldMk cId="285846504" sldId="326"/>
            <ac:spMk id="95" creationId="{1319CDB4-4AB4-4665-B383-62ECF52609F0}"/>
          </ac:spMkLst>
        </pc:spChg>
        <pc:spChg chg="mod">
          <ac:chgData name="Tomer Lior" userId="0b0ef5ff-ab67-4385-9f92-8f37730a0874" providerId="ADAL" clId="{FF7D2ACC-D607-487E-8041-EBFFE49B52B8}" dt="2021-12-12T14:25:40.156" v="3479" actId="20577"/>
          <ac:spMkLst>
            <pc:docMk/>
            <pc:sldMk cId="285846504" sldId="326"/>
            <ac:spMk id="101" creationId="{EB6A3B11-65BA-4356-9456-08376A273F25}"/>
          </ac:spMkLst>
        </pc:spChg>
        <pc:grpChg chg="del">
          <ac:chgData name="Tomer Lior" userId="0b0ef5ff-ab67-4385-9f92-8f37730a0874" providerId="ADAL" clId="{FF7D2ACC-D607-487E-8041-EBFFE49B52B8}" dt="2021-12-12T11:58:44.104" v="1025" actId="478"/>
          <ac:grpSpMkLst>
            <pc:docMk/>
            <pc:sldMk cId="285846504" sldId="326"/>
            <ac:grpSpMk id="163" creationId="{55B04B15-E069-446E-B64D-5BEFD7AA2275}"/>
          </ac:grpSpMkLst>
        </pc:grpChg>
        <pc:grpChg chg="del">
          <ac:chgData name="Tomer Lior" userId="0b0ef5ff-ab67-4385-9f92-8f37730a0874" providerId="ADAL" clId="{FF7D2ACC-D607-487E-8041-EBFFE49B52B8}" dt="2021-12-12T11:58:44.104" v="1025" actId="478"/>
          <ac:grpSpMkLst>
            <pc:docMk/>
            <pc:sldMk cId="285846504" sldId="326"/>
            <ac:grpSpMk id="166" creationId="{990AC055-00C6-4A30-B2C0-BAB46BFA410D}"/>
          </ac:grpSpMkLst>
        </pc:grpChg>
        <pc:grpChg chg="del">
          <ac:chgData name="Tomer Lior" userId="0b0ef5ff-ab67-4385-9f92-8f37730a0874" providerId="ADAL" clId="{FF7D2ACC-D607-487E-8041-EBFFE49B52B8}" dt="2021-12-12T11:58:44.104" v="1025" actId="478"/>
          <ac:grpSpMkLst>
            <pc:docMk/>
            <pc:sldMk cId="285846504" sldId="326"/>
            <ac:grpSpMk id="169" creationId="{58BF06E1-9C4B-4E3D-9F42-E1DAC056FB1B}"/>
          </ac:grpSpMkLst>
        </pc:grpChg>
        <pc:grpChg chg="del">
          <ac:chgData name="Tomer Lior" userId="0b0ef5ff-ab67-4385-9f92-8f37730a0874" providerId="ADAL" clId="{FF7D2ACC-D607-487E-8041-EBFFE49B52B8}" dt="2021-12-12T11:58:44.104" v="1025" actId="478"/>
          <ac:grpSpMkLst>
            <pc:docMk/>
            <pc:sldMk cId="285846504" sldId="326"/>
            <ac:grpSpMk id="172" creationId="{FECAD5B1-D430-434F-BA7D-914812C56282}"/>
          </ac:grpSpMkLst>
        </pc:grpChg>
        <pc:picChg chg="add mod">
          <ac:chgData name="Tomer Lior" userId="0b0ef5ff-ab67-4385-9f92-8f37730a0874" providerId="ADAL" clId="{FF7D2ACC-D607-487E-8041-EBFFE49B52B8}" dt="2021-12-12T12:01:51.835" v="1051" actId="1076"/>
          <ac:picMkLst>
            <pc:docMk/>
            <pc:sldMk cId="285846504" sldId="326"/>
            <ac:picMk id="41" creationId="{0B96BDF7-6D56-4A30-B51F-185906A3A106}"/>
          </ac:picMkLst>
        </pc:picChg>
        <pc:picChg chg="add mod">
          <ac:chgData name="Tomer Lior" userId="0b0ef5ff-ab67-4385-9f92-8f37730a0874" providerId="ADAL" clId="{FF7D2ACC-D607-487E-8041-EBFFE49B52B8}" dt="2021-12-12T12:02:07.363" v="1057" actId="1076"/>
          <ac:picMkLst>
            <pc:docMk/>
            <pc:sldMk cId="285846504" sldId="326"/>
            <ac:picMk id="42" creationId="{50C828A8-57AE-43D9-8352-0CAFC11B2E95}"/>
          </ac:picMkLst>
        </pc:picChg>
        <pc:cxnChg chg="del mod">
          <ac:chgData name="Tomer Lior" userId="0b0ef5ff-ab67-4385-9f92-8f37730a0874" providerId="ADAL" clId="{FF7D2ACC-D607-487E-8041-EBFFE49B52B8}" dt="2021-12-12T11:58:44.104" v="1025" actId="478"/>
          <ac:cxnSpMkLst>
            <pc:docMk/>
            <pc:sldMk cId="285846504" sldId="326"/>
            <ac:cxnSpMk id="96" creationId="{C5974010-8375-49AD-B9BA-330AFA6EA3A3}"/>
          </ac:cxnSpMkLst>
        </pc:cxnChg>
        <pc:cxnChg chg="del mod">
          <ac:chgData name="Tomer Lior" userId="0b0ef5ff-ab67-4385-9f92-8f37730a0874" providerId="ADAL" clId="{FF7D2ACC-D607-487E-8041-EBFFE49B52B8}" dt="2021-12-12T11:58:44.104" v="1025" actId="478"/>
          <ac:cxnSpMkLst>
            <pc:docMk/>
            <pc:sldMk cId="285846504" sldId="326"/>
            <ac:cxnSpMk id="97" creationId="{ED5D2005-1C75-4407-93CA-379865F22BB0}"/>
          </ac:cxnSpMkLst>
        </pc:cxnChg>
        <pc:cxnChg chg="del mod">
          <ac:chgData name="Tomer Lior" userId="0b0ef5ff-ab67-4385-9f92-8f37730a0874" providerId="ADAL" clId="{FF7D2ACC-D607-487E-8041-EBFFE49B52B8}" dt="2021-12-12T11:58:44.104" v="1025" actId="478"/>
          <ac:cxnSpMkLst>
            <pc:docMk/>
            <pc:sldMk cId="285846504" sldId="326"/>
            <ac:cxnSpMk id="98" creationId="{77720993-FE45-4CDA-A970-B0D7536A924A}"/>
          </ac:cxnSpMkLst>
        </pc:cxnChg>
        <pc:cxnChg chg="del mod">
          <ac:chgData name="Tomer Lior" userId="0b0ef5ff-ab67-4385-9f92-8f37730a0874" providerId="ADAL" clId="{FF7D2ACC-D607-487E-8041-EBFFE49B52B8}" dt="2021-12-12T11:58:44.104" v="1025" actId="478"/>
          <ac:cxnSpMkLst>
            <pc:docMk/>
            <pc:sldMk cId="285846504" sldId="326"/>
            <ac:cxnSpMk id="99" creationId="{982E672E-9CAB-4EEF-B060-979469F882A1}"/>
          </ac:cxnSpMkLst>
        </pc:cxnChg>
        <pc:cxnChg chg="del mod">
          <ac:chgData name="Tomer Lior" userId="0b0ef5ff-ab67-4385-9f92-8f37730a0874" providerId="ADAL" clId="{FF7D2ACC-D607-487E-8041-EBFFE49B52B8}" dt="2021-12-12T11:58:44.104" v="1025" actId="478"/>
          <ac:cxnSpMkLst>
            <pc:docMk/>
            <pc:sldMk cId="285846504" sldId="326"/>
            <ac:cxnSpMk id="100" creationId="{D60AC65A-BFAB-4767-A3B4-1FA9AEBDF4EC}"/>
          </ac:cxnSpMkLst>
        </pc:cxnChg>
        <pc:cxnChg chg="del mod">
          <ac:chgData name="Tomer Lior" userId="0b0ef5ff-ab67-4385-9f92-8f37730a0874" providerId="ADAL" clId="{FF7D2ACC-D607-487E-8041-EBFFE49B52B8}" dt="2021-12-12T11:58:44.104" v="1025" actId="478"/>
          <ac:cxnSpMkLst>
            <pc:docMk/>
            <pc:sldMk cId="285846504" sldId="326"/>
            <ac:cxnSpMk id="160" creationId="{B9ADBD11-5A16-41CA-85B4-C473B7ED093B}"/>
          </ac:cxnSpMkLst>
        </pc:cxnChg>
        <pc:cxnChg chg="del mod">
          <ac:chgData name="Tomer Lior" userId="0b0ef5ff-ab67-4385-9f92-8f37730a0874" providerId="ADAL" clId="{FF7D2ACC-D607-487E-8041-EBFFE49B52B8}" dt="2021-12-12T11:58:44.104" v="1025" actId="478"/>
          <ac:cxnSpMkLst>
            <pc:docMk/>
            <pc:sldMk cId="285846504" sldId="326"/>
            <ac:cxnSpMk id="161" creationId="{B575BA11-D2E8-4F6F-9340-60569C50F407}"/>
          </ac:cxnSpMkLst>
        </pc:cxnChg>
        <pc:cxnChg chg="del mod">
          <ac:chgData name="Tomer Lior" userId="0b0ef5ff-ab67-4385-9f92-8f37730a0874" providerId="ADAL" clId="{FF7D2ACC-D607-487E-8041-EBFFE49B52B8}" dt="2021-12-12T11:58:44.104" v="1025" actId="478"/>
          <ac:cxnSpMkLst>
            <pc:docMk/>
            <pc:sldMk cId="285846504" sldId="326"/>
            <ac:cxnSpMk id="162" creationId="{0B647458-BD10-4FFC-9D6C-904F9AAAECBC}"/>
          </ac:cxnSpMkLst>
        </pc:cxnChg>
      </pc:sldChg>
      <pc:sldChg chg="addSp delSp modSp add mod modAnim modNotesTx">
        <pc:chgData name="Tomer Lior" userId="0b0ef5ff-ab67-4385-9f92-8f37730a0874" providerId="ADAL" clId="{FF7D2ACC-D607-487E-8041-EBFFE49B52B8}" dt="2021-12-14T08:48:53.788" v="5700" actId="113"/>
        <pc:sldMkLst>
          <pc:docMk/>
          <pc:sldMk cId="3335221430" sldId="327"/>
        </pc:sldMkLst>
        <pc:spChg chg="del">
          <ac:chgData name="Tomer Lior" userId="0b0ef5ff-ab67-4385-9f92-8f37730a0874" providerId="ADAL" clId="{FF7D2ACC-D607-487E-8041-EBFFE49B52B8}" dt="2021-12-12T12:07:56.072" v="1457" actId="478"/>
          <ac:spMkLst>
            <pc:docMk/>
            <pc:sldMk cId="3335221430" sldId="327"/>
            <ac:spMk id="5" creationId="{9487A095-BF9B-4F88-A289-9B5B17D49DD1}"/>
          </ac:spMkLst>
        </pc:spChg>
        <pc:spChg chg="del">
          <ac:chgData name="Tomer Lior" userId="0b0ef5ff-ab67-4385-9f92-8f37730a0874" providerId="ADAL" clId="{FF7D2ACC-D607-487E-8041-EBFFE49B52B8}" dt="2021-12-12T12:07:56.072" v="1457" actId="478"/>
          <ac:spMkLst>
            <pc:docMk/>
            <pc:sldMk cId="3335221430" sldId="327"/>
            <ac:spMk id="6" creationId="{051BF836-43FF-49CB-9730-40D058A79E3B}"/>
          </ac:spMkLst>
        </pc:spChg>
        <pc:spChg chg="add mod">
          <ac:chgData name="Tomer Lior" userId="0b0ef5ff-ab67-4385-9f92-8f37730a0874" providerId="ADAL" clId="{FF7D2ACC-D607-487E-8041-EBFFE49B52B8}" dt="2021-12-12T12:08:06.616" v="1459"/>
          <ac:spMkLst>
            <pc:docMk/>
            <pc:sldMk cId="3335221430" sldId="327"/>
            <ac:spMk id="15" creationId="{E28E79B3-1538-4B52-B20E-07215EDAB265}"/>
          </ac:spMkLst>
        </pc:spChg>
        <pc:spChg chg="add mod">
          <ac:chgData name="Tomer Lior" userId="0b0ef5ff-ab67-4385-9f92-8f37730a0874" providerId="ADAL" clId="{FF7D2ACC-D607-487E-8041-EBFFE49B52B8}" dt="2021-12-12T12:08:06.616" v="1459"/>
          <ac:spMkLst>
            <pc:docMk/>
            <pc:sldMk cId="3335221430" sldId="327"/>
            <ac:spMk id="16" creationId="{C00819C0-B8A7-4043-BC74-D064BC7E5CAB}"/>
          </ac:spMkLst>
        </pc:spChg>
        <pc:spChg chg="mod">
          <ac:chgData name="Tomer Lior" userId="0b0ef5ff-ab67-4385-9f92-8f37730a0874" providerId="ADAL" clId="{FF7D2ACC-D607-487E-8041-EBFFE49B52B8}" dt="2021-12-12T12:08:06.616" v="1459"/>
          <ac:spMkLst>
            <pc:docMk/>
            <pc:sldMk cId="3335221430" sldId="327"/>
            <ac:spMk id="18" creationId="{61161395-B87B-413B-9B81-79BA0CA1870E}"/>
          </ac:spMkLst>
        </pc:spChg>
        <pc:spChg chg="mod">
          <ac:chgData name="Tomer Lior" userId="0b0ef5ff-ab67-4385-9f92-8f37730a0874" providerId="ADAL" clId="{FF7D2ACC-D607-487E-8041-EBFFE49B52B8}" dt="2021-12-12T12:08:06.616" v="1459"/>
          <ac:spMkLst>
            <pc:docMk/>
            <pc:sldMk cId="3335221430" sldId="327"/>
            <ac:spMk id="19" creationId="{F158CB14-B3EA-4102-9EB6-F98B1F2A13FD}"/>
          </ac:spMkLst>
        </pc:spChg>
        <pc:spChg chg="mod">
          <ac:chgData name="Tomer Lior" userId="0b0ef5ff-ab67-4385-9f92-8f37730a0874" providerId="ADAL" clId="{FF7D2ACC-D607-487E-8041-EBFFE49B52B8}" dt="2021-12-12T12:08:06.616" v="1459"/>
          <ac:spMkLst>
            <pc:docMk/>
            <pc:sldMk cId="3335221430" sldId="327"/>
            <ac:spMk id="20" creationId="{305E4018-60D5-44FC-842D-CF10EDFB67E4}"/>
          </ac:spMkLst>
        </pc:spChg>
        <pc:spChg chg="mod">
          <ac:chgData name="Tomer Lior" userId="0b0ef5ff-ab67-4385-9f92-8f37730a0874" providerId="ADAL" clId="{FF7D2ACC-D607-487E-8041-EBFFE49B52B8}" dt="2021-12-12T12:08:06.616" v="1459"/>
          <ac:spMkLst>
            <pc:docMk/>
            <pc:sldMk cId="3335221430" sldId="327"/>
            <ac:spMk id="21" creationId="{4429CC31-67A6-4589-8463-F99513A62B3C}"/>
          </ac:spMkLst>
        </pc:spChg>
        <pc:spChg chg="mod">
          <ac:chgData name="Tomer Lior" userId="0b0ef5ff-ab67-4385-9f92-8f37730a0874" providerId="ADAL" clId="{FF7D2ACC-D607-487E-8041-EBFFE49B52B8}" dt="2021-12-12T12:08:06.616" v="1459"/>
          <ac:spMkLst>
            <pc:docMk/>
            <pc:sldMk cId="3335221430" sldId="327"/>
            <ac:spMk id="22" creationId="{63D3335C-0292-4533-8755-4F30217823FA}"/>
          </ac:spMkLst>
        </pc:spChg>
        <pc:spChg chg="mod">
          <ac:chgData name="Tomer Lior" userId="0b0ef5ff-ab67-4385-9f92-8f37730a0874" providerId="ADAL" clId="{FF7D2ACC-D607-487E-8041-EBFFE49B52B8}" dt="2021-12-12T12:08:06.616" v="1459"/>
          <ac:spMkLst>
            <pc:docMk/>
            <pc:sldMk cId="3335221430" sldId="327"/>
            <ac:spMk id="24" creationId="{480F7C5F-D4C1-47FD-91CE-45BDD48A55EC}"/>
          </ac:spMkLst>
        </pc:spChg>
        <pc:spChg chg="mod">
          <ac:chgData name="Tomer Lior" userId="0b0ef5ff-ab67-4385-9f92-8f37730a0874" providerId="ADAL" clId="{FF7D2ACC-D607-487E-8041-EBFFE49B52B8}" dt="2021-12-12T12:08:06.616" v="1459"/>
          <ac:spMkLst>
            <pc:docMk/>
            <pc:sldMk cId="3335221430" sldId="327"/>
            <ac:spMk id="25" creationId="{645D47A8-5DD0-4433-9624-748F8057A5E0}"/>
          </ac:spMkLst>
        </pc:spChg>
        <pc:spChg chg="mod">
          <ac:chgData name="Tomer Lior" userId="0b0ef5ff-ab67-4385-9f92-8f37730a0874" providerId="ADAL" clId="{FF7D2ACC-D607-487E-8041-EBFFE49B52B8}" dt="2021-12-14T08:48:53.788" v="5700" actId="113"/>
          <ac:spMkLst>
            <pc:docMk/>
            <pc:sldMk cId="3335221430" sldId="327"/>
            <ac:spMk id="101" creationId="{EB6A3B11-65BA-4356-9456-08376A273F25}"/>
          </ac:spMkLst>
        </pc:spChg>
        <pc:grpChg chg="del">
          <ac:chgData name="Tomer Lior" userId="0b0ef5ff-ab67-4385-9f92-8f37730a0874" providerId="ADAL" clId="{FF7D2ACC-D607-487E-8041-EBFFE49B52B8}" dt="2021-12-12T12:07:57.106" v="1458" actId="478"/>
          <ac:grpSpMkLst>
            <pc:docMk/>
            <pc:sldMk cId="3335221430" sldId="327"/>
            <ac:grpSpMk id="7" creationId="{E4819D8C-D8A9-4A8D-878E-A50D07B739BA}"/>
          </ac:grpSpMkLst>
        </pc:grpChg>
        <pc:grpChg chg="add mod">
          <ac:chgData name="Tomer Lior" userId="0b0ef5ff-ab67-4385-9f92-8f37730a0874" providerId="ADAL" clId="{FF7D2ACC-D607-487E-8041-EBFFE49B52B8}" dt="2021-12-12T12:08:06.616" v="1459"/>
          <ac:grpSpMkLst>
            <pc:docMk/>
            <pc:sldMk cId="3335221430" sldId="327"/>
            <ac:grpSpMk id="17" creationId="{05A4EEDF-DC58-471A-8FBE-0CBDE6049C8C}"/>
          </ac:grpSpMkLst>
        </pc:grpChg>
        <pc:grpChg chg="mod">
          <ac:chgData name="Tomer Lior" userId="0b0ef5ff-ab67-4385-9f92-8f37730a0874" providerId="ADAL" clId="{FF7D2ACC-D607-487E-8041-EBFFE49B52B8}" dt="2021-12-12T12:08:06.616" v="1459"/>
          <ac:grpSpMkLst>
            <pc:docMk/>
            <pc:sldMk cId="3335221430" sldId="327"/>
            <ac:grpSpMk id="23" creationId="{919EF273-6FA7-4FEB-96EC-5D813F65C523}"/>
          </ac:grpSpMkLst>
        </pc:grpChg>
        <pc:picChg chg="del">
          <ac:chgData name="Tomer Lior" userId="0b0ef5ff-ab67-4385-9f92-8f37730a0874" providerId="ADAL" clId="{FF7D2ACC-D607-487E-8041-EBFFE49B52B8}" dt="2021-12-12T12:03:35.771" v="1068" actId="478"/>
          <ac:picMkLst>
            <pc:docMk/>
            <pc:sldMk cId="3335221430" sldId="327"/>
            <ac:picMk id="41" creationId="{0B96BDF7-6D56-4A30-B51F-185906A3A106}"/>
          </ac:picMkLst>
        </pc:picChg>
        <pc:picChg chg="del">
          <ac:chgData name="Tomer Lior" userId="0b0ef5ff-ab67-4385-9f92-8f37730a0874" providerId="ADAL" clId="{FF7D2ACC-D607-487E-8041-EBFFE49B52B8}" dt="2021-12-12T12:03:36.207" v="1069" actId="478"/>
          <ac:picMkLst>
            <pc:docMk/>
            <pc:sldMk cId="3335221430" sldId="327"/>
            <ac:picMk id="42" creationId="{50C828A8-57AE-43D9-8352-0CAFC11B2E95}"/>
          </ac:picMkLst>
        </pc:picChg>
      </pc:sldChg>
      <pc:sldChg chg="addSp delSp modSp add mod delAnim modAnim modNotesTx">
        <pc:chgData name="Tomer Lior" userId="0b0ef5ff-ab67-4385-9f92-8f37730a0874" providerId="ADAL" clId="{FF7D2ACC-D607-487E-8041-EBFFE49B52B8}" dt="2021-12-14T08:19:20.017" v="3578" actId="20577"/>
        <pc:sldMkLst>
          <pc:docMk/>
          <pc:sldMk cId="1961957771" sldId="331"/>
        </pc:sldMkLst>
        <pc:spChg chg="mod">
          <ac:chgData name="Tomer Lior" userId="0b0ef5ff-ab67-4385-9f92-8f37730a0874" providerId="ADAL" clId="{FF7D2ACC-D607-487E-8041-EBFFE49B52B8}" dt="2021-12-12T12:12:34.595" v="1595" actId="20577"/>
          <ac:spMkLst>
            <pc:docMk/>
            <pc:sldMk cId="1961957771" sldId="331"/>
            <ac:spMk id="14" creationId="{B6C75793-1A52-417F-865A-1A1433F2EC34}"/>
          </ac:spMkLst>
        </pc:spChg>
        <pc:spChg chg="mod">
          <ac:chgData name="Tomer Lior" userId="0b0ef5ff-ab67-4385-9f92-8f37730a0874" providerId="ADAL" clId="{FF7D2ACC-D607-487E-8041-EBFFE49B52B8}" dt="2021-12-12T12:10:44.432" v="1570" actId="14100"/>
          <ac:spMkLst>
            <pc:docMk/>
            <pc:sldMk cId="1961957771" sldId="331"/>
            <ac:spMk id="19" creationId="{299A9647-96C3-4CFE-A0C7-4464F5782F0D}"/>
          </ac:spMkLst>
        </pc:spChg>
        <pc:spChg chg="mod">
          <ac:chgData name="Tomer Lior" userId="0b0ef5ff-ab67-4385-9f92-8f37730a0874" providerId="ADAL" clId="{FF7D2ACC-D607-487E-8041-EBFFE49B52B8}" dt="2021-12-12T12:10:49.337" v="1573" actId="1076"/>
          <ac:spMkLst>
            <pc:docMk/>
            <pc:sldMk cId="1961957771" sldId="331"/>
            <ac:spMk id="20" creationId="{B5AEDC1F-412C-447A-A969-261BA9B67B72}"/>
          </ac:spMkLst>
        </pc:spChg>
        <pc:spChg chg="mod">
          <ac:chgData name="Tomer Lior" userId="0b0ef5ff-ab67-4385-9f92-8f37730a0874" providerId="ADAL" clId="{FF7D2ACC-D607-487E-8041-EBFFE49B52B8}" dt="2021-12-12T12:09:26.254" v="1544"/>
          <ac:spMkLst>
            <pc:docMk/>
            <pc:sldMk cId="1961957771" sldId="331"/>
            <ac:spMk id="21" creationId="{CB2912A4-66CB-41DD-87B0-5D488153C316}"/>
          </ac:spMkLst>
        </pc:spChg>
        <pc:spChg chg="mod">
          <ac:chgData name="Tomer Lior" userId="0b0ef5ff-ab67-4385-9f92-8f37730a0874" providerId="ADAL" clId="{FF7D2ACC-D607-487E-8041-EBFFE49B52B8}" dt="2021-12-12T12:09:26.254" v="1544"/>
          <ac:spMkLst>
            <pc:docMk/>
            <pc:sldMk cId="1961957771" sldId="331"/>
            <ac:spMk id="22" creationId="{30B09E34-11D1-408A-B359-329E3FCE96B2}"/>
          </ac:spMkLst>
        </pc:spChg>
        <pc:spChg chg="mod">
          <ac:chgData name="Tomer Lior" userId="0b0ef5ff-ab67-4385-9f92-8f37730a0874" providerId="ADAL" clId="{FF7D2ACC-D607-487E-8041-EBFFE49B52B8}" dt="2021-12-12T12:09:26.254" v="1544"/>
          <ac:spMkLst>
            <pc:docMk/>
            <pc:sldMk cId="1961957771" sldId="331"/>
            <ac:spMk id="23" creationId="{A2A91226-CF8F-4BBC-B64C-6C8D4546E32D}"/>
          </ac:spMkLst>
        </pc:spChg>
        <pc:spChg chg="add mod">
          <ac:chgData name="Tomer Lior" userId="0b0ef5ff-ab67-4385-9f92-8f37730a0874" providerId="ADAL" clId="{FF7D2ACC-D607-487E-8041-EBFFE49B52B8}" dt="2021-12-12T12:12:08.136" v="1592" actId="1076"/>
          <ac:spMkLst>
            <pc:docMk/>
            <pc:sldMk cId="1961957771" sldId="331"/>
            <ac:spMk id="24" creationId="{BE63FFA7-1962-4311-8EAE-A8FA29FF1355}"/>
          </ac:spMkLst>
        </pc:spChg>
        <pc:spChg chg="del">
          <ac:chgData name="Tomer Lior" userId="0b0ef5ff-ab67-4385-9f92-8f37730a0874" providerId="ADAL" clId="{FF7D2ACC-D607-487E-8041-EBFFE49B52B8}" dt="2021-12-12T12:09:12.636" v="1543" actId="478"/>
          <ac:spMkLst>
            <pc:docMk/>
            <pc:sldMk cId="1961957771" sldId="331"/>
            <ac:spMk id="53" creationId="{EF7F1076-6C79-4856-A6EF-56244668B9C7}"/>
          </ac:spMkLst>
        </pc:spChg>
        <pc:spChg chg="del">
          <ac:chgData name="Tomer Lior" userId="0b0ef5ff-ab67-4385-9f92-8f37730a0874" providerId="ADAL" clId="{FF7D2ACC-D607-487E-8041-EBFFE49B52B8}" dt="2021-12-12T12:09:10.794" v="1541" actId="478"/>
          <ac:spMkLst>
            <pc:docMk/>
            <pc:sldMk cId="1961957771" sldId="331"/>
            <ac:spMk id="101" creationId="{EB6A3B11-65BA-4356-9456-08376A273F25}"/>
          </ac:spMkLst>
        </pc:spChg>
        <pc:grpChg chg="add mod">
          <ac:chgData name="Tomer Lior" userId="0b0ef5ff-ab67-4385-9f92-8f37730a0874" providerId="ADAL" clId="{FF7D2ACC-D607-487E-8041-EBFFE49B52B8}" dt="2021-12-12T12:12:23.666" v="1594" actId="1076"/>
          <ac:grpSpMkLst>
            <pc:docMk/>
            <pc:sldMk cId="1961957771" sldId="331"/>
            <ac:grpSpMk id="18" creationId="{1FB5EF0F-4F16-4CCD-8E86-50439A4AF573}"/>
          </ac:grpSpMkLst>
        </pc:grpChg>
        <pc:picChg chg="del">
          <ac:chgData name="Tomer Lior" userId="0b0ef5ff-ab67-4385-9f92-8f37730a0874" providerId="ADAL" clId="{FF7D2ACC-D607-487E-8041-EBFFE49B52B8}" dt="2021-12-12T12:09:11.881" v="1542" actId="478"/>
          <ac:picMkLst>
            <pc:docMk/>
            <pc:sldMk cId="1961957771" sldId="331"/>
            <ac:picMk id="52" creationId="{DF66A880-C396-460B-B11C-50AE61F94DCA}"/>
          </ac:picMkLst>
        </pc:picChg>
      </pc:sldChg>
      <pc:sldChg chg="addSp delSp modSp add mod delAnim modAnim modNotesTx">
        <pc:chgData name="Tomer Lior" userId="0b0ef5ff-ab67-4385-9f92-8f37730a0874" providerId="ADAL" clId="{FF7D2ACC-D607-487E-8041-EBFFE49B52B8}" dt="2021-12-12T14:27:47.943" v="3486"/>
        <pc:sldMkLst>
          <pc:docMk/>
          <pc:sldMk cId="420237471" sldId="332"/>
        </pc:sldMkLst>
        <pc:spChg chg="mod">
          <ac:chgData name="Tomer Lior" userId="0b0ef5ff-ab67-4385-9f92-8f37730a0874" providerId="ADAL" clId="{FF7D2ACC-D607-487E-8041-EBFFE49B52B8}" dt="2021-12-12T12:25:50.340" v="2000" actId="14100"/>
          <ac:spMkLst>
            <pc:docMk/>
            <pc:sldMk cId="420237471" sldId="332"/>
            <ac:spMk id="7" creationId="{47DF8E2B-A87B-4E1D-85C1-D7218778B7FD}"/>
          </ac:spMkLst>
        </pc:spChg>
        <pc:spChg chg="mod">
          <ac:chgData name="Tomer Lior" userId="0b0ef5ff-ab67-4385-9f92-8f37730a0874" providerId="ADAL" clId="{FF7D2ACC-D607-487E-8041-EBFFE49B52B8}" dt="2021-12-12T12:18:27.398" v="1828" actId="14100"/>
          <ac:spMkLst>
            <pc:docMk/>
            <pc:sldMk cId="420237471" sldId="332"/>
            <ac:spMk id="9" creationId="{A7ED7F03-59F7-4388-881F-7B10E07311C6}"/>
          </ac:spMkLst>
        </pc:spChg>
        <pc:spChg chg="mod">
          <ac:chgData name="Tomer Lior" userId="0b0ef5ff-ab67-4385-9f92-8f37730a0874" providerId="ADAL" clId="{FF7D2ACC-D607-487E-8041-EBFFE49B52B8}" dt="2021-12-12T12:19:12.924" v="1846" actId="1076"/>
          <ac:spMkLst>
            <pc:docMk/>
            <pc:sldMk cId="420237471" sldId="332"/>
            <ac:spMk id="10" creationId="{D1E3D445-BF68-4142-83FF-98430BD6409B}"/>
          </ac:spMkLst>
        </pc:spChg>
        <pc:spChg chg="mod">
          <ac:chgData name="Tomer Lior" userId="0b0ef5ff-ab67-4385-9f92-8f37730a0874" providerId="ADAL" clId="{FF7D2ACC-D607-487E-8041-EBFFE49B52B8}" dt="2021-12-12T12:19:46.536" v="1853" actId="20577"/>
          <ac:spMkLst>
            <pc:docMk/>
            <pc:sldMk cId="420237471" sldId="332"/>
            <ac:spMk id="16" creationId="{FD25AAD7-9AED-490A-A80A-D96C7751E83A}"/>
          </ac:spMkLst>
        </pc:spChg>
        <pc:spChg chg="mod">
          <ac:chgData name="Tomer Lior" userId="0b0ef5ff-ab67-4385-9f92-8f37730a0874" providerId="ADAL" clId="{FF7D2ACC-D607-487E-8041-EBFFE49B52B8}" dt="2021-12-12T12:19:06.204" v="1844" actId="14100"/>
          <ac:spMkLst>
            <pc:docMk/>
            <pc:sldMk cId="420237471" sldId="332"/>
            <ac:spMk id="20" creationId="{D8089D89-634A-4832-B0B5-C56873602DFA}"/>
          </ac:spMkLst>
        </pc:spChg>
        <pc:spChg chg="mod">
          <ac:chgData name="Tomer Lior" userId="0b0ef5ff-ab67-4385-9f92-8f37730a0874" providerId="ADAL" clId="{FF7D2ACC-D607-487E-8041-EBFFE49B52B8}" dt="2021-12-12T12:19:36.257" v="1851"/>
          <ac:spMkLst>
            <pc:docMk/>
            <pc:sldMk cId="420237471" sldId="332"/>
            <ac:spMk id="30" creationId="{66D5D900-616E-439C-A4EB-669F44BA5A7F}"/>
          </ac:spMkLst>
        </pc:spChg>
        <pc:spChg chg="mod">
          <ac:chgData name="Tomer Lior" userId="0b0ef5ff-ab67-4385-9f92-8f37730a0874" providerId="ADAL" clId="{FF7D2ACC-D607-487E-8041-EBFFE49B52B8}" dt="2021-12-12T12:19:36.257" v="1851"/>
          <ac:spMkLst>
            <pc:docMk/>
            <pc:sldMk cId="420237471" sldId="332"/>
            <ac:spMk id="31" creationId="{F0A255FA-0DD2-48CE-B1CE-A81253F35840}"/>
          </ac:spMkLst>
        </pc:spChg>
        <pc:grpChg chg="mod">
          <ac:chgData name="Tomer Lior" userId="0b0ef5ff-ab67-4385-9f92-8f37730a0874" providerId="ADAL" clId="{FF7D2ACC-D607-487E-8041-EBFFE49B52B8}" dt="2021-12-12T12:19:17.426" v="1847" actId="1076"/>
          <ac:grpSpMkLst>
            <pc:docMk/>
            <pc:sldMk cId="420237471" sldId="332"/>
            <ac:grpSpMk id="8" creationId="{B508E591-CDE8-4CED-B52B-DFACE7EECF85}"/>
          </ac:grpSpMkLst>
        </pc:grpChg>
        <pc:grpChg chg="mod">
          <ac:chgData name="Tomer Lior" userId="0b0ef5ff-ab67-4385-9f92-8f37730a0874" providerId="ADAL" clId="{FF7D2ACC-D607-487E-8041-EBFFE49B52B8}" dt="2021-12-12T12:19:20.033" v="1848" actId="1076"/>
          <ac:grpSpMkLst>
            <pc:docMk/>
            <pc:sldMk cId="420237471" sldId="332"/>
            <ac:grpSpMk id="15" creationId="{5BFB4E76-729B-4594-A7FC-76C0F7188D10}"/>
          </ac:grpSpMkLst>
        </pc:grpChg>
        <pc:grpChg chg="del">
          <ac:chgData name="Tomer Lior" userId="0b0ef5ff-ab67-4385-9f92-8f37730a0874" providerId="ADAL" clId="{FF7D2ACC-D607-487E-8041-EBFFE49B52B8}" dt="2021-12-12T12:19:22.811" v="1849" actId="478"/>
          <ac:grpSpMkLst>
            <pc:docMk/>
            <pc:sldMk cId="420237471" sldId="332"/>
            <ac:grpSpMk id="24" creationId="{A54D8D33-B1F7-474D-A576-7E8D0A98D3CB}"/>
          </ac:grpSpMkLst>
        </pc:grpChg>
        <pc:grpChg chg="add mod">
          <ac:chgData name="Tomer Lior" userId="0b0ef5ff-ab67-4385-9f92-8f37730a0874" providerId="ADAL" clId="{FF7D2ACC-D607-487E-8041-EBFFE49B52B8}" dt="2021-12-12T12:19:38.258" v="1852" actId="1076"/>
          <ac:grpSpMkLst>
            <pc:docMk/>
            <pc:sldMk cId="420237471" sldId="332"/>
            <ac:grpSpMk id="29" creationId="{8E1C0090-38BD-4A70-BE64-8AFFFBD4F28A}"/>
          </ac:grpSpMkLst>
        </pc:grpChg>
        <pc:picChg chg="del">
          <ac:chgData name="Tomer Lior" userId="0b0ef5ff-ab67-4385-9f92-8f37730a0874" providerId="ADAL" clId="{FF7D2ACC-D607-487E-8041-EBFFE49B52B8}" dt="2021-12-12T12:19:23.248" v="1850" actId="478"/>
          <ac:picMkLst>
            <pc:docMk/>
            <pc:sldMk cId="420237471" sldId="332"/>
            <ac:picMk id="28" creationId="{E8EEAF05-0773-4BEF-A30D-647ECAD0EAE9}"/>
          </ac:picMkLst>
        </pc:picChg>
      </pc:sldChg>
      <pc:sldChg chg="addSp modSp add del mod modAnim modNotesTx">
        <pc:chgData name="Tomer Lior" userId="0b0ef5ff-ab67-4385-9f92-8f37730a0874" providerId="ADAL" clId="{FF7D2ACC-D607-487E-8041-EBFFE49B52B8}" dt="2021-12-12T12:26:11.329" v="2005" actId="47"/>
        <pc:sldMkLst>
          <pc:docMk/>
          <pc:sldMk cId="1427659557" sldId="333"/>
        </pc:sldMkLst>
        <pc:spChg chg="mod">
          <ac:chgData name="Tomer Lior" userId="0b0ef5ff-ab67-4385-9f92-8f37730a0874" providerId="ADAL" clId="{FF7D2ACC-D607-487E-8041-EBFFE49B52B8}" dt="2021-12-12T12:21:57.197" v="1878" actId="14100"/>
          <ac:spMkLst>
            <pc:docMk/>
            <pc:sldMk cId="1427659557" sldId="333"/>
            <ac:spMk id="19" creationId="{299A9647-96C3-4CFE-A0C7-4464F5782F0D}"/>
          </ac:spMkLst>
        </pc:spChg>
        <pc:spChg chg="mod">
          <ac:chgData name="Tomer Lior" userId="0b0ef5ff-ab67-4385-9f92-8f37730a0874" providerId="ADAL" clId="{FF7D2ACC-D607-487E-8041-EBFFE49B52B8}" dt="2021-12-12T12:21:54.344" v="1877" actId="1076"/>
          <ac:spMkLst>
            <pc:docMk/>
            <pc:sldMk cId="1427659557" sldId="333"/>
            <ac:spMk id="20" creationId="{B5AEDC1F-412C-447A-A969-261BA9B67B72}"/>
          </ac:spMkLst>
        </pc:spChg>
        <pc:spChg chg="mod">
          <ac:chgData name="Tomer Lior" userId="0b0ef5ff-ab67-4385-9f92-8f37730a0874" providerId="ADAL" clId="{FF7D2ACC-D607-487E-8041-EBFFE49B52B8}" dt="2021-12-12T12:24:35.651" v="1974" actId="20577"/>
          <ac:spMkLst>
            <pc:docMk/>
            <pc:sldMk cId="1427659557" sldId="333"/>
            <ac:spMk id="24" creationId="{BE63FFA7-1962-4311-8EAE-A8FA29FF1355}"/>
          </ac:spMkLst>
        </pc:spChg>
        <pc:spChg chg="mod">
          <ac:chgData name="Tomer Lior" userId="0b0ef5ff-ab67-4385-9f92-8f37730a0874" providerId="ADAL" clId="{FF7D2ACC-D607-487E-8041-EBFFE49B52B8}" dt="2021-12-12T12:22:51.687" v="1887" actId="20577"/>
          <ac:spMkLst>
            <pc:docMk/>
            <pc:sldMk cId="1427659557" sldId="333"/>
            <ac:spMk id="26" creationId="{1F3F12FD-9216-4C6B-B98F-56B73D6BD825}"/>
          </ac:spMkLst>
        </pc:spChg>
        <pc:spChg chg="mod">
          <ac:chgData name="Tomer Lior" userId="0b0ef5ff-ab67-4385-9f92-8f37730a0874" providerId="ADAL" clId="{FF7D2ACC-D607-487E-8041-EBFFE49B52B8}" dt="2021-12-12T12:22:31.627" v="1880" actId="571"/>
          <ac:spMkLst>
            <pc:docMk/>
            <pc:sldMk cId="1427659557" sldId="333"/>
            <ac:spMk id="27" creationId="{59C85B9A-43F3-47EA-A0F6-0D992848A14A}"/>
          </ac:spMkLst>
        </pc:spChg>
        <pc:spChg chg="mod">
          <ac:chgData name="Tomer Lior" userId="0b0ef5ff-ab67-4385-9f92-8f37730a0874" providerId="ADAL" clId="{FF7D2ACC-D607-487E-8041-EBFFE49B52B8}" dt="2021-12-12T12:22:31.627" v="1880" actId="571"/>
          <ac:spMkLst>
            <pc:docMk/>
            <pc:sldMk cId="1427659557" sldId="333"/>
            <ac:spMk id="28" creationId="{B94E307D-8974-432C-B3BE-622F86CD96D6}"/>
          </ac:spMkLst>
        </pc:spChg>
        <pc:spChg chg="mod">
          <ac:chgData name="Tomer Lior" userId="0b0ef5ff-ab67-4385-9f92-8f37730a0874" providerId="ADAL" clId="{FF7D2ACC-D607-487E-8041-EBFFE49B52B8}" dt="2021-12-12T12:22:31.627" v="1880" actId="571"/>
          <ac:spMkLst>
            <pc:docMk/>
            <pc:sldMk cId="1427659557" sldId="333"/>
            <ac:spMk id="29" creationId="{265870CE-A634-4588-914E-8DB8F36CDBAC}"/>
          </ac:spMkLst>
        </pc:spChg>
        <pc:spChg chg="mod">
          <ac:chgData name="Tomer Lior" userId="0b0ef5ff-ab67-4385-9f92-8f37730a0874" providerId="ADAL" clId="{FF7D2ACC-D607-487E-8041-EBFFE49B52B8}" dt="2021-12-12T12:22:31.627" v="1880" actId="571"/>
          <ac:spMkLst>
            <pc:docMk/>
            <pc:sldMk cId="1427659557" sldId="333"/>
            <ac:spMk id="30" creationId="{59E21E7E-CA28-46CC-AFCE-ED4049DEE90B}"/>
          </ac:spMkLst>
        </pc:spChg>
        <pc:spChg chg="add mod">
          <ac:chgData name="Tomer Lior" userId="0b0ef5ff-ab67-4385-9f92-8f37730a0874" providerId="ADAL" clId="{FF7D2ACC-D607-487E-8041-EBFFE49B52B8}" dt="2021-12-12T12:23:45.103" v="1963" actId="1076"/>
          <ac:spMkLst>
            <pc:docMk/>
            <pc:sldMk cId="1427659557" sldId="333"/>
            <ac:spMk id="31" creationId="{FE99F7E7-119E-4753-A11E-EEDFDA75D2AF}"/>
          </ac:spMkLst>
        </pc:spChg>
        <pc:spChg chg="mod">
          <ac:chgData name="Tomer Lior" userId="0b0ef5ff-ab67-4385-9f92-8f37730a0874" providerId="ADAL" clId="{FF7D2ACC-D607-487E-8041-EBFFE49B52B8}" dt="2021-12-12T12:23:53.285" v="1964"/>
          <ac:spMkLst>
            <pc:docMk/>
            <pc:sldMk cId="1427659557" sldId="333"/>
            <ac:spMk id="33" creationId="{D59847DF-D5FC-49C7-86D9-F57D7AA97366}"/>
          </ac:spMkLst>
        </pc:spChg>
        <pc:spChg chg="mod">
          <ac:chgData name="Tomer Lior" userId="0b0ef5ff-ab67-4385-9f92-8f37730a0874" providerId="ADAL" clId="{FF7D2ACC-D607-487E-8041-EBFFE49B52B8}" dt="2021-12-12T12:23:53.285" v="1964"/>
          <ac:spMkLst>
            <pc:docMk/>
            <pc:sldMk cId="1427659557" sldId="333"/>
            <ac:spMk id="34" creationId="{1E53CD90-CB75-4654-97D8-61250798D299}"/>
          </ac:spMkLst>
        </pc:spChg>
        <pc:spChg chg="mod">
          <ac:chgData name="Tomer Lior" userId="0b0ef5ff-ab67-4385-9f92-8f37730a0874" providerId="ADAL" clId="{FF7D2ACC-D607-487E-8041-EBFFE49B52B8}" dt="2021-12-12T12:23:53.285" v="1964"/>
          <ac:spMkLst>
            <pc:docMk/>
            <pc:sldMk cId="1427659557" sldId="333"/>
            <ac:spMk id="35" creationId="{92FB0A28-2ED3-4D3C-ABAA-851A4CB4DE6F}"/>
          </ac:spMkLst>
        </pc:spChg>
        <pc:grpChg chg="mod">
          <ac:chgData name="Tomer Lior" userId="0b0ef5ff-ab67-4385-9f92-8f37730a0874" providerId="ADAL" clId="{FF7D2ACC-D607-487E-8041-EBFFE49B52B8}" dt="2021-12-12T12:23:35.363" v="1961" actId="1076"/>
          <ac:grpSpMkLst>
            <pc:docMk/>
            <pc:sldMk cId="1427659557" sldId="333"/>
            <ac:grpSpMk id="18" creationId="{1FB5EF0F-4F16-4CCD-8E86-50439A4AF573}"/>
          </ac:grpSpMkLst>
        </pc:grpChg>
        <pc:grpChg chg="add mod">
          <ac:chgData name="Tomer Lior" userId="0b0ef5ff-ab67-4385-9f92-8f37730a0874" providerId="ADAL" clId="{FF7D2ACC-D607-487E-8041-EBFFE49B52B8}" dt="2021-12-12T12:23:32.177" v="1960" actId="1076"/>
          <ac:grpSpMkLst>
            <pc:docMk/>
            <pc:sldMk cId="1427659557" sldId="333"/>
            <ac:grpSpMk id="25" creationId="{48DDBE3B-C3EE-468C-BC66-5AC8DF14C1EF}"/>
          </ac:grpSpMkLst>
        </pc:grpChg>
        <pc:grpChg chg="add mod">
          <ac:chgData name="Tomer Lior" userId="0b0ef5ff-ab67-4385-9f92-8f37730a0874" providerId="ADAL" clId="{FF7D2ACC-D607-487E-8041-EBFFE49B52B8}" dt="2021-12-12T12:24:01.929" v="1969" actId="1076"/>
          <ac:grpSpMkLst>
            <pc:docMk/>
            <pc:sldMk cId="1427659557" sldId="333"/>
            <ac:grpSpMk id="32" creationId="{E7324104-78E8-474B-9838-6DE9D18FCC33}"/>
          </ac:grpSpMkLst>
        </pc:grpChg>
        <pc:picChg chg="add mod">
          <ac:chgData name="Tomer Lior" userId="0b0ef5ff-ab67-4385-9f92-8f37730a0874" providerId="ADAL" clId="{FF7D2ACC-D607-487E-8041-EBFFE49B52B8}" dt="2021-12-12T12:24:03.759" v="1970" actId="1076"/>
          <ac:picMkLst>
            <pc:docMk/>
            <pc:sldMk cId="1427659557" sldId="333"/>
            <ac:picMk id="36" creationId="{5686FC88-75C3-4A87-845E-527402A20491}"/>
          </ac:picMkLst>
        </pc:picChg>
      </pc:sldChg>
      <pc:sldChg chg="addSp delSp modSp add modAnim modNotesTx">
        <pc:chgData name="Tomer Lior" userId="0b0ef5ff-ab67-4385-9f92-8f37730a0874" providerId="ADAL" clId="{FF7D2ACC-D607-487E-8041-EBFFE49B52B8}" dt="2021-12-14T08:49:33.762" v="5702"/>
        <pc:sldMkLst>
          <pc:docMk/>
          <pc:sldMk cId="2872091839" sldId="334"/>
        </pc:sldMkLst>
        <pc:spChg chg="del">
          <ac:chgData name="Tomer Lior" userId="0b0ef5ff-ab67-4385-9f92-8f37730a0874" providerId="ADAL" clId="{FF7D2ACC-D607-487E-8041-EBFFE49B52B8}" dt="2021-12-12T12:25:03.181" v="1978" actId="478"/>
          <ac:spMkLst>
            <pc:docMk/>
            <pc:sldMk cId="2872091839" sldId="334"/>
            <ac:spMk id="7" creationId="{47DF8E2B-A87B-4E1D-85C1-D7218778B7FD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30" creationId="{EEDDAA16-2D22-44EA-8ACF-E726D397B594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31" creationId="{15099C2C-2C53-4907-BF4C-1C566899FA21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32" creationId="{7939C712-1A13-4251-907B-50210CAFE56D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33" creationId="{D509CA4B-6137-4E8B-86EA-AFF69C35F131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34" creationId="{55D27481-8E3D-486F-9CF9-62D5651B0C92}"/>
          </ac:spMkLst>
        </pc:spChg>
        <pc:spChg chg="add mod">
          <ac:chgData name="Tomer Lior" userId="0b0ef5ff-ab67-4385-9f92-8f37730a0874" providerId="ADAL" clId="{FF7D2ACC-D607-487E-8041-EBFFE49B52B8}" dt="2021-12-12T12:25:57.882" v="2003" actId="20577"/>
          <ac:spMkLst>
            <pc:docMk/>
            <pc:sldMk cId="2872091839" sldId="334"/>
            <ac:spMk id="35" creationId="{0FA06125-68CC-4BA2-B16D-42190B32A23E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37" creationId="{8FE69708-3B3C-4ADF-A2DB-EC7CB41A05F7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38" creationId="{7EFB372F-FF1F-4F32-9321-E8B89B2BB63E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39" creationId="{5110C774-95ED-4328-93DA-67A46EBA9BFA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40" creationId="{9C1BD508-A6D6-4AE6-8581-5ACEBA97E31B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41" creationId="{8DA1B067-F1F4-4A7F-AAC8-45B08CCB8AA6}"/>
          </ac:spMkLst>
        </pc:spChg>
        <pc:spChg chg="add 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42" creationId="{FB159FCA-F43D-43D6-95B7-C3B91F1B7476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44" creationId="{69870D38-75BE-46C9-AAED-300281EEDEE0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45" creationId="{B2F42058-DE0F-4A45-8F41-03607D4B1E20}"/>
          </ac:spMkLst>
        </pc:spChg>
        <pc:spChg chg="mod">
          <ac:chgData name="Tomer Lior" userId="0b0ef5ff-ab67-4385-9f92-8f37730a0874" providerId="ADAL" clId="{FF7D2ACC-D607-487E-8041-EBFFE49B52B8}" dt="2021-12-12T12:25:03.357" v="1979"/>
          <ac:spMkLst>
            <pc:docMk/>
            <pc:sldMk cId="2872091839" sldId="334"/>
            <ac:spMk id="46" creationId="{962617D7-3B60-4634-A546-13B3C667F4B4}"/>
          </ac:spMkLst>
        </pc:spChg>
        <pc:grpChg chg="del">
          <ac:chgData name="Tomer Lior" userId="0b0ef5ff-ab67-4385-9f92-8f37730a0874" providerId="ADAL" clId="{FF7D2ACC-D607-487E-8041-EBFFE49B52B8}" dt="2021-12-12T12:25:03.181" v="1978" actId="478"/>
          <ac:grpSpMkLst>
            <pc:docMk/>
            <pc:sldMk cId="2872091839" sldId="334"/>
            <ac:grpSpMk id="8" creationId="{B508E591-CDE8-4CED-B52B-DFACE7EECF85}"/>
          </ac:grpSpMkLst>
        </pc:grpChg>
        <pc:grpChg chg="del">
          <ac:chgData name="Tomer Lior" userId="0b0ef5ff-ab67-4385-9f92-8f37730a0874" providerId="ADAL" clId="{FF7D2ACC-D607-487E-8041-EBFFE49B52B8}" dt="2021-12-12T12:25:03.181" v="1978" actId="478"/>
          <ac:grpSpMkLst>
            <pc:docMk/>
            <pc:sldMk cId="2872091839" sldId="334"/>
            <ac:grpSpMk id="15" creationId="{5BFB4E76-729B-4594-A7FC-76C0F7188D10}"/>
          </ac:grpSpMkLst>
        </pc:grpChg>
        <pc:grpChg chg="del">
          <ac:chgData name="Tomer Lior" userId="0b0ef5ff-ab67-4385-9f92-8f37730a0874" providerId="ADAL" clId="{FF7D2ACC-D607-487E-8041-EBFFE49B52B8}" dt="2021-12-12T12:25:03.181" v="1978" actId="478"/>
          <ac:grpSpMkLst>
            <pc:docMk/>
            <pc:sldMk cId="2872091839" sldId="334"/>
            <ac:grpSpMk id="24" creationId="{A54D8D33-B1F7-474D-A576-7E8D0A98D3CB}"/>
          </ac:grpSpMkLst>
        </pc:grpChg>
        <pc:grpChg chg="add mod">
          <ac:chgData name="Tomer Lior" userId="0b0ef5ff-ab67-4385-9f92-8f37730a0874" providerId="ADAL" clId="{FF7D2ACC-D607-487E-8041-EBFFE49B52B8}" dt="2021-12-12T12:25:03.357" v="1979"/>
          <ac:grpSpMkLst>
            <pc:docMk/>
            <pc:sldMk cId="2872091839" sldId="334"/>
            <ac:grpSpMk id="29" creationId="{796C5E9B-0E31-4536-90B6-B13BAEFD9E1C}"/>
          </ac:grpSpMkLst>
        </pc:grpChg>
        <pc:grpChg chg="add mod">
          <ac:chgData name="Tomer Lior" userId="0b0ef5ff-ab67-4385-9f92-8f37730a0874" providerId="ADAL" clId="{FF7D2ACC-D607-487E-8041-EBFFE49B52B8}" dt="2021-12-12T12:25:03.357" v="1979"/>
          <ac:grpSpMkLst>
            <pc:docMk/>
            <pc:sldMk cId="2872091839" sldId="334"/>
            <ac:grpSpMk id="36" creationId="{DCC61F71-EB9E-4A38-835D-1C45B1A86609}"/>
          </ac:grpSpMkLst>
        </pc:grpChg>
        <pc:grpChg chg="add mod">
          <ac:chgData name="Tomer Lior" userId="0b0ef5ff-ab67-4385-9f92-8f37730a0874" providerId="ADAL" clId="{FF7D2ACC-D607-487E-8041-EBFFE49B52B8}" dt="2021-12-12T12:25:03.357" v="1979"/>
          <ac:grpSpMkLst>
            <pc:docMk/>
            <pc:sldMk cId="2872091839" sldId="334"/>
            <ac:grpSpMk id="43" creationId="{32CF1D26-9CAF-436B-9143-58886079BB37}"/>
          </ac:grpSpMkLst>
        </pc:grpChg>
        <pc:picChg chg="del">
          <ac:chgData name="Tomer Lior" userId="0b0ef5ff-ab67-4385-9f92-8f37730a0874" providerId="ADAL" clId="{FF7D2ACC-D607-487E-8041-EBFFE49B52B8}" dt="2021-12-12T12:25:03.181" v="1978" actId="478"/>
          <ac:picMkLst>
            <pc:docMk/>
            <pc:sldMk cId="2872091839" sldId="334"/>
            <ac:picMk id="28" creationId="{E8EEAF05-0773-4BEF-A30D-647ECAD0EAE9}"/>
          </ac:picMkLst>
        </pc:picChg>
        <pc:picChg chg="add mod">
          <ac:chgData name="Tomer Lior" userId="0b0ef5ff-ab67-4385-9f92-8f37730a0874" providerId="ADAL" clId="{FF7D2ACC-D607-487E-8041-EBFFE49B52B8}" dt="2021-12-12T12:25:03.357" v="1979"/>
          <ac:picMkLst>
            <pc:docMk/>
            <pc:sldMk cId="2872091839" sldId="334"/>
            <ac:picMk id="47" creationId="{13BF2FF9-2E86-40C3-A01D-9F29E7A24FA9}"/>
          </ac:picMkLst>
        </pc:picChg>
      </pc:sldChg>
      <pc:sldChg chg="addSp delSp modSp add mod delAnim modAnim modNotesTx">
        <pc:chgData name="Tomer Lior" userId="0b0ef5ff-ab67-4385-9f92-8f37730a0874" providerId="ADAL" clId="{FF7D2ACC-D607-487E-8041-EBFFE49B52B8}" dt="2021-12-14T08:25:54.493" v="3592" actId="20577"/>
        <pc:sldMkLst>
          <pc:docMk/>
          <pc:sldMk cId="3810459874" sldId="335"/>
        </pc:sldMkLst>
        <pc:spChg chg="mod">
          <ac:chgData name="Tomer Lior" userId="0b0ef5ff-ab67-4385-9f92-8f37730a0874" providerId="ADAL" clId="{FF7D2ACC-D607-487E-8041-EBFFE49B52B8}" dt="2021-12-12T12:26:19.753" v="2008"/>
          <ac:spMkLst>
            <pc:docMk/>
            <pc:sldMk cId="3810459874" sldId="335"/>
            <ac:spMk id="23" creationId="{B7AD89BC-8367-43B5-8421-C5B0990826BF}"/>
          </ac:spMkLst>
        </pc:spChg>
        <pc:spChg chg="mod">
          <ac:chgData name="Tomer Lior" userId="0b0ef5ff-ab67-4385-9f92-8f37730a0874" providerId="ADAL" clId="{FF7D2ACC-D607-487E-8041-EBFFE49B52B8}" dt="2021-12-12T12:26:19.753" v="2008"/>
          <ac:spMkLst>
            <pc:docMk/>
            <pc:sldMk cId="3810459874" sldId="335"/>
            <ac:spMk id="24" creationId="{04E68E2F-2A0F-46E1-9562-2D71741455F0}"/>
          </ac:spMkLst>
        </pc:spChg>
        <pc:spChg chg="mod">
          <ac:chgData name="Tomer Lior" userId="0b0ef5ff-ab67-4385-9f92-8f37730a0874" providerId="ADAL" clId="{FF7D2ACC-D607-487E-8041-EBFFE49B52B8}" dt="2021-12-12T12:27:00.565" v="2035" actId="2711"/>
          <ac:spMkLst>
            <pc:docMk/>
            <pc:sldMk cId="3810459874" sldId="335"/>
            <ac:spMk id="35" creationId="{0FA06125-68CC-4BA2-B16D-42190B32A23E}"/>
          </ac:spMkLst>
        </pc:spChg>
        <pc:spChg chg="mod">
          <ac:chgData name="Tomer Lior" userId="0b0ef5ff-ab67-4385-9f92-8f37730a0874" providerId="ADAL" clId="{FF7D2ACC-D607-487E-8041-EBFFE49B52B8}" dt="2021-12-12T12:28:06.812" v="2046" actId="1076"/>
          <ac:spMkLst>
            <pc:docMk/>
            <pc:sldMk cId="3810459874" sldId="335"/>
            <ac:spMk id="37" creationId="{8FE69708-3B3C-4ADF-A2DB-EC7CB41A05F7}"/>
          </ac:spMkLst>
        </pc:spChg>
        <pc:spChg chg="del">
          <ac:chgData name="Tomer Lior" userId="0b0ef5ff-ab67-4385-9f92-8f37730a0874" providerId="ADAL" clId="{FF7D2ACC-D607-487E-8041-EBFFE49B52B8}" dt="2021-12-12T12:27:09.973" v="2037" actId="478"/>
          <ac:spMkLst>
            <pc:docMk/>
            <pc:sldMk cId="3810459874" sldId="335"/>
            <ac:spMk id="42" creationId="{FB159FCA-F43D-43D6-95B7-C3B91F1B7476}"/>
          </ac:spMkLst>
        </pc:spChg>
        <pc:grpChg chg="add mod">
          <ac:chgData name="Tomer Lior" userId="0b0ef5ff-ab67-4385-9f92-8f37730a0874" providerId="ADAL" clId="{FF7D2ACC-D607-487E-8041-EBFFE49B52B8}" dt="2021-12-12T12:26:19.753" v="2008"/>
          <ac:grpSpMkLst>
            <pc:docMk/>
            <pc:sldMk cId="3810459874" sldId="335"/>
            <ac:grpSpMk id="22" creationId="{E13318B1-9D43-4319-91F0-59CE099828AE}"/>
          </ac:grpSpMkLst>
        </pc:grpChg>
        <pc:grpChg chg="del">
          <ac:chgData name="Tomer Lior" userId="0b0ef5ff-ab67-4385-9f92-8f37730a0874" providerId="ADAL" clId="{FF7D2ACC-D607-487E-8041-EBFFE49B52B8}" dt="2021-12-12T12:26:14.675" v="2007" actId="478"/>
          <ac:grpSpMkLst>
            <pc:docMk/>
            <pc:sldMk cId="3810459874" sldId="335"/>
            <ac:grpSpMk id="43" creationId="{32CF1D26-9CAF-436B-9143-58886079BB37}"/>
          </ac:grpSpMkLst>
        </pc:grpChg>
        <pc:picChg chg="del">
          <ac:chgData name="Tomer Lior" userId="0b0ef5ff-ab67-4385-9f92-8f37730a0874" providerId="ADAL" clId="{FF7D2ACC-D607-487E-8041-EBFFE49B52B8}" dt="2021-12-12T12:26:14.300" v="2006" actId="478"/>
          <ac:picMkLst>
            <pc:docMk/>
            <pc:sldMk cId="3810459874" sldId="335"/>
            <ac:picMk id="47" creationId="{13BF2FF9-2E86-40C3-A01D-9F29E7A24FA9}"/>
          </ac:picMkLst>
        </pc:picChg>
      </pc:sldChg>
      <pc:sldChg chg="addSp delSp modSp add mod delAnim modAnim modNotesTx">
        <pc:chgData name="Tomer Lior" userId="0b0ef5ff-ab67-4385-9f92-8f37730a0874" providerId="ADAL" clId="{FF7D2ACC-D607-487E-8041-EBFFE49B52B8}" dt="2021-12-12T14:29:54.306" v="3500"/>
        <pc:sldMkLst>
          <pc:docMk/>
          <pc:sldMk cId="128632175" sldId="336"/>
        </pc:sldMkLst>
        <pc:spChg chg="mod">
          <ac:chgData name="Tomer Lior" userId="0b0ef5ff-ab67-4385-9f92-8f37730a0874" providerId="ADAL" clId="{FF7D2ACC-D607-487E-8041-EBFFE49B52B8}" dt="2021-12-12T12:30:49.076" v="2115" actId="20577"/>
          <ac:spMkLst>
            <pc:docMk/>
            <pc:sldMk cId="128632175" sldId="336"/>
            <ac:spMk id="23" creationId="{72DBB04B-0771-4F96-BB24-6C518B94E8B5}"/>
          </ac:spMkLst>
        </pc:spChg>
        <pc:spChg chg="mod">
          <ac:chgData name="Tomer Lior" userId="0b0ef5ff-ab67-4385-9f92-8f37730a0874" providerId="ADAL" clId="{FF7D2ACC-D607-487E-8041-EBFFE49B52B8}" dt="2021-12-12T12:30:20.705" v="2095" actId="14100"/>
          <ac:spMkLst>
            <pc:docMk/>
            <pc:sldMk cId="128632175" sldId="336"/>
            <ac:spMk id="24" creationId="{4F31D88C-7881-44F6-8BBE-2169DE31E448}"/>
          </ac:spMkLst>
        </pc:spChg>
        <pc:spChg chg="mod">
          <ac:chgData name="Tomer Lior" userId="0b0ef5ff-ab67-4385-9f92-8f37730a0874" providerId="ADAL" clId="{FF7D2ACC-D607-487E-8041-EBFFE49B52B8}" dt="2021-12-12T12:30:03.507" v="2091"/>
          <ac:spMkLst>
            <pc:docMk/>
            <pc:sldMk cId="128632175" sldId="336"/>
            <ac:spMk id="25" creationId="{4F9A487A-3445-44CB-98A9-72FB5F93956E}"/>
          </ac:spMkLst>
        </pc:spChg>
        <pc:spChg chg="mod">
          <ac:chgData name="Tomer Lior" userId="0b0ef5ff-ab67-4385-9f92-8f37730a0874" providerId="ADAL" clId="{FF7D2ACC-D607-487E-8041-EBFFE49B52B8}" dt="2021-12-12T12:30:03.507" v="2091"/>
          <ac:spMkLst>
            <pc:docMk/>
            <pc:sldMk cId="128632175" sldId="336"/>
            <ac:spMk id="26" creationId="{2BD5A0E3-E78E-4E83-A78A-C13223C39F9E}"/>
          </ac:spMkLst>
        </pc:spChg>
        <pc:spChg chg="mod">
          <ac:chgData name="Tomer Lior" userId="0b0ef5ff-ab67-4385-9f92-8f37730a0874" providerId="ADAL" clId="{FF7D2ACC-D607-487E-8041-EBFFE49B52B8}" dt="2021-12-12T12:30:03.507" v="2091"/>
          <ac:spMkLst>
            <pc:docMk/>
            <pc:sldMk cId="128632175" sldId="336"/>
            <ac:spMk id="27" creationId="{CD19CF61-B3ED-47B3-BF94-A2B66A7ED316}"/>
          </ac:spMkLst>
        </pc:spChg>
        <pc:spChg chg="mod">
          <ac:chgData name="Tomer Lior" userId="0b0ef5ff-ab67-4385-9f92-8f37730a0874" providerId="ADAL" clId="{FF7D2ACC-D607-487E-8041-EBFFE49B52B8}" dt="2021-12-12T12:36:06.315" v="2170" actId="20577"/>
          <ac:spMkLst>
            <pc:docMk/>
            <pc:sldMk cId="128632175" sldId="336"/>
            <ac:spMk id="35" creationId="{0FA06125-68CC-4BA2-B16D-42190B32A23E}"/>
          </ac:spMkLst>
        </pc:spChg>
        <pc:spChg chg="del">
          <ac:chgData name="Tomer Lior" userId="0b0ef5ff-ab67-4385-9f92-8f37730a0874" providerId="ADAL" clId="{FF7D2ACC-D607-487E-8041-EBFFE49B52B8}" dt="2021-12-12T12:29:54.868" v="2088" actId="478"/>
          <ac:spMkLst>
            <pc:docMk/>
            <pc:sldMk cId="128632175" sldId="336"/>
            <ac:spMk id="42" creationId="{FB159FCA-F43D-43D6-95B7-C3B91F1B7476}"/>
          </ac:spMkLst>
        </pc:spChg>
        <pc:grpChg chg="add mod">
          <ac:chgData name="Tomer Lior" userId="0b0ef5ff-ab67-4385-9f92-8f37730a0874" providerId="ADAL" clId="{FF7D2ACC-D607-487E-8041-EBFFE49B52B8}" dt="2021-12-12T12:30:32.614" v="2099" actId="1076"/>
          <ac:grpSpMkLst>
            <pc:docMk/>
            <pc:sldMk cId="128632175" sldId="336"/>
            <ac:grpSpMk id="22" creationId="{BEAAC67E-8359-433C-AC2F-E1BD50AFCC86}"/>
          </ac:grpSpMkLst>
        </pc:grpChg>
        <pc:grpChg chg="del">
          <ac:chgData name="Tomer Lior" userId="0b0ef5ff-ab67-4385-9f92-8f37730a0874" providerId="ADAL" clId="{FF7D2ACC-D607-487E-8041-EBFFE49B52B8}" dt="2021-12-12T12:29:53.864" v="2087" actId="478"/>
          <ac:grpSpMkLst>
            <pc:docMk/>
            <pc:sldMk cId="128632175" sldId="336"/>
            <ac:grpSpMk id="29" creationId="{796C5E9B-0E31-4536-90B6-B13BAEFD9E1C}"/>
          </ac:grpSpMkLst>
        </pc:grpChg>
        <pc:grpChg chg="del">
          <ac:chgData name="Tomer Lior" userId="0b0ef5ff-ab67-4385-9f92-8f37730a0874" providerId="ADAL" clId="{FF7D2ACC-D607-487E-8041-EBFFE49B52B8}" dt="2021-12-12T12:29:53.185" v="2086" actId="478"/>
          <ac:grpSpMkLst>
            <pc:docMk/>
            <pc:sldMk cId="128632175" sldId="336"/>
            <ac:grpSpMk id="36" creationId="{DCC61F71-EB9E-4A38-835D-1C45B1A86609}"/>
          </ac:grpSpMkLst>
        </pc:grpChg>
        <pc:grpChg chg="del">
          <ac:chgData name="Tomer Lior" userId="0b0ef5ff-ab67-4385-9f92-8f37730a0874" providerId="ADAL" clId="{FF7D2ACC-D607-487E-8041-EBFFE49B52B8}" dt="2021-12-12T12:29:55.785" v="2090" actId="478"/>
          <ac:grpSpMkLst>
            <pc:docMk/>
            <pc:sldMk cId="128632175" sldId="336"/>
            <ac:grpSpMk id="43" creationId="{32CF1D26-9CAF-436B-9143-58886079BB37}"/>
          </ac:grpSpMkLst>
        </pc:grpChg>
        <pc:picChg chg="del">
          <ac:chgData name="Tomer Lior" userId="0b0ef5ff-ab67-4385-9f92-8f37730a0874" providerId="ADAL" clId="{FF7D2ACC-D607-487E-8041-EBFFE49B52B8}" dt="2021-12-12T12:29:55.427" v="2089" actId="478"/>
          <ac:picMkLst>
            <pc:docMk/>
            <pc:sldMk cId="128632175" sldId="336"/>
            <ac:picMk id="47" creationId="{13BF2FF9-2E86-40C3-A01D-9F29E7A24FA9}"/>
          </ac:picMkLst>
        </pc:picChg>
      </pc:sldChg>
      <pc:sldChg chg="add del">
        <pc:chgData name="Tomer Lior" userId="0b0ef5ff-ab67-4385-9f92-8f37730a0874" providerId="ADAL" clId="{FF7D2ACC-D607-487E-8041-EBFFE49B52B8}" dt="2021-12-12T12:29:34.019" v="2051" actId="47"/>
        <pc:sldMkLst>
          <pc:docMk/>
          <pc:sldMk cId="1451633189" sldId="336"/>
        </pc:sldMkLst>
      </pc:sldChg>
      <pc:sldChg chg="addSp delSp modSp new mod modAnim modNotes">
        <pc:chgData name="Tomer Lior" userId="0b0ef5ff-ab67-4385-9f92-8f37730a0874" providerId="ADAL" clId="{FF7D2ACC-D607-487E-8041-EBFFE49B52B8}" dt="2021-12-14T08:27:53.847" v="3598" actId="113"/>
        <pc:sldMkLst>
          <pc:docMk/>
          <pc:sldMk cId="2677959056" sldId="337"/>
        </pc:sldMkLst>
        <pc:spChg chg="mod">
          <ac:chgData name="Tomer Lior" userId="0b0ef5ff-ab67-4385-9f92-8f37730a0874" providerId="ADAL" clId="{FF7D2ACC-D607-487E-8041-EBFFE49B52B8}" dt="2021-12-12T12:43:58.410" v="2188" actId="20577"/>
          <ac:spMkLst>
            <pc:docMk/>
            <pc:sldMk cId="2677959056" sldId="337"/>
            <ac:spMk id="2" creationId="{D086083E-B5DD-4C2D-B346-3C574681CD3C}"/>
          </ac:spMkLst>
        </pc:spChg>
        <pc:spChg chg="del">
          <ac:chgData name="Tomer Lior" userId="0b0ef5ff-ab67-4385-9f92-8f37730a0874" providerId="ADAL" clId="{FF7D2ACC-D607-487E-8041-EBFFE49B52B8}" dt="2021-12-12T12:44:00.867" v="2189" actId="478"/>
          <ac:spMkLst>
            <pc:docMk/>
            <pc:sldMk cId="2677959056" sldId="337"/>
            <ac:spMk id="3" creationId="{ACA3FADC-7FCC-4BAA-B771-EC3CC2C06E91}"/>
          </ac:spMkLst>
        </pc:spChg>
        <pc:spChg chg="mod">
          <ac:chgData name="Tomer Lior" userId="0b0ef5ff-ab67-4385-9f92-8f37730a0874" providerId="ADAL" clId="{FF7D2ACC-D607-487E-8041-EBFFE49B52B8}" dt="2021-12-14T08:27:53.847" v="3598" actId="113"/>
          <ac:spMkLst>
            <pc:docMk/>
            <pc:sldMk cId="2677959056" sldId="337"/>
            <ac:spMk id="4" creationId="{65C05644-8623-4D89-9DE2-77C9B9315CFC}"/>
          </ac:spMkLst>
        </pc:spChg>
        <pc:spChg chg="del">
          <ac:chgData name="Tomer Lior" userId="0b0ef5ff-ab67-4385-9f92-8f37730a0874" providerId="ADAL" clId="{FF7D2ACC-D607-487E-8041-EBFFE49B52B8}" dt="2021-12-12T12:45:23.546" v="2202" actId="478"/>
          <ac:spMkLst>
            <pc:docMk/>
            <pc:sldMk cId="2677959056" sldId="337"/>
            <ac:spMk id="5" creationId="{E9834E41-4CAF-465E-89D0-F89E995D0DCF}"/>
          </ac:spMkLst>
        </pc:spChg>
        <pc:spChg chg="add del mod">
          <ac:chgData name="Tomer Lior" userId="0b0ef5ff-ab67-4385-9f92-8f37730a0874" providerId="ADAL" clId="{FF7D2ACC-D607-487E-8041-EBFFE49B52B8}" dt="2021-12-12T12:45:26.362" v="2204" actId="478"/>
          <ac:spMkLst>
            <pc:docMk/>
            <pc:sldMk cId="2677959056" sldId="337"/>
            <ac:spMk id="6" creationId="{80F06B3D-CCBD-4FBF-9C6E-4E78EFAC2646}"/>
          </ac:spMkLst>
        </pc:spChg>
        <pc:spChg chg="mod">
          <ac:chgData name="Tomer Lior" userId="0b0ef5ff-ab67-4385-9f92-8f37730a0874" providerId="ADAL" clId="{FF7D2ACC-D607-487E-8041-EBFFE49B52B8}" dt="2021-12-12T12:45:19.826" v="2200"/>
          <ac:spMkLst>
            <pc:docMk/>
            <pc:sldMk cId="2677959056" sldId="337"/>
            <ac:spMk id="8" creationId="{D6D256E2-54CA-43DB-9438-BEEA3F64149A}"/>
          </ac:spMkLst>
        </pc:spChg>
        <pc:spChg chg="mod">
          <ac:chgData name="Tomer Lior" userId="0b0ef5ff-ab67-4385-9f92-8f37730a0874" providerId="ADAL" clId="{FF7D2ACC-D607-487E-8041-EBFFE49B52B8}" dt="2021-12-12T12:45:19.826" v="2200"/>
          <ac:spMkLst>
            <pc:docMk/>
            <pc:sldMk cId="2677959056" sldId="337"/>
            <ac:spMk id="9" creationId="{010B166F-DAB9-4A14-8014-38C57CCC132A}"/>
          </ac:spMkLst>
        </pc:spChg>
        <pc:spChg chg="mod">
          <ac:chgData name="Tomer Lior" userId="0b0ef5ff-ab67-4385-9f92-8f37730a0874" providerId="ADAL" clId="{FF7D2ACC-D607-487E-8041-EBFFE49B52B8}" dt="2021-12-12T12:45:19.826" v="2200"/>
          <ac:spMkLst>
            <pc:docMk/>
            <pc:sldMk cId="2677959056" sldId="337"/>
            <ac:spMk id="10" creationId="{0F9E5951-23BE-4C71-9C17-2199DBF78F53}"/>
          </ac:spMkLst>
        </pc:spChg>
        <pc:spChg chg="mod">
          <ac:chgData name="Tomer Lior" userId="0b0ef5ff-ab67-4385-9f92-8f37730a0874" providerId="ADAL" clId="{FF7D2ACC-D607-487E-8041-EBFFE49B52B8}" dt="2021-12-12T12:45:19.826" v="2200"/>
          <ac:spMkLst>
            <pc:docMk/>
            <pc:sldMk cId="2677959056" sldId="337"/>
            <ac:spMk id="11" creationId="{99D79A7A-56E5-4A9A-A601-97D04E4883E9}"/>
          </ac:spMkLst>
        </pc:spChg>
        <pc:grpChg chg="add mod">
          <ac:chgData name="Tomer Lior" userId="0b0ef5ff-ab67-4385-9f92-8f37730a0874" providerId="ADAL" clId="{FF7D2ACC-D607-487E-8041-EBFFE49B52B8}" dt="2021-12-12T12:45:25.744" v="2203" actId="1076"/>
          <ac:grpSpMkLst>
            <pc:docMk/>
            <pc:sldMk cId="2677959056" sldId="337"/>
            <ac:grpSpMk id="7" creationId="{1FE82297-999D-456C-934B-F287CC7D34C7}"/>
          </ac:grpSpMkLst>
        </pc:grpChg>
      </pc:sldChg>
      <pc:sldChg chg="modSp add mod modNotesTx">
        <pc:chgData name="Tomer Lior" userId="0b0ef5ff-ab67-4385-9f92-8f37730a0874" providerId="ADAL" clId="{FF7D2ACC-D607-487E-8041-EBFFE49B52B8}" dt="2021-12-12T12:46:34.745" v="2283" actId="20577"/>
        <pc:sldMkLst>
          <pc:docMk/>
          <pc:sldMk cId="2824896405" sldId="338"/>
        </pc:sldMkLst>
        <pc:spChg chg="mod">
          <ac:chgData name="Tomer Lior" userId="0b0ef5ff-ab67-4385-9f92-8f37730a0874" providerId="ADAL" clId="{FF7D2ACC-D607-487E-8041-EBFFE49B52B8}" dt="2021-12-12T12:46:19.497" v="2211" actId="108"/>
          <ac:spMkLst>
            <pc:docMk/>
            <pc:sldMk cId="2824896405" sldId="338"/>
            <ac:spMk id="246" creationId="{00000000-0000-0000-0000-000000000000}"/>
          </ac:spMkLst>
        </pc:spChg>
        <pc:spChg chg="mod">
          <ac:chgData name="Tomer Lior" userId="0b0ef5ff-ab67-4385-9f92-8f37730a0874" providerId="ADAL" clId="{FF7D2ACC-D607-487E-8041-EBFFE49B52B8}" dt="2021-12-12T12:46:08.748" v="2209" actId="113"/>
          <ac:spMkLst>
            <pc:docMk/>
            <pc:sldMk cId="2824896405" sldId="338"/>
            <ac:spMk id="249" creationId="{00000000-0000-0000-0000-000000000000}"/>
          </ac:spMkLst>
        </pc:spChg>
        <pc:spChg chg="mod">
          <ac:chgData name="Tomer Lior" userId="0b0ef5ff-ab67-4385-9f92-8f37730a0874" providerId="ADAL" clId="{FF7D2ACC-D607-487E-8041-EBFFE49B52B8}" dt="2021-12-12T12:46:04.656" v="2207" actId="113"/>
          <ac:spMkLst>
            <pc:docMk/>
            <pc:sldMk cId="2824896405" sldId="338"/>
            <ac:spMk id="250" creationId="{00000000-0000-0000-0000-000000000000}"/>
          </ac:spMkLst>
        </pc:spChg>
        <pc:cxnChg chg="mod">
          <ac:chgData name="Tomer Lior" userId="0b0ef5ff-ab67-4385-9f92-8f37730a0874" providerId="ADAL" clId="{FF7D2ACC-D607-487E-8041-EBFFE49B52B8}" dt="2021-12-12T12:46:13.340" v="2210" actId="14100"/>
          <ac:cxnSpMkLst>
            <pc:docMk/>
            <pc:sldMk cId="2824896405" sldId="338"/>
            <ac:cxnSpMk id="243" creationId="{00000000-0000-0000-0000-000000000000}"/>
          </ac:cxnSpMkLst>
        </pc:cxnChg>
      </pc:sldChg>
      <pc:sldChg chg="addSp delSp modSp add mod modAnim modNotesTx">
        <pc:chgData name="Tomer Lior" userId="0b0ef5ff-ab67-4385-9f92-8f37730a0874" providerId="ADAL" clId="{FF7D2ACC-D607-487E-8041-EBFFE49B52B8}" dt="2021-12-14T08:30:15.766" v="3899" actId="6549"/>
        <pc:sldMkLst>
          <pc:docMk/>
          <pc:sldMk cId="2608008542" sldId="339"/>
        </pc:sldMkLst>
        <pc:spChg chg="mod">
          <ac:chgData name="Tomer Lior" userId="0b0ef5ff-ab67-4385-9f92-8f37730a0874" providerId="ADAL" clId="{FF7D2ACC-D607-487E-8041-EBFFE49B52B8}" dt="2021-12-12T12:47:03.684" v="2289" actId="20577"/>
          <ac:spMkLst>
            <pc:docMk/>
            <pc:sldMk cId="2608008542" sldId="339"/>
            <ac:spMk id="14" creationId="{B6C75793-1A52-417F-865A-1A1433F2EC34}"/>
          </ac:spMkLst>
        </pc:spChg>
        <pc:spChg chg="mod">
          <ac:chgData name="Tomer Lior" userId="0b0ef5ff-ab67-4385-9f92-8f37730a0874" providerId="ADAL" clId="{FF7D2ACC-D607-487E-8041-EBFFE49B52B8}" dt="2021-12-12T12:48:10.760" v="2311" actId="113"/>
          <ac:spMkLst>
            <pc:docMk/>
            <pc:sldMk cId="2608008542" sldId="339"/>
            <ac:spMk id="101" creationId="{EB6A3B11-65BA-4356-9456-08376A273F25}"/>
          </ac:spMkLst>
        </pc:spChg>
        <pc:picChg chg="add mod">
          <ac:chgData name="Tomer Lior" userId="0b0ef5ff-ab67-4385-9f92-8f37730a0874" providerId="ADAL" clId="{FF7D2ACC-D607-487E-8041-EBFFE49B52B8}" dt="2021-12-12T12:47:36.416" v="2303" actId="208"/>
          <ac:picMkLst>
            <pc:docMk/>
            <pc:sldMk cId="2608008542" sldId="339"/>
            <ac:picMk id="15" creationId="{95CA7E67-CE6B-45CE-A5A3-2A565F1A471E}"/>
          </ac:picMkLst>
        </pc:picChg>
        <pc:picChg chg="del">
          <ac:chgData name="Tomer Lior" userId="0b0ef5ff-ab67-4385-9f92-8f37730a0874" providerId="ADAL" clId="{FF7D2ACC-D607-487E-8041-EBFFE49B52B8}" dt="2021-12-12T12:47:17.453" v="2297" actId="478"/>
          <ac:picMkLst>
            <pc:docMk/>
            <pc:sldMk cId="2608008542" sldId="339"/>
            <ac:picMk id="41" creationId="{0B96BDF7-6D56-4A30-B51F-185906A3A106}"/>
          </ac:picMkLst>
        </pc:picChg>
        <pc:picChg chg="del">
          <ac:chgData name="Tomer Lior" userId="0b0ef5ff-ab67-4385-9f92-8f37730a0874" providerId="ADAL" clId="{FF7D2ACC-D607-487E-8041-EBFFE49B52B8}" dt="2021-12-12T12:47:17.891" v="2298" actId="478"/>
          <ac:picMkLst>
            <pc:docMk/>
            <pc:sldMk cId="2608008542" sldId="339"/>
            <ac:picMk id="42" creationId="{50C828A8-57AE-43D9-8352-0CAFC11B2E95}"/>
          </ac:picMkLst>
        </pc:picChg>
      </pc:sldChg>
      <pc:sldChg chg="addSp delSp modSp add mod delAnim modAnim modNotesTx">
        <pc:chgData name="Tomer Lior" userId="0b0ef5ff-ab67-4385-9f92-8f37730a0874" providerId="ADAL" clId="{FF7D2ACC-D607-487E-8041-EBFFE49B52B8}" dt="2021-12-12T14:31:55.936" v="3508"/>
        <pc:sldMkLst>
          <pc:docMk/>
          <pc:sldMk cId="2073013611" sldId="340"/>
        </pc:sldMkLst>
        <pc:spChg chg="mod">
          <ac:chgData name="Tomer Lior" userId="0b0ef5ff-ab67-4385-9f92-8f37730a0874" providerId="ADAL" clId="{FF7D2ACC-D607-487E-8041-EBFFE49B52B8}" dt="2021-12-12T12:49:26.519" v="2350" actId="20577"/>
          <ac:spMkLst>
            <pc:docMk/>
            <pc:sldMk cId="2073013611" sldId="340"/>
            <ac:spMk id="14" creationId="{B6C75793-1A52-417F-865A-1A1433F2EC34}"/>
          </ac:spMkLst>
        </pc:spChg>
        <pc:spChg chg="mod">
          <ac:chgData name="Tomer Lior" userId="0b0ef5ff-ab67-4385-9f92-8f37730a0874" providerId="ADAL" clId="{FF7D2ACC-D607-487E-8041-EBFFE49B52B8}" dt="2021-12-12T13:59:23.345" v="2608" actId="1076"/>
          <ac:spMkLst>
            <pc:docMk/>
            <pc:sldMk cId="2073013611" sldId="340"/>
            <ac:spMk id="19" creationId="{299A9647-96C3-4CFE-A0C7-4464F5782F0D}"/>
          </ac:spMkLst>
        </pc:spChg>
        <pc:spChg chg="mod">
          <ac:chgData name="Tomer Lior" userId="0b0ef5ff-ab67-4385-9f92-8f37730a0874" providerId="ADAL" clId="{FF7D2ACC-D607-487E-8041-EBFFE49B52B8}" dt="2021-12-12T12:55:14.352" v="2549" actId="14100"/>
          <ac:spMkLst>
            <pc:docMk/>
            <pc:sldMk cId="2073013611" sldId="340"/>
            <ac:spMk id="20" creationId="{B5AEDC1F-412C-447A-A969-261BA9B67B72}"/>
          </ac:spMkLst>
        </pc:spChg>
        <pc:spChg chg="del">
          <ac:chgData name="Tomer Lior" userId="0b0ef5ff-ab67-4385-9f92-8f37730a0874" providerId="ADAL" clId="{FF7D2ACC-D607-487E-8041-EBFFE49B52B8}" dt="2021-12-12T12:49:38.250" v="2351" actId="478"/>
          <ac:spMkLst>
            <pc:docMk/>
            <pc:sldMk cId="2073013611" sldId="340"/>
            <ac:spMk id="24" creationId="{BE63FFA7-1962-4311-8EAE-A8FA29FF1355}"/>
          </ac:spMkLst>
        </pc:spChg>
        <pc:spChg chg="add mod">
          <ac:chgData name="Tomer Lior" userId="0b0ef5ff-ab67-4385-9f92-8f37730a0874" providerId="ADAL" clId="{FF7D2ACC-D607-487E-8041-EBFFE49B52B8}" dt="2021-12-12T12:50:35.279" v="2385"/>
          <ac:spMkLst>
            <pc:docMk/>
            <pc:sldMk cId="2073013611" sldId="340"/>
            <ac:spMk id="25" creationId="{B60F7774-1C5B-4BF4-8604-5030A6A67E3C}"/>
          </ac:spMkLst>
        </pc:spChg>
        <pc:spChg chg="add mod">
          <ac:chgData name="Tomer Lior" userId="0b0ef5ff-ab67-4385-9f92-8f37730a0874" providerId="ADAL" clId="{FF7D2ACC-D607-487E-8041-EBFFE49B52B8}" dt="2021-12-12T12:50:35.279" v="2385"/>
          <ac:spMkLst>
            <pc:docMk/>
            <pc:sldMk cId="2073013611" sldId="340"/>
            <ac:spMk id="26" creationId="{909C28CA-1CF0-4E4C-B0F5-E79D50F243FD}"/>
          </ac:spMkLst>
        </pc:spChg>
        <pc:spChg chg="mod">
          <ac:chgData name="Tomer Lior" userId="0b0ef5ff-ab67-4385-9f92-8f37730a0874" providerId="ADAL" clId="{FF7D2ACC-D607-487E-8041-EBFFE49B52B8}" dt="2021-12-12T12:50:35.279" v="2385"/>
          <ac:spMkLst>
            <pc:docMk/>
            <pc:sldMk cId="2073013611" sldId="340"/>
            <ac:spMk id="29" creationId="{9D6D1B47-88AC-4322-8CD5-45D1C5D36356}"/>
          </ac:spMkLst>
        </pc:spChg>
        <pc:spChg chg="mod">
          <ac:chgData name="Tomer Lior" userId="0b0ef5ff-ab67-4385-9f92-8f37730a0874" providerId="ADAL" clId="{FF7D2ACC-D607-487E-8041-EBFFE49B52B8}" dt="2021-12-12T12:50:35.279" v="2385"/>
          <ac:spMkLst>
            <pc:docMk/>
            <pc:sldMk cId="2073013611" sldId="340"/>
            <ac:spMk id="30" creationId="{77B03A00-00BB-4672-AF97-5EF1275887B0}"/>
          </ac:spMkLst>
        </pc:spChg>
        <pc:spChg chg="mod">
          <ac:chgData name="Tomer Lior" userId="0b0ef5ff-ab67-4385-9f92-8f37730a0874" providerId="ADAL" clId="{FF7D2ACC-D607-487E-8041-EBFFE49B52B8}" dt="2021-12-12T12:50:35.279" v="2385"/>
          <ac:spMkLst>
            <pc:docMk/>
            <pc:sldMk cId="2073013611" sldId="340"/>
            <ac:spMk id="31" creationId="{016ADD97-E288-4DCA-A719-B7D0DCB209F9}"/>
          </ac:spMkLst>
        </pc:spChg>
        <pc:spChg chg="mod">
          <ac:chgData name="Tomer Lior" userId="0b0ef5ff-ab67-4385-9f92-8f37730a0874" providerId="ADAL" clId="{FF7D2ACC-D607-487E-8041-EBFFE49B52B8}" dt="2021-12-12T12:50:35.279" v="2385"/>
          <ac:spMkLst>
            <pc:docMk/>
            <pc:sldMk cId="2073013611" sldId="340"/>
            <ac:spMk id="32" creationId="{D6D52D6B-391F-4FF9-BC73-542AAE681B3F}"/>
          </ac:spMkLst>
        </pc:spChg>
        <pc:spChg chg="mod">
          <ac:chgData name="Tomer Lior" userId="0b0ef5ff-ab67-4385-9f92-8f37730a0874" providerId="ADAL" clId="{FF7D2ACC-D607-487E-8041-EBFFE49B52B8}" dt="2021-12-12T12:50:35.279" v="2385"/>
          <ac:spMkLst>
            <pc:docMk/>
            <pc:sldMk cId="2073013611" sldId="340"/>
            <ac:spMk id="33" creationId="{4F135928-880C-4BEA-A559-7CEBB8890354}"/>
          </ac:spMkLst>
        </pc:spChg>
        <pc:spChg chg="mod">
          <ac:chgData name="Tomer Lior" userId="0b0ef5ff-ab67-4385-9f92-8f37730a0874" providerId="ADAL" clId="{FF7D2ACC-D607-487E-8041-EBFFE49B52B8}" dt="2021-12-12T12:50:35.279" v="2385"/>
          <ac:spMkLst>
            <pc:docMk/>
            <pc:sldMk cId="2073013611" sldId="340"/>
            <ac:spMk id="34" creationId="{0FB3586D-CCF9-4738-9A3E-ADA99DCD9829}"/>
          </ac:spMkLst>
        </pc:spChg>
        <pc:spChg chg="add del mod">
          <ac:chgData name="Tomer Lior" userId="0b0ef5ff-ab67-4385-9f92-8f37730a0874" providerId="ADAL" clId="{FF7D2ACC-D607-487E-8041-EBFFE49B52B8}" dt="2021-12-12T12:50:52.204" v="2387"/>
          <ac:spMkLst>
            <pc:docMk/>
            <pc:sldMk cId="2073013611" sldId="340"/>
            <ac:spMk id="35" creationId="{2BF5BF40-D900-4FF2-8ED5-97AAB7757D2F}"/>
          </ac:spMkLst>
        </pc:spChg>
        <pc:spChg chg="add del mod">
          <ac:chgData name="Tomer Lior" userId="0b0ef5ff-ab67-4385-9f92-8f37730a0874" providerId="ADAL" clId="{FF7D2ACC-D607-487E-8041-EBFFE49B52B8}" dt="2021-12-12T12:50:52.204" v="2387"/>
          <ac:spMkLst>
            <pc:docMk/>
            <pc:sldMk cId="2073013611" sldId="340"/>
            <ac:spMk id="36" creationId="{AADD1A9C-7293-4C34-97E5-EA541244F914}"/>
          </ac:spMkLst>
        </pc:spChg>
        <pc:spChg chg="mod">
          <ac:chgData name="Tomer Lior" userId="0b0ef5ff-ab67-4385-9f92-8f37730a0874" providerId="ADAL" clId="{FF7D2ACC-D607-487E-8041-EBFFE49B52B8}" dt="2021-12-12T12:50:51.329" v="2386"/>
          <ac:spMkLst>
            <pc:docMk/>
            <pc:sldMk cId="2073013611" sldId="340"/>
            <ac:spMk id="39" creationId="{A0819E28-AF2B-4D0D-95AC-9E97A3B8624B}"/>
          </ac:spMkLst>
        </pc:spChg>
        <pc:spChg chg="del">
          <ac:chgData name="Tomer Lior" userId="0b0ef5ff-ab67-4385-9f92-8f37730a0874" providerId="ADAL" clId="{FF7D2ACC-D607-487E-8041-EBFFE49B52B8}" dt="2021-12-12T12:50:21.468" v="2384" actId="478"/>
          <ac:spMkLst>
            <pc:docMk/>
            <pc:sldMk cId="2073013611" sldId="340"/>
            <ac:spMk id="41" creationId="{08B4F47D-0255-4282-B74A-F39C6405DDE8}"/>
          </ac:spMkLst>
        </pc:spChg>
        <pc:spChg chg="mod">
          <ac:chgData name="Tomer Lior" userId="0b0ef5ff-ab67-4385-9f92-8f37730a0874" providerId="ADAL" clId="{FF7D2ACC-D607-487E-8041-EBFFE49B52B8}" dt="2021-12-12T12:50:51.329" v="2386"/>
          <ac:spMkLst>
            <pc:docMk/>
            <pc:sldMk cId="2073013611" sldId="340"/>
            <ac:spMk id="52" creationId="{D5FB90CB-6C54-481B-99A8-0AFADDF0DA71}"/>
          </ac:spMkLst>
        </pc:spChg>
        <pc:spChg chg="mod">
          <ac:chgData name="Tomer Lior" userId="0b0ef5ff-ab67-4385-9f92-8f37730a0874" providerId="ADAL" clId="{FF7D2ACC-D607-487E-8041-EBFFE49B52B8}" dt="2021-12-12T12:50:51.329" v="2386"/>
          <ac:spMkLst>
            <pc:docMk/>
            <pc:sldMk cId="2073013611" sldId="340"/>
            <ac:spMk id="53" creationId="{A01EB0FF-4D9A-4A9B-8431-3B627A64C954}"/>
          </ac:spMkLst>
        </pc:spChg>
        <pc:spChg chg="mod">
          <ac:chgData name="Tomer Lior" userId="0b0ef5ff-ab67-4385-9f92-8f37730a0874" providerId="ADAL" clId="{FF7D2ACC-D607-487E-8041-EBFFE49B52B8}" dt="2021-12-12T12:50:51.329" v="2386"/>
          <ac:spMkLst>
            <pc:docMk/>
            <pc:sldMk cId="2073013611" sldId="340"/>
            <ac:spMk id="54" creationId="{DFA53780-985B-4E1B-9ED0-52C4EBBBF9F3}"/>
          </ac:spMkLst>
        </pc:spChg>
        <pc:spChg chg="mod">
          <ac:chgData name="Tomer Lior" userId="0b0ef5ff-ab67-4385-9f92-8f37730a0874" providerId="ADAL" clId="{FF7D2ACC-D607-487E-8041-EBFFE49B52B8}" dt="2021-12-12T12:50:51.329" v="2386"/>
          <ac:spMkLst>
            <pc:docMk/>
            <pc:sldMk cId="2073013611" sldId="340"/>
            <ac:spMk id="55" creationId="{56F23AF1-6509-41AF-B9FB-0BE3BA04E84B}"/>
          </ac:spMkLst>
        </pc:spChg>
        <pc:spChg chg="mod">
          <ac:chgData name="Tomer Lior" userId="0b0ef5ff-ab67-4385-9f92-8f37730a0874" providerId="ADAL" clId="{FF7D2ACC-D607-487E-8041-EBFFE49B52B8}" dt="2021-12-12T12:50:51.329" v="2386"/>
          <ac:spMkLst>
            <pc:docMk/>
            <pc:sldMk cId="2073013611" sldId="340"/>
            <ac:spMk id="56" creationId="{5B49BE18-9E98-428C-B438-87060BC09B39}"/>
          </ac:spMkLst>
        </pc:spChg>
        <pc:spChg chg="add del mod">
          <ac:chgData name="Tomer Lior" userId="0b0ef5ff-ab67-4385-9f92-8f37730a0874" providerId="ADAL" clId="{FF7D2ACC-D607-487E-8041-EBFFE49B52B8}" dt="2021-12-12T14:00:36.880" v="2638" actId="478"/>
          <ac:spMkLst>
            <pc:docMk/>
            <pc:sldMk cId="2073013611" sldId="340"/>
            <ac:spMk id="57" creationId="{24542FF1-E4CE-47A8-AC4C-49AD7D6C83ED}"/>
          </ac:spMkLst>
        </pc:spChg>
        <pc:spChg chg="add mod">
          <ac:chgData name="Tomer Lior" userId="0b0ef5ff-ab67-4385-9f92-8f37730a0874" providerId="ADAL" clId="{FF7D2ACC-D607-487E-8041-EBFFE49B52B8}" dt="2021-12-12T14:01:10.954" v="2649" actId="2711"/>
          <ac:spMkLst>
            <pc:docMk/>
            <pc:sldMk cId="2073013611" sldId="340"/>
            <ac:spMk id="59" creationId="{89FF76D3-202A-447B-8304-751BCA767598}"/>
          </ac:spMkLst>
        </pc:spChg>
        <pc:spChg chg="add mod">
          <ac:chgData name="Tomer Lior" userId="0b0ef5ff-ab67-4385-9f92-8f37730a0874" providerId="ADAL" clId="{FF7D2ACC-D607-487E-8041-EBFFE49B52B8}" dt="2021-12-12T14:00:13.860" v="2630" actId="113"/>
          <ac:spMkLst>
            <pc:docMk/>
            <pc:sldMk cId="2073013611" sldId="340"/>
            <ac:spMk id="78" creationId="{7121A3F2-5B81-4AF5-9AE0-3ED88A0C88CD}"/>
          </ac:spMkLst>
        </pc:spChg>
        <pc:grpChg chg="mod">
          <ac:chgData name="Tomer Lior" userId="0b0ef5ff-ab67-4385-9f92-8f37730a0874" providerId="ADAL" clId="{FF7D2ACC-D607-487E-8041-EBFFE49B52B8}" dt="2021-12-12T13:59:27.288" v="2609" actId="1076"/>
          <ac:grpSpMkLst>
            <pc:docMk/>
            <pc:sldMk cId="2073013611" sldId="340"/>
            <ac:grpSpMk id="18" creationId="{1FB5EF0F-4F16-4CCD-8E86-50439A4AF573}"/>
          </ac:grpSpMkLst>
        </pc:grpChg>
        <pc:grpChg chg="add mod">
          <ac:chgData name="Tomer Lior" userId="0b0ef5ff-ab67-4385-9f92-8f37730a0874" providerId="ADAL" clId="{FF7D2ACC-D607-487E-8041-EBFFE49B52B8}" dt="2021-12-12T12:50:35.279" v="2385"/>
          <ac:grpSpMkLst>
            <pc:docMk/>
            <pc:sldMk cId="2073013611" sldId="340"/>
            <ac:grpSpMk id="27" creationId="{A468B4BB-2CDD-434B-B23A-67C4ED25B6B4}"/>
          </ac:grpSpMkLst>
        </pc:grpChg>
        <pc:grpChg chg="mod">
          <ac:chgData name="Tomer Lior" userId="0b0ef5ff-ab67-4385-9f92-8f37730a0874" providerId="ADAL" clId="{FF7D2ACC-D607-487E-8041-EBFFE49B52B8}" dt="2021-12-12T12:50:35.279" v="2385"/>
          <ac:grpSpMkLst>
            <pc:docMk/>
            <pc:sldMk cId="2073013611" sldId="340"/>
            <ac:grpSpMk id="28" creationId="{5B14B7FC-2373-4EE0-9C83-22E66DD9FE51}"/>
          </ac:grpSpMkLst>
        </pc:grpChg>
        <pc:grpChg chg="add del mod">
          <ac:chgData name="Tomer Lior" userId="0b0ef5ff-ab67-4385-9f92-8f37730a0874" providerId="ADAL" clId="{FF7D2ACC-D607-487E-8041-EBFFE49B52B8}" dt="2021-12-12T12:50:52.204" v="2387"/>
          <ac:grpSpMkLst>
            <pc:docMk/>
            <pc:sldMk cId="2073013611" sldId="340"/>
            <ac:grpSpMk id="37" creationId="{099ED4D8-9B62-46AE-90A2-5DDEB9E1879B}"/>
          </ac:grpSpMkLst>
        </pc:grpChg>
        <pc:grpChg chg="mod">
          <ac:chgData name="Tomer Lior" userId="0b0ef5ff-ab67-4385-9f92-8f37730a0874" providerId="ADAL" clId="{FF7D2ACC-D607-487E-8041-EBFFE49B52B8}" dt="2021-12-12T12:50:51.329" v="2386"/>
          <ac:grpSpMkLst>
            <pc:docMk/>
            <pc:sldMk cId="2073013611" sldId="340"/>
            <ac:grpSpMk id="38" creationId="{9391448E-00A2-4BA2-A161-295EC61A59CA}"/>
          </ac:grpSpMkLst>
        </pc:grpChg>
        <pc:grpChg chg="del">
          <ac:chgData name="Tomer Lior" userId="0b0ef5ff-ab67-4385-9f92-8f37730a0874" providerId="ADAL" clId="{FF7D2ACC-D607-487E-8041-EBFFE49B52B8}" dt="2021-12-12T12:50:20.023" v="2383" actId="478"/>
          <ac:grpSpMkLst>
            <pc:docMk/>
            <pc:sldMk cId="2073013611" sldId="340"/>
            <ac:grpSpMk id="42" creationId="{927ED916-839C-4682-ACCE-69361B865665}"/>
          </ac:grpSpMkLst>
        </pc:grpChg>
        <pc:cxnChg chg="add del mod">
          <ac:chgData name="Tomer Lior" userId="0b0ef5ff-ab67-4385-9f92-8f37730a0874" providerId="ADAL" clId="{FF7D2ACC-D607-487E-8041-EBFFE49B52B8}" dt="2021-12-12T14:00:37.687" v="2639" actId="478"/>
          <ac:cxnSpMkLst>
            <pc:docMk/>
            <pc:sldMk cId="2073013611" sldId="340"/>
            <ac:cxnSpMk id="58" creationId="{D9612155-5771-44B7-BC73-07A220636ED6}"/>
          </ac:cxnSpMkLst>
        </pc:cxnChg>
        <pc:cxnChg chg="add mod">
          <ac:chgData name="Tomer Lior" userId="0b0ef5ff-ab67-4385-9f92-8f37730a0874" providerId="ADAL" clId="{FF7D2ACC-D607-487E-8041-EBFFE49B52B8}" dt="2021-12-12T14:00:55.799" v="2644" actId="14100"/>
          <ac:cxnSpMkLst>
            <pc:docMk/>
            <pc:sldMk cId="2073013611" sldId="340"/>
            <ac:cxnSpMk id="60" creationId="{6974E55C-A6D5-4F3E-B35D-1D42F9606F10}"/>
          </ac:cxnSpMkLst>
        </pc:cxnChg>
        <pc:cxnChg chg="add del mod">
          <ac:chgData name="Tomer Lior" userId="0b0ef5ff-ab67-4385-9f92-8f37730a0874" providerId="ADAL" clId="{FF7D2ACC-D607-487E-8041-EBFFE49B52B8}" dt="2021-12-12T14:00:30.626" v="2635" actId="478"/>
          <ac:cxnSpMkLst>
            <pc:docMk/>
            <pc:sldMk cId="2073013611" sldId="340"/>
            <ac:cxnSpMk id="61" creationId="{E013C3BC-296B-40D2-8F36-412072381ABA}"/>
          </ac:cxnSpMkLst>
        </pc:cxnChg>
        <pc:cxnChg chg="add del mod">
          <ac:chgData name="Tomer Lior" userId="0b0ef5ff-ab67-4385-9f92-8f37730a0874" providerId="ADAL" clId="{FF7D2ACC-D607-487E-8041-EBFFE49B52B8}" dt="2021-12-12T14:00:31.735" v="2636" actId="478"/>
          <ac:cxnSpMkLst>
            <pc:docMk/>
            <pc:sldMk cId="2073013611" sldId="340"/>
            <ac:cxnSpMk id="62" creationId="{FC6E7A51-CCFE-4317-90C6-777F7D299544}"/>
          </ac:cxnSpMkLst>
        </pc:cxnChg>
        <pc:cxnChg chg="add del mod">
          <ac:chgData name="Tomer Lior" userId="0b0ef5ff-ab67-4385-9f92-8f37730a0874" providerId="ADAL" clId="{FF7D2ACC-D607-487E-8041-EBFFE49B52B8}" dt="2021-12-12T14:00:34.482" v="2637" actId="478"/>
          <ac:cxnSpMkLst>
            <pc:docMk/>
            <pc:sldMk cId="2073013611" sldId="340"/>
            <ac:cxnSpMk id="64" creationId="{6E8FB34F-87FC-431F-825F-3A2FAC046148}"/>
          </ac:cxnSpMkLst>
        </pc:cxnChg>
        <pc:cxnChg chg="add mod">
          <ac:chgData name="Tomer Lior" userId="0b0ef5ff-ab67-4385-9f92-8f37730a0874" providerId="ADAL" clId="{FF7D2ACC-D607-487E-8041-EBFFE49B52B8}" dt="2021-12-12T14:00:50.637" v="2643" actId="14100"/>
          <ac:cxnSpMkLst>
            <pc:docMk/>
            <pc:sldMk cId="2073013611" sldId="340"/>
            <ac:cxnSpMk id="72" creationId="{DA7D88A1-91EF-4DF9-B0F4-7B66CB1E9224}"/>
          </ac:cxnSpMkLst>
        </pc:cxnChg>
        <pc:cxnChg chg="add mod">
          <ac:chgData name="Tomer Lior" userId="0b0ef5ff-ab67-4385-9f92-8f37730a0874" providerId="ADAL" clId="{FF7D2ACC-D607-487E-8041-EBFFE49B52B8}" dt="2021-12-12T13:59:53.817" v="2617" actId="14100"/>
          <ac:cxnSpMkLst>
            <pc:docMk/>
            <pc:sldMk cId="2073013611" sldId="340"/>
            <ac:cxnSpMk id="79" creationId="{E394F448-6C10-469C-BDFD-55D2FAD2D536}"/>
          </ac:cxnSpMkLst>
        </pc:cxnChg>
        <pc:cxnChg chg="add mod">
          <ac:chgData name="Tomer Lior" userId="0b0ef5ff-ab67-4385-9f92-8f37730a0874" providerId="ADAL" clId="{FF7D2ACC-D607-487E-8041-EBFFE49B52B8}" dt="2021-12-12T13:59:50.864" v="2616" actId="14100"/>
          <ac:cxnSpMkLst>
            <pc:docMk/>
            <pc:sldMk cId="2073013611" sldId="340"/>
            <ac:cxnSpMk id="82" creationId="{732FA638-0412-4CD2-8D90-4BCC7ADBA413}"/>
          </ac:cxnSpMkLst>
        </pc:cxnChg>
      </pc:sldChg>
      <pc:sldChg chg="addSp delSp modSp add mod ord modAnim modNotesTx">
        <pc:chgData name="Tomer Lior" userId="0b0ef5ff-ab67-4385-9f92-8f37730a0874" providerId="ADAL" clId="{FF7D2ACC-D607-487E-8041-EBFFE49B52B8}" dt="2021-12-12T14:31:22.144" v="3506"/>
        <pc:sldMkLst>
          <pc:docMk/>
          <pc:sldMk cId="626946739" sldId="341"/>
        </pc:sldMkLst>
        <pc:spChg chg="add del mod">
          <ac:chgData name="Tomer Lior" userId="0b0ef5ff-ab67-4385-9f92-8f37730a0874" providerId="ADAL" clId="{FF7D2ACC-D607-487E-8041-EBFFE49B52B8}" dt="2021-12-12T14:02:02.675" v="2739" actId="478"/>
          <ac:spMkLst>
            <pc:docMk/>
            <pc:sldMk cId="626946739" sldId="341"/>
            <ac:spMk id="35" creationId="{E49A0724-E4AA-463D-AF08-30FEBFE9DC52}"/>
          </ac:spMkLst>
        </pc:spChg>
        <pc:spChg chg="mod">
          <ac:chgData name="Tomer Lior" userId="0b0ef5ff-ab67-4385-9f92-8f37730a0874" providerId="ADAL" clId="{FF7D2ACC-D607-487E-8041-EBFFE49B52B8}" dt="2021-12-12T13:56:56.739" v="2585" actId="14100"/>
          <ac:spMkLst>
            <pc:docMk/>
            <pc:sldMk cId="626946739" sldId="341"/>
            <ac:spMk id="78" creationId="{7121A3F2-5B81-4AF5-9AE0-3ED88A0C88CD}"/>
          </ac:spMkLst>
        </pc:spChg>
        <pc:cxnChg chg="mod">
          <ac:chgData name="Tomer Lior" userId="0b0ef5ff-ab67-4385-9f92-8f37730a0874" providerId="ADAL" clId="{FF7D2ACC-D607-487E-8041-EBFFE49B52B8}" dt="2021-12-12T13:56:56.739" v="2585" actId="14100"/>
          <ac:cxnSpMkLst>
            <pc:docMk/>
            <pc:sldMk cId="626946739" sldId="341"/>
            <ac:cxnSpMk id="79" creationId="{E394F448-6C10-469C-BDFD-55D2FAD2D536}"/>
          </ac:cxnSpMkLst>
        </pc:cxnChg>
      </pc:sldChg>
      <pc:sldChg chg="addSp delSp modSp add mod delAnim modAnim modNotesTx">
        <pc:chgData name="Tomer Lior" userId="0b0ef5ff-ab67-4385-9f92-8f37730a0874" providerId="ADAL" clId="{FF7D2ACC-D607-487E-8041-EBFFE49B52B8}" dt="2021-12-14T08:32:04.028" v="3988" actId="20577"/>
        <pc:sldMkLst>
          <pc:docMk/>
          <pc:sldMk cId="644858229" sldId="342"/>
        </pc:sldMkLst>
        <pc:spChg chg="del">
          <ac:chgData name="Tomer Lior" userId="0b0ef5ff-ab67-4385-9f92-8f37730a0874" providerId="ADAL" clId="{FF7D2ACC-D607-487E-8041-EBFFE49B52B8}" dt="2021-12-12T14:33:11.792" v="3515" actId="478"/>
          <ac:spMkLst>
            <pc:docMk/>
            <pc:sldMk cId="644858229" sldId="342"/>
            <ac:spMk id="25" creationId="{B60F7774-1C5B-4BF4-8604-5030A6A67E3C}"/>
          </ac:spMkLst>
        </pc:spChg>
        <pc:spChg chg="del">
          <ac:chgData name="Tomer Lior" userId="0b0ef5ff-ab67-4385-9f92-8f37730a0874" providerId="ADAL" clId="{FF7D2ACC-D607-487E-8041-EBFFE49B52B8}" dt="2021-12-12T14:33:11.792" v="3515" actId="478"/>
          <ac:spMkLst>
            <pc:docMk/>
            <pc:sldMk cId="644858229" sldId="342"/>
            <ac:spMk id="26" creationId="{909C28CA-1CF0-4E4C-B0F5-E79D50F243FD}"/>
          </ac:spMkLst>
        </pc:spChg>
        <pc:spChg chg="add mod">
          <ac:chgData name="Tomer Lior" userId="0b0ef5ff-ab67-4385-9f92-8f37730a0874" providerId="ADAL" clId="{FF7D2ACC-D607-487E-8041-EBFFE49B52B8}" dt="2021-12-12T14:05:10.722" v="2818" actId="113"/>
          <ac:spMkLst>
            <pc:docMk/>
            <pc:sldMk cId="644858229" sldId="342"/>
            <ac:spMk id="35" creationId="{473679DE-AE54-4CEC-82DD-131D663D855A}"/>
          </ac:spMkLst>
        </pc:spChg>
        <pc:spChg chg="mod">
          <ac:chgData name="Tomer Lior" userId="0b0ef5ff-ab67-4385-9f92-8f37730a0874" providerId="ADAL" clId="{FF7D2ACC-D607-487E-8041-EBFFE49B52B8}" dt="2021-12-12T14:04:27.208" v="2798"/>
          <ac:spMkLst>
            <pc:docMk/>
            <pc:sldMk cId="644858229" sldId="342"/>
            <ac:spMk id="38" creationId="{B681F151-BE31-49CE-85F1-4956B194EA4F}"/>
          </ac:spMkLst>
        </pc:spChg>
        <pc:spChg chg="mod">
          <ac:chgData name="Tomer Lior" userId="0b0ef5ff-ab67-4385-9f92-8f37730a0874" providerId="ADAL" clId="{FF7D2ACC-D607-487E-8041-EBFFE49B52B8}" dt="2021-12-12T14:04:27.208" v="2798"/>
          <ac:spMkLst>
            <pc:docMk/>
            <pc:sldMk cId="644858229" sldId="342"/>
            <ac:spMk id="39" creationId="{4793EC12-E137-471C-801E-77094EFF2380}"/>
          </ac:spMkLst>
        </pc:spChg>
        <pc:spChg chg="del">
          <ac:chgData name="Tomer Lior" userId="0b0ef5ff-ab67-4385-9f92-8f37730a0874" providerId="ADAL" clId="{FF7D2ACC-D607-487E-8041-EBFFE49B52B8}" dt="2021-12-12T14:33:11.792" v="3515" actId="478"/>
          <ac:spMkLst>
            <pc:docMk/>
            <pc:sldMk cId="644858229" sldId="342"/>
            <ac:spMk id="40" creationId="{ED32791C-5A5F-45BA-AFA1-631BF88C0CAB}"/>
          </ac:spMkLst>
        </pc:spChg>
        <pc:spChg chg="add mod">
          <ac:chgData name="Tomer Lior" userId="0b0ef5ff-ab67-4385-9f92-8f37730a0874" providerId="ADAL" clId="{FF7D2ACC-D607-487E-8041-EBFFE49B52B8}" dt="2021-12-12T14:33:11.959" v="3516"/>
          <ac:spMkLst>
            <pc:docMk/>
            <pc:sldMk cId="644858229" sldId="342"/>
            <ac:spMk id="41" creationId="{BE3A205A-1838-4011-A19E-C1C79CA862A4}"/>
          </ac:spMkLst>
        </pc:spChg>
        <pc:spChg chg="add mod">
          <ac:chgData name="Tomer Lior" userId="0b0ef5ff-ab67-4385-9f92-8f37730a0874" providerId="ADAL" clId="{FF7D2ACC-D607-487E-8041-EBFFE49B52B8}" dt="2021-12-12T14:33:11.959" v="3516"/>
          <ac:spMkLst>
            <pc:docMk/>
            <pc:sldMk cId="644858229" sldId="342"/>
            <ac:spMk id="42" creationId="{8CF8989E-AE45-446A-81B2-DE99E3F1C16B}"/>
          </ac:spMkLst>
        </pc:spChg>
        <pc:spChg chg="mod">
          <ac:chgData name="Tomer Lior" userId="0b0ef5ff-ab67-4385-9f92-8f37730a0874" providerId="ADAL" clId="{FF7D2ACC-D607-487E-8041-EBFFE49B52B8}" dt="2021-12-12T14:33:11.959" v="3516"/>
          <ac:spMkLst>
            <pc:docMk/>
            <pc:sldMk cId="644858229" sldId="342"/>
            <ac:spMk id="44" creationId="{51B02FFF-5EAE-418A-AD3B-12CCAE0A6843}"/>
          </ac:spMkLst>
        </pc:spChg>
        <pc:spChg chg="mod">
          <ac:chgData name="Tomer Lior" userId="0b0ef5ff-ab67-4385-9f92-8f37730a0874" providerId="ADAL" clId="{FF7D2ACC-D607-487E-8041-EBFFE49B52B8}" dt="2021-12-12T14:33:11.959" v="3516"/>
          <ac:spMkLst>
            <pc:docMk/>
            <pc:sldMk cId="644858229" sldId="342"/>
            <ac:spMk id="45" creationId="{E3C47B25-8A6C-4D55-9E0D-98CD7A17C1AB}"/>
          </ac:spMkLst>
        </pc:spChg>
        <pc:spChg chg="mod">
          <ac:chgData name="Tomer Lior" userId="0b0ef5ff-ab67-4385-9f92-8f37730a0874" providerId="ADAL" clId="{FF7D2ACC-D607-487E-8041-EBFFE49B52B8}" dt="2021-12-12T14:33:11.959" v="3516"/>
          <ac:spMkLst>
            <pc:docMk/>
            <pc:sldMk cId="644858229" sldId="342"/>
            <ac:spMk id="46" creationId="{E7A0B419-EF71-4576-80D6-5A2DAC48E7D7}"/>
          </ac:spMkLst>
        </pc:spChg>
        <pc:spChg chg="mod">
          <ac:chgData name="Tomer Lior" userId="0b0ef5ff-ab67-4385-9f92-8f37730a0874" providerId="ADAL" clId="{FF7D2ACC-D607-487E-8041-EBFFE49B52B8}" dt="2021-12-12T14:33:11.959" v="3516"/>
          <ac:spMkLst>
            <pc:docMk/>
            <pc:sldMk cId="644858229" sldId="342"/>
            <ac:spMk id="47" creationId="{66F6EE83-1B36-4708-B9BD-62BDBC05809C}"/>
          </ac:spMkLst>
        </pc:spChg>
        <pc:spChg chg="mod">
          <ac:chgData name="Tomer Lior" userId="0b0ef5ff-ab67-4385-9f92-8f37730a0874" providerId="ADAL" clId="{FF7D2ACC-D607-487E-8041-EBFFE49B52B8}" dt="2021-12-12T14:33:11.959" v="3516"/>
          <ac:spMkLst>
            <pc:docMk/>
            <pc:sldMk cId="644858229" sldId="342"/>
            <ac:spMk id="48" creationId="{1644BC3D-8575-460E-89AD-80A675D7B9A1}"/>
          </ac:spMkLst>
        </pc:spChg>
        <pc:spChg chg="mod">
          <ac:chgData name="Tomer Lior" userId="0b0ef5ff-ab67-4385-9f92-8f37730a0874" providerId="ADAL" clId="{FF7D2ACC-D607-487E-8041-EBFFE49B52B8}" dt="2021-12-12T14:33:11.959" v="3516"/>
          <ac:spMkLst>
            <pc:docMk/>
            <pc:sldMk cId="644858229" sldId="342"/>
            <ac:spMk id="50" creationId="{2F6ACD6F-4DFF-4AC0-A634-61A9BBF26DFB}"/>
          </ac:spMkLst>
        </pc:spChg>
        <pc:spChg chg="mod">
          <ac:chgData name="Tomer Lior" userId="0b0ef5ff-ab67-4385-9f92-8f37730a0874" providerId="ADAL" clId="{FF7D2ACC-D607-487E-8041-EBFFE49B52B8}" dt="2021-12-12T14:33:11.959" v="3516"/>
          <ac:spMkLst>
            <pc:docMk/>
            <pc:sldMk cId="644858229" sldId="342"/>
            <ac:spMk id="51" creationId="{43AE2FE1-2FAC-47FD-8CC9-21E924482712}"/>
          </ac:spMkLst>
        </pc:spChg>
        <pc:spChg chg="del">
          <ac:chgData name="Tomer Lior" userId="0b0ef5ff-ab67-4385-9f92-8f37730a0874" providerId="ADAL" clId="{FF7D2ACC-D607-487E-8041-EBFFE49B52B8}" dt="2021-12-12T14:03:29.545" v="2777" actId="478"/>
          <ac:spMkLst>
            <pc:docMk/>
            <pc:sldMk cId="644858229" sldId="342"/>
            <ac:spMk id="59" creationId="{89FF76D3-202A-447B-8304-751BCA767598}"/>
          </ac:spMkLst>
        </pc:spChg>
        <pc:spChg chg="del">
          <ac:chgData name="Tomer Lior" userId="0b0ef5ff-ab67-4385-9f92-8f37730a0874" providerId="ADAL" clId="{FF7D2ACC-D607-487E-8041-EBFFE49B52B8}" dt="2021-12-12T14:03:32.471" v="2781" actId="478"/>
          <ac:spMkLst>
            <pc:docMk/>
            <pc:sldMk cId="644858229" sldId="342"/>
            <ac:spMk id="78" creationId="{7121A3F2-5B81-4AF5-9AE0-3ED88A0C88CD}"/>
          </ac:spMkLst>
        </pc:spChg>
        <pc:grpChg chg="del">
          <ac:chgData name="Tomer Lior" userId="0b0ef5ff-ab67-4385-9f92-8f37730a0874" providerId="ADAL" clId="{FF7D2ACC-D607-487E-8041-EBFFE49B52B8}" dt="2021-12-12T14:03:30.146" v="2778" actId="478"/>
          <ac:grpSpMkLst>
            <pc:docMk/>
            <pc:sldMk cId="644858229" sldId="342"/>
            <ac:grpSpMk id="18" creationId="{1FB5EF0F-4F16-4CCD-8E86-50439A4AF573}"/>
          </ac:grpSpMkLst>
        </pc:grpChg>
        <pc:grpChg chg="del">
          <ac:chgData name="Tomer Lior" userId="0b0ef5ff-ab67-4385-9f92-8f37730a0874" providerId="ADAL" clId="{FF7D2ACC-D607-487E-8041-EBFFE49B52B8}" dt="2021-12-12T14:33:11.792" v="3515" actId="478"/>
          <ac:grpSpMkLst>
            <pc:docMk/>
            <pc:sldMk cId="644858229" sldId="342"/>
            <ac:grpSpMk id="27" creationId="{A468B4BB-2CDD-434B-B23A-67C4ED25B6B4}"/>
          </ac:grpSpMkLst>
        </pc:grpChg>
        <pc:grpChg chg="add mod">
          <ac:chgData name="Tomer Lior" userId="0b0ef5ff-ab67-4385-9f92-8f37730a0874" providerId="ADAL" clId="{FF7D2ACC-D607-487E-8041-EBFFE49B52B8}" dt="2021-12-12T14:04:30.712" v="2799" actId="1076"/>
          <ac:grpSpMkLst>
            <pc:docMk/>
            <pc:sldMk cId="644858229" sldId="342"/>
            <ac:grpSpMk id="37" creationId="{0C25814D-0463-44AF-A64C-FF2C5916A4E7}"/>
          </ac:grpSpMkLst>
        </pc:grpChg>
        <pc:grpChg chg="add mod">
          <ac:chgData name="Tomer Lior" userId="0b0ef5ff-ab67-4385-9f92-8f37730a0874" providerId="ADAL" clId="{FF7D2ACC-D607-487E-8041-EBFFE49B52B8}" dt="2021-12-12T14:33:11.959" v="3516"/>
          <ac:grpSpMkLst>
            <pc:docMk/>
            <pc:sldMk cId="644858229" sldId="342"/>
            <ac:grpSpMk id="43" creationId="{F8702415-3686-4868-B698-3221852939C3}"/>
          </ac:grpSpMkLst>
        </pc:grpChg>
        <pc:grpChg chg="mod">
          <ac:chgData name="Tomer Lior" userId="0b0ef5ff-ab67-4385-9f92-8f37730a0874" providerId="ADAL" clId="{FF7D2ACC-D607-487E-8041-EBFFE49B52B8}" dt="2021-12-12T14:33:11.959" v="3516"/>
          <ac:grpSpMkLst>
            <pc:docMk/>
            <pc:sldMk cId="644858229" sldId="342"/>
            <ac:grpSpMk id="49" creationId="{6A1FFDDE-2083-4625-A2F6-510EB19AE545}"/>
          </ac:grpSpMkLst>
        </pc:grpChg>
        <pc:picChg chg="add mod">
          <ac:chgData name="Tomer Lior" userId="0b0ef5ff-ab67-4385-9f92-8f37730a0874" providerId="ADAL" clId="{FF7D2ACC-D607-487E-8041-EBFFE49B52B8}" dt="2021-12-12T14:04:09.741" v="2797" actId="1076"/>
          <ac:picMkLst>
            <pc:docMk/>
            <pc:sldMk cId="644858229" sldId="342"/>
            <ac:picMk id="36" creationId="{77EB8559-D608-4277-AADC-B901A467A2CA}"/>
          </ac:picMkLst>
        </pc:picChg>
        <pc:cxnChg chg="del mod">
          <ac:chgData name="Tomer Lior" userId="0b0ef5ff-ab67-4385-9f92-8f37730a0874" providerId="ADAL" clId="{FF7D2ACC-D607-487E-8041-EBFFE49B52B8}" dt="2021-12-12T14:03:33.594" v="2783" actId="478"/>
          <ac:cxnSpMkLst>
            <pc:docMk/>
            <pc:sldMk cId="644858229" sldId="342"/>
            <ac:cxnSpMk id="60" creationId="{6974E55C-A6D5-4F3E-B35D-1D42F9606F10}"/>
          </ac:cxnSpMkLst>
        </pc:cxnChg>
        <pc:cxnChg chg="del mod">
          <ac:chgData name="Tomer Lior" userId="0b0ef5ff-ab67-4385-9f92-8f37730a0874" providerId="ADAL" clId="{FF7D2ACC-D607-487E-8041-EBFFE49B52B8}" dt="2021-12-12T14:03:33.153" v="2782" actId="478"/>
          <ac:cxnSpMkLst>
            <pc:docMk/>
            <pc:sldMk cId="644858229" sldId="342"/>
            <ac:cxnSpMk id="72" creationId="{DA7D88A1-91EF-4DF9-B0F4-7B66CB1E9224}"/>
          </ac:cxnSpMkLst>
        </pc:cxnChg>
        <pc:cxnChg chg="del mod">
          <ac:chgData name="Tomer Lior" userId="0b0ef5ff-ab67-4385-9f92-8f37730a0874" providerId="ADAL" clId="{FF7D2ACC-D607-487E-8041-EBFFE49B52B8}" dt="2021-12-12T14:03:30.900" v="2779" actId="478"/>
          <ac:cxnSpMkLst>
            <pc:docMk/>
            <pc:sldMk cId="644858229" sldId="342"/>
            <ac:cxnSpMk id="79" creationId="{E394F448-6C10-469C-BDFD-55D2FAD2D536}"/>
          </ac:cxnSpMkLst>
        </pc:cxnChg>
        <pc:cxnChg chg="del mod">
          <ac:chgData name="Tomer Lior" userId="0b0ef5ff-ab67-4385-9f92-8f37730a0874" providerId="ADAL" clId="{FF7D2ACC-D607-487E-8041-EBFFE49B52B8}" dt="2021-12-12T14:03:31.807" v="2780" actId="478"/>
          <ac:cxnSpMkLst>
            <pc:docMk/>
            <pc:sldMk cId="644858229" sldId="342"/>
            <ac:cxnSpMk id="82" creationId="{732FA638-0412-4CD2-8D90-4BCC7ADBA413}"/>
          </ac:cxnSpMkLst>
        </pc:cxnChg>
      </pc:sldChg>
      <pc:sldChg chg="delSp modSp add mod delAnim modAnim modNotesTx">
        <pc:chgData name="Tomer Lior" userId="0b0ef5ff-ab67-4385-9f92-8f37730a0874" providerId="ADAL" clId="{FF7D2ACC-D607-487E-8041-EBFFE49B52B8}" dt="2021-12-12T14:11:41.274" v="2933" actId="20577"/>
        <pc:sldMkLst>
          <pc:docMk/>
          <pc:sldMk cId="1383473714" sldId="343"/>
        </pc:sldMkLst>
        <pc:spChg chg="mod">
          <ac:chgData name="Tomer Lior" userId="0b0ef5ff-ab67-4385-9f92-8f37730a0874" providerId="ADAL" clId="{FF7D2ACC-D607-487E-8041-EBFFE49B52B8}" dt="2021-12-12T14:07:08.892" v="2886" actId="14100"/>
          <ac:spMkLst>
            <pc:docMk/>
            <pc:sldMk cId="1383473714" sldId="343"/>
            <ac:spMk id="7" creationId="{47DF8E2B-A87B-4E1D-85C1-D7218778B7FD}"/>
          </ac:spMkLst>
        </pc:spChg>
        <pc:spChg chg="mod">
          <ac:chgData name="Tomer Lior" userId="0b0ef5ff-ab67-4385-9f92-8f37730a0874" providerId="ADAL" clId="{FF7D2ACC-D607-487E-8041-EBFFE49B52B8}" dt="2021-12-12T14:07:33.171" v="2902" actId="20577"/>
          <ac:spMkLst>
            <pc:docMk/>
            <pc:sldMk cId="1383473714" sldId="343"/>
            <ac:spMk id="9" creationId="{A7ED7F03-59F7-4388-881F-7B10E07311C6}"/>
          </ac:spMkLst>
        </pc:spChg>
        <pc:spChg chg="mod">
          <ac:chgData name="Tomer Lior" userId="0b0ef5ff-ab67-4385-9f92-8f37730a0874" providerId="ADAL" clId="{FF7D2ACC-D607-487E-8041-EBFFE49B52B8}" dt="2021-12-12T14:08:03.897" v="2920" actId="20577"/>
          <ac:spMkLst>
            <pc:docMk/>
            <pc:sldMk cId="1383473714" sldId="343"/>
            <ac:spMk id="16" creationId="{FD25AAD7-9AED-490A-A80A-D96C7751E83A}"/>
          </ac:spMkLst>
        </pc:spChg>
        <pc:spChg chg="mod">
          <ac:chgData name="Tomer Lior" userId="0b0ef5ff-ab67-4385-9f92-8f37730a0874" providerId="ADAL" clId="{FF7D2ACC-D607-487E-8041-EBFFE49B52B8}" dt="2021-12-12T14:11:41.274" v="2933" actId="20577"/>
          <ac:spMkLst>
            <pc:docMk/>
            <pc:sldMk cId="1383473714" sldId="343"/>
            <ac:spMk id="426" creationId="{00000000-0000-0000-0000-000000000000}"/>
          </ac:spMkLst>
        </pc:spChg>
        <pc:grpChg chg="del">
          <ac:chgData name="Tomer Lior" userId="0b0ef5ff-ab67-4385-9f92-8f37730a0874" providerId="ADAL" clId="{FF7D2ACC-D607-487E-8041-EBFFE49B52B8}" dt="2021-12-12T14:07:43.521" v="2903" actId="478"/>
          <ac:grpSpMkLst>
            <pc:docMk/>
            <pc:sldMk cId="1383473714" sldId="343"/>
            <ac:grpSpMk id="24" creationId="{A54D8D33-B1F7-474D-A576-7E8D0A98D3CB}"/>
          </ac:grpSpMkLst>
        </pc:grpChg>
        <pc:picChg chg="del">
          <ac:chgData name="Tomer Lior" userId="0b0ef5ff-ab67-4385-9f92-8f37730a0874" providerId="ADAL" clId="{FF7D2ACC-D607-487E-8041-EBFFE49B52B8}" dt="2021-12-12T14:07:45.457" v="2904" actId="478"/>
          <ac:picMkLst>
            <pc:docMk/>
            <pc:sldMk cId="1383473714" sldId="343"/>
            <ac:picMk id="28" creationId="{E8EEAF05-0773-4BEF-A30D-647ECAD0EAE9}"/>
          </ac:picMkLst>
        </pc:picChg>
      </pc:sldChg>
      <pc:sldChg chg="modSp add mod modAnim modNotesTx">
        <pc:chgData name="Tomer Lior" userId="0b0ef5ff-ab67-4385-9f92-8f37730a0874" providerId="ADAL" clId="{FF7D2ACC-D607-487E-8041-EBFFE49B52B8}" dt="2021-12-14T08:37:40.394" v="4560" actId="20577"/>
        <pc:sldMkLst>
          <pc:docMk/>
          <pc:sldMk cId="152102824" sldId="344"/>
        </pc:sldMkLst>
        <pc:spChg chg="mod">
          <ac:chgData name="Tomer Lior" userId="0b0ef5ff-ab67-4385-9f92-8f37730a0874" providerId="ADAL" clId="{FF7D2ACC-D607-487E-8041-EBFFE49B52B8}" dt="2021-12-12T14:12:17.372" v="2975" actId="20577"/>
          <ac:spMkLst>
            <pc:docMk/>
            <pc:sldMk cId="152102824" sldId="344"/>
            <ac:spMk id="14" creationId="{B6C75793-1A52-417F-865A-1A1433F2EC34}"/>
          </ac:spMkLst>
        </pc:spChg>
        <pc:spChg chg="mod">
          <ac:chgData name="Tomer Lior" userId="0b0ef5ff-ab67-4385-9f92-8f37730a0874" providerId="ADAL" clId="{FF7D2ACC-D607-487E-8041-EBFFE49B52B8}" dt="2021-12-14T08:33:51.481" v="3996" actId="313"/>
          <ac:spMkLst>
            <pc:docMk/>
            <pc:sldMk cId="152102824" sldId="344"/>
            <ac:spMk id="101" creationId="{EB6A3B11-65BA-4356-9456-08376A273F25}"/>
          </ac:spMkLst>
        </pc:spChg>
      </pc:sldChg>
      <pc:sldChg chg="modSp add mod">
        <pc:chgData name="Tomer Lior" userId="0b0ef5ff-ab67-4385-9f92-8f37730a0874" providerId="ADAL" clId="{FF7D2ACC-D607-487E-8041-EBFFE49B52B8}" dt="2021-12-12T14:14:01.994" v="3008" actId="108"/>
        <pc:sldMkLst>
          <pc:docMk/>
          <pc:sldMk cId="1072557361" sldId="345"/>
        </pc:sldMkLst>
        <pc:spChg chg="mod">
          <ac:chgData name="Tomer Lior" userId="0b0ef5ff-ab67-4385-9f92-8f37730a0874" providerId="ADAL" clId="{FF7D2ACC-D607-487E-8041-EBFFE49B52B8}" dt="2021-12-12T14:13:49.805" v="3004" actId="207"/>
          <ac:spMkLst>
            <pc:docMk/>
            <pc:sldMk cId="1072557361" sldId="345"/>
            <ac:spMk id="250" creationId="{00000000-0000-0000-0000-000000000000}"/>
          </ac:spMkLst>
        </pc:spChg>
        <pc:spChg chg="mod">
          <ac:chgData name="Tomer Lior" userId="0b0ef5ff-ab67-4385-9f92-8f37730a0874" providerId="ADAL" clId="{FF7D2ACC-D607-487E-8041-EBFFE49B52B8}" dt="2021-12-12T14:13:54.438" v="3006" actId="113"/>
          <ac:spMkLst>
            <pc:docMk/>
            <pc:sldMk cId="1072557361" sldId="345"/>
            <ac:spMk id="251" creationId="{00000000-0000-0000-0000-000000000000}"/>
          </ac:spMkLst>
        </pc:spChg>
        <pc:spChg chg="mod">
          <ac:chgData name="Tomer Lior" userId="0b0ef5ff-ab67-4385-9f92-8f37730a0874" providerId="ADAL" clId="{FF7D2ACC-D607-487E-8041-EBFFE49B52B8}" dt="2021-12-12T14:14:01.994" v="3008" actId="108"/>
          <ac:spMkLst>
            <pc:docMk/>
            <pc:sldMk cId="1072557361" sldId="345"/>
            <ac:spMk id="253" creationId="{00000000-0000-0000-0000-000000000000}"/>
          </ac:spMkLst>
        </pc:spChg>
        <pc:cxnChg chg="mod">
          <ac:chgData name="Tomer Lior" userId="0b0ef5ff-ab67-4385-9f92-8f37730a0874" providerId="ADAL" clId="{FF7D2ACC-D607-487E-8041-EBFFE49B52B8}" dt="2021-12-12T14:13:57.672" v="3007" actId="14100"/>
          <ac:cxnSpMkLst>
            <pc:docMk/>
            <pc:sldMk cId="1072557361" sldId="345"/>
            <ac:cxnSpMk id="243" creationId="{00000000-0000-0000-0000-000000000000}"/>
          </ac:cxnSpMkLst>
        </pc:cxnChg>
      </pc:sldChg>
      <pc:sldChg chg="addSp delSp modSp new mod modAnim modNotesTx">
        <pc:chgData name="Tomer Lior" userId="0b0ef5ff-ab67-4385-9f92-8f37730a0874" providerId="ADAL" clId="{FF7D2ACC-D607-487E-8041-EBFFE49B52B8}" dt="2021-12-14T08:41:48.468" v="5080" actId="113"/>
        <pc:sldMkLst>
          <pc:docMk/>
          <pc:sldMk cId="4181629614" sldId="346"/>
        </pc:sldMkLst>
        <pc:spChg chg="mod">
          <ac:chgData name="Tomer Lior" userId="0b0ef5ff-ab67-4385-9f92-8f37730a0874" providerId="ADAL" clId="{FF7D2ACC-D607-487E-8041-EBFFE49B52B8}" dt="2021-12-14T08:39:00.983" v="4674" actId="20577"/>
          <ac:spMkLst>
            <pc:docMk/>
            <pc:sldMk cId="4181629614" sldId="346"/>
            <ac:spMk id="2" creationId="{0ECF90C6-887A-43EA-B5AD-2A148AC27C15}"/>
          </ac:spMkLst>
        </pc:spChg>
        <pc:spChg chg="mod">
          <ac:chgData name="Tomer Lior" userId="0b0ef5ff-ab67-4385-9f92-8f37730a0874" providerId="ADAL" clId="{FF7D2ACC-D607-487E-8041-EBFFE49B52B8}" dt="2021-12-12T14:15:40.328" v="3079" actId="207"/>
          <ac:spMkLst>
            <pc:docMk/>
            <pc:sldMk cId="4181629614" sldId="346"/>
            <ac:spMk id="3" creationId="{AAECDA1F-461B-4954-8075-2CC8D0CED6CB}"/>
          </ac:spMkLst>
        </pc:spChg>
        <pc:spChg chg="del">
          <ac:chgData name="Tomer Lior" userId="0b0ef5ff-ab67-4385-9f92-8f37730a0874" providerId="ADAL" clId="{FF7D2ACC-D607-487E-8041-EBFFE49B52B8}" dt="2021-12-12T14:15:04.120" v="3013" actId="478"/>
          <ac:spMkLst>
            <pc:docMk/>
            <pc:sldMk cId="4181629614" sldId="346"/>
            <ac:spMk id="4" creationId="{6E22F22D-B56A-4717-8720-26727F726A5A}"/>
          </ac:spMkLst>
        </pc:spChg>
        <pc:spChg chg="add del mod">
          <ac:chgData name="Tomer Lior" userId="0b0ef5ff-ab67-4385-9f92-8f37730a0874" providerId="ADAL" clId="{FF7D2ACC-D607-487E-8041-EBFFE49B52B8}" dt="2021-12-12T14:15:02.251" v="3012"/>
          <ac:spMkLst>
            <pc:docMk/>
            <pc:sldMk cId="4181629614" sldId="346"/>
            <ac:spMk id="5" creationId="{FB96F63C-063B-4C9D-AD79-AE3C4EE8ACF1}"/>
          </ac:spMkLst>
        </pc:spChg>
        <pc:spChg chg="add del mod">
          <ac:chgData name="Tomer Lior" userId="0b0ef5ff-ab67-4385-9f92-8f37730a0874" providerId="ADAL" clId="{FF7D2ACC-D607-487E-8041-EBFFE49B52B8}" dt="2021-12-12T14:15:02.251" v="3012"/>
          <ac:spMkLst>
            <pc:docMk/>
            <pc:sldMk cId="4181629614" sldId="346"/>
            <ac:spMk id="6" creationId="{61A4A933-CEA7-430E-AEDE-EBC1310CC5DD}"/>
          </ac:spMkLst>
        </pc:spChg>
        <pc:spChg chg="mod">
          <ac:chgData name="Tomer Lior" userId="0b0ef5ff-ab67-4385-9f92-8f37730a0874" providerId="ADAL" clId="{FF7D2ACC-D607-487E-8041-EBFFE49B52B8}" dt="2021-12-12T14:15:01.114" v="3011"/>
          <ac:spMkLst>
            <pc:docMk/>
            <pc:sldMk cId="4181629614" sldId="346"/>
            <ac:spMk id="8" creationId="{1FBA1B57-5014-4A4A-A5D5-69919ED8E02B}"/>
          </ac:spMkLst>
        </pc:spChg>
        <pc:spChg chg="mod">
          <ac:chgData name="Tomer Lior" userId="0b0ef5ff-ab67-4385-9f92-8f37730a0874" providerId="ADAL" clId="{FF7D2ACC-D607-487E-8041-EBFFE49B52B8}" dt="2021-12-12T14:15:01.114" v="3011"/>
          <ac:spMkLst>
            <pc:docMk/>
            <pc:sldMk cId="4181629614" sldId="346"/>
            <ac:spMk id="9" creationId="{6D8C2EBE-FE3E-4E3E-8CC4-1E940060A02C}"/>
          </ac:spMkLst>
        </pc:spChg>
        <pc:spChg chg="mod">
          <ac:chgData name="Tomer Lior" userId="0b0ef5ff-ab67-4385-9f92-8f37730a0874" providerId="ADAL" clId="{FF7D2ACC-D607-487E-8041-EBFFE49B52B8}" dt="2021-12-12T14:15:01.114" v="3011"/>
          <ac:spMkLst>
            <pc:docMk/>
            <pc:sldMk cId="4181629614" sldId="346"/>
            <ac:spMk id="11" creationId="{D7E13554-9733-4594-9BC6-D0A41C6BF75A}"/>
          </ac:spMkLst>
        </pc:spChg>
        <pc:spChg chg="mod">
          <ac:chgData name="Tomer Lior" userId="0b0ef5ff-ab67-4385-9f92-8f37730a0874" providerId="ADAL" clId="{FF7D2ACC-D607-487E-8041-EBFFE49B52B8}" dt="2021-12-12T14:15:01.114" v="3011"/>
          <ac:spMkLst>
            <pc:docMk/>
            <pc:sldMk cId="4181629614" sldId="346"/>
            <ac:spMk id="12" creationId="{0428EE98-19C6-4760-BCBA-7B632B46A01D}"/>
          </ac:spMkLst>
        </pc:spChg>
        <pc:spChg chg="mod">
          <ac:chgData name="Tomer Lior" userId="0b0ef5ff-ab67-4385-9f92-8f37730a0874" providerId="ADAL" clId="{FF7D2ACC-D607-487E-8041-EBFFE49B52B8}" dt="2021-12-12T14:15:01.114" v="3011"/>
          <ac:spMkLst>
            <pc:docMk/>
            <pc:sldMk cId="4181629614" sldId="346"/>
            <ac:spMk id="13" creationId="{2FABFC66-E19F-4130-8751-DA04E8D65BB6}"/>
          </ac:spMkLst>
        </pc:spChg>
        <pc:spChg chg="mod">
          <ac:chgData name="Tomer Lior" userId="0b0ef5ff-ab67-4385-9f92-8f37730a0874" providerId="ADAL" clId="{FF7D2ACC-D607-487E-8041-EBFFE49B52B8}" dt="2021-12-12T14:15:01.114" v="3011"/>
          <ac:spMkLst>
            <pc:docMk/>
            <pc:sldMk cId="4181629614" sldId="346"/>
            <ac:spMk id="14" creationId="{70DF9A85-A299-4CBF-8D28-FBCD884B0896}"/>
          </ac:spMkLst>
        </pc:spChg>
        <pc:spChg chg="add mod">
          <ac:chgData name="Tomer Lior" userId="0b0ef5ff-ab67-4385-9f92-8f37730a0874" providerId="ADAL" clId="{FF7D2ACC-D607-487E-8041-EBFFE49B52B8}" dt="2021-12-12T14:15:12.585" v="3024" actId="1035"/>
          <ac:spMkLst>
            <pc:docMk/>
            <pc:sldMk cId="4181629614" sldId="346"/>
            <ac:spMk id="15" creationId="{563318A2-6F97-4140-81F5-7CD665A5BFE8}"/>
          </ac:spMkLst>
        </pc:spChg>
        <pc:spChg chg="add mod">
          <ac:chgData name="Tomer Lior" userId="0b0ef5ff-ab67-4385-9f92-8f37730a0874" providerId="ADAL" clId="{FF7D2ACC-D607-487E-8041-EBFFE49B52B8}" dt="2021-12-12T14:15:12.585" v="3024" actId="1035"/>
          <ac:spMkLst>
            <pc:docMk/>
            <pc:sldMk cId="4181629614" sldId="346"/>
            <ac:spMk id="16" creationId="{214B51B7-A385-4E7D-B107-03AC02EDA93A}"/>
          </ac:spMkLst>
        </pc:spChg>
        <pc:spChg chg="mod">
          <ac:chgData name="Tomer Lior" userId="0b0ef5ff-ab67-4385-9f92-8f37730a0874" providerId="ADAL" clId="{FF7D2ACC-D607-487E-8041-EBFFE49B52B8}" dt="2021-12-12T14:15:05.394" v="3014"/>
          <ac:spMkLst>
            <pc:docMk/>
            <pc:sldMk cId="4181629614" sldId="346"/>
            <ac:spMk id="18" creationId="{98DEA9E9-FA2C-4214-8DC4-C9E69589C13F}"/>
          </ac:spMkLst>
        </pc:spChg>
        <pc:spChg chg="mod">
          <ac:chgData name="Tomer Lior" userId="0b0ef5ff-ab67-4385-9f92-8f37730a0874" providerId="ADAL" clId="{FF7D2ACC-D607-487E-8041-EBFFE49B52B8}" dt="2021-12-12T14:15:05.394" v="3014"/>
          <ac:spMkLst>
            <pc:docMk/>
            <pc:sldMk cId="4181629614" sldId="346"/>
            <ac:spMk id="19" creationId="{8FFEDD9E-5B6D-4430-A22B-637490658002}"/>
          </ac:spMkLst>
        </pc:spChg>
        <pc:spChg chg="mod">
          <ac:chgData name="Tomer Lior" userId="0b0ef5ff-ab67-4385-9f92-8f37730a0874" providerId="ADAL" clId="{FF7D2ACC-D607-487E-8041-EBFFE49B52B8}" dt="2021-12-12T14:15:05.394" v="3014"/>
          <ac:spMkLst>
            <pc:docMk/>
            <pc:sldMk cId="4181629614" sldId="346"/>
            <ac:spMk id="21" creationId="{B82D713F-6D17-4575-ABC2-7A20573EABD3}"/>
          </ac:spMkLst>
        </pc:spChg>
        <pc:spChg chg="mod">
          <ac:chgData name="Tomer Lior" userId="0b0ef5ff-ab67-4385-9f92-8f37730a0874" providerId="ADAL" clId="{FF7D2ACC-D607-487E-8041-EBFFE49B52B8}" dt="2021-12-12T14:15:05.394" v="3014"/>
          <ac:spMkLst>
            <pc:docMk/>
            <pc:sldMk cId="4181629614" sldId="346"/>
            <ac:spMk id="22" creationId="{E61C6031-4498-4BAB-AC8A-43B5761A3593}"/>
          </ac:spMkLst>
        </pc:spChg>
        <pc:spChg chg="mod">
          <ac:chgData name="Tomer Lior" userId="0b0ef5ff-ab67-4385-9f92-8f37730a0874" providerId="ADAL" clId="{FF7D2ACC-D607-487E-8041-EBFFE49B52B8}" dt="2021-12-12T14:15:05.394" v="3014"/>
          <ac:spMkLst>
            <pc:docMk/>
            <pc:sldMk cId="4181629614" sldId="346"/>
            <ac:spMk id="23" creationId="{3C3F275F-9BE9-458C-AF5B-3D4DCC61583D}"/>
          </ac:spMkLst>
        </pc:spChg>
        <pc:spChg chg="mod">
          <ac:chgData name="Tomer Lior" userId="0b0ef5ff-ab67-4385-9f92-8f37730a0874" providerId="ADAL" clId="{FF7D2ACC-D607-487E-8041-EBFFE49B52B8}" dt="2021-12-12T14:15:05.394" v="3014"/>
          <ac:spMkLst>
            <pc:docMk/>
            <pc:sldMk cId="4181629614" sldId="346"/>
            <ac:spMk id="24" creationId="{02EDC5BB-E02A-472C-A453-75AD512694C7}"/>
          </ac:spMkLst>
        </pc:spChg>
        <pc:grpChg chg="add del mod">
          <ac:chgData name="Tomer Lior" userId="0b0ef5ff-ab67-4385-9f92-8f37730a0874" providerId="ADAL" clId="{FF7D2ACC-D607-487E-8041-EBFFE49B52B8}" dt="2021-12-12T14:15:02.251" v="3012"/>
          <ac:grpSpMkLst>
            <pc:docMk/>
            <pc:sldMk cId="4181629614" sldId="346"/>
            <ac:grpSpMk id="7" creationId="{333A89FE-CAC3-4E7D-A17A-BA4AC8BBE445}"/>
          </ac:grpSpMkLst>
        </pc:grpChg>
        <pc:grpChg chg="mod">
          <ac:chgData name="Tomer Lior" userId="0b0ef5ff-ab67-4385-9f92-8f37730a0874" providerId="ADAL" clId="{FF7D2ACC-D607-487E-8041-EBFFE49B52B8}" dt="2021-12-12T14:15:01.114" v="3011"/>
          <ac:grpSpMkLst>
            <pc:docMk/>
            <pc:sldMk cId="4181629614" sldId="346"/>
            <ac:grpSpMk id="10" creationId="{5DCCB75F-6F37-4BEC-BF28-2175FC052F21}"/>
          </ac:grpSpMkLst>
        </pc:grpChg>
        <pc:grpChg chg="add mod">
          <ac:chgData name="Tomer Lior" userId="0b0ef5ff-ab67-4385-9f92-8f37730a0874" providerId="ADAL" clId="{FF7D2ACC-D607-487E-8041-EBFFE49B52B8}" dt="2021-12-12T14:15:12.585" v="3024" actId="1035"/>
          <ac:grpSpMkLst>
            <pc:docMk/>
            <pc:sldMk cId="4181629614" sldId="346"/>
            <ac:grpSpMk id="17" creationId="{ECB1FDA8-A9D5-4FF8-BC5E-71563226CFAD}"/>
          </ac:grpSpMkLst>
        </pc:grpChg>
        <pc:grpChg chg="mod">
          <ac:chgData name="Tomer Lior" userId="0b0ef5ff-ab67-4385-9f92-8f37730a0874" providerId="ADAL" clId="{FF7D2ACC-D607-487E-8041-EBFFE49B52B8}" dt="2021-12-12T14:15:05.394" v="3014"/>
          <ac:grpSpMkLst>
            <pc:docMk/>
            <pc:sldMk cId="4181629614" sldId="346"/>
            <ac:grpSpMk id="20" creationId="{E2D448DF-D228-455A-8E47-849F3A0EBA4C}"/>
          </ac:grpSpMkLst>
        </pc:grpChg>
      </pc:sldChg>
      <pc:sldChg chg="modSp add mod modAnim modNotesTx">
        <pc:chgData name="Tomer Lior" userId="0b0ef5ff-ab67-4385-9f92-8f37730a0874" providerId="ADAL" clId="{FF7D2ACC-D607-487E-8041-EBFFE49B52B8}" dt="2021-12-12T14:34:54.138" v="3528"/>
        <pc:sldMkLst>
          <pc:docMk/>
          <pc:sldMk cId="2314408484" sldId="347"/>
        </pc:sldMkLst>
        <pc:spChg chg="mod">
          <ac:chgData name="Tomer Lior" userId="0b0ef5ff-ab67-4385-9f92-8f37730a0874" providerId="ADAL" clId="{FF7D2ACC-D607-487E-8041-EBFFE49B52B8}" dt="2021-12-12T14:34:43.621" v="3527" actId="2711"/>
          <ac:spMkLst>
            <pc:docMk/>
            <pc:sldMk cId="2314408484" sldId="347"/>
            <ac:spMk id="2" creationId="{0ECF90C6-887A-43EA-B5AD-2A148AC27C15}"/>
          </ac:spMkLst>
        </pc:spChg>
        <pc:spChg chg="mod">
          <ac:chgData name="Tomer Lior" userId="0b0ef5ff-ab67-4385-9f92-8f37730a0874" providerId="ADAL" clId="{FF7D2ACC-D607-487E-8041-EBFFE49B52B8}" dt="2021-12-12T14:20:41.894" v="3317" actId="20577"/>
          <ac:spMkLst>
            <pc:docMk/>
            <pc:sldMk cId="2314408484" sldId="347"/>
            <ac:spMk id="3" creationId="{AAECDA1F-461B-4954-8075-2CC8D0CED6CB}"/>
          </ac:spMkLst>
        </pc:spChg>
      </pc:sldChg>
      <pc:sldChg chg="modSp add mod modAnim modNotesTx">
        <pc:chgData name="Tomer Lior" userId="0b0ef5ff-ab67-4385-9f92-8f37730a0874" providerId="ADAL" clId="{FF7D2ACC-D607-487E-8041-EBFFE49B52B8}" dt="2021-12-14T08:46:12.574" v="5690" actId="20577"/>
        <pc:sldMkLst>
          <pc:docMk/>
          <pc:sldMk cId="51706915" sldId="348"/>
        </pc:sldMkLst>
        <pc:spChg chg="mod">
          <ac:chgData name="Tomer Lior" userId="0b0ef5ff-ab67-4385-9f92-8f37730a0874" providerId="ADAL" clId="{FF7D2ACC-D607-487E-8041-EBFFE49B52B8}" dt="2021-12-14T08:43:08.660" v="5135" actId="6549"/>
          <ac:spMkLst>
            <pc:docMk/>
            <pc:sldMk cId="51706915" sldId="348"/>
            <ac:spMk id="2" creationId="{0ECF90C6-887A-43EA-B5AD-2A148AC27C15}"/>
          </ac:spMkLst>
        </pc:spChg>
      </pc:sldChg>
      <pc:sldMasterChg chg="delSldLayout">
        <pc:chgData name="Tomer Lior" userId="0b0ef5ff-ab67-4385-9f92-8f37730a0874" providerId="ADAL" clId="{FF7D2ACC-D607-487E-8041-EBFFE49B52B8}" dt="2021-12-15T09:56:42.561" v="5703" actId="47"/>
        <pc:sldMasterMkLst>
          <pc:docMk/>
          <pc:sldMasterMk cId="0" sldId="2147483663"/>
        </pc:sldMasterMkLst>
        <pc:sldLayoutChg chg="del">
          <pc:chgData name="Tomer Lior" userId="0b0ef5ff-ab67-4385-9f92-8f37730a0874" providerId="ADAL" clId="{FF7D2ACC-D607-487E-8041-EBFFE49B52B8}" dt="2021-12-12T11:23:39.640" v="1" actId="47"/>
          <pc:sldLayoutMkLst>
            <pc:docMk/>
            <pc:sldMasterMk cId="0" sldId="2147483663"/>
            <pc:sldLayoutMk cId="0" sldId="2147483648"/>
          </pc:sldLayoutMkLst>
        </pc:sldLayoutChg>
        <pc:sldLayoutChg chg="del">
          <pc:chgData name="Tomer Lior" userId="0b0ef5ff-ab67-4385-9f92-8f37730a0874" providerId="ADAL" clId="{FF7D2ACC-D607-487E-8041-EBFFE49B52B8}" dt="2021-12-12T14:23:51.023" v="3438" actId="47"/>
          <pc:sldLayoutMkLst>
            <pc:docMk/>
            <pc:sldMasterMk cId="0" sldId="2147483663"/>
            <pc:sldLayoutMk cId="0" sldId="2147483650"/>
          </pc:sldLayoutMkLst>
        </pc:sldLayoutChg>
        <pc:sldLayoutChg chg="del">
          <pc:chgData name="Tomer Lior" userId="0b0ef5ff-ab67-4385-9f92-8f37730a0874" providerId="ADAL" clId="{FF7D2ACC-D607-487E-8041-EBFFE49B52B8}" dt="2021-12-15T09:56:42.561" v="5703" actId="47"/>
          <pc:sldLayoutMkLst>
            <pc:docMk/>
            <pc:sldMasterMk cId="0" sldId="2147483663"/>
            <pc:sldLayoutMk cId="0" sldId="2147483651"/>
          </pc:sldLayoutMkLst>
        </pc:sldLayoutChg>
        <pc:sldLayoutChg chg="del">
          <pc:chgData name="Tomer Lior" userId="0b0ef5ff-ab67-4385-9f92-8f37730a0874" providerId="ADAL" clId="{FF7D2ACC-D607-487E-8041-EBFFE49B52B8}" dt="2021-12-12T11:23:39.640" v="1" actId="47"/>
          <pc:sldLayoutMkLst>
            <pc:docMk/>
            <pc:sldMasterMk cId="0" sldId="2147483663"/>
            <pc:sldLayoutMk cId="0" sldId="2147483653"/>
          </pc:sldLayoutMkLst>
        </pc:sldLayoutChg>
        <pc:sldLayoutChg chg="del">
          <pc:chgData name="Tomer Lior" userId="0b0ef5ff-ab67-4385-9f92-8f37730a0874" providerId="ADAL" clId="{FF7D2ACC-D607-487E-8041-EBFFE49B52B8}" dt="2021-12-12T14:02:54.387" v="2740" actId="47"/>
          <pc:sldLayoutMkLst>
            <pc:docMk/>
            <pc:sldMasterMk cId="0" sldId="2147483663"/>
            <pc:sldLayoutMk cId="0" sldId="2147483656"/>
          </pc:sldLayoutMkLst>
        </pc:sldLayoutChg>
        <pc:sldLayoutChg chg="del">
          <pc:chgData name="Tomer Lior" userId="0b0ef5ff-ab67-4385-9f92-8f37730a0874" providerId="ADAL" clId="{FF7D2ACC-D607-487E-8041-EBFFE49B52B8}" dt="2021-12-12T14:02:54.387" v="2740" actId="47"/>
          <pc:sldLayoutMkLst>
            <pc:docMk/>
            <pc:sldMasterMk cId="0" sldId="2147483663"/>
            <pc:sldLayoutMk cId="0" sldId="2147483658"/>
          </pc:sldLayoutMkLst>
        </pc:sldLayoutChg>
        <pc:sldLayoutChg chg="del">
          <pc:chgData name="Tomer Lior" userId="0b0ef5ff-ab67-4385-9f92-8f37730a0874" providerId="ADAL" clId="{FF7D2ACC-D607-487E-8041-EBFFE49B52B8}" dt="2021-12-12T14:24:18.337" v="3476" actId="47"/>
          <pc:sldLayoutMkLst>
            <pc:docMk/>
            <pc:sldMasterMk cId="0" sldId="2147483663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onlinedocs/cpp/Macro-Pitfall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8345f26c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8345f26c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r" rtl="1">
              <a:buNone/>
            </a:pPr>
            <a:r>
              <a:rPr lang="he-IL" sz="2400" dirty="0"/>
              <a:t>המילה</a:t>
            </a:r>
            <a:r>
              <a:rPr lang="he-IL" sz="2400" baseline="0" dirty="0"/>
              <a:t> </a:t>
            </a:r>
            <a:r>
              <a:rPr lang="en-US" sz="2400" baseline="0" dirty="0"/>
              <a:t>template</a:t>
            </a:r>
            <a:r>
              <a:rPr lang="he-IL" sz="2400" baseline="0" dirty="0"/>
              <a:t> לפני הפונקציה מציינת לנו שמדובר ב"תבנית" של פונקציה ולא בפונקציה אמיתית.</a:t>
            </a:r>
            <a:endParaRPr lang="he-IL" sz="2400" dirty="0"/>
          </a:p>
          <a:p>
            <a:pPr marL="628650" lvl="1" indent="-171450" algn="r" rtl="1">
              <a:buFontTx/>
              <a:buChar char="-"/>
            </a:pPr>
            <a:r>
              <a:rPr lang="he-IL" dirty="0"/>
              <a:t>בסוגריים המשולשים אנחנו מכריזים על "טיפוס" זמני שישמש</a:t>
            </a:r>
            <a:r>
              <a:rPr lang="he-IL" baseline="0" dirty="0"/>
              <a:t> כ </a:t>
            </a:r>
            <a:r>
              <a:rPr lang="en-US" baseline="0" dirty="0"/>
              <a:t>placeholder</a:t>
            </a:r>
            <a:r>
              <a:rPr lang="he-IL" baseline="0" dirty="0"/>
              <a:t> לטיפוס האמיתי שהתבנית תקבל כשניצור פונקציה.</a:t>
            </a:r>
          </a:p>
          <a:p>
            <a:pPr marL="628650" lvl="1" indent="-171450" algn="r" rtl="1">
              <a:buFontTx/>
              <a:buChar char="-"/>
            </a:pPr>
            <a:r>
              <a:rPr lang="he-IL" baseline="0" dirty="0"/>
              <a:t>בדוגמא שלנו כל המשתנים </a:t>
            </a:r>
            <a:r>
              <a:rPr lang="en-US" baseline="0" dirty="0"/>
              <a:t>first, second, temp</a:t>
            </a:r>
            <a:r>
              <a:rPr lang="he-IL" baseline="0" dirty="0"/>
              <a:t> הם מסוג </a:t>
            </a:r>
            <a:r>
              <a:rPr lang="en-US" baseline="0" dirty="0"/>
              <a:t>T</a:t>
            </a:r>
            <a:r>
              <a:rPr lang="he-IL" baseline="0" dirty="0"/>
              <a:t> , כלומר בפועל הם כולם יהיו מאותו טיפוס(זה לא חייב להיות ככה זה ספציפי לדוגמא הזו) כך שאנו משיגים את הבדיקה של הטיפוס שלא הייתה לנו בדוגמאות הקודמות שהראנו.</a:t>
            </a:r>
          </a:p>
          <a:p>
            <a:pPr marL="628650" lvl="1" indent="-171450" algn="r" rtl="1">
              <a:buFontTx/>
              <a:buChar char="-"/>
            </a:pPr>
            <a:r>
              <a:rPr lang="en-US" baseline="0" dirty="0"/>
              <a:t>T</a:t>
            </a:r>
            <a:r>
              <a:rPr lang="he-IL" baseline="0" dirty="0"/>
              <a:t> זה סתם שם שנתנו לטיפוס הזמני, זה יכול להיות כל דבר, אבל כקונבנציה נשתמש ב </a:t>
            </a:r>
            <a:r>
              <a:rPr lang="en-US" baseline="0" dirty="0"/>
              <a:t>T</a:t>
            </a:r>
            <a:r>
              <a:rPr lang="he-IL" baseline="0" dirty="0"/>
              <a:t> .</a:t>
            </a:r>
          </a:p>
          <a:p>
            <a:pPr marL="628650" lvl="1" indent="-171450" algn="r" rtl="1">
              <a:buFontTx/>
              <a:buChar char="-"/>
            </a:pPr>
            <a:endParaRPr lang="he-IL" baseline="0" dirty="0"/>
          </a:p>
          <a:p>
            <a:pPr marL="171450" lvl="0" indent="-171450" algn="r" rtl="1">
              <a:buFontTx/>
              <a:buChar char="-"/>
            </a:pPr>
            <a:r>
              <a:rPr lang="he-IL" baseline="0" dirty="0"/>
              <a:t>השימוש נעשה בעזרת :: משום שקיימת פונקציה כזאת ב-</a:t>
            </a:r>
            <a:r>
              <a:rPr lang="en-US" baseline="0" dirty="0"/>
              <a:t>STD</a:t>
            </a:r>
            <a:endParaRPr lang="he-IL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9863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תבניות אפייה דומות למה שאנחנו לומדים במובן שאפשר ליצוק אליהן חומרים שונים (בצק מתוק, בצק סוכר, ג'לי ועוד המון דברים), אבל עדיין לקבל אותו מבנה (לב, קונכייה וכו').</a:t>
            </a:r>
          </a:p>
          <a:p>
            <a:pPr marL="158750" indent="0" algn="r" rtl="1">
              <a:buNone/>
            </a:pPr>
            <a:r>
              <a:rPr lang="he-IL" dirty="0"/>
              <a:t>ככה גם בפונקציות </a:t>
            </a:r>
            <a:r>
              <a:rPr lang="he-IL" dirty="0" err="1"/>
              <a:t>טמפלטיות</a:t>
            </a:r>
            <a:r>
              <a:rPr lang="he-IL" dirty="0"/>
              <a:t>, ה-</a:t>
            </a:r>
            <a:r>
              <a:rPr lang="en-US" dirty="0"/>
              <a:t>template</a:t>
            </a:r>
            <a:r>
              <a:rPr lang="he-IL" dirty="0"/>
              <a:t> מגדיר את המבנה של הפונקציה, ולאחר מכן הפונקציה תיכתב מחדש אוטומטית כדי להתאים לסוג משתנה מסוים.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ניתן להדגים ולהראות שאפשר</a:t>
            </a:r>
            <a:r>
              <a:rPr lang="he-IL" baseline="0" dirty="0"/>
              <a:t> לכתוב קוד לא הגיוני ב-</a:t>
            </a:r>
            <a:r>
              <a:rPr lang="en-US" baseline="0" dirty="0"/>
              <a:t>function template</a:t>
            </a:r>
            <a:r>
              <a:rPr lang="he-IL" baseline="0" dirty="0"/>
              <a:t>, ובמידה ואין קריאה כל הקוד יתקמפל כראוי.</a:t>
            </a:r>
          </a:p>
          <a:p>
            <a:pPr marL="158750" indent="0" algn="r" rtl="1">
              <a:buNone/>
            </a:pPr>
            <a:r>
              <a:rPr lang="he-IL" baseline="0" dirty="0"/>
              <a:t>רק כשיש הפעלה של הפונקציה אז הקומפילציה תיכשל.</a:t>
            </a:r>
          </a:p>
          <a:p>
            <a:pPr marL="158750" indent="0" algn="r" rtl="1">
              <a:buNone/>
            </a:pPr>
            <a:endParaRPr lang="he-IL" baseline="0" dirty="0"/>
          </a:p>
          <a:p>
            <a:pPr marL="158750" indent="0" algn="r" rtl="1">
              <a:buNone/>
            </a:pPr>
            <a:r>
              <a:rPr lang="he-IL" dirty="0"/>
              <a:t>ברג</a:t>
            </a:r>
            <a:r>
              <a:rPr lang="he-IL" baseline="0" dirty="0"/>
              <a:t>ע שהקומפיילר מזהה קריאה לפונקציה הוא מחפש אותה. אם לא מוצא הוא מחפש האם קיים </a:t>
            </a:r>
            <a:r>
              <a:rPr lang="en-US" baseline="0" dirty="0"/>
              <a:t>TEMPLATE</a:t>
            </a:r>
            <a:r>
              <a:rPr lang="he-IL" baseline="0" dirty="0"/>
              <a:t> שלה.</a:t>
            </a:r>
          </a:p>
          <a:p>
            <a:pPr marL="158750" indent="0" algn="r" rtl="1">
              <a:buNone/>
            </a:pPr>
            <a:r>
              <a:rPr lang="he-IL" baseline="0" dirty="0"/>
              <a:t>אם קיים </a:t>
            </a:r>
            <a:r>
              <a:rPr lang="en-US" baseline="0" dirty="0"/>
              <a:t>TEMPLATE</a:t>
            </a:r>
            <a:r>
              <a:rPr lang="he-IL" baseline="0" dirty="0"/>
              <a:t> כזה הקומפיילר בעצם יוצר פונקציה כזאת על פי הגדרת התבנית ובהתאם לסוגי הטיפוסים איתם הופעלה הפונקציה.</a:t>
            </a:r>
          </a:p>
          <a:p>
            <a:pPr marL="158750" indent="0" algn="r" rtl="1">
              <a:buNone/>
            </a:pPr>
            <a:r>
              <a:rPr lang="he-IL" baseline="0" dirty="0"/>
              <a:t>המשמעות בין היתר היא כזאת – אם כתבתי </a:t>
            </a:r>
            <a:r>
              <a:rPr lang="en-US" baseline="0" dirty="0"/>
              <a:t>TEMPLATE</a:t>
            </a:r>
            <a:r>
              <a:rPr lang="he-IL" baseline="0" dirty="0"/>
              <a:t> כלשהו, ולא הפעלתי את הפונקציה היא לא באמת קיימת ולכן היא לא רלוונטית לשלב הקומפילציה. בעצם אני יכול לרשום </a:t>
            </a:r>
            <a:r>
              <a:rPr lang="en-US" baseline="0" dirty="0"/>
              <a:t>TEMPLATE</a:t>
            </a:r>
            <a:r>
              <a:rPr lang="he-IL" baseline="0" dirty="0"/>
              <a:t> עם שגיאות סינטקס ועדין </a:t>
            </a:r>
            <a:r>
              <a:rPr lang="he-IL" baseline="0" dirty="0" err="1"/>
              <a:t>הכל</a:t>
            </a:r>
            <a:r>
              <a:rPr lang="he-IL" baseline="0" dirty="0"/>
              <a:t> ירוץ כשורה.</a:t>
            </a:r>
          </a:p>
          <a:p>
            <a:pPr marL="158750" indent="0" algn="r" rtl="1">
              <a:buNone/>
            </a:pPr>
            <a:r>
              <a:rPr lang="he-IL" baseline="0" dirty="0"/>
              <a:t>אני אקבל שגיאת קומפילציה רק אם איפשהו תהיה קריאה לפונקציה.</a:t>
            </a:r>
          </a:p>
          <a:p>
            <a:pPr marL="158750" indent="0" algn="r" rtl="1">
              <a:buNone/>
            </a:pPr>
            <a:endParaRPr lang="he-IL" baseline="0" dirty="0"/>
          </a:p>
          <a:p>
            <a:pPr marL="158750" indent="0" algn="r" rtl="1">
              <a:buNone/>
            </a:pPr>
            <a:r>
              <a:rPr lang="he-IL" baseline="0" dirty="0"/>
              <a:t>בעצם הדבר אומר שאם לא הפעילו פונקציה שהוגדרה כ-</a:t>
            </a:r>
            <a:r>
              <a:rPr lang="en-US" baseline="0" dirty="0"/>
              <a:t>TEMPLATE</a:t>
            </a:r>
            <a:r>
              <a:rPr lang="he-IL" baseline="0" dirty="0"/>
              <a:t>, היא לא באמת קיימת... (ב-</a:t>
            </a:r>
            <a:r>
              <a:rPr lang="en-US" baseline="0" dirty="0"/>
              <a:t>CODE SEGMENT</a:t>
            </a:r>
            <a:r>
              <a:rPr lang="he-IL" baseline="0" dirty="0"/>
              <a:t>)</a:t>
            </a:r>
          </a:p>
          <a:p>
            <a:pPr marL="158750" indent="0" algn="r" rtl="1">
              <a:buNone/>
            </a:pPr>
            <a:endParaRPr lang="en-US" dirty="0"/>
          </a:p>
          <a:p>
            <a:pPr marL="15875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56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כיוון</a:t>
            </a:r>
            <a:r>
              <a:rPr lang="he-IL" baseline="0" dirty="0"/>
              <a:t> שתיווצר לנו פונקציה עם טיפוס קונקרטי בזמן קומפילציה, הקומפיילר יבדוק גם את נכונות הפעולות בתוך הפונקציה עבור הטיפוסים </a:t>
            </a:r>
            <a:r>
              <a:rPr lang="he-IL" baseline="0" dirty="0" err="1"/>
              <a:t>הקונקרטים</a:t>
            </a:r>
            <a:r>
              <a:rPr lang="he-IL" baseline="0" dirty="0"/>
              <a:t>.</a:t>
            </a:r>
          </a:p>
          <a:p>
            <a:pPr marL="158750" indent="0" algn="r" rtl="1">
              <a:buNone/>
            </a:pPr>
            <a:r>
              <a:rPr lang="he-IL" baseline="0" dirty="0"/>
              <a:t>לדוגמא בפונקציה </a:t>
            </a:r>
            <a:r>
              <a:rPr lang="en-US" baseline="0" dirty="0"/>
              <a:t>max</a:t>
            </a:r>
            <a:r>
              <a:rPr lang="he-IL" baseline="0" dirty="0"/>
              <a:t> הקומפיילר יבדוק אם ניתן לבצע את הפעולה  &gt; על הטיפוס הקונקרטי שיחליף את </a:t>
            </a:r>
            <a:r>
              <a:rPr lang="en-US" baseline="0" dirty="0"/>
              <a:t>T</a:t>
            </a:r>
            <a:r>
              <a:rPr lang="he-IL" baseline="0" dirty="0"/>
              <a:t> . </a:t>
            </a:r>
            <a:br>
              <a:rPr lang="en-US" baseline="0" dirty="0"/>
            </a:br>
            <a:r>
              <a:rPr lang="he-IL" baseline="0" dirty="0"/>
              <a:t>זה אומר שבפועל נוכל להשתמש </a:t>
            </a:r>
            <a:r>
              <a:rPr lang="he-IL" baseline="0" dirty="0" err="1"/>
              <a:t>בטמפלייט</a:t>
            </a:r>
            <a:r>
              <a:rPr lang="he-IL" baseline="0" dirty="0"/>
              <a:t> הזה רק עבור טיפוסים </a:t>
            </a:r>
            <a:r>
              <a:rPr lang="he-IL" baseline="0" dirty="0" err="1"/>
              <a:t>פרימיטביים</a:t>
            </a:r>
            <a:r>
              <a:rPr lang="he-IL" baseline="0" dirty="0"/>
              <a:t> שתומכים ב &gt; , או באובייקטים ממחלקות שדרסו את האופרטור &gt; כך שניתן יהיה להשתמש בו עליהם.</a:t>
            </a:r>
          </a:p>
          <a:p>
            <a:pPr marL="158750" indent="0" algn="r" rtl="1">
              <a:buNone/>
            </a:pPr>
            <a:endParaRPr lang="he-IL" baseline="0" dirty="0"/>
          </a:p>
          <a:p>
            <a:pPr marL="158750" indent="0" algn="r" rtl="1">
              <a:buNone/>
            </a:pPr>
            <a:r>
              <a:rPr lang="he-IL" baseline="0" dirty="0"/>
              <a:t>למרות שניתן להשתמש ב</a:t>
            </a:r>
            <a:r>
              <a:rPr lang="en-US" baseline="0" dirty="0" err="1"/>
              <a:t>typename</a:t>
            </a:r>
            <a:r>
              <a:rPr lang="he-IL" baseline="0" dirty="0"/>
              <a:t> אנחנו </a:t>
            </a:r>
            <a:r>
              <a:rPr lang="he-IL" baseline="0" dirty="0" err="1"/>
              <a:t>נדבוק</a:t>
            </a:r>
            <a:r>
              <a:rPr lang="he-IL" baseline="0" dirty="0"/>
              <a:t> ב</a:t>
            </a:r>
            <a:r>
              <a:rPr lang="en-US" baseline="0" dirty="0"/>
              <a:t>class</a:t>
            </a:r>
            <a:r>
              <a:rPr lang="he-IL" baseline="0" dirty="0"/>
              <a:t> בתור קונבנציה</a:t>
            </a:r>
            <a:endParaRPr lang="he-IL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IL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13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4cd337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4cd337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r>
              <a:rPr lang="he-IL" dirty="0"/>
              <a:t>הבעיה כאן היא שהקומפיילר</a:t>
            </a:r>
            <a:r>
              <a:rPr lang="he-IL" baseline="0" dirty="0"/>
              <a:t> יוצר את הפונקציה בעת הקריאה. מכיוון שהפרמטרים הם לא גנריים, תמיד הפונקציה תקרא עם מספר שלם. לכן, איך הקומפיילר ידע מהו </a:t>
            </a:r>
            <a:r>
              <a:rPr lang="en-US" baseline="0" dirty="0"/>
              <a:t>T1, T2</a:t>
            </a:r>
            <a:r>
              <a:rPr lang="he-IL" baseline="0" dirty="0"/>
              <a:t>?</a:t>
            </a:r>
          </a:p>
          <a:p>
            <a:pPr marL="158750" indent="0" algn="r" rtl="1">
              <a:buNone/>
            </a:pPr>
            <a:endParaRPr lang="he-IL" baseline="0" dirty="0"/>
          </a:p>
          <a:p>
            <a:pPr marL="158750" indent="0" algn="r" rtl="1">
              <a:buNone/>
            </a:pPr>
            <a:r>
              <a:rPr lang="he-IL" baseline="0" dirty="0"/>
              <a:t>זה לא שימוש נפוץ מדי </a:t>
            </a:r>
            <a:r>
              <a:rPr lang="he-IL" baseline="0" dirty="0" err="1"/>
              <a:t>בטמפלייט</a:t>
            </a:r>
            <a:r>
              <a:rPr lang="he-IL" baseline="0" dirty="0"/>
              <a:t> אבל זה בהחלט שימוש אפשרי, וחסרה לנו כרגע דרך לקבוע מה יהיו הטיפוסים הקונקרטיים בפונקציה</a:t>
            </a:r>
            <a:endParaRPr lang="he-IL" dirty="0"/>
          </a:p>
          <a:p>
            <a:pPr marL="158750" indent="0">
              <a:buNone/>
            </a:pPr>
            <a:endParaRPr lang="en-I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4cd337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4cd337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r>
              <a:rPr lang="he-IL" dirty="0"/>
              <a:t>אם נציין בפירוש את הטיפוסים נימנע משגיאת הקומפילציה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20882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4cd337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4cd337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r>
              <a:rPr lang="he-IL" dirty="0"/>
              <a:t>בדוגמא כאן יש פונקציה גנרית (עם </a:t>
            </a:r>
            <a:r>
              <a:rPr lang="en-US" dirty="0"/>
              <a:t>templates</a:t>
            </a:r>
            <a:r>
              <a:rPr lang="he-IL" dirty="0"/>
              <a:t>).</a:t>
            </a:r>
          </a:p>
          <a:p>
            <a:pPr marL="158750" indent="0" algn="r" rtl="1">
              <a:buNone/>
            </a:pPr>
            <a:r>
              <a:rPr lang="he-IL" dirty="0"/>
              <a:t>הקומפיילר מסיק שסוג המשתנה צריך להיות </a:t>
            </a:r>
            <a:r>
              <a:rPr lang="en-US" dirty="0"/>
              <a:t>int</a:t>
            </a:r>
            <a:r>
              <a:rPr lang="he-IL" dirty="0"/>
              <a:t> (כי הערך הראשון שהועבר לפונקציה הוא 4), והערך השני שמועבר הוא לא </a:t>
            </a:r>
            <a:r>
              <a:rPr lang="en-US" dirty="0"/>
              <a:t>int</a:t>
            </a:r>
            <a:r>
              <a:rPr lang="he-IL" dirty="0"/>
              <a:t>, לכן ישנה שגיאה.</a:t>
            </a:r>
          </a:p>
        </p:txBody>
      </p:sp>
    </p:spTree>
    <p:extLst>
      <p:ext uri="{BB962C8B-B14F-4D97-AF65-F5344CB8AC3E}">
        <p14:creationId xmlns:p14="http://schemas.microsoft.com/office/powerpoint/2010/main" val="1676492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4cd337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4cd337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r>
              <a:rPr lang="he-IL" dirty="0"/>
              <a:t>בשביל לפתור את הבעיה ניתן לציין בפירוש את סוג המשתנה כ-</a:t>
            </a:r>
            <a:r>
              <a:rPr lang="en-US" dirty="0"/>
              <a:t>double</a:t>
            </a:r>
            <a:r>
              <a:rPr lang="he-IL" dirty="0"/>
              <a:t>.</a:t>
            </a:r>
            <a:endParaRPr lang="en-IL" dirty="0"/>
          </a:p>
          <a:p>
            <a:pPr marL="15875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7832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4cd337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4cd337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r>
              <a:rPr lang="he-IL" b="1" dirty="0"/>
              <a:t>איזה פונקציה תופעל?</a:t>
            </a:r>
            <a:br>
              <a:rPr lang="en-US" dirty="0"/>
            </a:br>
            <a:r>
              <a:rPr lang="he-IL" dirty="0"/>
              <a:t>כפי שכבר הוצג קודם - הקומפיילר</a:t>
            </a:r>
            <a:r>
              <a:rPr lang="he-IL" baseline="0" dirty="0"/>
              <a:t> עובד ככה שהוא קודם כל בודק אם קיימת פונקציה קונקרטית עם החתימה המתאימה. במידה ואין פונקציה עם חתימה תואמת, הקומפיילר בודק אם קיים </a:t>
            </a:r>
            <a:r>
              <a:rPr lang="he-IL" baseline="0" dirty="0" err="1"/>
              <a:t>טמפלייט</a:t>
            </a:r>
            <a:r>
              <a:rPr lang="he-IL" baseline="0" dirty="0"/>
              <a:t> מתאים ויוצר פונקציה קונקרטית.</a:t>
            </a:r>
          </a:p>
          <a:p>
            <a:pPr marL="158750" indent="0" algn="r" rtl="1">
              <a:buNone/>
            </a:pPr>
            <a:r>
              <a:rPr lang="he-IL" baseline="0" dirty="0"/>
              <a:t>זו הסיבה שבמקרה זה תקרא הפונקציה הראשונה.</a:t>
            </a:r>
            <a:endParaRPr lang="he-IL" dirty="0"/>
          </a:p>
          <a:p>
            <a:pPr marL="158750" indent="0">
              <a:buNone/>
            </a:pPr>
            <a:endParaRPr lang="he-IL" dirty="0"/>
          </a:p>
          <a:p>
            <a:pPr marL="158750" indent="0" algn="r" rtl="1">
              <a:buNone/>
            </a:pPr>
            <a:r>
              <a:rPr lang="he-IL" b="1" dirty="0"/>
              <a:t>כיצד ניתן לוודא את התשובה?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אפשר פשוט לכתוב</a:t>
            </a:r>
            <a:r>
              <a:rPr lang="he-IL" baseline="0" dirty="0"/>
              <a:t> קוד שלא הגיוני בפונקציה של </a:t>
            </a:r>
            <a:r>
              <a:rPr lang="he-IL" baseline="0" dirty="0" err="1"/>
              <a:t>הטמפלייט</a:t>
            </a:r>
            <a:r>
              <a:rPr lang="he-IL" baseline="0" dirty="0"/>
              <a:t> ולראות שעדין </a:t>
            </a:r>
            <a:r>
              <a:rPr lang="he-IL" baseline="0" dirty="0" err="1"/>
              <a:t>הכל</a:t>
            </a:r>
            <a:r>
              <a:rPr lang="he-IL" baseline="0" dirty="0"/>
              <a:t> מתקמפל כראוי.</a:t>
            </a: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14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8345f26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8345f26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את אותו מנגנון אפשר ליישם לא רק על פונקציות, אלא גם על מחלקות שלמות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941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אין להתבלבל עם המושג </a:t>
            </a:r>
            <a:r>
              <a:rPr lang="en-US" dirty="0"/>
              <a:t>containers</a:t>
            </a:r>
            <a:r>
              <a:rPr lang="he-IL" dirty="0"/>
              <a:t> שמתייחס </a:t>
            </a:r>
            <a:r>
              <a:rPr lang="he-IL" dirty="0" err="1"/>
              <a:t>לוירטואליזציה</a:t>
            </a:r>
            <a:r>
              <a:rPr lang="he-IL" dirty="0"/>
              <a:t> של תהליכים (</a:t>
            </a:r>
            <a:r>
              <a:rPr lang="en-US" dirty="0"/>
              <a:t>Kubernetes/Docker</a:t>
            </a:r>
            <a:r>
              <a:rPr lang="he-IL" dirty="0"/>
              <a:t>).</a:t>
            </a:r>
          </a:p>
          <a:p>
            <a:pPr marL="158750" indent="0" algn="r" rtl="1">
              <a:buNone/>
            </a:pPr>
            <a:r>
              <a:rPr lang="he-IL" dirty="0"/>
              <a:t>הכוונה למחלקות שמייצגות מבני נתונים, כלומר מכילות (</a:t>
            </a:r>
            <a:r>
              <a:rPr lang="en-US" dirty="0"/>
              <a:t>contains</a:t>
            </a:r>
            <a:r>
              <a:rPr lang="he-IL" dirty="0"/>
              <a:t>) נתונים.</a:t>
            </a:r>
          </a:p>
          <a:p>
            <a:pPr marL="158750" indent="0" algn="r" rtl="1">
              <a:buNone/>
            </a:pPr>
            <a:endParaRPr lang="he-IL" dirty="0"/>
          </a:p>
          <a:p>
            <a:pPr marL="158750" indent="0" algn="r" rtl="1">
              <a:buNone/>
            </a:pPr>
            <a:r>
              <a:rPr lang="he-IL" dirty="0"/>
              <a:t>דוגמא ל-</a:t>
            </a:r>
            <a:r>
              <a:rPr lang="en-US" dirty="0"/>
              <a:t>container</a:t>
            </a:r>
            <a:r>
              <a:rPr lang="he-IL" dirty="0"/>
              <a:t> שבו השתמשנו בתרגיל 5 זה </a:t>
            </a:r>
            <a:r>
              <a:rPr lang="en-US" dirty="0"/>
              <a:t>std::vector</a:t>
            </a:r>
            <a:r>
              <a:rPr lang="he-IL" dirty="0"/>
              <a:t>, גם הוא ממומש באמצעות </a:t>
            </a:r>
            <a:r>
              <a:rPr lang="en-US" dirty="0"/>
              <a:t>templates</a:t>
            </a:r>
            <a:r>
              <a:rPr lang="he-IL" dirty="0"/>
              <a:t>, ואפשר לבחור את סוג הנתונים שה-</a:t>
            </a:r>
            <a:r>
              <a:rPr lang="en-US" dirty="0"/>
              <a:t>vector</a:t>
            </a:r>
            <a:r>
              <a:rPr lang="he-IL" dirty="0"/>
              <a:t> מחזיק.</a:t>
            </a:r>
          </a:p>
          <a:p>
            <a:pPr marL="158750" indent="0" algn="r" rtl="1">
              <a:buNone/>
            </a:pPr>
            <a:r>
              <a:rPr lang="he-IL" dirty="0"/>
              <a:t>דוגמאות להצהרה על הווקטור: </a:t>
            </a:r>
            <a:r>
              <a:rPr lang="en-US" dirty="0"/>
              <a:t>std::vector&lt;int&gt;</a:t>
            </a:r>
            <a:r>
              <a:rPr lang="he-IL" dirty="0"/>
              <a:t> , </a:t>
            </a:r>
            <a:r>
              <a:rPr lang="en-US" dirty="0"/>
              <a:t>std::vector&lt;std::string&gt;</a:t>
            </a:r>
            <a:r>
              <a:rPr lang="he-IL" dirty="0"/>
              <a:t> , </a:t>
            </a:r>
            <a:r>
              <a:rPr lang="en-US" dirty="0"/>
              <a:t>std::vector&lt;Shape*&gt;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5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שימו לב, המחלקה משתמשת בשדה מסוג </a:t>
            </a:r>
            <a:r>
              <a:rPr lang="en-US" dirty="0"/>
              <a:t>std::vector</a:t>
            </a:r>
            <a:r>
              <a:rPr lang="he-IL" dirty="0"/>
              <a:t>, זוהי מחלקה של מבנה נתונים שכבר ראינו, ומומשה עבורנו באמצעות </a:t>
            </a:r>
            <a:r>
              <a:rPr lang="en-US" dirty="0"/>
              <a:t>templates</a:t>
            </a:r>
            <a:r>
              <a:rPr lang="he-IL" dirty="0"/>
              <a:t>!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18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זה המימוש של המתודה (באותו הקובץ).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8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b="1" dirty="0"/>
              <a:t>חשוב מאוד: </a:t>
            </a:r>
            <a:r>
              <a:rPr lang="he-IL" dirty="0"/>
              <a:t>יש</a:t>
            </a:r>
            <a:r>
              <a:rPr lang="he-IL" baseline="0" dirty="0"/>
              <a:t> לשים את המימוש וההגדרה באותו הקובץ, אנחנו נשים את </a:t>
            </a:r>
            <a:r>
              <a:rPr lang="he-IL" baseline="0" dirty="0" err="1"/>
              <a:t>הכל</a:t>
            </a:r>
            <a:r>
              <a:rPr lang="he-IL" baseline="0" dirty="0"/>
              <a:t> בתוך קובץ ה-</a:t>
            </a:r>
            <a:r>
              <a:rPr lang="en-US" baseline="0" dirty="0"/>
              <a:t>H</a:t>
            </a:r>
            <a:r>
              <a:rPr lang="he-IL" baseline="0" dirty="0"/>
              <a:t>. </a:t>
            </a:r>
            <a:br>
              <a:rPr lang="en-US" baseline="0" dirty="0"/>
            </a:br>
            <a:r>
              <a:rPr lang="he-IL" baseline="0" dirty="0"/>
              <a:t>הסיבה היא ש</a:t>
            </a:r>
            <a:r>
              <a:rPr lang="he-IL" sz="1100" dirty="0"/>
              <a:t>הקומפיילר יוצר מחלקות מתוך </a:t>
            </a:r>
            <a:r>
              <a:rPr lang="en-US" sz="1100" dirty="0"/>
              <a:t>template</a:t>
            </a:r>
            <a:r>
              <a:rPr lang="he-IL" sz="1100" dirty="0"/>
              <a:t> בזמן קומפילציה, לכן עליו "לראות" את קוד ה </a:t>
            </a:r>
            <a:r>
              <a:rPr lang="en-US" sz="1100" dirty="0"/>
              <a:t>template</a:t>
            </a:r>
            <a:r>
              <a:rPr lang="he-IL" sz="1100" dirty="0"/>
              <a:t> ,כולל גוף הפונקציות החברות, כבר בזמן קומפילציה (ולא בזמן קישור, כמו במחלקות רגילות).</a:t>
            </a:r>
            <a:br>
              <a:rPr lang="en-US" sz="1100" dirty="0"/>
            </a:br>
            <a:r>
              <a:rPr lang="he-IL" sz="1100" dirty="0"/>
              <a:t>כאשר מפרידים לקובץ </a:t>
            </a:r>
            <a:r>
              <a:rPr lang="en-US" sz="1100" dirty="0"/>
              <a:t>H</a:t>
            </a:r>
            <a:r>
              <a:rPr lang="he-IL" sz="1100" dirty="0"/>
              <a:t> ו-</a:t>
            </a:r>
            <a:r>
              <a:rPr lang="en-US" sz="1100" dirty="0"/>
              <a:t>CPP</a:t>
            </a:r>
            <a:r>
              <a:rPr lang="he-IL" sz="1100" baseline="0" dirty="0"/>
              <a:t> קובץ ה-</a:t>
            </a:r>
            <a:r>
              <a:rPr lang="en-US" sz="1100" baseline="0" dirty="0"/>
              <a:t>H</a:t>
            </a:r>
            <a:r>
              <a:rPr lang="he-IL" sz="1100" baseline="0" dirty="0"/>
              <a:t> מתווסף בזמן קומפילציה. (בגלל ההצהרה הקומפיילר סומך עלינו שהקוד יגיע בשלב הלינקג')  </a:t>
            </a:r>
            <a:br>
              <a:rPr lang="en-US" sz="1100" baseline="0" dirty="0"/>
            </a:br>
            <a:r>
              <a:rPr lang="he-IL" sz="1100" baseline="0" dirty="0"/>
              <a:t>לעומת זאת המימוש (</a:t>
            </a:r>
            <a:r>
              <a:rPr lang="en-US" sz="1100" baseline="0" dirty="0"/>
              <a:t>CPP</a:t>
            </a:r>
            <a:r>
              <a:rPr lang="he-IL" sz="1100" baseline="0" dirty="0"/>
              <a:t>) מתווסף בזמן </a:t>
            </a:r>
            <a:r>
              <a:rPr lang="he-IL" sz="1100" baseline="0" dirty="0" err="1"/>
              <a:t>הלינקג</a:t>
            </a:r>
            <a:r>
              <a:rPr lang="he-IL" sz="1100" baseline="0" dirty="0"/>
              <a:t>'. (בגלל זה אם מצהירים על פונקציה כלשהי אבל לא מממשים, נקבל שגיאת </a:t>
            </a:r>
            <a:r>
              <a:rPr lang="en-US" sz="1100" baseline="0" dirty="0"/>
              <a:t> LNK</a:t>
            </a:r>
            <a:r>
              <a:rPr lang="he-IL" sz="1100" baseline="0" dirty="0"/>
              <a:t>ולא קומפילציה).</a:t>
            </a:r>
            <a:br>
              <a:rPr lang="en-US" sz="1100" baseline="0" dirty="0"/>
            </a:br>
            <a:br>
              <a:rPr lang="en-US" sz="1100" baseline="0" dirty="0"/>
            </a:br>
            <a:r>
              <a:rPr lang="he-IL" sz="1100" baseline="0" dirty="0"/>
              <a:t>אפשר להגיד לחניכים שיש סוג קובץ עם סיומת </a:t>
            </a:r>
            <a:r>
              <a:rPr lang="en-US" sz="1100" baseline="0" dirty="0"/>
              <a:t>.</a:t>
            </a:r>
            <a:r>
              <a:rPr lang="en-US" sz="1100" baseline="0" dirty="0" err="1"/>
              <a:t>hpp</a:t>
            </a:r>
            <a:r>
              <a:rPr lang="he-IL" sz="1100" baseline="0" dirty="0"/>
              <a:t> שנועד לכלול הצהרות ומימוש יחד. למרות זאת, אנחנו נשתמש בקובץ </a:t>
            </a:r>
            <a:r>
              <a:rPr lang="en-US" sz="1100" baseline="0" dirty="0"/>
              <a:t>h</a:t>
            </a:r>
            <a:r>
              <a:rPr lang="he-IL" sz="1100" baseline="0" dirty="0"/>
              <a:t>.</a:t>
            </a:r>
          </a:p>
          <a:p>
            <a:pPr marL="158750" indent="0" algn="r" rtl="1">
              <a:buNone/>
            </a:pPr>
            <a:endParaRPr lang="he-IL" dirty="0"/>
          </a:p>
          <a:p>
            <a:pPr marL="158750" indent="0">
              <a:buNone/>
            </a:pPr>
            <a:endParaRPr lang="en-US" dirty="0"/>
          </a:p>
          <a:p>
            <a:pPr marL="158750" indent="0" algn="r" rtl="1">
              <a:buNone/>
            </a:pPr>
            <a:endParaRPr lang="en-US" dirty="0"/>
          </a:p>
          <a:p>
            <a:pPr marL="158750" indent="0" algn="r" rtl="1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89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4cd337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4cd337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baseline="0" dirty="0"/>
              <a:t>את הקוד יש לקרוא משמאל לימין (קודם ההגדרה של המחלקות ואז המימוש וה-</a:t>
            </a:r>
            <a:r>
              <a:rPr lang="en-US" sz="1100" baseline="0" dirty="0"/>
              <a:t>main</a:t>
            </a:r>
            <a:r>
              <a:rPr lang="he-IL" sz="1100" baseline="0" dirty="0"/>
              <a:t>)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baseline="0" dirty="0"/>
              <a:t>בדוגמת קוד ה-</a:t>
            </a:r>
            <a:r>
              <a:rPr lang="en-US" sz="1100" baseline="0" dirty="0"/>
              <a:t>main</a:t>
            </a:r>
            <a:r>
              <a:rPr lang="he-IL" sz="1100" baseline="0" dirty="0"/>
              <a:t> נמצא באותו קובץ שבו מוגדרת המחלקה בגלל סיבות של מיקום במצגת.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100" dirty="0"/>
          </a:p>
          <a:p>
            <a:pPr algn="r" rtl="1"/>
            <a:r>
              <a:rPr lang="he-IL" dirty="0"/>
              <a:t>הקוד</a:t>
            </a:r>
            <a:r>
              <a:rPr lang="he-IL" baseline="0" dirty="0"/>
              <a:t> </a:t>
            </a:r>
            <a:r>
              <a:rPr lang="he-IL" b="1" baseline="0" dirty="0"/>
              <a:t>לא יעבור קומפילציה </a:t>
            </a:r>
            <a:r>
              <a:rPr lang="he-IL" baseline="0" dirty="0"/>
              <a:t>משום שבפונקציה </a:t>
            </a:r>
            <a:r>
              <a:rPr lang="en-US" baseline="0" dirty="0"/>
              <a:t>check</a:t>
            </a:r>
            <a:r>
              <a:rPr lang="he-IL" baseline="0" dirty="0"/>
              <a:t> מוגדר אובייקט מסוג </a:t>
            </a:r>
            <a:r>
              <a:rPr lang="en-US" baseline="0" dirty="0"/>
              <a:t>T</a:t>
            </a:r>
            <a:r>
              <a:rPr lang="he-IL" baseline="0" dirty="0"/>
              <a:t>. ב-</a:t>
            </a:r>
            <a:r>
              <a:rPr lang="en-US" baseline="0" dirty="0"/>
              <a:t>main</a:t>
            </a:r>
            <a:r>
              <a:rPr lang="he-IL" baseline="0" dirty="0"/>
              <a:t> הוגדר שה-</a:t>
            </a:r>
            <a:r>
              <a:rPr lang="en-US" baseline="0" dirty="0"/>
              <a:t>T</a:t>
            </a:r>
            <a:r>
              <a:rPr lang="he-IL" baseline="0" dirty="0"/>
              <a:t> הזה הוא מסוג </a:t>
            </a:r>
            <a:r>
              <a:rPr lang="en-US" baseline="0" dirty="0"/>
              <a:t>Point</a:t>
            </a:r>
            <a:r>
              <a:rPr lang="he-IL" baseline="0" dirty="0"/>
              <a:t>.</a:t>
            </a:r>
          </a:p>
          <a:p>
            <a:pPr algn="r" rtl="1"/>
            <a:r>
              <a:rPr lang="he-IL" baseline="0" dirty="0"/>
              <a:t>ל-</a:t>
            </a:r>
            <a:r>
              <a:rPr lang="en-US" baseline="0" dirty="0"/>
              <a:t>Point </a:t>
            </a:r>
            <a:r>
              <a:rPr lang="he-IL" baseline="0" dirty="0"/>
              <a:t> יש בנאי שמקבל פרמטרים, לעומת זאת הפקודה </a:t>
            </a:r>
            <a:r>
              <a:rPr lang="en-US" baseline="0" dirty="0"/>
              <a:t>T a</a:t>
            </a:r>
            <a:r>
              <a:rPr lang="he-IL" baseline="0" dirty="0"/>
              <a:t>, לא מפעילה את הבנאי עם פרמטרים.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1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8345f26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8345f26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את אותו מנגנון אפשר ליישם לא רק על פונקציות, אלא גם על מחלקות שלמות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825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אפשר לתת ספוילר לשיעור הבא ולהגיד שבשיעור 10 נלמד על ספרייה שמכילה מימושים מוכנים של מבני הנתונים המוכרים (שכולם ממומשים באמצעות </a:t>
            </a:r>
            <a:r>
              <a:rPr lang="en-US" dirty="0"/>
              <a:t>templates</a:t>
            </a:r>
            <a:r>
              <a:rPr lang="he-IL" dirty="0"/>
              <a:t>). </a:t>
            </a:r>
            <a:br>
              <a:rPr lang="en-US" dirty="0"/>
            </a:br>
            <a:r>
              <a:rPr lang="he-IL" dirty="0"/>
              <a:t>משיעור 10 נוכל להשתמש במבני הנתונים המוכנים, ולא נצטרך לממש מבני נתונים בעצמנו כמו שעשינו עם המחסנית והרשימה (תרגיל 1), הווקטור (תרגיל 3) והעץ שנממש בתרגיל הקרוב.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33534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כדאי לשאול את החניכים והחניכות, מה לדעתם/ן יהיה ה-</a:t>
            </a:r>
            <a:r>
              <a:rPr lang="en-US" dirty="0"/>
              <a:t>type</a:t>
            </a:r>
            <a:r>
              <a:rPr lang="he-IL" dirty="0"/>
              <a:t> של הבן השמאלי והבן הימני (רמז: זה דומה ל-</a:t>
            </a:r>
            <a:r>
              <a:rPr lang="en-US" dirty="0"/>
              <a:t>next</a:t>
            </a:r>
            <a:r>
              <a:rPr lang="he-IL" dirty="0"/>
              <a:t> ברשימה מקושרת).</a:t>
            </a:r>
          </a:p>
          <a:p>
            <a:pPr marL="158750" indent="0" algn="r" rtl="1">
              <a:buNone/>
            </a:pPr>
            <a:endParaRPr lang="he-IL" dirty="0"/>
          </a:p>
          <a:p>
            <a:pPr marL="158750" indent="0" algn="r" rtl="1">
              <a:buNone/>
            </a:pPr>
            <a:r>
              <a:rPr lang="he-IL" b="1" dirty="0"/>
              <a:t>מה יהיה הערך שנשים עבור בנים שלא קיימים? </a:t>
            </a:r>
          </a:p>
          <a:p>
            <a:pPr marL="158750" indent="0" algn="r" rtl="1">
              <a:buNone/>
            </a:pPr>
            <a:r>
              <a:rPr lang="he-IL" dirty="0"/>
              <a:t> אפשר לשים </a:t>
            </a:r>
            <a:r>
              <a:rPr lang="en-US" dirty="0"/>
              <a:t>NULL</a:t>
            </a:r>
            <a:r>
              <a:rPr lang="he-IL" dirty="0"/>
              <a:t>, או </a:t>
            </a:r>
            <a:r>
              <a:rPr lang="en-US" dirty="0" err="1"/>
              <a:t>nullptr</a:t>
            </a:r>
            <a:r>
              <a:rPr lang="he-IL" dirty="0"/>
              <a:t>, בדומה לסוף הרשימה.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90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זהו הממשק של חולייה בעץ שאותו יממשו החניכים בבית.</a:t>
            </a:r>
          </a:p>
          <a:p>
            <a:pPr marL="158750" indent="0" algn="r" rtl="1">
              <a:buNone/>
            </a:pPr>
            <a:r>
              <a:rPr lang="he-IL" dirty="0"/>
              <a:t>אפשר לבחור פונקציה ולממש ביחד עם החניכים (לדוגמא </a:t>
            </a:r>
            <a:r>
              <a:rPr lang="en-US" dirty="0"/>
              <a:t>depth</a:t>
            </a:r>
            <a:r>
              <a:rPr lang="he-IL" dirty="0"/>
              <a:t> או </a:t>
            </a:r>
            <a:r>
              <a:rPr lang="en-US" dirty="0"/>
              <a:t>height</a:t>
            </a:r>
            <a:r>
              <a:rPr lang="he-IL" dirty="0"/>
              <a:t>) כדי להזכיר להם את הרעיון של המימוש הרקורסיבי.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2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48345f26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48345f26c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תזכורת!</a:t>
            </a:r>
            <a:r>
              <a:rPr lang="he-IL" baseline="0" dirty="0"/>
              <a:t> עץ הוא מבנה רקורסיבי.</a:t>
            </a:r>
            <a:endParaRPr lang="en-US" baseline="0" dirty="0"/>
          </a:p>
          <a:p>
            <a:pPr marL="158750" indent="0" algn="r" rtl="1">
              <a:buNone/>
            </a:pPr>
            <a:endParaRPr lang="he-IL" baseline="0" dirty="0"/>
          </a:p>
          <a:p>
            <a:pPr marL="158750" indent="0" algn="r" rtl="1">
              <a:buNone/>
            </a:pPr>
            <a:r>
              <a:rPr lang="en-US" b="1" baseline="0" dirty="0"/>
              <a:t>DTOR</a:t>
            </a:r>
            <a:r>
              <a:rPr lang="he-IL" b="1" baseline="0" dirty="0"/>
              <a:t> רקורסיבי</a:t>
            </a:r>
            <a:endParaRPr lang="he-IL" b="0" baseline="0" dirty="0"/>
          </a:p>
          <a:p>
            <a:pPr marL="158750" indent="0" algn="r" rtl="1">
              <a:buNone/>
            </a:pPr>
            <a:r>
              <a:rPr lang="he-IL" b="0" baseline="0" dirty="0"/>
              <a:t>שימוש במילה </a:t>
            </a:r>
            <a:r>
              <a:rPr lang="en-US" b="0" baseline="0" dirty="0"/>
              <a:t>delete</a:t>
            </a:r>
            <a:r>
              <a:rPr lang="he-IL" b="0" baseline="0" dirty="0"/>
              <a:t> מעורר את ה-</a:t>
            </a:r>
            <a:r>
              <a:rPr lang="en-US" b="0" baseline="0" dirty="0"/>
              <a:t>destructor</a:t>
            </a:r>
            <a:r>
              <a:rPr lang="he-IL" b="0" baseline="0" dirty="0"/>
              <a:t>, </a:t>
            </a:r>
            <a:br>
              <a:rPr lang="en-US" b="0" baseline="0" dirty="0"/>
            </a:br>
            <a:r>
              <a:rPr lang="he-IL" b="0" baseline="0" dirty="0"/>
              <a:t>ולכן שימוש במילה </a:t>
            </a:r>
            <a:r>
              <a:rPr lang="en-US" b="0" baseline="0" dirty="0"/>
              <a:t>delete</a:t>
            </a:r>
            <a:r>
              <a:rPr lang="he-IL" b="0" baseline="0" dirty="0"/>
              <a:t> על הבנים של העץ יקרא ל-</a:t>
            </a:r>
            <a:r>
              <a:rPr lang="en-US" b="0" baseline="0" dirty="0"/>
              <a:t>DTOR</a:t>
            </a:r>
            <a:r>
              <a:rPr lang="he-IL" b="0" baseline="0" dirty="0"/>
              <a:t> שלהם, </a:t>
            </a:r>
            <a:br>
              <a:rPr lang="en-US" b="0" baseline="0" dirty="0"/>
            </a:br>
            <a:r>
              <a:rPr lang="he-IL" b="0" baseline="0" dirty="0"/>
              <a:t>שיקרא ל-</a:t>
            </a:r>
            <a:r>
              <a:rPr lang="en-US" b="0" baseline="0" dirty="0"/>
              <a:t>DTOR</a:t>
            </a:r>
            <a:r>
              <a:rPr lang="he-IL" b="0" baseline="0" dirty="0"/>
              <a:t> של הבנים שלהם, וככה נמשיך עד שנגיע לעלה.</a:t>
            </a:r>
            <a:endParaRPr lang="he-IL" b="1" baseline="0" dirty="0"/>
          </a:p>
          <a:p>
            <a:pPr marL="158750" indent="0" algn="r" rtl="1">
              <a:buNone/>
            </a:pPr>
            <a:endParaRPr lang="he-IL" baseline="0" dirty="0"/>
          </a:p>
          <a:p>
            <a:pPr marL="158750" indent="0" algn="r" rtl="1">
              <a:buNone/>
            </a:pPr>
            <a:r>
              <a:rPr lang="he-IL" b="1" baseline="0" dirty="0"/>
              <a:t>האם יש צורך בבנאי העתקה?</a:t>
            </a:r>
          </a:p>
          <a:p>
            <a:pPr marL="158750" indent="0" algn="r" rtl="1">
              <a:buNone/>
            </a:pPr>
            <a:r>
              <a:rPr lang="he-IL" b="0" baseline="0" dirty="0"/>
              <a:t>כן, כמו ברשימה, כשנוסיף צמתים (</a:t>
            </a:r>
            <a:r>
              <a:rPr lang="en-US" b="0" baseline="0" dirty="0"/>
              <a:t>nodes</a:t>
            </a:r>
            <a:r>
              <a:rPr lang="he-IL" b="0" baseline="0" dirty="0"/>
              <a:t>) לעץ נצטרך להקצות זיכרון דינאמי (</a:t>
            </a:r>
            <a:r>
              <a:rPr lang="en-US" b="0" baseline="0" dirty="0"/>
              <a:t>new</a:t>
            </a:r>
            <a:r>
              <a:rPr lang="he-IL" b="0" baseline="0" dirty="0"/>
              <a:t>).</a:t>
            </a:r>
            <a:br>
              <a:rPr lang="en-US" b="0" baseline="0" dirty="0"/>
            </a:br>
            <a:r>
              <a:rPr lang="he-IL" b="0" baseline="0" dirty="0"/>
              <a:t>לכן כשנעתיק עץ אחד לעץ אחר, נצטרך לוודא שהכתובות שונות בזיכרון, אחרת שינוי בעץ המקורי גם ישפיע על ההעתק. כלומר נדרש </a:t>
            </a:r>
            <a:r>
              <a:rPr lang="en-US" b="0" baseline="0" dirty="0"/>
              <a:t>deep copy</a:t>
            </a:r>
            <a:r>
              <a:rPr lang="he-IL" b="0" baseline="0" dirty="0"/>
              <a:t>.</a:t>
            </a:r>
          </a:p>
          <a:p>
            <a:pPr marL="158750" indent="0" algn="r" rtl="1">
              <a:buNone/>
            </a:pPr>
            <a:endParaRPr lang="en-US" baseline="0" dirty="0"/>
          </a:p>
          <a:p>
            <a:pPr marL="158750" indent="0" algn="r" rtl="1">
              <a:buNone/>
            </a:pPr>
            <a:r>
              <a:rPr lang="he-IL" baseline="0" dirty="0"/>
              <a:t>כרגע זה נראה מבהיל ואולי הרבה עבודה, אבל </a:t>
            </a:r>
            <a:r>
              <a:rPr lang="he-IL" baseline="0" dirty="0" err="1"/>
              <a:t>בתכלס</a:t>
            </a:r>
            <a:r>
              <a:rPr lang="he-IL" baseline="0" dirty="0"/>
              <a:t> </a:t>
            </a:r>
            <a:r>
              <a:rPr lang="he-IL" baseline="0" dirty="0" err="1"/>
              <a:t>בשניה</a:t>
            </a:r>
            <a:r>
              <a:rPr lang="he-IL" baseline="0" dirty="0"/>
              <a:t> שהם יעלו על הרקורסיה אז זה יהיה קליל..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2344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4c087247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4c087247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57e3bffc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57e3bffc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8345f26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8345f26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נתחיל במוטיבציה לנושא שנלמד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השאלה</a:t>
            </a:r>
            <a:r>
              <a:rPr lang="he-IL" baseline="0" dirty="0"/>
              <a:t> האחרונה היא לדיון, נרצה לשמוע מספר רעיונות. </a:t>
            </a:r>
            <a:br>
              <a:rPr lang="en-US" baseline="0" dirty="0"/>
            </a:br>
            <a:r>
              <a:rPr lang="he-IL" baseline="0" dirty="0"/>
              <a:t>בשקופיות הבאות אנחנו נעבור על כמה שיטות (גם כאלו שקיימים ב</a:t>
            </a:r>
            <a:r>
              <a:rPr lang="en-US" baseline="0" dirty="0"/>
              <a:t>C</a:t>
            </a:r>
            <a:r>
              <a:rPr lang="he-IL" baseline="0" dirty="0"/>
              <a:t> , גם כאלו ש++</a:t>
            </a:r>
            <a:r>
              <a:rPr lang="en-US" baseline="0" dirty="0"/>
              <a:t>C</a:t>
            </a:r>
            <a:r>
              <a:rPr lang="he-IL" baseline="0" dirty="0"/>
              <a:t> מאפשרת) ונעמוד על החסרונות שלהם. </a:t>
            </a:r>
            <a:br>
              <a:rPr lang="en-US" baseline="0" dirty="0"/>
            </a:br>
            <a:r>
              <a:rPr lang="he-IL" baseline="0" dirty="0"/>
              <a:t>לבסוף נציג את השיטה הטובה ביותר - </a:t>
            </a:r>
            <a:r>
              <a:rPr lang="en-US" baseline="0" dirty="0"/>
              <a:t>template</a:t>
            </a:r>
            <a:endParaRPr lang="he-IL" dirty="0"/>
          </a:p>
          <a:p>
            <a:pPr algn="r" rtl="1"/>
            <a:endParaRPr lang="en-US" dirty="0"/>
          </a:p>
          <a:p>
            <a:pPr marL="15875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255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כמובן שזה לא הפתרון הטוב ביותר, למעשה זה הפתרון הגרוע ביותר. 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העמסה זה</a:t>
            </a:r>
            <a:r>
              <a:rPr lang="he-IL" baseline="0" dirty="0"/>
              <a:t> לא הפתרון עבור סיטואציה כזו. כמו שהערה בסוף מרמזת – אנחנו לא נוכל ליצור בעצמנו פונקציה עבור כל טיפוס נתונים קיים ועבור כל טיפוס חדש שהמשתמש יוצר (למעשה השיטה של </a:t>
            </a:r>
            <a:r>
              <a:rPr lang="he-IL" baseline="0" dirty="0" err="1"/>
              <a:t>טמפלייטס</a:t>
            </a:r>
            <a:r>
              <a:rPr lang="he-IL" baseline="0" dirty="0"/>
              <a:t> זה מנגנון אוטומטי שיוצר העמסה של הפונקציה בזמן קומפילציה, אבל עוד נגיע לזה)</a:t>
            </a:r>
            <a:endParaRPr lang="he-IL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379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מתבססי</a:t>
            </a:r>
            <a:r>
              <a:rPr lang="he-IL" baseline="0" dirty="0"/>
              <a:t>ם כאן בעיקר על זה ש- ++</a:t>
            </a:r>
            <a:r>
              <a:rPr lang="en-US" baseline="0" dirty="0"/>
              <a:t>C</a:t>
            </a:r>
            <a:r>
              <a:rPr lang="he-IL" baseline="0" dirty="0"/>
              <a:t> מכילה גם את </a:t>
            </a:r>
            <a:r>
              <a:rPr lang="en-US" baseline="0" dirty="0"/>
              <a:t>C</a:t>
            </a:r>
            <a:r>
              <a:rPr lang="he-IL" baseline="0" dirty="0"/>
              <a:t> בתוכה</a:t>
            </a:r>
            <a:r>
              <a:rPr lang="he-IL" dirty="0"/>
              <a:t>.</a:t>
            </a:r>
            <a:endParaRPr lang="he-IL" baseline="0" dirty="0"/>
          </a:p>
          <a:p>
            <a:pPr marL="158750" indent="0" algn="r" rtl="1">
              <a:buNone/>
            </a:pPr>
            <a:r>
              <a:rPr lang="he-IL" baseline="0" dirty="0"/>
              <a:t>הבעיה העיקרית פה היא שאין תמיכה במנגנון של 'טיפוסים'  (זה לא </a:t>
            </a:r>
            <a:r>
              <a:rPr lang="en-US" baseline="0" dirty="0"/>
              <a:t>type-safe</a:t>
            </a:r>
            <a:r>
              <a:rPr lang="he-IL" baseline="0" dirty="0"/>
              <a:t>). </a:t>
            </a:r>
          </a:p>
          <a:p>
            <a:pPr marL="158750" indent="0" algn="r" rtl="1">
              <a:buNone/>
            </a:pPr>
            <a:r>
              <a:rPr lang="he-IL" baseline="0" dirty="0"/>
              <a:t>לצורך העניין אפשר לקרוא לפונקציה עם כתובת של משתנה מסוג </a:t>
            </a:r>
            <a:r>
              <a:rPr lang="en-US" baseline="0" dirty="0"/>
              <a:t>int</a:t>
            </a:r>
            <a:r>
              <a:rPr lang="he-IL" baseline="0" dirty="0"/>
              <a:t> וכתובת של משתנה מסוג </a:t>
            </a:r>
            <a:r>
              <a:rPr lang="en-US" baseline="0" dirty="0"/>
              <a:t>string</a:t>
            </a:r>
            <a:r>
              <a:rPr lang="he-IL" baseline="0" dirty="0"/>
              <a:t> ולא תהיה שגיאה בזמן קומפילציה (ואולי גם לא בזמן ריצה, אבל ברור שנעשה פה משהו לא חוקי). </a:t>
            </a:r>
          </a:p>
          <a:p>
            <a:pPr marL="158750" indent="0" algn="r" rtl="1">
              <a:buNone/>
            </a:pPr>
            <a:r>
              <a:rPr lang="he-IL" baseline="0" dirty="0"/>
              <a:t>אנחנו רוצים שיטה שתאפשר גם להיות גמישה לטיפוסים שונים, אבל מצד שני גם תקפיד על בדיקה של טיפוסים .</a:t>
            </a:r>
          </a:p>
          <a:p>
            <a:pPr marL="158750" indent="0" algn="r" rtl="1">
              <a:buNone/>
            </a:pPr>
            <a:r>
              <a:rPr lang="he-IL" baseline="0" dirty="0"/>
              <a:t>בנוסף, גם אם זה מערכים למשל מאותו סוג הגודל שלהם יכול להיות שונה..</a:t>
            </a:r>
            <a:endParaRPr lang="he-IL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1893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החניכים</a:t>
            </a:r>
            <a:r>
              <a:rPr lang="he-IL" baseline="0" dirty="0"/>
              <a:t> לא ראו קוד כזה.</a:t>
            </a:r>
          </a:p>
          <a:p>
            <a:pPr marL="158750" indent="0" algn="r" rtl="1">
              <a:buNone/>
            </a:pPr>
            <a:r>
              <a:rPr lang="he-IL" baseline="0" dirty="0"/>
              <a:t>הם כן ראו </a:t>
            </a:r>
            <a:r>
              <a:rPr lang="en-US" baseline="0" dirty="0"/>
              <a:t>DEFINE</a:t>
            </a:r>
            <a:r>
              <a:rPr lang="he-IL" baseline="0" dirty="0"/>
              <a:t> פשוט. עם זאת, חשוב להסביר להם </a:t>
            </a:r>
            <a:r>
              <a:rPr lang="he-IL" baseline="0" dirty="0" err="1"/>
              <a:t>שת'כלס</a:t>
            </a:r>
            <a:r>
              <a:rPr lang="he-IL" baseline="0" dirty="0"/>
              <a:t> זה אותו דבר, </a:t>
            </a:r>
            <a:r>
              <a:rPr lang="he-IL" baseline="0" dirty="0" err="1"/>
              <a:t>סהכ</a:t>
            </a:r>
            <a:r>
              <a:rPr lang="he-IL" baseline="0" dirty="0"/>
              <a:t> החלפה של טקסט באחר (זה הפעולה של </a:t>
            </a:r>
            <a:r>
              <a:rPr lang="en-US" baseline="0" dirty="0"/>
              <a:t>define</a:t>
            </a:r>
            <a:r>
              <a:rPr lang="he-IL" baseline="0" dirty="0"/>
              <a:t>).</a:t>
            </a:r>
          </a:p>
          <a:p>
            <a:pPr marL="158750" indent="0" algn="r" rtl="1">
              <a:buNone/>
            </a:pPr>
            <a:endParaRPr lang="he-IL" dirty="0"/>
          </a:p>
          <a:p>
            <a:pPr marL="158750" indent="0" algn="r" rtl="1">
              <a:buNone/>
            </a:pPr>
            <a:r>
              <a:rPr lang="he-IL" dirty="0"/>
              <a:t>גם</a:t>
            </a:r>
            <a:r>
              <a:rPr lang="he-IL" baseline="0" dirty="0"/>
              <a:t> זו שיטה אפשרית ב</a:t>
            </a:r>
            <a:r>
              <a:rPr lang="en-US" baseline="0" dirty="0"/>
              <a:t>C</a:t>
            </a:r>
            <a:endParaRPr lang="he-IL" baseline="0" dirty="0"/>
          </a:p>
          <a:p>
            <a:pPr marL="158750" indent="0" algn="r" rtl="1">
              <a:buNone/>
            </a:pPr>
            <a:r>
              <a:rPr lang="he-IL" baseline="0" dirty="0"/>
              <a:t>כמו קודם, גם פה אין בדיקה של טיפוסים, וקריאה ל</a:t>
            </a:r>
            <a:r>
              <a:rPr lang="en-US" baseline="0" dirty="0"/>
              <a:t>swap</a:t>
            </a:r>
            <a:r>
              <a:rPr lang="he-IL" baseline="0" dirty="0"/>
              <a:t> עם שני משתנים מסוגים שונים תעבור קומפילציה</a:t>
            </a:r>
          </a:p>
          <a:p>
            <a:pPr marL="158750" indent="0" algn="r" rtl="1">
              <a:buNone/>
            </a:pPr>
            <a:r>
              <a:rPr lang="he-IL" baseline="0" dirty="0"/>
              <a:t>בנוסף, יש הרבה מלכודות שאפשר ליפול אליהן בשימוש לא זהיר ב</a:t>
            </a:r>
            <a:r>
              <a:rPr lang="en-US" baseline="0" dirty="0"/>
              <a:t>macros</a:t>
            </a:r>
            <a:r>
              <a:rPr lang="he-IL" baseline="0" dirty="0"/>
              <a:t> – </a:t>
            </a:r>
            <a:br>
              <a:rPr lang="en-US" baseline="0" dirty="0"/>
            </a:br>
            <a:r>
              <a:rPr lang="en-US" dirty="0">
                <a:hlinkClick r:id="rId3"/>
              </a:rPr>
              <a:t>http://gcc.gnu.org/onlinedocs/cpp/Macro-Pitfalls.html#Macro-Pitfalls</a:t>
            </a:r>
            <a:endParaRPr lang="he-IL" dirty="0"/>
          </a:p>
          <a:p>
            <a:pPr marL="158750" indent="0" algn="r" rtl="1">
              <a:buNone/>
            </a:pPr>
            <a:endParaRPr lang="he-IL" dirty="0"/>
          </a:p>
          <a:p>
            <a:pPr marL="158750" indent="0" algn="r" rtl="1">
              <a:buNone/>
            </a:pPr>
            <a:r>
              <a:rPr lang="he-IL" dirty="0"/>
              <a:t>* שימו</a:t>
            </a:r>
            <a:r>
              <a:rPr lang="he-IL" baseline="0" dirty="0"/>
              <a:t> לב – אין צורך להתעמק בשיעור במאקרו. זה בעיקר כדי להציג אפשרות נוספת לא מוכרת. מי שרוצה ילך ויחקור בעצמו.</a:t>
            </a:r>
            <a:endParaRPr lang="he-IL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6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8345f26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8345f26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כעת נדבר על נושא שיכול לחסוך לנו זמן, וגם מאפשר לתוכניות שלנו להיות גמישות יותר.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38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הצגת נושאי השיעור" userDrawn="1">
  <p:cSld name="TITLE_2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955473A0-865B-44F5-95BE-F16D7F760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Google Shape;16;p3"/>
          <p:cNvSpPr/>
          <p:nvPr/>
        </p:nvSpPr>
        <p:spPr>
          <a:xfrm>
            <a:off x="-7975" y="3428950"/>
            <a:ext cx="9152100" cy="17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598550" y="1423130"/>
            <a:ext cx="5005500" cy="14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cxnSp>
        <p:nvCxnSpPr>
          <p:cNvPr id="19" name="Google Shape;19;p3"/>
          <p:cNvCxnSpPr/>
          <p:nvPr/>
        </p:nvCxnSpPr>
        <p:spPr>
          <a:xfrm rot="10800000">
            <a:off x="-7975" y="4108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1;p2">
            <a:extLst>
              <a:ext uri="{FF2B5EF4-FFF2-40B4-BE49-F238E27FC236}">
                <a16:creationId xmlns:a16="http://schemas.microsoft.com/office/drawing/2014/main" id="{F3BE2753-4E4D-4636-A5A4-1982F4F2CF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98550" y="1021224"/>
            <a:ext cx="5005500" cy="32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indent="0" algn="r">
              <a:defRPr sz="3200" b="0">
                <a:solidFill>
                  <a:schemeClr val="bg1"/>
                </a:solidFill>
                <a:cs typeface="+mj-cs"/>
              </a:defRPr>
            </a:lvl1pPr>
          </a:lstStyle>
          <a:p>
            <a:pPr lvl="0" algn="r">
              <a:lnSpc>
                <a:spcPct val="80000"/>
              </a:lnSpc>
              <a:buSzPts val="5200"/>
              <a:buNone/>
            </a:pPr>
            <a:endParaRPr dirty="0"/>
          </a:p>
        </p:txBody>
      </p:sp>
      <p:sp>
        <p:nvSpPr>
          <p:cNvPr id="4" name="מציין מיקום של תמונה 3">
            <a:extLst>
              <a:ext uri="{FF2B5EF4-FFF2-40B4-BE49-F238E27FC236}">
                <a16:creationId xmlns:a16="http://schemas.microsoft.com/office/drawing/2014/main" id="{753D8ECE-B512-4E7E-9BD7-B651F4032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4163" y="684213"/>
            <a:ext cx="3074987" cy="2268537"/>
          </a:xfrm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ראשי">
  <p:cSld name="שקף ראשי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-1455900" y="3151350"/>
            <a:ext cx="2904300" cy="2904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35750" y="3717650"/>
            <a:ext cx="662400" cy="662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572000" y="3523475"/>
            <a:ext cx="4032000" cy="132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  <a:cs typeface="+mj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2"/>
          <a:srcRect/>
          <a:stretch/>
        </p:blipFill>
        <p:spPr>
          <a:xfrm>
            <a:off x="1" y="1311308"/>
            <a:ext cx="4609797" cy="381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180" y="527340"/>
            <a:ext cx="1163789" cy="29095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203390" y="3055050"/>
            <a:ext cx="240000" cy="25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7"/>
          <p:cNvCxnSpPr/>
          <p:nvPr/>
        </p:nvCxnSpPr>
        <p:spPr>
          <a:xfrm>
            <a:off x="8897259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7"/>
          <p:cNvSpPr/>
          <p:nvPr/>
        </p:nvSpPr>
        <p:spPr>
          <a:xfrm>
            <a:off x="3650950" y="1767413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3842450" y="1671713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3746650" y="1565788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251" y="508077"/>
            <a:ext cx="1916748" cy="3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>
          <a:blip r:embed="rId5"/>
          <a:srcRect t="1050" b="1050"/>
          <a:stretch/>
        </p:blipFill>
        <p:spPr>
          <a:xfrm>
            <a:off x="5316375" y="1831150"/>
            <a:ext cx="3287626" cy="1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1DFB9FC-FE1C-4555-8E5D-7BDD30343B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29030" y="2263683"/>
            <a:ext cx="146566" cy="1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הצגת הסילבוס" userDrawn="1">
  <p:cSld name="שקף הצגת הסילבוס">
    <p:bg>
      <p:bgPr>
        <a:solidFill>
          <a:schemeClr val="bg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0B19FA87-1B8F-4D04-AF7D-957CCF84A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Google Shape;9;p2"/>
          <p:cNvSpPr/>
          <p:nvPr/>
        </p:nvSpPr>
        <p:spPr>
          <a:xfrm>
            <a:off x="150" y="0"/>
            <a:ext cx="3710100" cy="5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c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43680" y="1852500"/>
            <a:ext cx="4560370" cy="145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  <a:cs typeface="+mj-c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43680" y="1529222"/>
            <a:ext cx="4560370" cy="32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indent="0" algn="r">
              <a:defRPr sz="3200" b="0">
                <a:solidFill>
                  <a:schemeClr val="bg1"/>
                </a:solidFill>
                <a:cs typeface="+mj-cs"/>
              </a:defRPr>
            </a:lvl1pPr>
          </a:lstStyle>
          <a:p>
            <a:pPr lvl="0" algn="r">
              <a:lnSpc>
                <a:spcPct val="80000"/>
              </a:lnSpc>
              <a:buSzPts val="5200"/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91500" y="623147"/>
            <a:ext cx="2812800" cy="39803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  <p:cxnSp>
        <p:nvCxnSpPr>
          <p:cNvPr id="13" name="Google Shape;13;p2"/>
          <p:cNvCxnSpPr>
            <a:cxnSpLocks/>
          </p:cNvCxnSpPr>
          <p:nvPr/>
        </p:nvCxnSpPr>
        <p:spPr>
          <a:xfrm>
            <a:off x="3286000" y="0"/>
            <a:ext cx="0" cy="52231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4;p2"/>
          <p:cNvPicPr preferRelativeResize="0"/>
          <p:nvPr/>
        </p:nvPicPr>
        <p:blipFill>
          <a:blip r:embed="rId3"/>
          <a:srcRect t="9111" b="9111"/>
          <a:stretch/>
        </p:blipFill>
        <p:spPr>
          <a:xfrm>
            <a:off x="7034941" y="516608"/>
            <a:ext cx="1569109" cy="59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220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הפסקה 2">
  <p:cSld name="שקף הפסקה 2">
    <p:bg>
      <p:bgPr>
        <a:solidFill>
          <a:schemeClr val="bg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3749E603-74D6-4AF1-9EA4-43E28EE61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3000"/>
          </a:blip>
          <a:stretch>
            <a:fillRect/>
          </a:stretch>
        </p:blipFill>
        <p:spPr>
          <a:xfrm>
            <a:off x="-15950" y="0"/>
            <a:ext cx="9144000" cy="5143500"/>
          </a:xfrm>
          <a:prstGeom prst="rect">
            <a:avLst/>
          </a:prstGeom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71100" y="191500"/>
            <a:ext cx="4558800" cy="44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5505550" y="540000"/>
            <a:ext cx="3098400" cy="264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4"/>
          <a:srcRect t="8946" b="8946"/>
          <a:stretch/>
        </p:blipFill>
        <p:spPr>
          <a:xfrm>
            <a:off x="2493147" y="454325"/>
            <a:ext cx="1075891" cy="40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-7975" y="3933675"/>
            <a:ext cx="9152100" cy="122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33;p5"/>
          <p:cNvCxnSpPr/>
          <p:nvPr/>
        </p:nvCxnSpPr>
        <p:spPr>
          <a:xfrm rot="10800000">
            <a:off x="-7975" y="427597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5"/>
          <a:srcRect/>
          <a:stretch/>
        </p:blipFill>
        <p:spPr>
          <a:xfrm>
            <a:off x="794201" y="1341550"/>
            <a:ext cx="4779076" cy="277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3063" y="1008701"/>
            <a:ext cx="941277" cy="23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919" y="1008692"/>
            <a:ext cx="1519294" cy="24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99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שאלות">
  <p:cSld name="TITLE_2_1_1">
    <p:bg>
      <p:bgPr>
        <a:solidFill>
          <a:schemeClr val="bg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00BAAA4D-EE41-4D1F-9C0B-F46AD8903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8" name="Google Shape;38;p6"/>
          <p:cNvSpPr/>
          <p:nvPr/>
        </p:nvSpPr>
        <p:spPr>
          <a:xfrm>
            <a:off x="-7975" y="3409950"/>
            <a:ext cx="9152100" cy="17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540000" y="3601676"/>
            <a:ext cx="8064000" cy="6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540050" y="4386225"/>
            <a:ext cx="8064000" cy="4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  <a:cs typeface="+mj-c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cxnSp>
        <p:nvCxnSpPr>
          <p:cNvPr id="41" name="Google Shape;41;p6"/>
          <p:cNvCxnSpPr/>
          <p:nvPr/>
        </p:nvCxnSpPr>
        <p:spPr>
          <a:xfrm rot="10800000">
            <a:off x="-7975" y="34099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Google Shape;42;p6"/>
          <p:cNvPicPr preferRelativeResize="0"/>
          <p:nvPr/>
        </p:nvPicPr>
        <p:blipFill>
          <a:blip r:embed="rId3"/>
          <a:srcRect/>
          <a:stretch/>
        </p:blipFill>
        <p:spPr>
          <a:xfrm>
            <a:off x="264739" y="727601"/>
            <a:ext cx="8598563" cy="18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4"/>
          <a:srcRect t="9112" b="9112"/>
          <a:stretch/>
        </p:blipFill>
        <p:spPr>
          <a:xfrm>
            <a:off x="264738" y="269950"/>
            <a:ext cx="1108199" cy="4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D82CCC3-60F3-4581-8FD7-990DAD01120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90876" y="2205084"/>
            <a:ext cx="264959" cy="2285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תוכן">
  <p:cSld name="TITLE_AND_BODY_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540000" y="1070025"/>
            <a:ext cx="8064000" cy="3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8"/>
          <p:cNvSpPr/>
          <p:nvPr/>
        </p:nvSpPr>
        <p:spPr>
          <a:xfrm>
            <a:off x="8649324" y="105825"/>
            <a:ext cx="301800" cy="30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430650" y="105825"/>
            <a:ext cx="125400" cy="12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951125" y="407625"/>
            <a:ext cx="36000" cy="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תוכן" preserve="1">
  <p:cSld name="1_שקף תוכן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6021492" y="1070025"/>
            <a:ext cx="2582507" cy="3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 dirty="0"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8"/>
          <p:cNvSpPr/>
          <p:nvPr/>
        </p:nvSpPr>
        <p:spPr>
          <a:xfrm>
            <a:off x="8649324" y="105825"/>
            <a:ext cx="301800" cy="30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430650" y="105825"/>
            <a:ext cx="125400" cy="12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951125" y="407625"/>
            <a:ext cx="36000" cy="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0;p8">
            <a:extLst>
              <a:ext uri="{FF2B5EF4-FFF2-40B4-BE49-F238E27FC236}">
                <a16:creationId xmlns:a16="http://schemas.microsoft.com/office/drawing/2014/main" id="{4261D983-2277-46FB-B0D9-AF1D83EC550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278808" y="1070025"/>
            <a:ext cx="2582507" cy="3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 dirty="0"/>
          </a:p>
        </p:txBody>
      </p:sp>
      <p:sp>
        <p:nvSpPr>
          <p:cNvPr id="14" name="Google Shape;60;p8">
            <a:extLst>
              <a:ext uri="{FF2B5EF4-FFF2-40B4-BE49-F238E27FC236}">
                <a16:creationId xmlns:a16="http://schemas.microsoft.com/office/drawing/2014/main" id="{A1A5EB34-9B6F-4961-B2FD-8F298BA41D7A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536125" y="1070025"/>
            <a:ext cx="2582507" cy="3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83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תוכן עם פינה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0000" y="1485125"/>
            <a:ext cx="8064000" cy="311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7907274" y="-110175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8274467" y="9000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 idx="2"/>
          </p:nvPr>
        </p:nvSpPr>
        <p:spPr>
          <a:xfrm>
            <a:off x="8357675" y="596765"/>
            <a:ext cx="720000" cy="30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200">
                <a:solidFill>
                  <a:schemeClr val="bg2"/>
                </a:solidFill>
                <a:cs typeface="+mn-cs"/>
              </a:defRPr>
            </a:lvl1pPr>
            <a:lvl2pPr lvl="1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9" name="Google Shape;79;p9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8209075" y="19162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שאלה">
  <p:cSld name="TITLE_AND_BODY_1">
    <p:bg>
      <p:bgPr>
        <a:solidFill>
          <a:schemeClr val="tx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33DD1C1E-52E0-420C-AC24-BDD9F9EA26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0" name="Google Shape;90;p11"/>
          <p:cNvSpPr/>
          <p:nvPr/>
        </p:nvSpPr>
        <p:spPr>
          <a:xfrm>
            <a:off x="8169945" y="59350"/>
            <a:ext cx="393600" cy="393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553375" y="542575"/>
            <a:ext cx="8064000" cy="4060800"/>
          </a:xfrm>
          <a:prstGeom prst="roundRect">
            <a:avLst>
              <a:gd name="adj" fmla="val 2091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7545192" y="89988"/>
            <a:ext cx="900000" cy="90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780150" y="723700"/>
            <a:ext cx="7605900" cy="8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742050" y="1714450"/>
            <a:ext cx="7644000" cy="26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19100" lvl="0" indent="-285750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 dirty="0"/>
          </a:p>
        </p:txBody>
      </p:sp>
      <p:sp>
        <p:nvSpPr>
          <p:cNvPr id="95" name="Google Shape;95;p11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167550" y="38618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8882098" y="126550"/>
            <a:ext cx="261900" cy="2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263250" y="3487550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גרפיקה 374">
            <a:extLst>
              <a:ext uri="{FF2B5EF4-FFF2-40B4-BE49-F238E27FC236}">
                <a16:creationId xmlns:a16="http://schemas.microsoft.com/office/drawing/2014/main" id="{D46013A6-7562-435E-8B91-66B73F7AA12A}"/>
              </a:ext>
            </a:extLst>
          </p:cNvPr>
          <p:cNvGrpSpPr/>
          <p:nvPr userDrawn="1"/>
        </p:nvGrpSpPr>
        <p:grpSpPr>
          <a:xfrm>
            <a:off x="7643320" y="189917"/>
            <a:ext cx="789305" cy="847033"/>
            <a:chOff x="7764507" y="3207558"/>
            <a:chExt cx="789305" cy="847033"/>
          </a:xfrm>
        </p:grpSpPr>
        <p:sp>
          <p:nvSpPr>
            <p:cNvPr id="16" name="גרפיקה 374">
              <a:extLst>
                <a:ext uri="{FF2B5EF4-FFF2-40B4-BE49-F238E27FC236}">
                  <a16:creationId xmlns:a16="http://schemas.microsoft.com/office/drawing/2014/main" id="{2127E871-121D-4E55-BDD9-E33E42DE4C33}"/>
                </a:ext>
              </a:extLst>
            </p:cNvPr>
            <p:cNvSpPr/>
            <p:nvPr/>
          </p:nvSpPr>
          <p:spPr>
            <a:xfrm>
              <a:off x="7885847" y="3912798"/>
              <a:ext cx="141793" cy="141793"/>
            </a:xfrm>
            <a:custGeom>
              <a:avLst/>
              <a:gdLst>
                <a:gd name="connsiteX0" fmla="*/ 50542 w 141793"/>
                <a:gd name="connsiteY0" fmla="*/ 138746 h 141793"/>
                <a:gd name="connsiteX1" fmla="*/ 3048 w 141793"/>
                <a:gd name="connsiteY1" fmla="*/ 50542 h 141793"/>
                <a:gd name="connsiteX2" fmla="*/ 91252 w 141793"/>
                <a:gd name="connsiteY2" fmla="*/ 3048 h 141793"/>
                <a:gd name="connsiteX3" fmla="*/ 138746 w 141793"/>
                <a:gd name="connsiteY3" fmla="*/ 91252 h 141793"/>
                <a:gd name="connsiteX4" fmla="*/ 50542 w 141793"/>
                <a:gd name="connsiteY4" fmla="*/ 138746 h 141793"/>
                <a:gd name="connsiteX5" fmla="*/ 70897 w 141793"/>
                <a:gd name="connsiteY5" fmla="*/ 70897 h 141793"/>
                <a:gd name="connsiteX6" fmla="*/ 70897 w 141793"/>
                <a:gd name="connsiteY6" fmla="*/ 70897 h 141793"/>
                <a:gd name="connsiteX7" fmla="*/ 70897 w 141793"/>
                <a:gd name="connsiteY7" fmla="*/ 70897 h 1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93" h="141793">
                  <a:moveTo>
                    <a:pt x="50542" y="138746"/>
                  </a:moveTo>
                  <a:cubicBezTo>
                    <a:pt x="12849" y="127437"/>
                    <a:pt x="-8260" y="88236"/>
                    <a:pt x="3048" y="50542"/>
                  </a:cubicBezTo>
                  <a:cubicBezTo>
                    <a:pt x="14356" y="12849"/>
                    <a:pt x="53558" y="-8260"/>
                    <a:pt x="91252" y="3048"/>
                  </a:cubicBezTo>
                  <a:cubicBezTo>
                    <a:pt x="128945" y="14356"/>
                    <a:pt x="150054" y="53558"/>
                    <a:pt x="138746" y="91252"/>
                  </a:cubicBezTo>
                  <a:cubicBezTo>
                    <a:pt x="127437" y="128945"/>
                    <a:pt x="88236" y="150054"/>
                    <a:pt x="50542" y="138746"/>
                  </a:cubicBezTo>
                  <a:close/>
                  <a:moveTo>
                    <a:pt x="70897" y="70897"/>
                  </a:moveTo>
                  <a:lnTo>
                    <a:pt x="70897" y="70897"/>
                  </a:lnTo>
                  <a:lnTo>
                    <a:pt x="70897" y="70897"/>
                  </a:lnTo>
                  <a:close/>
                </a:path>
              </a:pathLst>
            </a:custGeom>
            <a:solidFill>
              <a:schemeClr val="bg2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17" name="גרפיקה 374">
              <a:extLst>
                <a:ext uri="{FF2B5EF4-FFF2-40B4-BE49-F238E27FC236}">
                  <a16:creationId xmlns:a16="http://schemas.microsoft.com/office/drawing/2014/main" id="{2A210A00-510F-4CB7-A3F7-3A79ADE78AF1}"/>
                </a:ext>
              </a:extLst>
            </p:cNvPr>
            <p:cNvGrpSpPr/>
            <p:nvPr/>
          </p:nvGrpSpPr>
          <p:grpSpPr>
            <a:xfrm>
              <a:off x="7764507" y="3207558"/>
              <a:ext cx="789305" cy="820165"/>
              <a:chOff x="7764507" y="3207558"/>
              <a:chExt cx="789305" cy="820165"/>
            </a:xfrm>
          </p:grpSpPr>
          <p:sp>
            <p:nvSpPr>
              <p:cNvPr id="18" name="גרפיקה 374">
                <a:extLst>
                  <a:ext uri="{FF2B5EF4-FFF2-40B4-BE49-F238E27FC236}">
                    <a16:creationId xmlns:a16="http://schemas.microsoft.com/office/drawing/2014/main" id="{B0A1D273-9202-4691-B8F2-D09DBC7E33D9}"/>
                  </a:ext>
                </a:extLst>
              </p:cNvPr>
              <p:cNvSpPr/>
              <p:nvPr/>
            </p:nvSpPr>
            <p:spPr>
              <a:xfrm>
                <a:off x="7920961" y="3207558"/>
                <a:ext cx="466729" cy="668374"/>
              </a:xfrm>
              <a:custGeom>
                <a:avLst/>
                <a:gdLst>
                  <a:gd name="connsiteX0" fmla="*/ 68954 w 466729"/>
                  <a:gd name="connsiteY0" fmla="*/ 666826 h 668374"/>
                  <a:gd name="connsiteX1" fmla="*/ 41060 w 466729"/>
                  <a:gd name="connsiteY1" fmla="*/ 615562 h 668374"/>
                  <a:gd name="connsiteX2" fmla="*/ 86293 w 466729"/>
                  <a:gd name="connsiteY2" fmla="*/ 463280 h 668374"/>
                  <a:gd name="connsiteX3" fmla="*/ 126248 w 466729"/>
                  <a:gd name="connsiteY3" fmla="*/ 475342 h 668374"/>
                  <a:gd name="connsiteX4" fmla="*/ 375780 w 466729"/>
                  <a:gd name="connsiteY4" fmla="*/ 340399 h 668374"/>
                  <a:gd name="connsiteX5" fmla="*/ 240837 w 466729"/>
                  <a:gd name="connsiteY5" fmla="*/ 90867 h 668374"/>
                  <a:gd name="connsiteX6" fmla="*/ 65938 w 466729"/>
                  <a:gd name="connsiteY6" fmla="*/ 121022 h 668374"/>
                  <a:gd name="connsiteX7" fmla="*/ 7890 w 466729"/>
                  <a:gd name="connsiteY7" fmla="*/ 111975 h 668374"/>
                  <a:gd name="connsiteX8" fmla="*/ 16937 w 466729"/>
                  <a:gd name="connsiteY8" fmla="*/ 53927 h 668374"/>
                  <a:gd name="connsiteX9" fmla="*/ 264207 w 466729"/>
                  <a:gd name="connsiteY9" fmla="*/ 11710 h 668374"/>
                  <a:gd name="connsiteX10" fmla="*/ 454937 w 466729"/>
                  <a:gd name="connsiteY10" fmla="*/ 363015 h 668374"/>
                  <a:gd name="connsiteX11" fmla="*/ 142833 w 466729"/>
                  <a:gd name="connsiteY11" fmla="*/ 562791 h 668374"/>
                  <a:gd name="connsiteX12" fmla="*/ 120217 w 466729"/>
                  <a:gd name="connsiteY12" fmla="*/ 638933 h 668374"/>
                  <a:gd name="connsiteX13" fmla="*/ 68954 w 466729"/>
                  <a:gd name="connsiteY13" fmla="*/ 666826 h 668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729" h="668374">
                    <a:moveTo>
                      <a:pt x="68954" y="666826"/>
                    </a:moveTo>
                    <a:cubicBezTo>
                      <a:pt x="47091" y="660041"/>
                      <a:pt x="34276" y="637425"/>
                      <a:pt x="41060" y="615562"/>
                    </a:cubicBezTo>
                    <a:lnTo>
                      <a:pt x="86293" y="463280"/>
                    </a:lnTo>
                    <a:lnTo>
                      <a:pt x="126248" y="475342"/>
                    </a:lnTo>
                    <a:cubicBezTo>
                      <a:pt x="232544" y="507005"/>
                      <a:pt x="344118" y="446695"/>
                      <a:pt x="375780" y="340399"/>
                    </a:cubicBezTo>
                    <a:cubicBezTo>
                      <a:pt x="407443" y="234103"/>
                      <a:pt x="347133" y="122529"/>
                      <a:pt x="240837" y="90867"/>
                    </a:cubicBezTo>
                    <a:cubicBezTo>
                      <a:pt x="180527" y="72774"/>
                      <a:pt x="116448" y="84082"/>
                      <a:pt x="65938" y="121022"/>
                    </a:cubicBezTo>
                    <a:cubicBezTo>
                      <a:pt x="47091" y="134591"/>
                      <a:pt x="21460" y="130068"/>
                      <a:pt x="7890" y="111975"/>
                    </a:cubicBezTo>
                    <a:cubicBezTo>
                      <a:pt x="-5680" y="93128"/>
                      <a:pt x="-1156" y="67497"/>
                      <a:pt x="16937" y="53927"/>
                    </a:cubicBezTo>
                    <a:cubicBezTo>
                      <a:pt x="89308" y="1910"/>
                      <a:pt x="179019" y="-13168"/>
                      <a:pt x="264207" y="11710"/>
                    </a:cubicBezTo>
                    <a:cubicBezTo>
                      <a:pt x="414228" y="54681"/>
                      <a:pt x="499415" y="212994"/>
                      <a:pt x="454937" y="363015"/>
                    </a:cubicBezTo>
                    <a:cubicBezTo>
                      <a:pt x="414228" y="499466"/>
                      <a:pt x="279284" y="582392"/>
                      <a:pt x="142833" y="562791"/>
                    </a:cubicBezTo>
                    <a:lnTo>
                      <a:pt x="120217" y="638933"/>
                    </a:lnTo>
                    <a:cubicBezTo>
                      <a:pt x="113432" y="660795"/>
                      <a:pt x="90816" y="672857"/>
                      <a:pt x="68954" y="666826"/>
                    </a:cubicBezTo>
                    <a:close/>
                  </a:path>
                </a:pathLst>
              </a:custGeom>
              <a:solidFill>
                <a:schemeClr val="bg1"/>
              </a:solidFill>
              <a:ln w="3011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9" name="גרפיקה 374">
                <a:extLst>
                  <a:ext uri="{FF2B5EF4-FFF2-40B4-BE49-F238E27FC236}">
                    <a16:creationId xmlns:a16="http://schemas.microsoft.com/office/drawing/2014/main" id="{156E8A66-20C7-494E-84FC-5778742B200B}"/>
                  </a:ext>
                </a:extLst>
              </p:cNvPr>
              <p:cNvSpPr/>
              <p:nvPr/>
            </p:nvSpPr>
            <p:spPr>
              <a:xfrm>
                <a:off x="7781846" y="3847244"/>
                <a:ext cx="51263" cy="51263"/>
              </a:xfrm>
              <a:custGeom>
                <a:avLst/>
                <a:gdLst>
                  <a:gd name="connsiteX0" fmla="*/ 51263 w 51263"/>
                  <a:gd name="connsiteY0" fmla="*/ 25632 h 51263"/>
                  <a:gd name="connsiteX1" fmla="*/ 25632 w 51263"/>
                  <a:gd name="connsiteY1" fmla="*/ 51263 h 51263"/>
                  <a:gd name="connsiteX2" fmla="*/ 0 w 51263"/>
                  <a:gd name="connsiteY2" fmla="*/ 25632 h 51263"/>
                  <a:gd name="connsiteX3" fmla="*/ 25632 w 51263"/>
                  <a:gd name="connsiteY3" fmla="*/ 0 h 51263"/>
                  <a:gd name="connsiteX4" fmla="*/ 51263 w 51263"/>
                  <a:gd name="connsiteY4" fmla="*/ 25632 h 5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63" h="51263">
                    <a:moveTo>
                      <a:pt x="51263" y="25632"/>
                    </a:moveTo>
                    <a:cubicBezTo>
                      <a:pt x="51263" y="39788"/>
                      <a:pt x="39788" y="51263"/>
                      <a:pt x="25632" y="51263"/>
                    </a:cubicBezTo>
                    <a:cubicBezTo>
                      <a:pt x="11476" y="51263"/>
                      <a:pt x="0" y="39788"/>
                      <a:pt x="0" y="25632"/>
                    </a:cubicBezTo>
                    <a:cubicBezTo>
                      <a:pt x="0" y="11476"/>
                      <a:pt x="11476" y="0"/>
                      <a:pt x="25632" y="0"/>
                    </a:cubicBezTo>
                    <a:cubicBezTo>
                      <a:pt x="39788" y="0"/>
                      <a:pt x="51263" y="11476"/>
                      <a:pt x="51263" y="25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0" name="גרפיקה 374">
                <a:extLst>
                  <a:ext uri="{FF2B5EF4-FFF2-40B4-BE49-F238E27FC236}">
                    <a16:creationId xmlns:a16="http://schemas.microsoft.com/office/drawing/2014/main" id="{24FD5278-8FD2-4E6C-9E7D-A386F3C773DF}"/>
                  </a:ext>
                </a:extLst>
              </p:cNvPr>
              <p:cNvSpPr/>
              <p:nvPr/>
            </p:nvSpPr>
            <p:spPr>
              <a:xfrm>
                <a:off x="7764507" y="3743963"/>
                <a:ext cx="31662" cy="31662"/>
              </a:xfrm>
              <a:custGeom>
                <a:avLst/>
                <a:gdLst>
                  <a:gd name="connsiteX0" fmla="*/ 31663 w 31662"/>
                  <a:gd name="connsiteY0" fmla="*/ 15831 h 31662"/>
                  <a:gd name="connsiteX1" fmla="*/ 15831 w 31662"/>
                  <a:gd name="connsiteY1" fmla="*/ 31663 h 31662"/>
                  <a:gd name="connsiteX2" fmla="*/ 0 w 31662"/>
                  <a:gd name="connsiteY2" fmla="*/ 15831 h 31662"/>
                  <a:gd name="connsiteX3" fmla="*/ 15831 w 31662"/>
                  <a:gd name="connsiteY3" fmla="*/ 0 h 31662"/>
                  <a:gd name="connsiteX4" fmla="*/ 31663 w 31662"/>
                  <a:gd name="connsiteY4" fmla="*/ 15831 h 3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62" h="31662">
                    <a:moveTo>
                      <a:pt x="31663" y="15831"/>
                    </a:moveTo>
                    <a:cubicBezTo>
                      <a:pt x="31663" y="24575"/>
                      <a:pt x="24575" y="31663"/>
                      <a:pt x="15831" y="31663"/>
                    </a:cubicBezTo>
                    <a:cubicBezTo>
                      <a:pt x="7088" y="31663"/>
                      <a:pt x="0" y="24575"/>
                      <a:pt x="0" y="15831"/>
                    </a:cubicBezTo>
                    <a:cubicBezTo>
                      <a:pt x="0" y="7088"/>
                      <a:pt x="7088" y="0"/>
                      <a:pt x="15831" y="0"/>
                    </a:cubicBezTo>
                    <a:cubicBezTo>
                      <a:pt x="24575" y="0"/>
                      <a:pt x="31663" y="7088"/>
                      <a:pt x="31663" y="158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1" name="גרפיקה 374">
                <a:extLst>
                  <a:ext uri="{FF2B5EF4-FFF2-40B4-BE49-F238E27FC236}">
                    <a16:creationId xmlns:a16="http://schemas.microsoft.com/office/drawing/2014/main" id="{811B05F7-0182-451C-AF2B-6E20C966F2C1}"/>
                  </a:ext>
                </a:extLst>
              </p:cNvPr>
              <p:cNvSpPr/>
              <p:nvPr/>
            </p:nvSpPr>
            <p:spPr>
              <a:xfrm>
                <a:off x="8403791" y="3602989"/>
                <a:ext cx="63325" cy="63325"/>
              </a:xfrm>
              <a:custGeom>
                <a:avLst/>
                <a:gdLst>
                  <a:gd name="connsiteX0" fmla="*/ 63325 w 63325"/>
                  <a:gd name="connsiteY0" fmla="*/ 31663 h 63325"/>
                  <a:gd name="connsiteX1" fmla="*/ 31663 w 63325"/>
                  <a:gd name="connsiteY1" fmla="*/ 63325 h 63325"/>
                  <a:gd name="connsiteX2" fmla="*/ 0 w 63325"/>
                  <a:gd name="connsiteY2" fmla="*/ 31663 h 63325"/>
                  <a:gd name="connsiteX3" fmla="*/ 31663 w 63325"/>
                  <a:gd name="connsiteY3" fmla="*/ 0 h 63325"/>
                  <a:gd name="connsiteX4" fmla="*/ 63325 w 63325"/>
                  <a:gd name="connsiteY4" fmla="*/ 31663 h 6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25" h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2" name="גרפיקה 374">
                <a:extLst>
                  <a:ext uri="{FF2B5EF4-FFF2-40B4-BE49-F238E27FC236}">
                    <a16:creationId xmlns:a16="http://schemas.microsoft.com/office/drawing/2014/main" id="{A07A4733-0EA4-4468-93D8-0F25AD1F7256}"/>
                  </a:ext>
                </a:extLst>
              </p:cNvPr>
              <p:cNvSpPr/>
              <p:nvPr/>
            </p:nvSpPr>
            <p:spPr>
              <a:xfrm>
                <a:off x="8488225" y="3440152"/>
                <a:ext cx="25631" cy="25631"/>
              </a:xfrm>
              <a:custGeom>
                <a:avLst/>
                <a:gdLst>
                  <a:gd name="connsiteX0" fmla="*/ 25632 w 25631"/>
                  <a:gd name="connsiteY0" fmla="*/ 12816 h 25631"/>
                  <a:gd name="connsiteX1" fmla="*/ 12816 w 25631"/>
                  <a:gd name="connsiteY1" fmla="*/ 25632 h 25631"/>
                  <a:gd name="connsiteX2" fmla="*/ 0 w 25631"/>
                  <a:gd name="connsiteY2" fmla="*/ 12816 h 25631"/>
                  <a:gd name="connsiteX3" fmla="*/ 12816 w 25631"/>
                  <a:gd name="connsiteY3" fmla="*/ 0 h 25631"/>
                  <a:gd name="connsiteX4" fmla="*/ 25632 w 25631"/>
                  <a:gd name="connsiteY4" fmla="*/ 12816 h 2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31" h="25631">
                    <a:moveTo>
                      <a:pt x="25632" y="12816"/>
                    </a:moveTo>
                    <a:cubicBezTo>
                      <a:pt x="25632" y="19894"/>
                      <a:pt x="19894" y="25632"/>
                      <a:pt x="12816" y="25632"/>
                    </a:cubicBezTo>
                    <a:cubicBezTo>
                      <a:pt x="5738" y="25632"/>
                      <a:pt x="0" y="19894"/>
                      <a:pt x="0" y="12816"/>
                    </a:cubicBezTo>
                    <a:cubicBezTo>
                      <a:pt x="0" y="5738"/>
                      <a:pt x="5738" y="0"/>
                      <a:pt x="12816" y="0"/>
                    </a:cubicBezTo>
                    <a:cubicBezTo>
                      <a:pt x="19894" y="0"/>
                      <a:pt x="25632" y="5738"/>
                      <a:pt x="25632" y="12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3" name="גרפיקה 374">
                <a:extLst>
                  <a:ext uri="{FF2B5EF4-FFF2-40B4-BE49-F238E27FC236}">
                    <a16:creationId xmlns:a16="http://schemas.microsoft.com/office/drawing/2014/main" id="{9773BEF7-4947-439B-986C-35E6649330E5}"/>
                  </a:ext>
                </a:extLst>
              </p:cNvPr>
              <p:cNvSpPr/>
              <p:nvPr/>
            </p:nvSpPr>
            <p:spPr>
              <a:xfrm>
                <a:off x="8490487" y="3523832"/>
                <a:ext cx="63325" cy="63325"/>
              </a:xfrm>
              <a:custGeom>
                <a:avLst/>
                <a:gdLst>
                  <a:gd name="connsiteX0" fmla="*/ 63325 w 63325"/>
                  <a:gd name="connsiteY0" fmla="*/ 31663 h 63325"/>
                  <a:gd name="connsiteX1" fmla="*/ 31663 w 63325"/>
                  <a:gd name="connsiteY1" fmla="*/ 63325 h 63325"/>
                  <a:gd name="connsiteX2" fmla="*/ 0 w 63325"/>
                  <a:gd name="connsiteY2" fmla="*/ 31663 h 63325"/>
                  <a:gd name="connsiteX3" fmla="*/ 31663 w 63325"/>
                  <a:gd name="connsiteY3" fmla="*/ 0 h 63325"/>
                  <a:gd name="connsiteX4" fmla="*/ 63325 w 63325"/>
                  <a:gd name="connsiteY4" fmla="*/ 31663 h 6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25" h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bg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4" name="גרפיקה 374">
                <a:extLst>
                  <a:ext uri="{FF2B5EF4-FFF2-40B4-BE49-F238E27FC236}">
                    <a16:creationId xmlns:a16="http://schemas.microsoft.com/office/drawing/2014/main" id="{EA9E3483-2FB7-42CB-9DA2-3F827D61217C}"/>
                  </a:ext>
                </a:extLst>
              </p:cNvPr>
              <p:cNvSpPr/>
              <p:nvPr/>
            </p:nvSpPr>
            <p:spPr>
              <a:xfrm>
                <a:off x="7912716" y="3939667"/>
                <a:ext cx="88056" cy="88056"/>
              </a:xfrm>
              <a:custGeom>
                <a:avLst/>
                <a:gdLst>
                  <a:gd name="connsiteX0" fmla="*/ 31212 w 88056"/>
                  <a:gd name="connsiteY0" fmla="*/ 86245 h 88056"/>
                  <a:gd name="connsiteX1" fmla="*/ 1811 w 88056"/>
                  <a:gd name="connsiteY1" fmla="*/ 31212 h 88056"/>
                  <a:gd name="connsiteX2" fmla="*/ 56844 w 88056"/>
                  <a:gd name="connsiteY2" fmla="*/ 1811 h 88056"/>
                  <a:gd name="connsiteX3" fmla="*/ 86245 w 88056"/>
                  <a:gd name="connsiteY3" fmla="*/ 56844 h 88056"/>
                  <a:gd name="connsiteX4" fmla="*/ 31212 w 88056"/>
                  <a:gd name="connsiteY4" fmla="*/ 86245 h 88056"/>
                  <a:gd name="connsiteX5" fmla="*/ 44028 w 88056"/>
                  <a:gd name="connsiteY5" fmla="*/ 44028 h 88056"/>
                  <a:gd name="connsiteX6" fmla="*/ 44028 w 88056"/>
                  <a:gd name="connsiteY6" fmla="*/ 44028 h 88056"/>
                  <a:gd name="connsiteX7" fmla="*/ 44028 w 88056"/>
                  <a:gd name="connsiteY7" fmla="*/ 44028 h 8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56" h="88056">
                    <a:moveTo>
                      <a:pt x="31212" y="86245"/>
                    </a:moveTo>
                    <a:cubicBezTo>
                      <a:pt x="7842" y="79460"/>
                      <a:pt x="-4973" y="54583"/>
                      <a:pt x="1811" y="31212"/>
                    </a:cubicBezTo>
                    <a:cubicBezTo>
                      <a:pt x="8596" y="7842"/>
                      <a:pt x="33474" y="-4973"/>
                      <a:pt x="56844" y="1811"/>
                    </a:cubicBezTo>
                    <a:cubicBezTo>
                      <a:pt x="80214" y="8596"/>
                      <a:pt x="93030" y="33474"/>
                      <a:pt x="86245" y="56844"/>
                    </a:cubicBezTo>
                    <a:cubicBezTo>
                      <a:pt x="79460" y="80214"/>
                      <a:pt x="54583" y="93030"/>
                      <a:pt x="31212" y="86245"/>
                    </a:cubicBezTo>
                    <a:close/>
                    <a:moveTo>
                      <a:pt x="44028" y="44028"/>
                    </a:moveTo>
                    <a:lnTo>
                      <a:pt x="44028" y="44028"/>
                    </a:lnTo>
                    <a:lnTo>
                      <a:pt x="44028" y="44028"/>
                    </a:lnTo>
                    <a:close/>
                  </a:path>
                </a:pathLst>
              </a:custGeom>
              <a:solidFill>
                <a:schemeClr val="accent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הצגת נושאי השיעור" preserve="1" userDrawn="1">
  <p:cSld name="1_שקף הצגת נושאי השיעור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955473A0-865B-44F5-95BE-F16D7F760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Google Shape;16;p3"/>
          <p:cNvSpPr/>
          <p:nvPr/>
        </p:nvSpPr>
        <p:spPr>
          <a:xfrm>
            <a:off x="-7975" y="-1"/>
            <a:ext cx="9152100" cy="32782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9;p3"/>
          <p:cNvCxnSpPr/>
          <p:nvPr/>
        </p:nvCxnSpPr>
        <p:spPr>
          <a:xfrm rot="10800000">
            <a:off x="-7975" y="4108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0;p9">
            <a:extLst>
              <a:ext uri="{FF2B5EF4-FFF2-40B4-BE49-F238E27FC236}">
                <a16:creationId xmlns:a16="http://schemas.microsoft.com/office/drawing/2014/main" id="{CA66F191-B21D-4C8F-81CB-77D514B5BD64}"/>
              </a:ext>
            </a:extLst>
          </p:cNvPr>
          <p:cNvSpPr/>
          <p:nvPr userDrawn="1"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71;p9">
            <a:extLst>
              <a:ext uri="{FF2B5EF4-FFF2-40B4-BE49-F238E27FC236}">
                <a16:creationId xmlns:a16="http://schemas.microsoft.com/office/drawing/2014/main" id="{5F962F44-1A38-42F2-9C4B-C91CF2B739CC}"/>
              </a:ext>
            </a:extLst>
          </p:cNvPr>
          <p:cNvCxnSpPr/>
          <p:nvPr userDrawn="1"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74;p9">
            <a:extLst>
              <a:ext uri="{FF2B5EF4-FFF2-40B4-BE49-F238E27FC236}">
                <a16:creationId xmlns:a16="http://schemas.microsoft.com/office/drawing/2014/main" id="{9710C1DF-E7BD-402F-B749-521E13DF9C27}"/>
              </a:ext>
            </a:extLst>
          </p:cNvPr>
          <p:cNvSpPr/>
          <p:nvPr userDrawn="1"/>
        </p:nvSpPr>
        <p:spPr>
          <a:xfrm>
            <a:off x="7907274" y="-110175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5;p9">
            <a:extLst>
              <a:ext uri="{FF2B5EF4-FFF2-40B4-BE49-F238E27FC236}">
                <a16:creationId xmlns:a16="http://schemas.microsoft.com/office/drawing/2014/main" id="{8A0E6FB0-E322-4894-A5E0-64A6473E0B9E}"/>
              </a:ext>
            </a:extLst>
          </p:cNvPr>
          <p:cNvSpPr/>
          <p:nvPr userDrawn="1"/>
        </p:nvSpPr>
        <p:spPr>
          <a:xfrm>
            <a:off x="8274467" y="9000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6;p9">
            <a:extLst>
              <a:ext uri="{FF2B5EF4-FFF2-40B4-BE49-F238E27FC236}">
                <a16:creationId xmlns:a16="http://schemas.microsoft.com/office/drawing/2014/main" id="{38E2CA87-CE2F-4CFB-9F34-03DF8712EB85}"/>
              </a:ext>
            </a:extLst>
          </p:cNvPr>
          <p:cNvSpPr/>
          <p:nvPr userDrawn="1"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7;p9">
            <a:extLst>
              <a:ext uri="{FF2B5EF4-FFF2-40B4-BE49-F238E27FC236}">
                <a16:creationId xmlns:a16="http://schemas.microsoft.com/office/drawing/2014/main" id="{7606801E-916B-4EDB-98F3-EF0FD480B02A}"/>
              </a:ext>
            </a:extLst>
          </p:cNvPr>
          <p:cNvSpPr/>
          <p:nvPr userDrawn="1"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9;p9">
            <a:extLst>
              <a:ext uri="{FF2B5EF4-FFF2-40B4-BE49-F238E27FC236}">
                <a16:creationId xmlns:a16="http://schemas.microsoft.com/office/drawing/2014/main" id="{BE9A3843-64FD-4162-A11F-8D0DD56FFF5C}"/>
              </a:ext>
            </a:extLst>
          </p:cNvPr>
          <p:cNvSpPr/>
          <p:nvPr userDrawn="1"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0;p9">
            <a:extLst>
              <a:ext uri="{FF2B5EF4-FFF2-40B4-BE49-F238E27FC236}">
                <a16:creationId xmlns:a16="http://schemas.microsoft.com/office/drawing/2014/main" id="{DDE3435E-34AB-4087-B9E5-4440D7DE31A8}"/>
              </a:ext>
            </a:extLst>
          </p:cNvPr>
          <p:cNvSpPr/>
          <p:nvPr userDrawn="1"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1;p9">
            <a:extLst>
              <a:ext uri="{FF2B5EF4-FFF2-40B4-BE49-F238E27FC236}">
                <a16:creationId xmlns:a16="http://schemas.microsoft.com/office/drawing/2014/main" id="{49E01AE5-A891-41AC-86DB-AD03139D5457}"/>
              </a:ext>
            </a:extLst>
          </p:cNvPr>
          <p:cNvSpPr/>
          <p:nvPr userDrawn="1"/>
        </p:nvSpPr>
        <p:spPr>
          <a:xfrm>
            <a:off x="8209075" y="19162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0;p8">
            <a:extLst>
              <a:ext uri="{FF2B5EF4-FFF2-40B4-BE49-F238E27FC236}">
                <a16:creationId xmlns:a16="http://schemas.microsoft.com/office/drawing/2014/main" id="{2D8333C8-8CCE-447C-97AA-70FE108BAB1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3715928" y="1250025"/>
            <a:ext cx="4888071" cy="18241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73;p9">
            <a:extLst>
              <a:ext uri="{FF2B5EF4-FFF2-40B4-BE49-F238E27FC236}">
                <a16:creationId xmlns:a16="http://schemas.microsoft.com/office/drawing/2014/main" id="{68DA8F25-9A35-4BF7-AA20-2BD175FAE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19C6F90-730B-4478-B958-1A105ADEB3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5168" y="1198250"/>
            <a:ext cx="3192453" cy="3821756"/>
          </a:xfrm>
          <a:prstGeom prst="rect">
            <a:avLst/>
          </a:prstGeom>
        </p:spPr>
      </p:pic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2806E4E8-63CA-43CE-B724-ECB8F7EE85E4}"/>
              </a:ext>
            </a:extLst>
          </p:cNvPr>
          <p:cNvGrpSpPr/>
          <p:nvPr userDrawn="1"/>
        </p:nvGrpSpPr>
        <p:grpSpPr>
          <a:xfrm>
            <a:off x="8409270" y="128442"/>
            <a:ext cx="871167" cy="722422"/>
            <a:chOff x="6633830" y="3268015"/>
            <a:chExt cx="871167" cy="722422"/>
          </a:xfrm>
        </p:grpSpPr>
        <p:grpSp>
          <p:nvGrpSpPr>
            <p:cNvPr id="25" name="גרפיקה 376">
              <a:extLst>
                <a:ext uri="{FF2B5EF4-FFF2-40B4-BE49-F238E27FC236}">
                  <a16:creationId xmlns:a16="http://schemas.microsoft.com/office/drawing/2014/main" id="{AE53BD9A-9C56-4A4E-BE3B-DC5B509F500E}"/>
                </a:ext>
              </a:extLst>
            </p:cNvPr>
            <p:cNvGrpSpPr/>
            <p:nvPr/>
          </p:nvGrpSpPr>
          <p:grpSpPr>
            <a:xfrm>
              <a:off x="6720642" y="3268015"/>
              <a:ext cx="784355" cy="313328"/>
              <a:chOff x="6720642" y="3268015"/>
              <a:chExt cx="784355" cy="313328"/>
            </a:xfrm>
          </p:grpSpPr>
          <p:sp>
            <p:nvSpPr>
              <p:cNvPr id="35" name="גרפיקה 376">
                <a:extLst>
                  <a:ext uri="{FF2B5EF4-FFF2-40B4-BE49-F238E27FC236}">
                    <a16:creationId xmlns:a16="http://schemas.microsoft.com/office/drawing/2014/main" id="{EF4599E7-74C8-423E-BD9A-E40D2EAC446D}"/>
                  </a:ext>
                </a:extLst>
              </p:cNvPr>
              <p:cNvSpPr/>
              <p:nvPr/>
            </p:nvSpPr>
            <p:spPr>
              <a:xfrm>
                <a:off x="6786063" y="3268015"/>
                <a:ext cx="46827" cy="46827"/>
              </a:xfrm>
              <a:custGeom>
                <a:avLst/>
                <a:gdLst>
                  <a:gd name="connsiteX0" fmla="*/ 46827 w 46827"/>
                  <a:gd name="connsiteY0" fmla="*/ 23414 h 46827"/>
                  <a:gd name="connsiteX1" fmla="*/ 23414 w 46827"/>
                  <a:gd name="connsiteY1" fmla="*/ 46827 h 46827"/>
                  <a:gd name="connsiteX2" fmla="*/ 0 w 46827"/>
                  <a:gd name="connsiteY2" fmla="*/ 23414 h 46827"/>
                  <a:gd name="connsiteX3" fmla="*/ 23414 w 46827"/>
                  <a:gd name="connsiteY3" fmla="*/ 0 h 46827"/>
                  <a:gd name="connsiteX4" fmla="*/ 46827 w 46827"/>
                  <a:gd name="connsiteY4" fmla="*/ 23414 h 4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27" h="46827">
                    <a:moveTo>
                      <a:pt x="46827" y="23414"/>
                    </a:moveTo>
                    <a:cubicBezTo>
                      <a:pt x="46827" y="36345"/>
                      <a:pt x="36345" y="46827"/>
                      <a:pt x="23414" y="46827"/>
                    </a:cubicBezTo>
                    <a:cubicBezTo>
                      <a:pt x="10483" y="46827"/>
                      <a:pt x="0" y="36345"/>
                      <a:pt x="0" y="23414"/>
                    </a:cubicBezTo>
                    <a:cubicBezTo>
                      <a:pt x="0" y="10483"/>
                      <a:pt x="10483" y="0"/>
                      <a:pt x="23414" y="0"/>
                    </a:cubicBezTo>
                    <a:cubicBezTo>
                      <a:pt x="36345" y="0"/>
                      <a:pt x="46827" y="10483"/>
                      <a:pt x="46827" y="23414"/>
                    </a:cubicBezTo>
                    <a:close/>
                  </a:path>
                </a:pathLst>
              </a:custGeom>
              <a:solidFill>
                <a:schemeClr val="bg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6" name="גרפיקה 376">
                <a:extLst>
                  <a:ext uri="{FF2B5EF4-FFF2-40B4-BE49-F238E27FC236}">
                    <a16:creationId xmlns:a16="http://schemas.microsoft.com/office/drawing/2014/main" id="{08C9A869-6EEF-429E-B84A-F432514FCF45}"/>
                  </a:ext>
                </a:extLst>
              </p:cNvPr>
              <p:cNvSpPr/>
              <p:nvPr/>
            </p:nvSpPr>
            <p:spPr>
              <a:xfrm>
                <a:off x="7348407" y="3490444"/>
                <a:ext cx="28922" cy="28922"/>
              </a:xfrm>
              <a:custGeom>
                <a:avLst/>
                <a:gdLst>
                  <a:gd name="connsiteX0" fmla="*/ 28923 w 28922"/>
                  <a:gd name="connsiteY0" fmla="*/ 14461 h 28922"/>
                  <a:gd name="connsiteX1" fmla="*/ 14461 w 28922"/>
                  <a:gd name="connsiteY1" fmla="*/ 28923 h 28922"/>
                  <a:gd name="connsiteX2" fmla="*/ 0 w 28922"/>
                  <a:gd name="connsiteY2" fmla="*/ 14461 h 28922"/>
                  <a:gd name="connsiteX3" fmla="*/ 14461 w 28922"/>
                  <a:gd name="connsiteY3" fmla="*/ 0 h 28922"/>
                  <a:gd name="connsiteX4" fmla="*/ 28923 w 28922"/>
                  <a:gd name="connsiteY4" fmla="*/ 14461 h 2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2" h="28922">
                    <a:moveTo>
                      <a:pt x="28923" y="14461"/>
                    </a:moveTo>
                    <a:cubicBezTo>
                      <a:pt x="28923" y="22448"/>
                      <a:pt x="22448" y="28923"/>
                      <a:pt x="14461" y="28923"/>
                    </a:cubicBezTo>
                    <a:cubicBezTo>
                      <a:pt x="6475" y="28923"/>
                      <a:pt x="0" y="22448"/>
                      <a:pt x="0" y="14461"/>
                    </a:cubicBezTo>
                    <a:cubicBezTo>
                      <a:pt x="0" y="6475"/>
                      <a:pt x="6475" y="0"/>
                      <a:pt x="14461" y="0"/>
                    </a:cubicBezTo>
                    <a:cubicBezTo>
                      <a:pt x="22448" y="0"/>
                      <a:pt x="28923" y="6475"/>
                      <a:pt x="28923" y="14461"/>
                    </a:cubicBezTo>
                    <a:close/>
                  </a:path>
                </a:pathLst>
              </a:custGeom>
              <a:solidFill>
                <a:schemeClr val="bg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7" name="גרפיקה 376">
                <a:extLst>
                  <a:ext uri="{FF2B5EF4-FFF2-40B4-BE49-F238E27FC236}">
                    <a16:creationId xmlns:a16="http://schemas.microsoft.com/office/drawing/2014/main" id="{F0243AB6-F328-420B-9F15-706440695382}"/>
                  </a:ext>
                </a:extLst>
              </p:cNvPr>
              <p:cNvSpPr/>
              <p:nvPr/>
            </p:nvSpPr>
            <p:spPr>
              <a:xfrm>
                <a:off x="6720642" y="3326549"/>
                <a:ext cx="57845" cy="57845"/>
              </a:xfrm>
              <a:custGeom>
                <a:avLst/>
                <a:gdLst>
                  <a:gd name="connsiteX0" fmla="*/ 57845 w 57845"/>
                  <a:gd name="connsiteY0" fmla="*/ 28923 h 57845"/>
                  <a:gd name="connsiteX1" fmla="*/ 28923 w 57845"/>
                  <a:gd name="connsiteY1" fmla="*/ 57845 h 57845"/>
                  <a:gd name="connsiteX2" fmla="*/ 0 w 57845"/>
                  <a:gd name="connsiteY2" fmla="*/ 28923 h 57845"/>
                  <a:gd name="connsiteX3" fmla="*/ 28923 w 57845"/>
                  <a:gd name="connsiteY3" fmla="*/ 0 h 57845"/>
                  <a:gd name="connsiteX4" fmla="*/ 57845 w 57845"/>
                  <a:gd name="connsiteY4" fmla="*/ 28923 h 5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45" h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" name="גרפיקה 376">
                <a:extLst>
                  <a:ext uri="{FF2B5EF4-FFF2-40B4-BE49-F238E27FC236}">
                    <a16:creationId xmlns:a16="http://schemas.microsoft.com/office/drawing/2014/main" id="{D13E7CAA-99FD-4D8C-9B6F-AB4E89053535}"/>
                  </a:ext>
                </a:extLst>
              </p:cNvPr>
              <p:cNvSpPr/>
              <p:nvPr/>
            </p:nvSpPr>
            <p:spPr>
              <a:xfrm>
                <a:off x="7403079" y="3433287"/>
                <a:ext cx="23413" cy="23413"/>
              </a:xfrm>
              <a:custGeom>
                <a:avLst/>
                <a:gdLst>
                  <a:gd name="connsiteX0" fmla="*/ 23414 w 23413"/>
                  <a:gd name="connsiteY0" fmla="*/ 11707 h 23413"/>
                  <a:gd name="connsiteX1" fmla="*/ 11707 w 23413"/>
                  <a:gd name="connsiteY1" fmla="*/ 23414 h 23413"/>
                  <a:gd name="connsiteX2" fmla="*/ 0 w 23413"/>
                  <a:gd name="connsiteY2" fmla="*/ 11707 h 23413"/>
                  <a:gd name="connsiteX3" fmla="*/ 11707 w 23413"/>
                  <a:gd name="connsiteY3" fmla="*/ 0 h 23413"/>
                  <a:gd name="connsiteX4" fmla="*/ 23414 w 23413"/>
                  <a:gd name="connsiteY4" fmla="*/ 11707 h 2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13" h="23413">
                    <a:moveTo>
                      <a:pt x="23414" y="11707"/>
                    </a:moveTo>
                    <a:cubicBezTo>
                      <a:pt x="23414" y="18172"/>
                      <a:pt x="18172" y="23414"/>
                      <a:pt x="11707" y="23414"/>
                    </a:cubicBezTo>
                    <a:cubicBezTo>
                      <a:pt x="5241" y="23414"/>
                      <a:pt x="0" y="18172"/>
                      <a:pt x="0" y="11707"/>
                    </a:cubicBezTo>
                    <a:cubicBezTo>
                      <a:pt x="0" y="5241"/>
                      <a:pt x="5241" y="0"/>
                      <a:pt x="11707" y="0"/>
                    </a:cubicBezTo>
                    <a:cubicBezTo>
                      <a:pt x="18172" y="0"/>
                      <a:pt x="23414" y="5241"/>
                      <a:pt x="23414" y="117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" name="גרפיקה 376">
                <a:extLst>
                  <a:ext uri="{FF2B5EF4-FFF2-40B4-BE49-F238E27FC236}">
                    <a16:creationId xmlns:a16="http://schemas.microsoft.com/office/drawing/2014/main" id="{C280AC69-6DEA-45F0-95C3-C9E58062473C}"/>
                  </a:ext>
                </a:extLst>
              </p:cNvPr>
              <p:cNvSpPr/>
              <p:nvPr/>
            </p:nvSpPr>
            <p:spPr>
              <a:xfrm>
                <a:off x="7447152" y="3523498"/>
                <a:ext cx="57845" cy="57845"/>
              </a:xfrm>
              <a:custGeom>
                <a:avLst/>
                <a:gdLst>
                  <a:gd name="connsiteX0" fmla="*/ 57845 w 57845"/>
                  <a:gd name="connsiteY0" fmla="*/ 28923 h 57845"/>
                  <a:gd name="connsiteX1" fmla="*/ 28923 w 57845"/>
                  <a:gd name="connsiteY1" fmla="*/ 57845 h 57845"/>
                  <a:gd name="connsiteX2" fmla="*/ 0 w 57845"/>
                  <a:gd name="connsiteY2" fmla="*/ 28923 h 57845"/>
                  <a:gd name="connsiteX3" fmla="*/ 28923 w 57845"/>
                  <a:gd name="connsiteY3" fmla="*/ 0 h 57845"/>
                  <a:gd name="connsiteX4" fmla="*/ 57845 w 57845"/>
                  <a:gd name="connsiteY4" fmla="*/ 28923 h 5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45" h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grpSp>
          <p:nvGrpSpPr>
            <p:cNvPr id="26" name="גרפיקה 376">
              <a:extLst>
                <a:ext uri="{FF2B5EF4-FFF2-40B4-BE49-F238E27FC236}">
                  <a16:creationId xmlns:a16="http://schemas.microsoft.com/office/drawing/2014/main" id="{22017C3F-7FF3-488D-A4F0-8EE4CD694777}"/>
                </a:ext>
              </a:extLst>
            </p:cNvPr>
            <p:cNvGrpSpPr/>
            <p:nvPr/>
          </p:nvGrpSpPr>
          <p:grpSpPr>
            <a:xfrm>
              <a:off x="6633830" y="3359558"/>
              <a:ext cx="720604" cy="630879"/>
              <a:chOff x="6633830" y="3359558"/>
              <a:chExt cx="720604" cy="630879"/>
            </a:xfrm>
          </p:grpSpPr>
          <p:sp>
            <p:nvSpPr>
              <p:cNvPr id="27" name="גרפיקה 376">
                <a:extLst>
                  <a:ext uri="{FF2B5EF4-FFF2-40B4-BE49-F238E27FC236}">
                    <a16:creationId xmlns:a16="http://schemas.microsoft.com/office/drawing/2014/main" id="{4E20E0AD-B9C3-4161-9B19-9FBC221B3D25}"/>
                  </a:ext>
                </a:extLst>
              </p:cNvPr>
              <p:cNvSpPr/>
              <p:nvPr/>
            </p:nvSpPr>
            <p:spPr>
              <a:xfrm>
                <a:off x="6633830" y="3359558"/>
                <a:ext cx="720604" cy="630879"/>
              </a:xfrm>
              <a:custGeom>
                <a:avLst/>
                <a:gdLst>
                  <a:gd name="connsiteX0" fmla="*/ 665955 w 720604"/>
                  <a:gd name="connsiteY0" fmla="*/ 524096 h 630879"/>
                  <a:gd name="connsiteX1" fmla="*/ 164628 w 720604"/>
                  <a:gd name="connsiteY1" fmla="*/ 629457 h 630879"/>
                  <a:gd name="connsiteX2" fmla="*/ 83369 w 720604"/>
                  <a:gd name="connsiteY2" fmla="*/ 576433 h 630879"/>
                  <a:gd name="connsiteX3" fmla="*/ 1422 w 720604"/>
                  <a:gd name="connsiteY3" fmla="*/ 188042 h 630879"/>
                  <a:gd name="connsiteX4" fmla="*/ 54447 w 720604"/>
                  <a:gd name="connsiteY4" fmla="*/ 106783 h 630879"/>
                  <a:gd name="connsiteX5" fmla="*/ 555773 w 720604"/>
                  <a:gd name="connsiteY5" fmla="*/ 1422 h 630879"/>
                  <a:gd name="connsiteX6" fmla="*/ 637032 w 720604"/>
                  <a:gd name="connsiteY6" fmla="*/ 54447 h 630879"/>
                  <a:gd name="connsiteX7" fmla="*/ 718979 w 720604"/>
                  <a:gd name="connsiteY7" fmla="*/ 442837 h 630879"/>
                  <a:gd name="connsiteX8" fmla="*/ 665955 w 720604"/>
                  <a:gd name="connsiteY8" fmla="*/ 524096 h 63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604" h="630879">
                    <a:moveTo>
                      <a:pt x="665955" y="524096"/>
                    </a:moveTo>
                    <a:lnTo>
                      <a:pt x="164628" y="629457"/>
                    </a:lnTo>
                    <a:cubicBezTo>
                      <a:pt x="127442" y="637033"/>
                      <a:pt x="90944" y="613619"/>
                      <a:pt x="83369" y="576433"/>
                    </a:cubicBezTo>
                    <a:lnTo>
                      <a:pt x="1422" y="188042"/>
                    </a:lnTo>
                    <a:cubicBezTo>
                      <a:pt x="-6153" y="150856"/>
                      <a:pt x="17261" y="114358"/>
                      <a:pt x="54447" y="106783"/>
                    </a:cubicBezTo>
                    <a:lnTo>
                      <a:pt x="555773" y="1422"/>
                    </a:lnTo>
                    <a:cubicBezTo>
                      <a:pt x="592959" y="-6153"/>
                      <a:pt x="629457" y="17261"/>
                      <a:pt x="637032" y="54447"/>
                    </a:cubicBezTo>
                    <a:lnTo>
                      <a:pt x="718979" y="442837"/>
                    </a:lnTo>
                    <a:cubicBezTo>
                      <a:pt x="727243" y="479335"/>
                      <a:pt x="703141" y="516521"/>
                      <a:pt x="665955" y="524096"/>
                    </a:cubicBezTo>
                    <a:close/>
                  </a:path>
                </a:pathLst>
              </a:custGeom>
              <a:solidFill>
                <a:schemeClr val="bg1"/>
              </a:solidFill>
              <a:ln w="2746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8" name="גרפיקה 376">
                <a:extLst>
                  <a:ext uri="{FF2B5EF4-FFF2-40B4-BE49-F238E27FC236}">
                    <a16:creationId xmlns:a16="http://schemas.microsoft.com/office/drawing/2014/main" id="{219AC4D3-479D-4273-AC47-C6E82D20D846}"/>
                  </a:ext>
                </a:extLst>
              </p:cNvPr>
              <p:cNvSpPr/>
              <p:nvPr/>
            </p:nvSpPr>
            <p:spPr>
              <a:xfrm>
                <a:off x="6765403" y="3684639"/>
                <a:ext cx="47515" cy="9640"/>
              </a:xfrm>
              <a:custGeom>
                <a:avLst/>
                <a:gdLst>
                  <a:gd name="connsiteX0" fmla="*/ 0 w 47515"/>
                  <a:gd name="connsiteY0" fmla="*/ 9641 h 9640"/>
                  <a:gd name="connsiteX1" fmla="*/ 47516 w 47515"/>
                  <a:gd name="connsiteY1" fmla="*/ 0 h 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15" h="9640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9" name="גרפיקה 376">
                <a:extLst>
                  <a:ext uri="{FF2B5EF4-FFF2-40B4-BE49-F238E27FC236}">
                    <a16:creationId xmlns:a16="http://schemas.microsoft.com/office/drawing/2014/main" id="{C8147FA8-AB21-4111-8037-A6EA4269D3A9}"/>
                  </a:ext>
                </a:extLst>
              </p:cNvPr>
              <p:cNvSpPr/>
              <p:nvPr/>
            </p:nvSpPr>
            <p:spPr>
              <a:xfrm>
                <a:off x="7150350" y="3603380"/>
                <a:ext cx="46827" cy="10329"/>
              </a:xfrm>
              <a:custGeom>
                <a:avLst/>
                <a:gdLst>
                  <a:gd name="connsiteX0" fmla="*/ 0 w 46827"/>
                  <a:gd name="connsiteY0" fmla="*/ 10330 h 10329"/>
                  <a:gd name="connsiteX1" fmla="*/ 46827 w 46827"/>
                  <a:gd name="connsiteY1" fmla="*/ 0 h 1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827" h="10329">
                    <a:moveTo>
                      <a:pt x="0" y="10330"/>
                    </a:moveTo>
                    <a:lnTo>
                      <a:pt x="46827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0" name="גרפיקה 376">
                <a:extLst>
                  <a:ext uri="{FF2B5EF4-FFF2-40B4-BE49-F238E27FC236}">
                    <a16:creationId xmlns:a16="http://schemas.microsoft.com/office/drawing/2014/main" id="{AF2992C8-BF15-435B-A479-283C06672D41}"/>
                  </a:ext>
                </a:extLst>
              </p:cNvPr>
              <p:cNvSpPr/>
              <p:nvPr/>
            </p:nvSpPr>
            <p:spPr>
              <a:xfrm>
                <a:off x="6850794" y="3856109"/>
                <a:ext cx="47515" cy="9640"/>
              </a:xfrm>
              <a:custGeom>
                <a:avLst/>
                <a:gdLst>
                  <a:gd name="connsiteX0" fmla="*/ 0 w 47515"/>
                  <a:gd name="connsiteY0" fmla="*/ 9641 h 9640"/>
                  <a:gd name="connsiteX1" fmla="*/ 47516 w 47515"/>
                  <a:gd name="connsiteY1" fmla="*/ 0 h 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15" h="9640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1" name="גרפיקה 376">
                <a:extLst>
                  <a:ext uri="{FF2B5EF4-FFF2-40B4-BE49-F238E27FC236}">
                    <a16:creationId xmlns:a16="http://schemas.microsoft.com/office/drawing/2014/main" id="{6B8D42FE-9C08-451D-8C46-2AAAE84EA976}"/>
                  </a:ext>
                </a:extLst>
              </p:cNvPr>
              <p:cNvSpPr/>
              <p:nvPr/>
            </p:nvSpPr>
            <p:spPr>
              <a:xfrm>
                <a:off x="6901753" y="3632303"/>
                <a:ext cx="159763" cy="33743"/>
              </a:xfrm>
              <a:custGeom>
                <a:avLst/>
                <a:gdLst>
                  <a:gd name="connsiteX0" fmla="*/ 0 w 159763"/>
                  <a:gd name="connsiteY0" fmla="*/ 33743 h 33743"/>
                  <a:gd name="connsiteX1" fmla="*/ 159763 w 159763"/>
                  <a:gd name="connsiteY1" fmla="*/ 0 h 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63" h="33743">
                    <a:moveTo>
                      <a:pt x="0" y="33743"/>
                    </a:moveTo>
                    <a:lnTo>
                      <a:pt x="159763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2" name="גרפיקה 376">
                <a:extLst>
                  <a:ext uri="{FF2B5EF4-FFF2-40B4-BE49-F238E27FC236}">
                    <a16:creationId xmlns:a16="http://schemas.microsoft.com/office/drawing/2014/main" id="{A3A6388A-6F2C-4C6E-9D74-C58835CAD133}"/>
                  </a:ext>
                </a:extLst>
              </p:cNvPr>
              <p:cNvSpPr/>
              <p:nvPr/>
            </p:nvSpPr>
            <p:spPr>
              <a:xfrm>
                <a:off x="6980946" y="3805150"/>
                <a:ext cx="159763" cy="33054"/>
              </a:xfrm>
              <a:custGeom>
                <a:avLst/>
                <a:gdLst>
                  <a:gd name="connsiteX0" fmla="*/ 0 w 159763"/>
                  <a:gd name="connsiteY0" fmla="*/ 33055 h 33054"/>
                  <a:gd name="connsiteX1" fmla="*/ 159763 w 159763"/>
                  <a:gd name="connsiteY1" fmla="*/ 0 h 3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63" h="33054">
                    <a:moveTo>
                      <a:pt x="0" y="33055"/>
                    </a:moveTo>
                    <a:lnTo>
                      <a:pt x="159763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3" name="גרפיקה 376">
                <a:extLst>
                  <a:ext uri="{FF2B5EF4-FFF2-40B4-BE49-F238E27FC236}">
                    <a16:creationId xmlns:a16="http://schemas.microsoft.com/office/drawing/2014/main" id="{A98C1188-2374-408F-9BE9-E0906695C362}"/>
                  </a:ext>
                </a:extLst>
              </p:cNvPr>
              <p:cNvSpPr/>
              <p:nvPr/>
            </p:nvSpPr>
            <p:spPr>
              <a:xfrm>
                <a:off x="6832201" y="3725268"/>
                <a:ext cx="236201" cy="50270"/>
              </a:xfrm>
              <a:custGeom>
                <a:avLst/>
                <a:gdLst>
                  <a:gd name="connsiteX0" fmla="*/ 0 w 236201"/>
                  <a:gd name="connsiteY0" fmla="*/ 50270 h 50270"/>
                  <a:gd name="connsiteX1" fmla="*/ 236202 w 236201"/>
                  <a:gd name="connsiteY1" fmla="*/ 0 h 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201" h="50270">
                    <a:moveTo>
                      <a:pt x="0" y="50270"/>
                    </a:moveTo>
                    <a:lnTo>
                      <a:pt x="236202" y="0"/>
                    </a:lnTo>
                  </a:path>
                </a:pathLst>
              </a:custGeom>
              <a:ln w="68303" cap="rnd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4" name="גרפיקה 376">
                <a:extLst>
                  <a:ext uri="{FF2B5EF4-FFF2-40B4-BE49-F238E27FC236}">
                    <a16:creationId xmlns:a16="http://schemas.microsoft.com/office/drawing/2014/main" id="{997F02F0-4343-422F-9F8A-A96776968421}"/>
                  </a:ext>
                </a:extLst>
              </p:cNvPr>
              <p:cNvSpPr/>
              <p:nvPr/>
            </p:nvSpPr>
            <p:spPr>
              <a:xfrm>
                <a:off x="6636317" y="3360669"/>
                <a:ext cx="647628" cy="244088"/>
              </a:xfrm>
              <a:custGeom>
                <a:avLst/>
                <a:gdLst>
                  <a:gd name="connsiteX0" fmla="*/ 647628 w 647628"/>
                  <a:gd name="connsiteY0" fmla="*/ 110493 h 244088"/>
                  <a:gd name="connsiteX1" fmla="*/ 11329 w 647628"/>
                  <a:gd name="connsiteY1" fmla="*/ 244088 h 244088"/>
                  <a:gd name="connsiteX2" fmla="*/ 1689 w 647628"/>
                  <a:gd name="connsiteY2" fmla="*/ 196572 h 244088"/>
                  <a:gd name="connsiteX3" fmla="*/ 62977 w 647628"/>
                  <a:gd name="connsiteY3" fmla="*/ 102918 h 244088"/>
                  <a:gd name="connsiteX4" fmla="*/ 544333 w 647628"/>
                  <a:gd name="connsiteY4" fmla="*/ 1689 h 244088"/>
                  <a:gd name="connsiteX5" fmla="*/ 637987 w 647628"/>
                  <a:gd name="connsiteY5" fmla="*/ 62977 h 244088"/>
                  <a:gd name="connsiteX6" fmla="*/ 647628 w 647628"/>
                  <a:gd name="connsiteY6" fmla="*/ 110493 h 24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7628" h="244088">
                    <a:moveTo>
                      <a:pt x="647628" y="110493"/>
                    </a:moveTo>
                    <a:lnTo>
                      <a:pt x="11329" y="244088"/>
                    </a:lnTo>
                    <a:lnTo>
                      <a:pt x="1689" y="196572"/>
                    </a:lnTo>
                    <a:cubicBezTo>
                      <a:pt x="-7264" y="153877"/>
                      <a:pt x="20282" y="111870"/>
                      <a:pt x="62977" y="102918"/>
                    </a:cubicBezTo>
                    <a:lnTo>
                      <a:pt x="544333" y="1689"/>
                    </a:lnTo>
                    <a:cubicBezTo>
                      <a:pt x="587028" y="-7264"/>
                      <a:pt x="629035" y="20282"/>
                      <a:pt x="637987" y="62977"/>
                    </a:cubicBezTo>
                    <a:lnTo>
                      <a:pt x="647628" y="110493"/>
                    </a:lnTo>
                    <a:close/>
                  </a:path>
                </a:pathLst>
              </a:custGeom>
              <a:solidFill>
                <a:schemeClr val="bg2"/>
              </a:solidFill>
              <a:ln w="2746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pic>
        <p:nvPicPr>
          <p:cNvPr id="40" name="תמונה 39">
            <a:extLst>
              <a:ext uri="{FF2B5EF4-FFF2-40B4-BE49-F238E27FC236}">
                <a16:creationId xmlns:a16="http://schemas.microsoft.com/office/drawing/2014/main" id="{91D90036-B4F5-4500-B996-36F95436AA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4083" y="3335918"/>
            <a:ext cx="163662" cy="1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תוכן חלוקה לשתיים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8169945" y="59350"/>
            <a:ext cx="393600" cy="393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5024100" y="1000439"/>
            <a:ext cx="3374400" cy="14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cs typeface="+mj-cs"/>
              </a:defRPr>
            </a:lvl1pPr>
            <a:lvl2pPr lvl="1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1"/>
          </p:nvPr>
        </p:nvSpPr>
        <p:spPr>
          <a:xfrm>
            <a:off x="5024100" y="2571750"/>
            <a:ext cx="3374400" cy="208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cs typeface="+mj-cs"/>
              </a:defRPr>
            </a:lvl1pPr>
            <a:lvl2pPr lvl="1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2"/>
          </p:nvPr>
        </p:nvSpPr>
        <p:spPr>
          <a:xfrm>
            <a:off x="540000" y="540000"/>
            <a:ext cx="3743700" cy="40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285750" lvl="0" indent="-28575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4"/>
          <p:cNvSpPr/>
          <p:nvPr/>
        </p:nvSpPr>
        <p:spPr>
          <a:xfrm>
            <a:off x="8274467" y="9000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9034498" y="1052375"/>
            <a:ext cx="261900" cy="26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7550" y="4181500"/>
            <a:ext cx="95700" cy="9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359050" y="4085800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63250" y="3979875"/>
            <a:ext cx="36000" cy="3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3"/>
          </p:nvPr>
        </p:nvSpPr>
        <p:spPr>
          <a:xfrm>
            <a:off x="8357675" y="591959"/>
            <a:ext cx="720000" cy="30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bg2"/>
                </a:solidFill>
                <a:cs typeface="+mn-cs"/>
              </a:defRPr>
            </a:lvl1pPr>
            <a:lvl2pPr lvl="1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11537"/>
            <a:ext cx="806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96850"/>
            <a:ext cx="8064000" cy="3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23850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64" r:id="rId4"/>
    <p:sldLayoutId id="2147483655" r:id="rId5"/>
    <p:sldLayoutId id="2147483657" r:id="rId6"/>
    <p:sldLayoutId id="2147483665" r:id="rId7"/>
    <p:sldLayoutId id="2147483660" r:id="rId8"/>
    <p:sldLayoutId id="2147483661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+mj-cs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23850" algn="r" rtl="0">
        <a:lnSpc>
          <a:spcPct val="100000"/>
        </a:lnSpc>
        <a:spcBef>
          <a:spcPts val="0"/>
        </a:spcBef>
        <a:spcAft>
          <a:spcPts val="1200"/>
        </a:spcAft>
        <a:buClr>
          <a:srgbClr val="000000"/>
        </a:buClr>
        <a:buFont typeface="Courier New" panose="02070309020205020404" pitchFamily="49" charset="0"/>
        <a:buChar char="o"/>
        <a:defRPr sz="1400" b="0" i="0" u="none" strike="noStrike" cap="none">
          <a:solidFill>
            <a:srgbClr val="000000"/>
          </a:solidFill>
          <a:latin typeface="Arial"/>
          <a:ea typeface="Arial"/>
          <a:cs typeface="+mn-cs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 pos="5420">
          <p15:clr>
            <a:srgbClr val="EA4335"/>
          </p15:clr>
        </p15:guide>
        <p15:guide id="4" pos="521" userDrawn="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0">
          <p15:clr>
            <a:srgbClr val="EA4335"/>
          </p15:clr>
        </p15:guide>
        <p15:guide id="7" pos="3840">
          <p15:clr>
            <a:srgbClr val="EA4335"/>
          </p15:clr>
        </p15:guide>
        <p15:guide id="8" pos="1920" userDrawn="1">
          <p15:clr>
            <a:srgbClr val="9FCC3B"/>
          </p15:clr>
        </p15:guide>
        <p15:guide id="9" orient="horz" pos="1080">
          <p15:clr>
            <a:srgbClr val="EA4335"/>
          </p15:clr>
        </p15:guide>
        <p15:guide id="10" orient="horz" pos="2160">
          <p15:clr>
            <a:srgbClr val="EA4335"/>
          </p15:clr>
        </p15:guide>
        <p15:guide id="11" pos="124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cIRPqTR3K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אייקונים</a:t>
            </a:r>
            <a:endParaRPr dirty="0"/>
          </a:p>
        </p:txBody>
      </p:sp>
      <p:sp>
        <p:nvSpPr>
          <p:cNvPr id="187" name="Google Shape;187;p19"/>
          <p:cNvSpPr/>
          <p:nvPr/>
        </p:nvSpPr>
        <p:spPr>
          <a:xfrm>
            <a:off x="7623067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6608442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5593817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4579192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564567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549942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1535317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title" idx="4294967295"/>
          </p:nvPr>
        </p:nvSpPr>
        <p:spPr>
          <a:xfrm>
            <a:off x="7745281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דוגמה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4294967295"/>
          </p:nvPr>
        </p:nvSpPr>
        <p:spPr>
          <a:xfrm>
            <a:off x="6730421" y="1688728"/>
            <a:ext cx="720000" cy="30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dirty="0">
                <a:solidFill>
                  <a:schemeClr val="accent1"/>
                </a:solidFill>
              </a:rPr>
              <a:t>בונוס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 idx="4294967295"/>
          </p:nvPr>
        </p:nvSpPr>
        <p:spPr>
          <a:xfrm>
            <a:off x="5717859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סרטון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 idx="4294967295"/>
          </p:nvPr>
        </p:nvSpPr>
        <p:spPr>
          <a:xfrm>
            <a:off x="4704391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dirty="0">
                <a:solidFill>
                  <a:schemeClr val="accent1"/>
                </a:solidFill>
              </a:rPr>
              <a:t>מטרה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7623067" y="3230825"/>
            <a:ext cx="900000" cy="90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 idx="4294967295"/>
          </p:nvPr>
        </p:nvSpPr>
        <p:spPr>
          <a:xfrm>
            <a:off x="3657071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סינטקס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4294967295"/>
          </p:nvPr>
        </p:nvSpPr>
        <p:spPr>
          <a:xfrm>
            <a:off x="2642446" y="1683784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קונבנציה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1" name="Google Shape;201;p19"/>
          <p:cNvSpPr txBox="1">
            <a:spLocks noGrp="1"/>
          </p:cNvSpPr>
          <p:nvPr>
            <p:ph type="title" idx="4294967295"/>
          </p:nvPr>
        </p:nvSpPr>
        <p:spPr>
          <a:xfrm>
            <a:off x="1627821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סכנה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520692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 idx="4294967295"/>
          </p:nvPr>
        </p:nvSpPr>
        <p:spPr>
          <a:xfrm>
            <a:off x="620570" y="1742776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עשו ואל תעשו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530042" y="3230825"/>
            <a:ext cx="900000" cy="90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7623067" y="21637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294967295"/>
          </p:nvPr>
        </p:nvSpPr>
        <p:spPr>
          <a:xfrm>
            <a:off x="7713300" y="274305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ז'רגון מקצועי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437017" y="3230825"/>
            <a:ext cx="900000" cy="90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6613729" y="21637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4294967295"/>
          </p:nvPr>
        </p:nvSpPr>
        <p:spPr>
          <a:xfrm>
            <a:off x="6703963" y="274305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accent1"/>
                </a:solidFill>
              </a:rPr>
              <a:t>תרגול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1376209" y="4594690"/>
            <a:ext cx="1570200" cy="256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u="sng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פתיחה בעורך קוד</a:t>
            </a:r>
            <a:endParaRPr sz="1200" u="sng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4294967295"/>
          </p:nvPr>
        </p:nvSpPr>
        <p:spPr>
          <a:xfrm>
            <a:off x="6620038" y="4286176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2"/>
                </a:solidFill>
              </a:rPr>
              <a:t>יאללה לעבודה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 idx="4294967295"/>
          </p:nvPr>
        </p:nvSpPr>
        <p:spPr>
          <a:xfrm>
            <a:off x="5527013" y="4133776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2"/>
                </a:solidFill>
              </a:rPr>
              <a:t>דיון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7" name="Google Shape;227;p19"/>
          <p:cNvSpPr txBox="1">
            <a:spLocks noGrp="1"/>
          </p:cNvSpPr>
          <p:nvPr>
            <p:ph type="title" idx="4294967295"/>
          </p:nvPr>
        </p:nvSpPr>
        <p:spPr>
          <a:xfrm>
            <a:off x="7731500" y="4133776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dirty="0">
                <a:solidFill>
                  <a:schemeClr val="dk2"/>
                </a:solidFill>
              </a:rPr>
              <a:t>שאלה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5604367" y="2159488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5604375" y="2743058"/>
            <a:ext cx="90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b="1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רענון</a:t>
            </a:r>
            <a:endParaRPr sz="1200" b="1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4595017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title" idx="4294967295"/>
          </p:nvPr>
        </p:nvSpPr>
        <p:spPr>
          <a:xfrm>
            <a:off x="4687521" y="274305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dirty="0">
                <a:solidFill>
                  <a:schemeClr val="accent1"/>
                </a:solidFill>
              </a:rPr>
              <a:t>הגדרה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4294967295"/>
          </p:nvPr>
        </p:nvSpPr>
        <p:spPr>
          <a:xfrm>
            <a:off x="4474099" y="4082490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dirty="0">
                <a:solidFill>
                  <a:schemeClr val="accent1"/>
                </a:solidFill>
              </a:rPr>
              <a:t>עשה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235" name="Google Shape;235;p19"/>
          <p:cNvSpPr txBox="1">
            <a:spLocks noGrp="1"/>
          </p:cNvSpPr>
          <p:nvPr>
            <p:ph type="title" idx="4294967295"/>
          </p:nvPr>
        </p:nvSpPr>
        <p:spPr>
          <a:xfrm>
            <a:off x="3509081" y="4090783"/>
            <a:ext cx="90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accent1"/>
                </a:solidFill>
              </a:rPr>
              <a:t>אל תעשה</a:t>
            </a:r>
            <a:endParaRPr sz="1400">
              <a:solidFill>
                <a:schemeClr val="accent1"/>
              </a:solidFill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00C4FBC4-1255-49FD-A29E-EEF14DEA4C11}"/>
              </a:ext>
            </a:extLst>
          </p:cNvPr>
          <p:cNvGrpSpPr/>
          <p:nvPr/>
        </p:nvGrpSpPr>
        <p:grpSpPr>
          <a:xfrm>
            <a:off x="7691907" y="1158949"/>
            <a:ext cx="609420" cy="608962"/>
            <a:chOff x="7651226" y="1100170"/>
            <a:chExt cx="609420" cy="608962"/>
          </a:xfrm>
        </p:grpSpPr>
        <p:sp>
          <p:nvSpPr>
            <p:cNvPr id="4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651455" y="1100170"/>
              <a:ext cx="563194" cy="561131"/>
            </a:xfrm>
            <a:custGeom>
              <a:avLst/>
              <a:gdLst>
                <a:gd name="connsiteX0" fmla="*/ 144215 w 563194"/>
                <a:gd name="connsiteY0" fmla="*/ 24278 h 561131"/>
                <a:gd name="connsiteX1" fmla="*/ 24507 w 563194"/>
                <a:gd name="connsiteY1" fmla="*/ 24278 h 561131"/>
                <a:gd name="connsiteX2" fmla="*/ 24507 w 563194"/>
                <a:gd name="connsiteY2" fmla="*/ 143986 h 561131"/>
                <a:gd name="connsiteX3" fmla="*/ 441654 w 563194"/>
                <a:gd name="connsiteY3" fmla="*/ 561132 h 561131"/>
                <a:gd name="connsiteX4" fmla="*/ 563194 w 563194"/>
                <a:gd name="connsiteY4" fmla="*/ 443867 h 561131"/>
                <a:gd name="connsiteX5" fmla="*/ 144215 w 563194"/>
                <a:gd name="connsiteY5" fmla="*/ 24278 h 56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194" h="561131">
                  <a:moveTo>
                    <a:pt x="144215" y="24278"/>
                  </a:moveTo>
                  <a:cubicBezTo>
                    <a:pt x="111235" y="-8093"/>
                    <a:pt x="57488" y="-8093"/>
                    <a:pt x="24507" y="24278"/>
                  </a:cubicBezTo>
                  <a:cubicBezTo>
                    <a:pt x="-8474" y="56648"/>
                    <a:pt x="-7863" y="111005"/>
                    <a:pt x="24507" y="143986"/>
                  </a:cubicBezTo>
                  <a:lnTo>
                    <a:pt x="441654" y="561132"/>
                  </a:lnTo>
                  <a:lnTo>
                    <a:pt x="563194" y="443867"/>
                  </a:lnTo>
                  <a:lnTo>
                    <a:pt x="144215" y="24278"/>
                  </a:lnTo>
                  <a:close/>
                </a:path>
              </a:pathLst>
            </a:custGeom>
            <a:solidFill>
              <a:srgbClr val="FFFFFF"/>
            </a:solidFill>
            <a:ln w="24325" cap="flat">
              <a:solidFill>
                <a:srgbClr val="91B3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5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8093108" y="1543426"/>
              <a:ext cx="167440" cy="165607"/>
            </a:xfrm>
            <a:custGeom>
              <a:avLst/>
              <a:gdLst>
                <a:gd name="connsiteX0" fmla="*/ 167347 w 167440"/>
                <a:gd name="connsiteY0" fmla="*/ 142917 h 165607"/>
                <a:gd name="connsiteX1" fmla="*/ 153911 w 167440"/>
                <a:gd name="connsiteY1" fmla="*/ 32370 h 165607"/>
                <a:gd name="connsiteX2" fmla="*/ 121540 w 167440"/>
                <a:gd name="connsiteY2" fmla="*/ 0 h 165607"/>
                <a:gd name="connsiteX3" fmla="*/ 0 w 167440"/>
                <a:gd name="connsiteY3" fmla="*/ 117876 h 165607"/>
                <a:gd name="connsiteX4" fmla="*/ 34202 w 167440"/>
                <a:gd name="connsiteY4" fmla="*/ 152078 h 165607"/>
                <a:gd name="connsiteX5" fmla="*/ 144749 w 167440"/>
                <a:gd name="connsiteY5" fmla="*/ 165515 h 165607"/>
                <a:gd name="connsiteX6" fmla="*/ 167347 w 167440"/>
                <a:gd name="connsiteY6" fmla="*/ 142917 h 1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440" h="165607">
                  <a:moveTo>
                    <a:pt x="167347" y="142917"/>
                  </a:moveTo>
                  <a:lnTo>
                    <a:pt x="153911" y="32370"/>
                  </a:lnTo>
                  <a:lnTo>
                    <a:pt x="121540" y="0"/>
                  </a:lnTo>
                  <a:lnTo>
                    <a:pt x="0" y="117876"/>
                  </a:lnTo>
                  <a:lnTo>
                    <a:pt x="34202" y="152078"/>
                  </a:lnTo>
                  <a:lnTo>
                    <a:pt x="144749" y="165515"/>
                  </a:lnTo>
                  <a:cubicBezTo>
                    <a:pt x="157575" y="166736"/>
                    <a:pt x="168569" y="155743"/>
                    <a:pt x="167347" y="142917"/>
                  </a:cubicBezTo>
                  <a:close/>
                </a:path>
              </a:pathLst>
            </a:custGeom>
            <a:solidFill>
              <a:srgbClr val="FFFFFF"/>
            </a:solidFill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6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8185943" y="1633818"/>
              <a:ext cx="73932" cy="74541"/>
            </a:xfrm>
            <a:custGeom>
              <a:avLst/>
              <a:gdLst>
                <a:gd name="connsiteX0" fmla="*/ 73901 w 73932"/>
                <a:gd name="connsiteY0" fmla="*/ 54968 h 74541"/>
                <a:gd name="connsiteX1" fmla="*/ 72069 w 73932"/>
                <a:gd name="connsiteY1" fmla="*/ 0 h 74541"/>
                <a:gd name="connsiteX2" fmla="*/ 0 w 73932"/>
                <a:gd name="connsiteY2" fmla="*/ 72680 h 74541"/>
                <a:gd name="connsiteX3" fmla="*/ 54357 w 73932"/>
                <a:gd name="connsiteY3" fmla="*/ 74512 h 74541"/>
                <a:gd name="connsiteX4" fmla="*/ 73901 w 73932"/>
                <a:gd name="connsiteY4" fmla="*/ 54968 h 7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32" h="74541">
                  <a:moveTo>
                    <a:pt x="73901" y="54968"/>
                  </a:moveTo>
                  <a:lnTo>
                    <a:pt x="72069" y="0"/>
                  </a:lnTo>
                  <a:lnTo>
                    <a:pt x="0" y="72680"/>
                  </a:lnTo>
                  <a:lnTo>
                    <a:pt x="54357" y="74512"/>
                  </a:lnTo>
                  <a:cubicBezTo>
                    <a:pt x="65962" y="75123"/>
                    <a:pt x="74512" y="65962"/>
                    <a:pt x="73901" y="54968"/>
                  </a:cubicBezTo>
                  <a:close/>
                </a:path>
              </a:pathLst>
            </a:custGeom>
            <a:solidFill>
              <a:schemeClr val="bg2"/>
            </a:solidFill>
            <a:ln w="6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7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654280" y="1100170"/>
              <a:ext cx="173760" cy="173301"/>
            </a:xfrm>
            <a:custGeom>
              <a:avLst/>
              <a:gdLst>
                <a:gd name="connsiteX0" fmla="*/ 24736 w 173760"/>
                <a:gd name="connsiteY0" fmla="*/ 24278 h 173301"/>
                <a:gd name="connsiteX1" fmla="*/ 24736 w 173760"/>
                <a:gd name="connsiteY1" fmla="*/ 24278 h 173301"/>
                <a:gd name="connsiteX2" fmla="*/ 24736 w 173760"/>
                <a:gd name="connsiteY2" fmla="*/ 143986 h 173301"/>
                <a:gd name="connsiteX3" fmla="*/ 54052 w 173760"/>
                <a:gd name="connsiteY3" fmla="*/ 173302 h 173301"/>
                <a:gd name="connsiteX4" fmla="*/ 173760 w 173760"/>
                <a:gd name="connsiteY4" fmla="*/ 53594 h 173301"/>
                <a:gd name="connsiteX5" fmla="*/ 143833 w 173760"/>
                <a:gd name="connsiteY5" fmla="*/ 24278 h 173301"/>
                <a:gd name="connsiteX6" fmla="*/ 24736 w 173760"/>
                <a:gd name="connsiteY6" fmla="*/ 24278 h 17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760" h="173301">
                  <a:moveTo>
                    <a:pt x="24736" y="24278"/>
                  </a:moveTo>
                  <a:lnTo>
                    <a:pt x="24736" y="24278"/>
                  </a:lnTo>
                  <a:cubicBezTo>
                    <a:pt x="-8245" y="57258"/>
                    <a:pt x="-8245" y="111005"/>
                    <a:pt x="24736" y="143986"/>
                  </a:cubicBezTo>
                  <a:lnTo>
                    <a:pt x="54052" y="173302"/>
                  </a:lnTo>
                  <a:lnTo>
                    <a:pt x="173760" y="53594"/>
                  </a:lnTo>
                  <a:lnTo>
                    <a:pt x="143833" y="24278"/>
                  </a:lnTo>
                  <a:cubicBezTo>
                    <a:pt x="110852" y="-8093"/>
                    <a:pt x="57106" y="-8093"/>
                    <a:pt x="24736" y="24278"/>
                  </a:cubicBezTo>
                  <a:close/>
                </a:path>
              </a:pathLst>
            </a:custGeom>
            <a:solidFill>
              <a:schemeClr val="accent1"/>
            </a:solidFill>
            <a:ln w="6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8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651226" y="1100170"/>
              <a:ext cx="609420" cy="608962"/>
            </a:xfrm>
            <a:custGeom>
              <a:avLst/>
              <a:gdLst>
                <a:gd name="connsiteX0" fmla="*/ 476084 w 609420"/>
                <a:gd name="connsiteY0" fmla="*/ 595334 h 608962"/>
                <a:gd name="connsiteX1" fmla="*/ 586631 w 609420"/>
                <a:gd name="connsiteY1" fmla="*/ 608771 h 608962"/>
                <a:gd name="connsiteX2" fmla="*/ 609229 w 609420"/>
                <a:gd name="connsiteY2" fmla="*/ 586173 h 608962"/>
                <a:gd name="connsiteX3" fmla="*/ 595793 w 609420"/>
                <a:gd name="connsiteY3" fmla="*/ 475626 h 608962"/>
                <a:gd name="connsiteX4" fmla="*/ 144444 w 609420"/>
                <a:gd name="connsiteY4" fmla="*/ 24278 h 608962"/>
                <a:gd name="connsiteX5" fmla="*/ 24736 w 609420"/>
                <a:gd name="connsiteY5" fmla="*/ 24278 h 608962"/>
                <a:gd name="connsiteX6" fmla="*/ 24736 w 609420"/>
                <a:gd name="connsiteY6" fmla="*/ 24278 h 608962"/>
                <a:gd name="connsiteX7" fmla="*/ 24736 w 609420"/>
                <a:gd name="connsiteY7" fmla="*/ 143986 h 608962"/>
                <a:gd name="connsiteX8" fmla="*/ 476084 w 609420"/>
                <a:gd name="connsiteY8" fmla="*/ 595334 h 60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20" h="608962">
                  <a:moveTo>
                    <a:pt x="476084" y="595334"/>
                  </a:moveTo>
                  <a:lnTo>
                    <a:pt x="586631" y="608771"/>
                  </a:lnTo>
                  <a:cubicBezTo>
                    <a:pt x="599457" y="610603"/>
                    <a:pt x="611062" y="598999"/>
                    <a:pt x="609229" y="586173"/>
                  </a:cubicBezTo>
                  <a:lnTo>
                    <a:pt x="595793" y="475626"/>
                  </a:lnTo>
                  <a:lnTo>
                    <a:pt x="144444" y="24278"/>
                  </a:lnTo>
                  <a:cubicBezTo>
                    <a:pt x="111463" y="-8093"/>
                    <a:pt x="57716" y="-8093"/>
                    <a:pt x="24736" y="24278"/>
                  </a:cubicBezTo>
                  <a:lnTo>
                    <a:pt x="24736" y="24278"/>
                  </a:lnTo>
                  <a:cubicBezTo>
                    <a:pt x="-8245" y="57258"/>
                    <a:pt x="-8245" y="111005"/>
                    <a:pt x="24736" y="143986"/>
                  </a:cubicBezTo>
                  <a:lnTo>
                    <a:pt x="476084" y="595334"/>
                  </a:lnTo>
                  <a:close/>
                </a:path>
              </a:pathLst>
            </a:custGeom>
            <a:noFill/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 dirty="0"/>
            </a:p>
          </p:txBody>
        </p:sp>
        <p:sp>
          <p:nvSpPr>
            <p:cNvPr id="9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707721" y="1153764"/>
              <a:ext cx="119708" cy="119708"/>
            </a:xfrm>
            <a:custGeom>
              <a:avLst/>
              <a:gdLst>
                <a:gd name="connsiteX0" fmla="*/ 0 w 119708"/>
                <a:gd name="connsiteY0" fmla="*/ 119708 h 119708"/>
                <a:gd name="connsiteX1" fmla="*/ 119708 w 119708"/>
                <a:gd name="connsiteY1" fmla="*/ 0 h 11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708" h="119708">
                  <a:moveTo>
                    <a:pt x="0" y="119708"/>
                  </a:moveTo>
                  <a:lnTo>
                    <a:pt x="119708" y="0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766354" y="1263700"/>
              <a:ext cx="231476" cy="231476"/>
            </a:xfrm>
            <a:custGeom>
              <a:avLst/>
              <a:gdLst>
                <a:gd name="connsiteX0" fmla="*/ 0 w 231476"/>
                <a:gd name="connsiteY0" fmla="*/ 0 h 231476"/>
                <a:gd name="connsiteX1" fmla="*/ 231477 w 231476"/>
                <a:gd name="connsiteY1" fmla="*/ 231476 h 23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476" h="231476">
                  <a:moveTo>
                    <a:pt x="0" y="0"/>
                  </a:moveTo>
                  <a:lnTo>
                    <a:pt x="231477" y="231476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898888" y="1291184"/>
              <a:ext cx="261403" cy="262014"/>
            </a:xfrm>
            <a:custGeom>
              <a:avLst/>
              <a:gdLst>
                <a:gd name="connsiteX0" fmla="*/ 0 w 261403"/>
                <a:gd name="connsiteY0" fmla="*/ 0 h 262014"/>
                <a:gd name="connsiteX1" fmla="*/ 261404 w 261403"/>
                <a:gd name="connsiteY1" fmla="*/ 262014 h 26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403" h="262014">
                  <a:moveTo>
                    <a:pt x="0" y="0"/>
                  </a:moveTo>
                  <a:lnTo>
                    <a:pt x="261404" y="262014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3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8182279" y="1632597"/>
              <a:ext cx="71458" cy="72069"/>
            </a:xfrm>
            <a:custGeom>
              <a:avLst/>
              <a:gdLst>
                <a:gd name="connsiteX0" fmla="*/ 0 w 71458"/>
                <a:gd name="connsiteY0" fmla="*/ 72069 h 72069"/>
                <a:gd name="connsiteX1" fmla="*/ 71458 w 71458"/>
                <a:gd name="connsiteY1" fmla="*/ 0 h 7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58" h="72069">
                  <a:moveTo>
                    <a:pt x="0" y="72069"/>
                  </a:moveTo>
                  <a:lnTo>
                    <a:pt x="71458" y="0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166" name="קבוצה 165">
            <a:extLst>
              <a:ext uri="{FF2B5EF4-FFF2-40B4-BE49-F238E27FC236}">
                <a16:creationId xmlns:a16="http://schemas.microsoft.com/office/drawing/2014/main" id="{CE604D4F-883D-47B0-8E1D-68DC0349E309}"/>
              </a:ext>
            </a:extLst>
          </p:cNvPr>
          <p:cNvGrpSpPr/>
          <p:nvPr/>
        </p:nvGrpSpPr>
        <p:grpSpPr>
          <a:xfrm>
            <a:off x="5728789" y="1195412"/>
            <a:ext cx="667920" cy="564635"/>
            <a:chOff x="5678621" y="1153002"/>
            <a:chExt cx="718088" cy="607045"/>
          </a:xfrm>
        </p:grpSpPr>
        <p:sp>
          <p:nvSpPr>
            <p:cNvPr id="242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678621" y="1153002"/>
              <a:ext cx="718088" cy="607045"/>
            </a:xfrm>
            <a:custGeom>
              <a:avLst/>
              <a:gdLst>
                <a:gd name="connsiteX0" fmla="*/ 668948 w 718088"/>
                <a:gd name="connsiteY0" fmla="*/ 126798 h 607045"/>
                <a:gd name="connsiteX1" fmla="*/ 168892 w 718088"/>
                <a:gd name="connsiteY1" fmla="*/ 1965 h 607045"/>
                <a:gd name="connsiteX2" fmla="*/ 89783 w 718088"/>
                <a:gd name="connsiteY2" fmla="*/ 49140 h 607045"/>
                <a:gd name="connsiteX3" fmla="*/ 1965 w 718088"/>
                <a:gd name="connsiteY3" fmla="*/ 401139 h 607045"/>
                <a:gd name="connsiteX4" fmla="*/ 49140 w 718088"/>
                <a:gd name="connsiteY4" fmla="*/ 480248 h 607045"/>
                <a:gd name="connsiteX5" fmla="*/ 549196 w 718088"/>
                <a:gd name="connsiteY5" fmla="*/ 605080 h 607045"/>
                <a:gd name="connsiteX6" fmla="*/ 628305 w 718088"/>
                <a:gd name="connsiteY6" fmla="*/ 557905 h 607045"/>
                <a:gd name="connsiteX7" fmla="*/ 716124 w 718088"/>
                <a:gd name="connsiteY7" fmla="*/ 205907 h 607045"/>
                <a:gd name="connsiteX8" fmla="*/ 668948 w 718088"/>
                <a:gd name="connsiteY8" fmla="*/ 126798 h 607045"/>
                <a:gd name="connsiteX9" fmla="*/ 411300 w 718088"/>
                <a:gd name="connsiteY9" fmla="*/ 403316 h 607045"/>
                <a:gd name="connsiteX10" fmla="*/ 291548 w 718088"/>
                <a:gd name="connsiteY10" fmla="*/ 427267 h 607045"/>
                <a:gd name="connsiteX11" fmla="*/ 269775 w 718088"/>
                <a:gd name="connsiteY11" fmla="*/ 404768 h 607045"/>
                <a:gd name="connsiteX12" fmla="*/ 295176 w 718088"/>
                <a:gd name="connsiteY12" fmla="*/ 303160 h 607045"/>
                <a:gd name="connsiteX13" fmla="*/ 324933 w 718088"/>
                <a:gd name="connsiteY13" fmla="*/ 293725 h 607045"/>
                <a:gd name="connsiteX14" fmla="*/ 419283 w 718088"/>
                <a:gd name="connsiteY14" fmla="*/ 371382 h 607045"/>
                <a:gd name="connsiteX15" fmla="*/ 411300 w 718088"/>
                <a:gd name="connsiteY15" fmla="*/ 403316 h 60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8088" h="607045">
                  <a:moveTo>
                    <a:pt x="668948" y="126798"/>
                  </a:moveTo>
                  <a:lnTo>
                    <a:pt x="168892" y="1965"/>
                  </a:lnTo>
                  <a:cubicBezTo>
                    <a:pt x="134055" y="-6744"/>
                    <a:pt x="98493" y="14303"/>
                    <a:pt x="89783" y="49140"/>
                  </a:cubicBezTo>
                  <a:lnTo>
                    <a:pt x="1965" y="401139"/>
                  </a:lnTo>
                  <a:cubicBezTo>
                    <a:pt x="-6744" y="435976"/>
                    <a:pt x="14303" y="471539"/>
                    <a:pt x="49140" y="480248"/>
                  </a:cubicBezTo>
                  <a:lnTo>
                    <a:pt x="549196" y="605080"/>
                  </a:lnTo>
                  <a:cubicBezTo>
                    <a:pt x="584033" y="613790"/>
                    <a:pt x="619596" y="592742"/>
                    <a:pt x="628305" y="557905"/>
                  </a:cubicBezTo>
                  <a:lnTo>
                    <a:pt x="716124" y="205907"/>
                  </a:lnTo>
                  <a:cubicBezTo>
                    <a:pt x="724833" y="171070"/>
                    <a:pt x="703785" y="135507"/>
                    <a:pt x="668948" y="126798"/>
                  </a:cubicBezTo>
                  <a:close/>
                  <a:moveTo>
                    <a:pt x="411300" y="403316"/>
                  </a:moveTo>
                  <a:lnTo>
                    <a:pt x="291548" y="427267"/>
                  </a:lnTo>
                  <a:cubicBezTo>
                    <a:pt x="278484" y="430170"/>
                    <a:pt x="266871" y="417832"/>
                    <a:pt x="269775" y="404768"/>
                  </a:cubicBezTo>
                  <a:lnTo>
                    <a:pt x="295176" y="303160"/>
                  </a:lnTo>
                  <a:cubicBezTo>
                    <a:pt x="298805" y="290096"/>
                    <a:pt x="314047" y="285016"/>
                    <a:pt x="324933" y="293725"/>
                  </a:cubicBezTo>
                  <a:lnTo>
                    <a:pt x="419283" y="371382"/>
                  </a:lnTo>
                  <a:cubicBezTo>
                    <a:pt x="430896" y="380817"/>
                    <a:pt x="426541" y="399687"/>
                    <a:pt x="411300" y="403316"/>
                  </a:cubicBezTo>
                  <a:close/>
                </a:path>
              </a:pathLst>
            </a:custGeom>
            <a:solidFill>
              <a:schemeClr val="accent1"/>
            </a:solidFill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 dirty="0"/>
            </a:p>
          </p:txBody>
        </p:sp>
        <p:sp>
          <p:nvSpPr>
            <p:cNvPr id="243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750986" y="1153002"/>
              <a:ext cx="645723" cy="276306"/>
            </a:xfrm>
            <a:custGeom>
              <a:avLst/>
              <a:gdLst>
                <a:gd name="connsiteX0" fmla="*/ 626340 w 645723"/>
                <a:gd name="connsiteY0" fmla="*/ 276306 h 276306"/>
                <a:gd name="connsiteX1" fmla="*/ 0 w 645723"/>
                <a:gd name="connsiteY1" fmla="*/ 119540 h 276306"/>
                <a:gd name="connsiteX2" fmla="*/ 17418 w 645723"/>
                <a:gd name="connsiteY2" fmla="*/ 49140 h 276306"/>
                <a:gd name="connsiteX3" fmla="*/ 96528 w 645723"/>
                <a:gd name="connsiteY3" fmla="*/ 1965 h 276306"/>
                <a:gd name="connsiteX4" fmla="*/ 596584 w 645723"/>
                <a:gd name="connsiteY4" fmla="*/ 126798 h 276306"/>
                <a:gd name="connsiteX5" fmla="*/ 643759 w 645723"/>
                <a:gd name="connsiteY5" fmla="*/ 205907 h 276306"/>
                <a:gd name="connsiteX6" fmla="*/ 626340 w 645723"/>
                <a:gd name="connsiteY6" fmla="*/ 276306 h 27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723" h="276306">
                  <a:moveTo>
                    <a:pt x="626340" y="276306"/>
                  </a:moveTo>
                  <a:lnTo>
                    <a:pt x="0" y="119540"/>
                  </a:lnTo>
                  <a:lnTo>
                    <a:pt x="17418" y="49140"/>
                  </a:lnTo>
                  <a:cubicBezTo>
                    <a:pt x="26128" y="14303"/>
                    <a:pt x="61691" y="-6744"/>
                    <a:pt x="96528" y="1965"/>
                  </a:cubicBezTo>
                  <a:lnTo>
                    <a:pt x="596584" y="126798"/>
                  </a:lnTo>
                  <a:cubicBezTo>
                    <a:pt x="631421" y="135507"/>
                    <a:pt x="652468" y="171070"/>
                    <a:pt x="643759" y="205907"/>
                  </a:cubicBezTo>
                  <a:lnTo>
                    <a:pt x="626340" y="276306"/>
                  </a:lnTo>
                  <a:close/>
                </a:path>
              </a:pathLst>
            </a:custGeom>
            <a:solidFill>
              <a:srgbClr val="FFFFFF"/>
            </a:solidFill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4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883076" y="1163676"/>
              <a:ext cx="79109" cy="161846"/>
            </a:xfrm>
            <a:custGeom>
              <a:avLst/>
              <a:gdLst>
                <a:gd name="connsiteX0" fmla="*/ 0 w 79109"/>
                <a:gd name="connsiteY0" fmla="*/ 0 h 161846"/>
                <a:gd name="connsiteX1" fmla="*/ 79109 w 79109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09" h="161846">
                  <a:moveTo>
                    <a:pt x="0" y="0"/>
                  </a:moveTo>
                  <a:lnTo>
                    <a:pt x="79109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5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981055" y="1188353"/>
              <a:ext cx="79834" cy="161846"/>
            </a:xfrm>
            <a:custGeom>
              <a:avLst/>
              <a:gdLst>
                <a:gd name="connsiteX0" fmla="*/ 0 w 79834"/>
                <a:gd name="connsiteY0" fmla="*/ 0 h 161846"/>
                <a:gd name="connsiteX1" fmla="*/ 79835 w 79834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34" h="161846">
                  <a:moveTo>
                    <a:pt x="0" y="0"/>
                  </a:moveTo>
                  <a:lnTo>
                    <a:pt x="79835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6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6079760" y="1213029"/>
              <a:ext cx="79109" cy="161846"/>
            </a:xfrm>
            <a:custGeom>
              <a:avLst/>
              <a:gdLst>
                <a:gd name="connsiteX0" fmla="*/ 0 w 79109"/>
                <a:gd name="connsiteY0" fmla="*/ 0 h 161846"/>
                <a:gd name="connsiteX1" fmla="*/ 79109 w 79109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09" h="161846">
                  <a:moveTo>
                    <a:pt x="0" y="0"/>
                  </a:moveTo>
                  <a:lnTo>
                    <a:pt x="79109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7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6178465" y="1237705"/>
              <a:ext cx="79109" cy="161846"/>
            </a:xfrm>
            <a:custGeom>
              <a:avLst/>
              <a:gdLst>
                <a:gd name="connsiteX0" fmla="*/ 0 w 79109"/>
                <a:gd name="connsiteY0" fmla="*/ 0 h 161846"/>
                <a:gd name="connsiteX1" fmla="*/ 79109 w 79109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09" h="161846">
                  <a:moveTo>
                    <a:pt x="0" y="0"/>
                  </a:moveTo>
                  <a:lnTo>
                    <a:pt x="79109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8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6277170" y="1262381"/>
              <a:ext cx="79109" cy="161846"/>
            </a:xfrm>
            <a:custGeom>
              <a:avLst/>
              <a:gdLst>
                <a:gd name="connsiteX0" fmla="*/ 0 w 79109"/>
                <a:gd name="connsiteY0" fmla="*/ 0 h 161846"/>
                <a:gd name="connsiteX1" fmla="*/ 79109 w 79109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09" h="161846">
                  <a:moveTo>
                    <a:pt x="0" y="0"/>
                  </a:moveTo>
                  <a:lnTo>
                    <a:pt x="79109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9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795984" y="1163676"/>
              <a:ext cx="67496" cy="137170"/>
            </a:xfrm>
            <a:custGeom>
              <a:avLst/>
              <a:gdLst>
                <a:gd name="connsiteX0" fmla="*/ 0 w 67496"/>
                <a:gd name="connsiteY0" fmla="*/ 0 h 137170"/>
                <a:gd name="connsiteX1" fmla="*/ 67497 w 67496"/>
                <a:gd name="connsiteY1" fmla="*/ 137171 h 13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496" h="137170">
                  <a:moveTo>
                    <a:pt x="0" y="0"/>
                  </a:moveTo>
                  <a:lnTo>
                    <a:pt x="67497" y="137171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165" name="קבוצה 164">
            <a:extLst>
              <a:ext uri="{FF2B5EF4-FFF2-40B4-BE49-F238E27FC236}">
                <a16:creationId xmlns:a16="http://schemas.microsoft.com/office/drawing/2014/main" id="{C4CED81B-F140-4169-8753-3BB4715B0571}"/>
              </a:ext>
            </a:extLst>
          </p:cNvPr>
          <p:cNvGrpSpPr/>
          <p:nvPr/>
        </p:nvGrpSpPr>
        <p:grpSpPr>
          <a:xfrm>
            <a:off x="4690570" y="1124070"/>
            <a:ext cx="694982" cy="694982"/>
            <a:chOff x="4690570" y="1124070"/>
            <a:chExt cx="694982" cy="694982"/>
          </a:xfrm>
        </p:grpSpPr>
        <p:sp>
          <p:nvSpPr>
            <p:cNvPr id="252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751003" y="1184503"/>
              <a:ext cx="566562" cy="566562"/>
            </a:xfrm>
            <a:custGeom>
              <a:avLst/>
              <a:gdLst>
                <a:gd name="connsiteX0" fmla="*/ 566562 w 566562"/>
                <a:gd name="connsiteY0" fmla="*/ 283281 h 566562"/>
                <a:gd name="connsiteX1" fmla="*/ 283281 w 566562"/>
                <a:gd name="connsiteY1" fmla="*/ 566562 h 566562"/>
                <a:gd name="connsiteX2" fmla="*/ 0 w 566562"/>
                <a:gd name="connsiteY2" fmla="*/ 283281 h 566562"/>
                <a:gd name="connsiteX3" fmla="*/ 283281 w 566562"/>
                <a:gd name="connsiteY3" fmla="*/ 0 h 566562"/>
                <a:gd name="connsiteX4" fmla="*/ 566562 w 566562"/>
                <a:gd name="connsiteY4" fmla="*/ 283281 h 5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62" h="566562">
                  <a:moveTo>
                    <a:pt x="566562" y="283281"/>
                  </a:moveTo>
                  <a:cubicBezTo>
                    <a:pt x="566562" y="439733"/>
                    <a:pt x="439733" y="566562"/>
                    <a:pt x="283281" y="566562"/>
                  </a:cubicBezTo>
                  <a:cubicBezTo>
                    <a:pt x="126829" y="566562"/>
                    <a:pt x="0" y="439733"/>
                    <a:pt x="0" y="283281"/>
                  </a:cubicBezTo>
                  <a:cubicBezTo>
                    <a:pt x="0" y="126829"/>
                    <a:pt x="126829" y="0"/>
                    <a:pt x="283281" y="0"/>
                  </a:cubicBezTo>
                  <a:cubicBezTo>
                    <a:pt x="439733" y="0"/>
                    <a:pt x="566562" y="126829"/>
                    <a:pt x="566562" y="283281"/>
                  </a:cubicBezTo>
                  <a:close/>
                </a:path>
              </a:pathLst>
            </a:custGeom>
            <a:noFill/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53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5038061" y="1124070"/>
              <a:ext cx="7554" cy="143529"/>
            </a:xfrm>
            <a:custGeom>
              <a:avLst/>
              <a:gdLst>
                <a:gd name="connsiteX0" fmla="*/ 0 w 7554"/>
                <a:gd name="connsiteY0" fmla="*/ 0 h 143529"/>
                <a:gd name="connsiteX1" fmla="*/ 0 w 7554"/>
                <a:gd name="connsiteY1" fmla="*/ 143529 h 1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43529">
                  <a:moveTo>
                    <a:pt x="0" y="0"/>
                  </a:moveTo>
                  <a:lnTo>
                    <a:pt x="0" y="143529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54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5038061" y="1667969"/>
              <a:ext cx="7554" cy="151083"/>
            </a:xfrm>
            <a:custGeom>
              <a:avLst/>
              <a:gdLst>
                <a:gd name="connsiteX0" fmla="*/ 0 w 7554"/>
                <a:gd name="connsiteY0" fmla="*/ 0 h 151083"/>
                <a:gd name="connsiteX1" fmla="*/ 0 w 7554"/>
                <a:gd name="connsiteY1" fmla="*/ 151083 h 1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51083">
                  <a:moveTo>
                    <a:pt x="0" y="0"/>
                  </a:moveTo>
                  <a:lnTo>
                    <a:pt x="0" y="151083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55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5234469" y="1471561"/>
              <a:ext cx="151083" cy="7554"/>
            </a:xfrm>
            <a:custGeom>
              <a:avLst/>
              <a:gdLst>
                <a:gd name="connsiteX0" fmla="*/ 151083 w 151083"/>
                <a:gd name="connsiteY0" fmla="*/ 0 h 7554"/>
                <a:gd name="connsiteX1" fmla="*/ 0 w 151083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083" h="7554">
                  <a:moveTo>
                    <a:pt x="151083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0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690570" y="1471561"/>
              <a:ext cx="143529" cy="7554"/>
            </a:xfrm>
            <a:custGeom>
              <a:avLst/>
              <a:gdLst>
                <a:gd name="connsiteX0" fmla="*/ 143529 w 143529"/>
                <a:gd name="connsiteY0" fmla="*/ 0 h 7554"/>
                <a:gd name="connsiteX1" fmla="*/ 0 w 143529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529" h="7554">
                  <a:moveTo>
                    <a:pt x="143529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1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834099" y="1267599"/>
              <a:ext cx="400370" cy="400370"/>
            </a:xfrm>
            <a:custGeom>
              <a:avLst/>
              <a:gdLst>
                <a:gd name="connsiteX0" fmla="*/ 400371 w 400370"/>
                <a:gd name="connsiteY0" fmla="*/ 200185 h 400370"/>
                <a:gd name="connsiteX1" fmla="*/ 200185 w 400370"/>
                <a:gd name="connsiteY1" fmla="*/ 400371 h 400370"/>
                <a:gd name="connsiteX2" fmla="*/ 0 w 400370"/>
                <a:gd name="connsiteY2" fmla="*/ 200185 h 400370"/>
                <a:gd name="connsiteX3" fmla="*/ 200185 w 400370"/>
                <a:gd name="connsiteY3" fmla="*/ 0 h 400370"/>
                <a:gd name="connsiteX4" fmla="*/ 400371 w 400370"/>
                <a:gd name="connsiteY4" fmla="*/ 200185 h 4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70" h="400370">
                  <a:moveTo>
                    <a:pt x="400371" y="200185"/>
                  </a:moveTo>
                  <a:cubicBezTo>
                    <a:pt x="400371" y="310745"/>
                    <a:pt x="310745" y="400371"/>
                    <a:pt x="200185" y="400371"/>
                  </a:cubicBezTo>
                  <a:cubicBezTo>
                    <a:pt x="89626" y="400371"/>
                    <a:pt x="0" y="310745"/>
                    <a:pt x="0" y="200185"/>
                  </a:cubicBezTo>
                  <a:cubicBezTo>
                    <a:pt x="0" y="89626"/>
                    <a:pt x="89626" y="0"/>
                    <a:pt x="200185" y="0"/>
                  </a:cubicBezTo>
                  <a:cubicBezTo>
                    <a:pt x="310745" y="0"/>
                    <a:pt x="400371" y="89626"/>
                    <a:pt x="400371" y="200185"/>
                  </a:cubicBezTo>
                  <a:close/>
                </a:path>
              </a:pathLst>
            </a:custGeom>
            <a:solidFill>
              <a:srgbClr val="FFFFFF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2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5038061" y="1365803"/>
              <a:ext cx="7554" cy="203962"/>
            </a:xfrm>
            <a:custGeom>
              <a:avLst/>
              <a:gdLst>
                <a:gd name="connsiteX0" fmla="*/ 0 w 7554"/>
                <a:gd name="connsiteY0" fmla="*/ 0 h 203962"/>
                <a:gd name="connsiteX1" fmla="*/ 0 w 7554"/>
                <a:gd name="connsiteY1" fmla="*/ 203962 h 20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203962">
                  <a:moveTo>
                    <a:pt x="0" y="0"/>
                  </a:moveTo>
                  <a:lnTo>
                    <a:pt x="0" y="203962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3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936080" y="1467784"/>
              <a:ext cx="203962" cy="7554"/>
            </a:xfrm>
            <a:custGeom>
              <a:avLst/>
              <a:gdLst>
                <a:gd name="connsiteX0" fmla="*/ 203962 w 203962"/>
                <a:gd name="connsiteY0" fmla="*/ 0 h 7554"/>
                <a:gd name="connsiteX1" fmla="*/ 0 w 203962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962" h="7554">
                  <a:moveTo>
                    <a:pt x="203962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4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985182" y="1418682"/>
              <a:ext cx="105758" cy="105758"/>
            </a:xfrm>
            <a:custGeom>
              <a:avLst/>
              <a:gdLst>
                <a:gd name="connsiteX0" fmla="*/ 105758 w 105758"/>
                <a:gd name="connsiteY0" fmla="*/ 52879 h 105758"/>
                <a:gd name="connsiteX1" fmla="*/ 52879 w 105758"/>
                <a:gd name="connsiteY1" fmla="*/ 105758 h 105758"/>
                <a:gd name="connsiteX2" fmla="*/ 0 w 105758"/>
                <a:gd name="connsiteY2" fmla="*/ 52879 h 105758"/>
                <a:gd name="connsiteX3" fmla="*/ 52879 w 105758"/>
                <a:gd name="connsiteY3" fmla="*/ 0 h 105758"/>
                <a:gd name="connsiteX4" fmla="*/ 105758 w 105758"/>
                <a:gd name="connsiteY4" fmla="*/ 52879 h 1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5758">
                  <a:moveTo>
                    <a:pt x="105758" y="52879"/>
                  </a:moveTo>
                  <a:cubicBezTo>
                    <a:pt x="105758" y="82083"/>
                    <a:pt x="82083" y="105758"/>
                    <a:pt x="52879" y="105758"/>
                  </a:cubicBezTo>
                  <a:cubicBezTo>
                    <a:pt x="23675" y="105758"/>
                    <a:pt x="0" y="82083"/>
                    <a:pt x="0" y="52879"/>
                  </a:cubicBezTo>
                  <a:cubicBezTo>
                    <a:pt x="0" y="23675"/>
                    <a:pt x="23675" y="0"/>
                    <a:pt x="52879" y="0"/>
                  </a:cubicBezTo>
                  <a:cubicBezTo>
                    <a:pt x="82083" y="0"/>
                    <a:pt x="105758" y="23675"/>
                    <a:pt x="105758" y="52879"/>
                  </a:cubicBezTo>
                  <a:close/>
                </a:path>
              </a:pathLst>
            </a:custGeom>
            <a:solidFill>
              <a:schemeClr val="accent2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176" name="קבוצה 175">
            <a:extLst>
              <a:ext uri="{FF2B5EF4-FFF2-40B4-BE49-F238E27FC236}">
                <a16:creationId xmlns:a16="http://schemas.microsoft.com/office/drawing/2014/main" id="{5426E567-15F1-496F-8A1E-48C597238C6D}"/>
              </a:ext>
            </a:extLst>
          </p:cNvPr>
          <p:cNvGrpSpPr/>
          <p:nvPr/>
        </p:nvGrpSpPr>
        <p:grpSpPr>
          <a:xfrm>
            <a:off x="3767023" y="1166439"/>
            <a:ext cx="544069" cy="582046"/>
            <a:chOff x="3767023" y="1166439"/>
            <a:chExt cx="544069" cy="582046"/>
          </a:xfrm>
        </p:grpSpPr>
        <p:grpSp>
          <p:nvGrpSpPr>
            <p:cNvPr id="169" name="גרפיקה 167">
              <a:extLst>
                <a:ext uri="{FF2B5EF4-FFF2-40B4-BE49-F238E27FC236}">
                  <a16:creationId xmlns:a16="http://schemas.microsoft.com/office/drawing/2014/main" id="{1CA39B24-D849-4B04-B222-C9C6CCD3BC9C}"/>
                </a:ext>
              </a:extLst>
            </p:cNvPr>
            <p:cNvGrpSpPr/>
            <p:nvPr/>
          </p:nvGrpSpPr>
          <p:grpSpPr>
            <a:xfrm>
              <a:off x="3767023" y="1330570"/>
              <a:ext cx="203330" cy="417915"/>
              <a:chOff x="3767023" y="1330570"/>
              <a:chExt cx="203330" cy="417915"/>
            </a:xfrm>
            <a:solidFill>
              <a:schemeClr val="accent1"/>
            </a:solidFill>
          </p:grpSpPr>
          <p:sp>
            <p:nvSpPr>
              <p:cNvPr id="170" name="גרפיקה 167">
                <a:extLst>
                  <a:ext uri="{FF2B5EF4-FFF2-40B4-BE49-F238E27FC236}">
                    <a16:creationId xmlns:a16="http://schemas.microsoft.com/office/drawing/2014/main" id="{70012EF3-FC2A-475B-89B2-83D4704B0632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71" name="גרפיקה 167">
                <a:extLst>
                  <a:ext uri="{FF2B5EF4-FFF2-40B4-BE49-F238E27FC236}">
                    <a16:creationId xmlns:a16="http://schemas.microsoft.com/office/drawing/2014/main" id="{2F929169-C598-4349-9DC9-EDF1B1170681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72" name="גרפיקה 167">
                <a:extLst>
                  <a:ext uri="{FF2B5EF4-FFF2-40B4-BE49-F238E27FC236}">
                    <a16:creationId xmlns:a16="http://schemas.microsoft.com/office/drawing/2014/main" id="{E1889ED7-29C7-43CF-BE4A-23B31980DA60}"/>
                  </a:ext>
                </a:extLst>
              </p:cNvPr>
              <p:cNvSpPr/>
              <p:nvPr/>
            </p:nvSpPr>
            <p:spPr>
              <a:xfrm>
                <a:off x="3767023" y="1335250"/>
                <a:ext cx="203330" cy="413235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173" name="גרפיקה 167">
              <a:extLst>
                <a:ext uri="{FF2B5EF4-FFF2-40B4-BE49-F238E27FC236}">
                  <a16:creationId xmlns:a16="http://schemas.microsoft.com/office/drawing/2014/main" id="{202C7D51-6E80-4B0F-839A-0F8601DEF9A3}"/>
                </a:ext>
              </a:extLst>
            </p:cNvPr>
            <p:cNvSpPr/>
            <p:nvPr/>
          </p:nvSpPr>
          <p:spPr>
            <a:xfrm>
              <a:off x="3828322" y="1198674"/>
              <a:ext cx="183531" cy="408850"/>
            </a:xfrm>
            <a:custGeom>
              <a:avLst/>
              <a:gdLst>
                <a:gd name="connsiteX0" fmla="*/ 41079 w 183531"/>
                <a:gd name="connsiteY0" fmla="*/ 42450 h 408850"/>
                <a:gd name="connsiteX1" fmla="*/ 0 w 183531"/>
                <a:gd name="connsiteY1" fmla="*/ 25885 h 408850"/>
                <a:gd name="connsiteX2" fmla="*/ 1325 w 183531"/>
                <a:gd name="connsiteY2" fmla="*/ 45 h 408850"/>
                <a:gd name="connsiteX3" fmla="*/ 68907 w 183531"/>
                <a:gd name="connsiteY3" fmla="*/ 19260 h 408850"/>
                <a:gd name="connsiteX4" fmla="*/ 104023 w 183531"/>
                <a:gd name="connsiteY4" fmla="*/ 74916 h 408850"/>
                <a:gd name="connsiteX5" fmla="*/ 116612 w 183531"/>
                <a:gd name="connsiteY5" fmla="*/ 117983 h 408850"/>
                <a:gd name="connsiteX6" fmla="*/ 137814 w 183531"/>
                <a:gd name="connsiteY6" fmla="*/ 151111 h 408850"/>
                <a:gd name="connsiteX7" fmla="*/ 174918 w 183531"/>
                <a:gd name="connsiteY7" fmla="*/ 154424 h 408850"/>
                <a:gd name="connsiteX8" fmla="*/ 182206 w 183531"/>
                <a:gd name="connsiteY8" fmla="*/ 179601 h 408850"/>
                <a:gd name="connsiteX9" fmla="*/ 183532 w 183531"/>
                <a:gd name="connsiteY9" fmla="*/ 184239 h 408850"/>
                <a:gd name="connsiteX10" fmla="*/ 153716 w 183531"/>
                <a:gd name="connsiteY10" fmla="*/ 207429 h 408850"/>
                <a:gd name="connsiteX11" fmla="*/ 153716 w 183531"/>
                <a:gd name="connsiteY11" fmla="*/ 247183 h 408850"/>
                <a:gd name="connsiteX12" fmla="*/ 166305 w 183531"/>
                <a:gd name="connsiteY12" fmla="*/ 290250 h 408850"/>
                <a:gd name="connsiteX13" fmla="*/ 166967 w 183531"/>
                <a:gd name="connsiteY13" fmla="*/ 355845 h 408850"/>
                <a:gd name="connsiteX14" fmla="*/ 120588 w 183531"/>
                <a:gd name="connsiteY14" fmla="*/ 408850 h 408850"/>
                <a:gd name="connsiteX15" fmla="*/ 105348 w 183531"/>
                <a:gd name="connsiteY15" fmla="*/ 387648 h 408850"/>
                <a:gd name="connsiteX16" fmla="*/ 130526 w 183531"/>
                <a:gd name="connsiteY16" fmla="*/ 351207 h 408850"/>
                <a:gd name="connsiteX17" fmla="*/ 126551 w 183531"/>
                <a:gd name="connsiteY17" fmla="*/ 301514 h 408850"/>
                <a:gd name="connsiteX18" fmla="*/ 113962 w 183531"/>
                <a:gd name="connsiteY18" fmla="*/ 258447 h 408850"/>
                <a:gd name="connsiteX19" fmla="*/ 111312 w 183531"/>
                <a:gd name="connsiteY19" fmla="*/ 217368 h 408850"/>
                <a:gd name="connsiteX20" fmla="*/ 129864 w 183531"/>
                <a:gd name="connsiteY20" fmla="*/ 183577 h 408850"/>
                <a:gd name="connsiteX21" fmla="*/ 96072 w 183531"/>
                <a:gd name="connsiteY21" fmla="*/ 165025 h 408850"/>
                <a:gd name="connsiteX22" fmla="*/ 76195 w 183531"/>
                <a:gd name="connsiteY22" fmla="*/ 129246 h 408850"/>
                <a:gd name="connsiteX23" fmla="*/ 64932 w 183531"/>
                <a:gd name="connsiteY23" fmla="*/ 86842 h 408850"/>
                <a:gd name="connsiteX24" fmla="*/ 41079 w 183531"/>
                <a:gd name="connsiteY24" fmla="*/ 42450 h 4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3531" h="408850">
                  <a:moveTo>
                    <a:pt x="41079" y="42450"/>
                  </a:moveTo>
                  <a:cubicBezTo>
                    <a:pt x="30478" y="31849"/>
                    <a:pt x="17227" y="26548"/>
                    <a:pt x="0" y="25885"/>
                  </a:cubicBezTo>
                  <a:lnTo>
                    <a:pt x="1325" y="45"/>
                  </a:lnTo>
                  <a:cubicBezTo>
                    <a:pt x="30478" y="-617"/>
                    <a:pt x="53006" y="6008"/>
                    <a:pt x="68907" y="19260"/>
                  </a:cubicBezTo>
                  <a:cubicBezTo>
                    <a:pt x="85471" y="32511"/>
                    <a:pt x="96735" y="51063"/>
                    <a:pt x="104023" y="74916"/>
                  </a:cubicBezTo>
                  <a:lnTo>
                    <a:pt x="116612" y="117983"/>
                  </a:lnTo>
                  <a:cubicBezTo>
                    <a:pt x="121250" y="133884"/>
                    <a:pt x="128538" y="144485"/>
                    <a:pt x="137814" y="151111"/>
                  </a:cubicBezTo>
                  <a:cubicBezTo>
                    <a:pt x="147753" y="157737"/>
                    <a:pt x="159679" y="158399"/>
                    <a:pt x="174918" y="154424"/>
                  </a:cubicBezTo>
                  <a:lnTo>
                    <a:pt x="182206" y="179601"/>
                  </a:lnTo>
                  <a:lnTo>
                    <a:pt x="183532" y="184239"/>
                  </a:lnTo>
                  <a:cubicBezTo>
                    <a:pt x="168293" y="188877"/>
                    <a:pt x="158354" y="196166"/>
                    <a:pt x="153716" y="207429"/>
                  </a:cubicBezTo>
                  <a:cubicBezTo>
                    <a:pt x="149078" y="218030"/>
                    <a:pt x="149078" y="231282"/>
                    <a:pt x="153716" y="247183"/>
                  </a:cubicBezTo>
                  <a:lnTo>
                    <a:pt x="166305" y="290250"/>
                  </a:lnTo>
                  <a:cubicBezTo>
                    <a:pt x="173593" y="314103"/>
                    <a:pt x="173593" y="335968"/>
                    <a:pt x="166967" y="355845"/>
                  </a:cubicBezTo>
                  <a:cubicBezTo>
                    <a:pt x="160342" y="375722"/>
                    <a:pt x="145103" y="393611"/>
                    <a:pt x="120588" y="408850"/>
                  </a:cubicBezTo>
                  <a:lnTo>
                    <a:pt x="105348" y="387648"/>
                  </a:lnTo>
                  <a:cubicBezTo>
                    <a:pt x="119262" y="378372"/>
                    <a:pt x="127876" y="365783"/>
                    <a:pt x="130526" y="351207"/>
                  </a:cubicBezTo>
                  <a:cubicBezTo>
                    <a:pt x="133176" y="336630"/>
                    <a:pt x="131851" y="320066"/>
                    <a:pt x="126551" y="301514"/>
                  </a:cubicBezTo>
                  <a:lnTo>
                    <a:pt x="113962" y="258447"/>
                  </a:lnTo>
                  <a:cubicBezTo>
                    <a:pt x="109986" y="243871"/>
                    <a:pt x="108661" y="230619"/>
                    <a:pt x="111312" y="217368"/>
                  </a:cubicBezTo>
                  <a:cubicBezTo>
                    <a:pt x="113962" y="204779"/>
                    <a:pt x="119925" y="193515"/>
                    <a:pt x="129864" y="183577"/>
                  </a:cubicBezTo>
                  <a:cubicBezTo>
                    <a:pt x="115950" y="180927"/>
                    <a:pt x="104686" y="174963"/>
                    <a:pt x="96072" y="165025"/>
                  </a:cubicBezTo>
                  <a:cubicBezTo>
                    <a:pt x="86797" y="155749"/>
                    <a:pt x="80171" y="143823"/>
                    <a:pt x="76195" y="129246"/>
                  </a:cubicBezTo>
                  <a:lnTo>
                    <a:pt x="64932" y="86842"/>
                  </a:lnTo>
                  <a:cubicBezTo>
                    <a:pt x="58969" y="67627"/>
                    <a:pt x="51018" y="53051"/>
                    <a:pt x="41079" y="42450"/>
                  </a:cubicBezTo>
                  <a:close/>
                </a:path>
              </a:pathLst>
            </a:custGeom>
            <a:solidFill>
              <a:schemeClr val="bg2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74" name="גרפיקה 167">
              <a:extLst>
                <a:ext uri="{FF2B5EF4-FFF2-40B4-BE49-F238E27FC236}">
                  <a16:creationId xmlns:a16="http://schemas.microsoft.com/office/drawing/2014/main" id="{FDB08078-8223-4888-BE8B-D3EDB58FD126}"/>
                </a:ext>
              </a:extLst>
            </p:cNvPr>
            <p:cNvSpPr/>
            <p:nvPr/>
          </p:nvSpPr>
          <p:spPr>
            <a:xfrm>
              <a:off x="4093349" y="1392189"/>
              <a:ext cx="151065" cy="206058"/>
            </a:xfrm>
            <a:custGeom>
              <a:avLst/>
              <a:gdLst>
                <a:gd name="connsiteX0" fmla="*/ 98723 w 151065"/>
                <a:gd name="connsiteY0" fmla="*/ 153716 h 206058"/>
                <a:gd name="connsiteX1" fmla="*/ 36441 w 151065"/>
                <a:gd name="connsiteY1" fmla="*/ 206059 h 206058"/>
                <a:gd name="connsiteX2" fmla="*/ 0 w 151065"/>
                <a:gd name="connsiteY2" fmla="*/ 172268 h 206058"/>
                <a:gd name="connsiteX3" fmla="*/ 38429 w 151065"/>
                <a:gd name="connsiteY3" fmla="*/ 123900 h 206058"/>
                <a:gd name="connsiteX4" fmla="*/ 60956 w 151065"/>
                <a:gd name="connsiteY4" fmla="*/ 65594 h 206058"/>
                <a:gd name="connsiteX5" fmla="*/ 77521 w 151065"/>
                <a:gd name="connsiteY5" fmla="*/ 0 h 206058"/>
                <a:gd name="connsiteX6" fmla="*/ 151066 w 151065"/>
                <a:gd name="connsiteY6" fmla="*/ 19215 h 206058"/>
                <a:gd name="connsiteX7" fmla="*/ 135164 w 151065"/>
                <a:gd name="connsiteY7" fmla="*/ 83484 h 206058"/>
                <a:gd name="connsiteX8" fmla="*/ 98723 w 151065"/>
                <a:gd name="connsiteY8" fmla="*/ 153716 h 20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65" h="206058">
                  <a:moveTo>
                    <a:pt x="98723" y="153716"/>
                  </a:moveTo>
                  <a:cubicBezTo>
                    <a:pt x="80833" y="176243"/>
                    <a:pt x="60294" y="193470"/>
                    <a:pt x="36441" y="206059"/>
                  </a:cubicBezTo>
                  <a:lnTo>
                    <a:pt x="0" y="172268"/>
                  </a:lnTo>
                  <a:cubicBezTo>
                    <a:pt x="15902" y="158354"/>
                    <a:pt x="28490" y="141790"/>
                    <a:pt x="38429" y="123900"/>
                  </a:cubicBezTo>
                  <a:cubicBezTo>
                    <a:pt x="48368" y="106011"/>
                    <a:pt x="55656" y="86134"/>
                    <a:pt x="60956" y="65594"/>
                  </a:cubicBezTo>
                  <a:lnTo>
                    <a:pt x="77521" y="0"/>
                  </a:lnTo>
                  <a:lnTo>
                    <a:pt x="151066" y="19215"/>
                  </a:lnTo>
                  <a:lnTo>
                    <a:pt x="135164" y="83484"/>
                  </a:lnTo>
                  <a:cubicBezTo>
                    <a:pt x="128538" y="107999"/>
                    <a:pt x="116612" y="131189"/>
                    <a:pt x="98723" y="153716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75" name="גרפיקה 167">
              <a:extLst>
                <a:ext uri="{FF2B5EF4-FFF2-40B4-BE49-F238E27FC236}">
                  <a16:creationId xmlns:a16="http://schemas.microsoft.com/office/drawing/2014/main" id="{6E233F66-0AC0-488A-B29E-FA3F62E1E9E6}"/>
                </a:ext>
              </a:extLst>
            </p:cNvPr>
            <p:cNvSpPr/>
            <p:nvPr/>
          </p:nvSpPr>
          <p:spPr>
            <a:xfrm>
              <a:off x="4200265" y="1166439"/>
              <a:ext cx="110827" cy="107657"/>
            </a:xfrm>
            <a:custGeom>
              <a:avLst/>
              <a:gdLst>
                <a:gd name="connsiteX0" fmla="*/ 24273 w 110827"/>
                <a:gd name="connsiteY0" fmla="*/ 7765 h 107657"/>
                <a:gd name="connsiteX1" fmla="*/ 68003 w 110827"/>
                <a:gd name="connsiteY1" fmla="*/ 2464 h 107657"/>
                <a:gd name="connsiteX2" fmla="*/ 104444 w 110827"/>
                <a:gd name="connsiteY2" fmla="*/ 27642 h 107657"/>
                <a:gd name="connsiteX3" fmla="*/ 109082 w 110827"/>
                <a:gd name="connsiteY3" fmla="*/ 68058 h 107657"/>
                <a:gd name="connsiteX4" fmla="*/ 85892 w 110827"/>
                <a:gd name="connsiteY4" fmla="*/ 100524 h 107657"/>
                <a:gd name="connsiteX5" fmla="*/ 42162 w 110827"/>
                <a:gd name="connsiteY5" fmla="*/ 105162 h 107657"/>
                <a:gd name="connsiteX6" fmla="*/ 6384 w 110827"/>
                <a:gd name="connsiteY6" fmla="*/ 80647 h 107657"/>
                <a:gd name="connsiteX7" fmla="*/ 1746 w 110827"/>
                <a:gd name="connsiteY7" fmla="*/ 41556 h 107657"/>
                <a:gd name="connsiteX8" fmla="*/ 24273 w 110827"/>
                <a:gd name="connsiteY8" fmla="*/ 7765 h 10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27" h="107657">
                  <a:moveTo>
                    <a:pt x="24273" y="7765"/>
                  </a:moveTo>
                  <a:cubicBezTo>
                    <a:pt x="35537" y="-186"/>
                    <a:pt x="50113" y="-2174"/>
                    <a:pt x="68003" y="2464"/>
                  </a:cubicBezTo>
                  <a:cubicBezTo>
                    <a:pt x="85892" y="7102"/>
                    <a:pt x="97818" y="15053"/>
                    <a:pt x="104444" y="27642"/>
                  </a:cubicBezTo>
                  <a:cubicBezTo>
                    <a:pt x="111070" y="40231"/>
                    <a:pt x="112395" y="53482"/>
                    <a:pt x="109082" y="68058"/>
                  </a:cubicBezTo>
                  <a:cubicBezTo>
                    <a:pt x="105769" y="82635"/>
                    <a:pt x="97818" y="93236"/>
                    <a:pt x="85892" y="100524"/>
                  </a:cubicBezTo>
                  <a:cubicBezTo>
                    <a:pt x="73966" y="107813"/>
                    <a:pt x="59389" y="109800"/>
                    <a:pt x="42162" y="105162"/>
                  </a:cubicBezTo>
                  <a:cubicBezTo>
                    <a:pt x="24273" y="100524"/>
                    <a:pt x="12347" y="92573"/>
                    <a:pt x="6384" y="80647"/>
                  </a:cubicBezTo>
                  <a:cubicBezTo>
                    <a:pt x="-242" y="68721"/>
                    <a:pt x="-1567" y="55470"/>
                    <a:pt x="1746" y="41556"/>
                  </a:cubicBezTo>
                  <a:cubicBezTo>
                    <a:pt x="5721" y="26979"/>
                    <a:pt x="13009" y="15715"/>
                    <a:pt x="24273" y="7765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183" name="קבוצה 182">
            <a:extLst>
              <a:ext uri="{FF2B5EF4-FFF2-40B4-BE49-F238E27FC236}">
                <a16:creationId xmlns:a16="http://schemas.microsoft.com/office/drawing/2014/main" id="{9518DFE0-E608-4ECA-8CFD-F59F063A0D21}"/>
              </a:ext>
            </a:extLst>
          </p:cNvPr>
          <p:cNvGrpSpPr/>
          <p:nvPr/>
        </p:nvGrpSpPr>
        <p:grpSpPr>
          <a:xfrm>
            <a:off x="2755072" y="1160243"/>
            <a:ext cx="544512" cy="514213"/>
            <a:chOff x="2754771" y="1197825"/>
            <a:chExt cx="544512" cy="514213"/>
          </a:xfrm>
        </p:grpSpPr>
        <p:sp>
          <p:nvSpPr>
            <p:cNvPr id="179" name="גרפיקה 177">
              <a:extLst>
                <a:ext uri="{FF2B5EF4-FFF2-40B4-BE49-F238E27FC236}">
                  <a16:creationId xmlns:a16="http://schemas.microsoft.com/office/drawing/2014/main" id="{4E10B4B0-F3C2-47D1-A231-6ECFEE1EF035}"/>
                </a:ext>
              </a:extLst>
            </p:cNvPr>
            <p:cNvSpPr/>
            <p:nvPr/>
          </p:nvSpPr>
          <p:spPr>
            <a:xfrm>
              <a:off x="2754771" y="1197825"/>
              <a:ext cx="227246" cy="227716"/>
            </a:xfrm>
            <a:custGeom>
              <a:avLst/>
              <a:gdLst>
                <a:gd name="connsiteX0" fmla="*/ 176979 w 227246"/>
                <a:gd name="connsiteY0" fmla="*/ 209585 h 227716"/>
                <a:gd name="connsiteX1" fmla="*/ 89457 w 227246"/>
                <a:gd name="connsiteY1" fmla="*/ 226679 h 227716"/>
                <a:gd name="connsiteX2" fmla="*/ 17662 w 227246"/>
                <a:gd name="connsiteY2" fmla="*/ 178132 h 227716"/>
                <a:gd name="connsiteX3" fmla="*/ 1252 w 227246"/>
                <a:gd name="connsiteY3" fmla="*/ 90610 h 227716"/>
                <a:gd name="connsiteX4" fmla="*/ 49799 w 227246"/>
                <a:gd name="connsiteY4" fmla="*/ 18131 h 227716"/>
                <a:gd name="connsiteX5" fmla="*/ 137321 w 227246"/>
                <a:gd name="connsiteY5" fmla="*/ 1037 h 227716"/>
                <a:gd name="connsiteX6" fmla="*/ 209116 w 227246"/>
                <a:gd name="connsiteY6" fmla="*/ 49584 h 227716"/>
                <a:gd name="connsiteX7" fmla="*/ 226210 w 227246"/>
                <a:gd name="connsiteY7" fmla="*/ 137106 h 227716"/>
                <a:gd name="connsiteX8" fmla="*/ 176979 w 227246"/>
                <a:gd name="connsiteY8" fmla="*/ 209585 h 2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46" h="227716">
                  <a:moveTo>
                    <a:pt x="176979" y="209585"/>
                  </a:moveTo>
                  <a:lnTo>
                    <a:pt x="89457" y="226679"/>
                  </a:lnTo>
                  <a:cubicBezTo>
                    <a:pt x="55953" y="232833"/>
                    <a:pt x="23816" y="210953"/>
                    <a:pt x="17662" y="178132"/>
                  </a:cubicBezTo>
                  <a:lnTo>
                    <a:pt x="1252" y="90610"/>
                  </a:lnTo>
                  <a:cubicBezTo>
                    <a:pt x="-5586" y="57106"/>
                    <a:pt x="16294" y="24969"/>
                    <a:pt x="49799" y="18131"/>
                  </a:cubicBezTo>
                  <a:lnTo>
                    <a:pt x="137321" y="1037"/>
                  </a:lnTo>
                  <a:cubicBezTo>
                    <a:pt x="170825" y="-5117"/>
                    <a:pt x="202962" y="16764"/>
                    <a:pt x="209116" y="49584"/>
                  </a:cubicBezTo>
                  <a:lnTo>
                    <a:pt x="226210" y="137106"/>
                  </a:lnTo>
                  <a:cubicBezTo>
                    <a:pt x="232364" y="170611"/>
                    <a:pt x="210484" y="203431"/>
                    <a:pt x="176979" y="209585"/>
                  </a:cubicBezTo>
                  <a:close/>
                </a:path>
              </a:pathLst>
            </a:custGeom>
            <a:solidFill>
              <a:schemeClr val="accent2"/>
            </a:solidFill>
            <a:ln w="2721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80" name="גרפיקה 177">
              <a:extLst>
                <a:ext uri="{FF2B5EF4-FFF2-40B4-BE49-F238E27FC236}">
                  <a16:creationId xmlns:a16="http://schemas.microsoft.com/office/drawing/2014/main" id="{4E10B4B0-F3C2-47D1-A231-6ECFEE1EF035}"/>
                </a:ext>
              </a:extLst>
            </p:cNvPr>
            <p:cNvSpPr/>
            <p:nvPr/>
          </p:nvSpPr>
          <p:spPr>
            <a:xfrm>
              <a:off x="2985414" y="1398168"/>
              <a:ext cx="313869" cy="313870"/>
            </a:xfrm>
            <a:custGeom>
              <a:avLst/>
              <a:gdLst>
                <a:gd name="connsiteX0" fmla="*/ 263603 w 313869"/>
                <a:gd name="connsiteY0" fmla="*/ 282064 h 313870"/>
                <a:gd name="connsiteX1" fmla="*/ 103602 w 313869"/>
                <a:gd name="connsiteY1" fmla="*/ 312834 h 313870"/>
                <a:gd name="connsiteX2" fmla="*/ 31806 w 313869"/>
                <a:gd name="connsiteY2" fmla="*/ 264286 h 313870"/>
                <a:gd name="connsiteX3" fmla="*/ 1037 w 313869"/>
                <a:gd name="connsiteY3" fmla="*/ 103602 h 313870"/>
                <a:gd name="connsiteX4" fmla="*/ 49584 w 313869"/>
                <a:gd name="connsiteY4" fmla="*/ 31806 h 313870"/>
                <a:gd name="connsiteX5" fmla="*/ 210269 w 313869"/>
                <a:gd name="connsiteY5" fmla="*/ 1037 h 313870"/>
                <a:gd name="connsiteX6" fmla="*/ 282065 w 313869"/>
                <a:gd name="connsiteY6" fmla="*/ 49584 h 313870"/>
                <a:gd name="connsiteX7" fmla="*/ 312834 w 313869"/>
                <a:gd name="connsiteY7" fmla="*/ 210269 h 313870"/>
                <a:gd name="connsiteX8" fmla="*/ 263603 w 313869"/>
                <a:gd name="connsiteY8" fmla="*/ 282064 h 31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869" h="313870">
                  <a:moveTo>
                    <a:pt x="263603" y="282064"/>
                  </a:moveTo>
                  <a:lnTo>
                    <a:pt x="103602" y="312834"/>
                  </a:lnTo>
                  <a:cubicBezTo>
                    <a:pt x="70097" y="318988"/>
                    <a:pt x="37960" y="297107"/>
                    <a:pt x="31806" y="264286"/>
                  </a:cubicBezTo>
                  <a:lnTo>
                    <a:pt x="1037" y="103602"/>
                  </a:lnTo>
                  <a:cubicBezTo>
                    <a:pt x="-5117" y="70097"/>
                    <a:pt x="16764" y="37960"/>
                    <a:pt x="49584" y="31806"/>
                  </a:cubicBezTo>
                  <a:lnTo>
                    <a:pt x="210269" y="1037"/>
                  </a:lnTo>
                  <a:cubicBezTo>
                    <a:pt x="243774" y="-5117"/>
                    <a:pt x="275911" y="16764"/>
                    <a:pt x="282065" y="49584"/>
                  </a:cubicBezTo>
                  <a:lnTo>
                    <a:pt x="312834" y="210269"/>
                  </a:lnTo>
                  <a:cubicBezTo>
                    <a:pt x="318988" y="243090"/>
                    <a:pt x="297107" y="275910"/>
                    <a:pt x="263603" y="282064"/>
                  </a:cubicBezTo>
                  <a:close/>
                </a:path>
              </a:pathLst>
            </a:custGeom>
            <a:noFill/>
            <a:ln w="2721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81" name="גרפיקה 177">
              <a:extLst>
                <a:ext uri="{FF2B5EF4-FFF2-40B4-BE49-F238E27FC236}">
                  <a16:creationId xmlns:a16="http://schemas.microsoft.com/office/drawing/2014/main" id="{4E10B4B0-F3C2-47D1-A231-6ECFEE1EF035}"/>
                </a:ext>
              </a:extLst>
            </p:cNvPr>
            <p:cNvSpPr/>
            <p:nvPr/>
          </p:nvSpPr>
          <p:spPr>
            <a:xfrm>
              <a:off x="2799783" y="1228263"/>
              <a:ext cx="146325" cy="137755"/>
            </a:xfrm>
            <a:custGeom>
              <a:avLst/>
              <a:gdLst>
                <a:gd name="connsiteX0" fmla="*/ 0 w 146325"/>
                <a:gd name="connsiteY0" fmla="*/ 106667 h 137755"/>
                <a:gd name="connsiteX1" fmla="*/ 28718 w 146325"/>
                <a:gd name="connsiteY1" fmla="*/ 130599 h 137755"/>
                <a:gd name="connsiteX2" fmla="*/ 74530 w 146325"/>
                <a:gd name="connsiteY2" fmla="*/ 122394 h 137755"/>
                <a:gd name="connsiteX3" fmla="*/ 146326 w 146325"/>
                <a:gd name="connsiteY3" fmla="*/ 0 h 13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25" h="137755">
                  <a:moveTo>
                    <a:pt x="0" y="106667"/>
                  </a:moveTo>
                  <a:lnTo>
                    <a:pt x="28718" y="130599"/>
                  </a:lnTo>
                  <a:cubicBezTo>
                    <a:pt x="43077" y="142907"/>
                    <a:pt x="64958" y="138804"/>
                    <a:pt x="74530" y="122394"/>
                  </a:cubicBezTo>
                  <a:lnTo>
                    <a:pt x="146326" y="0"/>
                  </a:lnTo>
                </a:path>
              </a:pathLst>
            </a:custGeom>
            <a:noFill/>
            <a:ln w="34018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82" name="גרפיקה 177">
              <a:extLst>
                <a:ext uri="{FF2B5EF4-FFF2-40B4-BE49-F238E27FC236}">
                  <a16:creationId xmlns:a16="http://schemas.microsoft.com/office/drawing/2014/main" id="{4E10B4B0-F3C2-47D1-A231-6ECFEE1EF035}"/>
                </a:ext>
              </a:extLst>
            </p:cNvPr>
            <p:cNvSpPr/>
            <p:nvPr/>
          </p:nvSpPr>
          <p:spPr>
            <a:xfrm>
              <a:off x="3063033" y="1435444"/>
              <a:ext cx="197608" cy="185952"/>
            </a:xfrm>
            <a:custGeom>
              <a:avLst/>
              <a:gdLst>
                <a:gd name="connsiteX0" fmla="*/ 0 w 197608"/>
                <a:gd name="connsiteY0" fmla="*/ 144274 h 185952"/>
                <a:gd name="connsiteX1" fmla="*/ 38291 w 197608"/>
                <a:gd name="connsiteY1" fmla="*/ 176411 h 185952"/>
                <a:gd name="connsiteX2" fmla="*/ 99830 w 197608"/>
                <a:gd name="connsiteY2" fmla="*/ 165471 h 185952"/>
                <a:gd name="connsiteX3" fmla="*/ 197608 w 197608"/>
                <a:gd name="connsiteY3" fmla="*/ 0 h 1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608" h="185952">
                  <a:moveTo>
                    <a:pt x="0" y="144274"/>
                  </a:moveTo>
                  <a:lnTo>
                    <a:pt x="38291" y="176411"/>
                  </a:lnTo>
                  <a:cubicBezTo>
                    <a:pt x="58120" y="192822"/>
                    <a:pt x="87522" y="187351"/>
                    <a:pt x="99830" y="165471"/>
                  </a:cubicBezTo>
                  <a:lnTo>
                    <a:pt x="197608" y="0"/>
                  </a:lnTo>
                </a:path>
              </a:pathLst>
            </a:custGeom>
            <a:noFill/>
            <a:ln w="34018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276" name="קבוצה 275">
            <a:extLst>
              <a:ext uri="{FF2B5EF4-FFF2-40B4-BE49-F238E27FC236}">
                <a16:creationId xmlns:a16="http://schemas.microsoft.com/office/drawing/2014/main" id="{598CBF63-B7AB-4F76-AF5A-AD3BF3817DE9}"/>
              </a:ext>
            </a:extLst>
          </p:cNvPr>
          <p:cNvGrpSpPr/>
          <p:nvPr/>
        </p:nvGrpSpPr>
        <p:grpSpPr>
          <a:xfrm>
            <a:off x="608320" y="1159162"/>
            <a:ext cx="723264" cy="487719"/>
            <a:chOff x="608320" y="1159162"/>
            <a:chExt cx="723264" cy="487719"/>
          </a:xfrm>
        </p:grpSpPr>
        <p:sp>
          <p:nvSpPr>
            <p:cNvPr id="271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608320" y="1297677"/>
              <a:ext cx="349708" cy="349204"/>
            </a:xfrm>
            <a:custGeom>
              <a:avLst/>
              <a:gdLst>
                <a:gd name="connsiteX0" fmla="*/ 217656 w 349708"/>
                <a:gd name="connsiteY0" fmla="*/ 346825 h 349204"/>
                <a:gd name="connsiteX1" fmla="*/ 51035 w 349708"/>
                <a:gd name="connsiteY1" fmla="*/ 302495 h 349204"/>
                <a:gd name="connsiteX2" fmla="*/ 2118 w 349708"/>
                <a:gd name="connsiteY2" fmla="*/ 218420 h 349204"/>
                <a:gd name="connsiteX3" fmla="*/ 47213 w 349708"/>
                <a:gd name="connsiteY3" fmla="*/ 51035 h 349204"/>
                <a:gd name="connsiteX4" fmla="*/ 131288 w 349708"/>
                <a:gd name="connsiteY4" fmla="*/ 2118 h 349204"/>
                <a:gd name="connsiteX5" fmla="*/ 298673 w 349708"/>
                <a:gd name="connsiteY5" fmla="*/ 47213 h 349204"/>
                <a:gd name="connsiteX6" fmla="*/ 347590 w 349708"/>
                <a:gd name="connsiteY6" fmla="*/ 131288 h 349204"/>
                <a:gd name="connsiteX7" fmla="*/ 302495 w 349708"/>
                <a:gd name="connsiteY7" fmla="*/ 298673 h 349204"/>
                <a:gd name="connsiteX8" fmla="*/ 217656 w 349708"/>
                <a:gd name="connsiteY8" fmla="*/ 346825 h 3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708" h="349204">
                  <a:moveTo>
                    <a:pt x="217656" y="346825"/>
                  </a:moveTo>
                  <a:lnTo>
                    <a:pt x="51035" y="302495"/>
                  </a:lnTo>
                  <a:cubicBezTo>
                    <a:pt x="14347" y="292559"/>
                    <a:pt x="-7053" y="255107"/>
                    <a:pt x="2118" y="218420"/>
                  </a:cubicBezTo>
                  <a:lnTo>
                    <a:pt x="47213" y="51035"/>
                  </a:lnTo>
                  <a:cubicBezTo>
                    <a:pt x="57149" y="14347"/>
                    <a:pt x="94601" y="-7053"/>
                    <a:pt x="131288" y="2118"/>
                  </a:cubicBezTo>
                  <a:lnTo>
                    <a:pt x="298673" y="47213"/>
                  </a:lnTo>
                  <a:cubicBezTo>
                    <a:pt x="335361" y="57149"/>
                    <a:pt x="356762" y="94601"/>
                    <a:pt x="347590" y="131288"/>
                  </a:cubicBezTo>
                  <a:lnTo>
                    <a:pt x="302495" y="298673"/>
                  </a:lnTo>
                  <a:cubicBezTo>
                    <a:pt x="292559" y="334596"/>
                    <a:pt x="254343" y="356761"/>
                    <a:pt x="217656" y="346825"/>
                  </a:cubicBezTo>
                  <a:close/>
                </a:path>
              </a:pathLst>
            </a:custGeom>
            <a:solidFill>
              <a:srgbClr val="FFFFFF"/>
            </a:solidFill>
            <a:ln w="3040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72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673113" y="1421322"/>
              <a:ext cx="214008" cy="107004"/>
            </a:xfrm>
            <a:custGeom>
              <a:avLst/>
              <a:gdLst>
                <a:gd name="connsiteX0" fmla="*/ 214009 w 214008"/>
                <a:gd name="connsiteY0" fmla="*/ 0 h 107004"/>
                <a:gd name="connsiteX1" fmla="*/ 0 w 214008"/>
                <a:gd name="connsiteY1" fmla="*/ 107004 h 1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08" h="107004">
                  <a:moveTo>
                    <a:pt x="214009" y="0"/>
                  </a:moveTo>
                  <a:lnTo>
                    <a:pt x="0" y="107004"/>
                  </a:lnTo>
                </a:path>
              </a:pathLst>
            </a:custGeom>
            <a:ln w="3800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73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734258" y="1375463"/>
              <a:ext cx="91718" cy="198722"/>
            </a:xfrm>
            <a:custGeom>
              <a:avLst/>
              <a:gdLst>
                <a:gd name="connsiteX0" fmla="*/ 0 w 91718"/>
                <a:gd name="connsiteY0" fmla="*/ 0 h 198722"/>
                <a:gd name="connsiteX1" fmla="*/ 91718 w 91718"/>
                <a:gd name="connsiteY1" fmla="*/ 198722 h 19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18" h="198722">
                  <a:moveTo>
                    <a:pt x="0" y="0"/>
                  </a:moveTo>
                  <a:lnTo>
                    <a:pt x="91718" y="198722"/>
                  </a:lnTo>
                </a:path>
              </a:pathLst>
            </a:custGeom>
            <a:ln w="3800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74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923414" y="1187811"/>
              <a:ext cx="408170" cy="408170"/>
            </a:xfrm>
            <a:custGeom>
              <a:avLst/>
              <a:gdLst>
                <a:gd name="connsiteX0" fmla="*/ 352745 w 408170"/>
                <a:gd name="connsiteY0" fmla="*/ 363445 h 408170"/>
                <a:gd name="connsiteX1" fmla="*/ 124978 w 408170"/>
                <a:gd name="connsiteY1" fmla="*/ 407011 h 408170"/>
                <a:gd name="connsiteX2" fmla="*/ 44725 w 408170"/>
                <a:gd name="connsiteY2" fmla="*/ 352745 h 408170"/>
                <a:gd name="connsiteX3" fmla="*/ 1159 w 408170"/>
                <a:gd name="connsiteY3" fmla="*/ 124978 h 408170"/>
                <a:gd name="connsiteX4" fmla="*/ 55426 w 408170"/>
                <a:gd name="connsiteY4" fmla="*/ 44725 h 408170"/>
                <a:gd name="connsiteX5" fmla="*/ 283192 w 408170"/>
                <a:gd name="connsiteY5" fmla="*/ 1159 h 408170"/>
                <a:gd name="connsiteX6" fmla="*/ 363445 w 408170"/>
                <a:gd name="connsiteY6" fmla="*/ 55426 h 408170"/>
                <a:gd name="connsiteX7" fmla="*/ 407012 w 408170"/>
                <a:gd name="connsiteY7" fmla="*/ 283192 h 408170"/>
                <a:gd name="connsiteX8" fmla="*/ 352745 w 408170"/>
                <a:gd name="connsiteY8" fmla="*/ 363445 h 4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170" h="408170">
                  <a:moveTo>
                    <a:pt x="352745" y="363445"/>
                  </a:moveTo>
                  <a:lnTo>
                    <a:pt x="124978" y="407011"/>
                  </a:lnTo>
                  <a:cubicBezTo>
                    <a:pt x="87527" y="413890"/>
                    <a:pt x="51604" y="389432"/>
                    <a:pt x="44725" y="352745"/>
                  </a:cubicBezTo>
                  <a:lnTo>
                    <a:pt x="1159" y="124978"/>
                  </a:lnTo>
                  <a:cubicBezTo>
                    <a:pt x="-5720" y="87527"/>
                    <a:pt x="18738" y="51604"/>
                    <a:pt x="55426" y="44725"/>
                  </a:cubicBezTo>
                  <a:lnTo>
                    <a:pt x="283192" y="1159"/>
                  </a:lnTo>
                  <a:cubicBezTo>
                    <a:pt x="320644" y="-5720"/>
                    <a:pt x="356567" y="18738"/>
                    <a:pt x="363445" y="55426"/>
                  </a:cubicBezTo>
                  <a:lnTo>
                    <a:pt x="407012" y="283192"/>
                  </a:lnTo>
                  <a:cubicBezTo>
                    <a:pt x="413890" y="319879"/>
                    <a:pt x="389432" y="356566"/>
                    <a:pt x="352745" y="363445"/>
                  </a:cubicBezTo>
                  <a:close/>
                </a:path>
              </a:pathLst>
            </a:custGeom>
            <a:solidFill>
              <a:schemeClr val="accent1"/>
            </a:solidFill>
            <a:ln w="3040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 dirty="0"/>
            </a:p>
          </p:txBody>
        </p:sp>
        <p:sp>
          <p:nvSpPr>
            <p:cNvPr id="275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995655" y="1159162"/>
              <a:ext cx="327892" cy="346235"/>
            </a:xfrm>
            <a:custGeom>
              <a:avLst/>
              <a:gdLst>
                <a:gd name="connsiteX0" fmla="*/ 95540 w 327892"/>
                <a:gd name="connsiteY0" fmla="*/ 346235 h 346235"/>
                <a:gd name="connsiteX1" fmla="*/ 49681 w 327892"/>
                <a:gd name="connsiteY1" fmla="*/ 329420 h 346235"/>
                <a:gd name="connsiteX2" fmla="*/ 0 w 327892"/>
                <a:gd name="connsiteY2" fmla="*/ 288147 h 346235"/>
                <a:gd name="connsiteX3" fmla="*/ 24458 w 327892"/>
                <a:gd name="connsiteY3" fmla="*/ 259103 h 346235"/>
                <a:gd name="connsiteX4" fmla="*/ 74139 w 327892"/>
                <a:gd name="connsiteY4" fmla="*/ 300376 h 346235"/>
                <a:gd name="connsiteX5" fmla="*/ 101654 w 327892"/>
                <a:gd name="connsiteY5" fmla="*/ 308020 h 346235"/>
                <a:gd name="connsiteX6" fmla="*/ 125348 w 327892"/>
                <a:gd name="connsiteY6" fmla="*/ 291969 h 346235"/>
                <a:gd name="connsiteX7" fmla="*/ 295026 w 327892"/>
                <a:gd name="connsiteY7" fmla="*/ 0 h 346235"/>
                <a:gd name="connsiteX8" fmla="*/ 327892 w 327892"/>
                <a:gd name="connsiteY8" fmla="*/ 19108 h 346235"/>
                <a:gd name="connsiteX9" fmla="*/ 157449 w 327892"/>
                <a:gd name="connsiteY9" fmla="*/ 310313 h 346235"/>
                <a:gd name="connsiteX10" fmla="*/ 107769 w 327892"/>
                <a:gd name="connsiteY10" fmla="*/ 344707 h 346235"/>
                <a:gd name="connsiteX11" fmla="*/ 95540 w 327892"/>
                <a:gd name="connsiteY11" fmla="*/ 346235 h 34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892" h="346235">
                  <a:moveTo>
                    <a:pt x="95540" y="346235"/>
                  </a:moveTo>
                  <a:cubicBezTo>
                    <a:pt x="78725" y="346235"/>
                    <a:pt x="62674" y="340121"/>
                    <a:pt x="49681" y="329420"/>
                  </a:cubicBezTo>
                  <a:lnTo>
                    <a:pt x="0" y="288147"/>
                  </a:lnTo>
                  <a:lnTo>
                    <a:pt x="24458" y="259103"/>
                  </a:lnTo>
                  <a:lnTo>
                    <a:pt x="74139" y="300376"/>
                  </a:lnTo>
                  <a:cubicBezTo>
                    <a:pt x="81782" y="306491"/>
                    <a:pt x="91718" y="309548"/>
                    <a:pt x="101654" y="308020"/>
                  </a:cubicBezTo>
                  <a:cubicBezTo>
                    <a:pt x="111590" y="306491"/>
                    <a:pt x="119998" y="300376"/>
                    <a:pt x="125348" y="291969"/>
                  </a:cubicBezTo>
                  <a:lnTo>
                    <a:pt x="295026" y="0"/>
                  </a:lnTo>
                  <a:lnTo>
                    <a:pt x="327892" y="19108"/>
                  </a:lnTo>
                  <a:lnTo>
                    <a:pt x="157449" y="310313"/>
                  </a:lnTo>
                  <a:cubicBezTo>
                    <a:pt x="146749" y="328656"/>
                    <a:pt x="128405" y="340885"/>
                    <a:pt x="107769" y="344707"/>
                  </a:cubicBezTo>
                  <a:cubicBezTo>
                    <a:pt x="103947" y="345471"/>
                    <a:pt x="99361" y="346235"/>
                    <a:pt x="95540" y="346235"/>
                  </a:cubicBezTo>
                  <a:close/>
                </a:path>
              </a:pathLst>
            </a:custGeom>
            <a:solidFill>
              <a:schemeClr val="bg2"/>
            </a:solidFill>
            <a:ln w="7601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283" name="קבוצה 282">
            <a:extLst>
              <a:ext uri="{FF2B5EF4-FFF2-40B4-BE49-F238E27FC236}">
                <a16:creationId xmlns:a16="http://schemas.microsoft.com/office/drawing/2014/main" id="{D0FF2573-E58E-4DA2-8E1D-61F290116CA3}"/>
              </a:ext>
            </a:extLst>
          </p:cNvPr>
          <p:cNvGrpSpPr/>
          <p:nvPr/>
        </p:nvGrpSpPr>
        <p:grpSpPr>
          <a:xfrm>
            <a:off x="7781568" y="2179054"/>
            <a:ext cx="591580" cy="500017"/>
            <a:chOff x="7781568" y="2201176"/>
            <a:chExt cx="591580" cy="500017"/>
          </a:xfrm>
        </p:grpSpPr>
        <p:sp>
          <p:nvSpPr>
            <p:cNvPr id="279" name="גרפיקה 277">
              <a:extLst>
                <a:ext uri="{FF2B5EF4-FFF2-40B4-BE49-F238E27FC236}">
                  <a16:creationId xmlns:a16="http://schemas.microsoft.com/office/drawing/2014/main" id="{77683D71-A5EE-4511-A88D-E6BE09E524B2}"/>
                </a:ext>
              </a:extLst>
            </p:cNvPr>
            <p:cNvSpPr/>
            <p:nvPr/>
          </p:nvSpPr>
          <p:spPr>
            <a:xfrm>
              <a:off x="7781568" y="2201176"/>
              <a:ext cx="591580" cy="500017"/>
            </a:xfrm>
            <a:custGeom>
              <a:avLst/>
              <a:gdLst>
                <a:gd name="connsiteX0" fmla="*/ 557390 w 591580"/>
                <a:gd name="connsiteY0" fmla="*/ 71576 h 500017"/>
                <a:gd name="connsiteX1" fmla="*/ 214119 w 591580"/>
                <a:gd name="connsiteY1" fmla="*/ 883 h 500017"/>
                <a:gd name="connsiteX2" fmla="*/ 163138 w 591580"/>
                <a:gd name="connsiteY2" fmla="*/ 34190 h 500017"/>
                <a:gd name="connsiteX3" fmla="*/ 102641 w 591580"/>
                <a:gd name="connsiteY3" fmla="*/ 329879 h 500017"/>
                <a:gd name="connsiteX4" fmla="*/ 0 w 591580"/>
                <a:gd name="connsiteY4" fmla="*/ 402611 h 500017"/>
                <a:gd name="connsiteX5" fmla="*/ 126432 w 591580"/>
                <a:gd name="connsiteY5" fmla="*/ 428442 h 500017"/>
                <a:gd name="connsiteX6" fmla="*/ 168576 w 591580"/>
                <a:gd name="connsiteY6" fmla="*/ 437278 h 500017"/>
                <a:gd name="connsiteX7" fmla="*/ 469703 w 591580"/>
                <a:gd name="connsiteY7" fmla="*/ 499135 h 500017"/>
                <a:gd name="connsiteX8" fmla="*/ 520684 w 591580"/>
                <a:gd name="connsiteY8" fmla="*/ 465828 h 500017"/>
                <a:gd name="connsiteX9" fmla="*/ 590697 w 591580"/>
                <a:gd name="connsiteY9" fmla="*/ 122557 h 500017"/>
                <a:gd name="connsiteX10" fmla="*/ 557390 w 591580"/>
                <a:gd name="connsiteY10" fmla="*/ 71576 h 50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1580" h="500017">
                  <a:moveTo>
                    <a:pt x="557390" y="71576"/>
                  </a:moveTo>
                  <a:lnTo>
                    <a:pt x="214119" y="883"/>
                  </a:lnTo>
                  <a:cubicBezTo>
                    <a:pt x="191008" y="-3875"/>
                    <a:pt x="167897" y="11079"/>
                    <a:pt x="163138" y="34190"/>
                  </a:cubicBezTo>
                  <a:lnTo>
                    <a:pt x="102641" y="329879"/>
                  </a:lnTo>
                  <a:lnTo>
                    <a:pt x="0" y="402611"/>
                  </a:lnTo>
                  <a:lnTo>
                    <a:pt x="126432" y="428442"/>
                  </a:lnTo>
                  <a:lnTo>
                    <a:pt x="168576" y="437278"/>
                  </a:lnTo>
                  <a:lnTo>
                    <a:pt x="469703" y="499135"/>
                  </a:lnTo>
                  <a:cubicBezTo>
                    <a:pt x="492814" y="503893"/>
                    <a:pt x="515925" y="488939"/>
                    <a:pt x="520684" y="465828"/>
                  </a:cubicBezTo>
                  <a:lnTo>
                    <a:pt x="590697" y="122557"/>
                  </a:lnTo>
                  <a:cubicBezTo>
                    <a:pt x="595455" y="99446"/>
                    <a:pt x="580501" y="76334"/>
                    <a:pt x="557390" y="71576"/>
                  </a:cubicBezTo>
                  <a:close/>
                </a:path>
              </a:pathLst>
            </a:custGeom>
            <a:solidFill>
              <a:srgbClr val="FFFFFF"/>
            </a:solidFill>
            <a:ln w="2715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280" name="גרפיקה 277">
              <a:extLst>
                <a:ext uri="{FF2B5EF4-FFF2-40B4-BE49-F238E27FC236}">
                  <a16:creationId xmlns:a16="http://schemas.microsoft.com/office/drawing/2014/main" id="{3E948A90-BC3F-417D-B62E-F211E5090C75}"/>
                </a:ext>
              </a:extLst>
            </p:cNvPr>
            <p:cNvGrpSpPr/>
            <p:nvPr/>
          </p:nvGrpSpPr>
          <p:grpSpPr>
            <a:xfrm>
              <a:off x="7980053" y="2292465"/>
              <a:ext cx="286172" cy="312002"/>
              <a:chOff x="7980053" y="2292465"/>
              <a:chExt cx="286172" cy="312002"/>
            </a:xfrm>
          </p:grpSpPr>
          <p:sp>
            <p:nvSpPr>
              <p:cNvPr id="281" name="גרפיקה 277">
                <a:extLst>
                  <a:ext uri="{FF2B5EF4-FFF2-40B4-BE49-F238E27FC236}">
                    <a16:creationId xmlns:a16="http://schemas.microsoft.com/office/drawing/2014/main" id="{C7159445-98EB-4C4C-81F6-7428EB0EE431}"/>
                  </a:ext>
                </a:extLst>
              </p:cNvPr>
              <p:cNvSpPr/>
              <p:nvPr/>
            </p:nvSpPr>
            <p:spPr>
              <a:xfrm>
                <a:off x="7999086" y="2310818"/>
                <a:ext cx="250145" cy="274616"/>
              </a:xfrm>
              <a:custGeom>
                <a:avLst/>
                <a:gdLst>
                  <a:gd name="connsiteX0" fmla="*/ 149544 w 250145"/>
                  <a:gd name="connsiteY0" fmla="*/ 258982 h 274616"/>
                  <a:gd name="connsiteX1" fmla="*/ 99243 w 250145"/>
                  <a:gd name="connsiteY1" fmla="*/ 143426 h 274616"/>
                  <a:gd name="connsiteX2" fmla="*/ 89726 w 250145"/>
                  <a:gd name="connsiteY2" fmla="*/ 162459 h 274616"/>
                  <a:gd name="connsiteX3" fmla="*/ 63896 w 250145"/>
                  <a:gd name="connsiteY3" fmla="*/ 241309 h 274616"/>
                  <a:gd name="connsiteX4" fmla="*/ 0 w 250145"/>
                  <a:gd name="connsiteY4" fmla="*/ 228394 h 274616"/>
                  <a:gd name="connsiteX5" fmla="*/ 27190 w 250145"/>
                  <a:gd name="connsiteY5" fmla="*/ 146825 h 274616"/>
                  <a:gd name="connsiteX6" fmla="*/ 74092 w 250145"/>
                  <a:gd name="connsiteY6" fmla="*/ 86327 h 274616"/>
                  <a:gd name="connsiteX7" fmla="*/ 36026 w 250145"/>
                  <a:gd name="connsiteY7" fmla="*/ 0 h 274616"/>
                  <a:gd name="connsiteX8" fmla="*/ 112837 w 250145"/>
                  <a:gd name="connsiteY8" fmla="*/ 15634 h 274616"/>
                  <a:gd name="connsiteX9" fmla="*/ 154982 w 250145"/>
                  <a:gd name="connsiteY9" fmla="*/ 110798 h 274616"/>
                  <a:gd name="connsiteX10" fmla="*/ 157701 w 250145"/>
                  <a:gd name="connsiteY10" fmla="*/ 108079 h 274616"/>
                  <a:gd name="connsiteX11" fmla="*/ 169256 w 250145"/>
                  <a:gd name="connsiteY11" fmla="*/ 81569 h 274616"/>
                  <a:gd name="connsiteX12" fmla="*/ 186250 w 250145"/>
                  <a:gd name="connsiteY12" fmla="*/ 31268 h 274616"/>
                  <a:gd name="connsiteX13" fmla="*/ 250146 w 250145"/>
                  <a:gd name="connsiteY13" fmla="*/ 44183 h 274616"/>
                  <a:gd name="connsiteX14" fmla="*/ 232472 w 250145"/>
                  <a:gd name="connsiteY14" fmla="*/ 98563 h 274616"/>
                  <a:gd name="connsiteX15" fmla="*/ 209361 w 250145"/>
                  <a:gd name="connsiteY15" fmla="*/ 144106 h 274616"/>
                  <a:gd name="connsiteX16" fmla="*/ 179452 w 250145"/>
                  <a:gd name="connsiteY16" fmla="*/ 166537 h 274616"/>
                  <a:gd name="connsiteX17" fmla="*/ 227034 w 250145"/>
                  <a:gd name="connsiteY17" fmla="*/ 274616 h 274616"/>
                  <a:gd name="connsiteX18" fmla="*/ 149544 w 250145"/>
                  <a:gd name="connsiteY18" fmla="*/ 258982 h 27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0145" h="274616">
                    <a:moveTo>
                      <a:pt x="149544" y="258982"/>
                    </a:moveTo>
                    <a:lnTo>
                      <a:pt x="99243" y="143426"/>
                    </a:lnTo>
                    <a:cubicBezTo>
                      <a:pt x="95164" y="147504"/>
                      <a:pt x="92445" y="154302"/>
                      <a:pt x="89726" y="162459"/>
                    </a:cubicBezTo>
                    <a:lnTo>
                      <a:pt x="63896" y="241309"/>
                    </a:lnTo>
                    <a:lnTo>
                      <a:pt x="0" y="228394"/>
                    </a:lnTo>
                    <a:lnTo>
                      <a:pt x="27190" y="146825"/>
                    </a:lnTo>
                    <a:cubicBezTo>
                      <a:pt x="36706" y="117596"/>
                      <a:pt x="53020" y="97203"/>
                      <a:pt x="74092" y="86327"/>
                    </a:cubicBezTo>
                    <a:lnTo>
                      <a:pt x="36026" y="0"/>
                    </a:lnTo>
                    <a:lnTo>
                      <a:pt x="112837" y="15634"/>
                    </a:lnTo>
                    <a:lnTo>
                      <a:pt x="154982" y="110798"/>
                    </a:lnTo>
                    <a:cubicBezTo>
                      <a:pt x="156341" y="110118"/>
                      <a:pt x="157021" y="108759"/>
                      <a:pt x="157701" y="108079"/>
                    </a:cubicBezTo>
                    <a:cubicBezTo>
                      <a:pt x="160419" y="104681"/>
                      <a:pt x="163818" y="97883"/>
                      <a:pt x="169256" y="81569"/>
                    </a:cubicBezTo>
                    <a:lnTo>
                      <a:pt x="186250" y="31268"/>
                    </a:lnTo>
                    <a:lnTo>
                      <a:pt x="250146" y="44183"/>
                    </a:lnTo>
                    <a:lnTo>
                      <a:pt x="232472" y="98563"/>
                    </a:lnTo>
                    <a:cubicBezTo>
                      <a:pt x="226355" y="117596"/>
                      <a:pt x="218198" y="132550"/>
                      <a:pt x="209361" y="144106"/>
                    </a:cubicBezTo>
                    <a:cubicBezTo>
                      <a:pt x="201884" y="152942"/>
                      <a:pt x="192367" y="160419"/>
                      <a:pt x="179452" y="166537"/>
                    </a:cubicBezTo>
                    <a:lnTo>
                      <a:pt x="227034" y="274616"/>
                    </a:lnTo>
                    <a:lnTo>
                      <a:pt x="149544" y="258982"/>
                    </a:lnTo>
                    <a:close/>
                  </a:path>
                </a:pathLst>
              </a:custGeom>
              <a:solidFill>
                <a:schemeClr val="accent1"/>
              </a:solidFill>
              <a:ln w="6789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82" name="גרפיקה 277">
                <a:extLst>
                  <a:ext uri="{FF2B5EF4-FFF2-40B4-BE49-F238E27FC236}">
                    <a16:creationId xmlns:a16="http://schemas.microsoft.com/office/drawing/2014/main" id="{00E718C0-3789-46B6-B451-3921FA586D85}"/>
                  </a:ext>
                </a:extLst>
              </p:cNvPr>
              <p:cNvSpPr/>
              <p:nvPr/>
            </p:nvSpPr>
            <p:spPr>
              <a:xfrm>
                <a:off x="7980053" y="2292465"/>
                <a:ext cx="286172" cy="312002"/>
              </a:xfrm>
              <a:custGeom>
                <a:avLst/>
                <a:gdLst>
                  <a:gd name="connsiteX0" fmla="*/ 76811 w 286172"/>
                  <a:gd name="connsiteY0" fmla="*/ 36706 h 312002"/>
                  <a:gd name="connsiteX1" fmla="*/ 120994 w 286172"/>
                  <a:gd name="connsiteY1" fmla="*/ 45543 h 312002"/>
                  <a:gd name="connsiteX2" fmla="*/ 166537 w 286172"/>
                  <a:gd name="connsiteY2" fmla="*/ 148184 h 312002"/>
                  <a:gd name="connsiteX3" fmla="*/ 186250 w 286172"/>
                  <a:gd name="connsiteY3" fmla="*/ 133909 h 312002"/>
                  <a:gd name="connsiteX4" fmla="*/ 199845 w 286172"/>
                  <a:gd name="connsiteY4" fmla="*/ 103321 h 312002"/>
                  <a:gd name="connsiteX5" fmla="*/ 212760 w 286172"/>
                  <a:gd name="connsiteY5" fmla="*/ 63896 h 312002"/>
                  <a:gd name="connsiteX6" fmla="*/ 250146 w 286172"/>
                  <a:gd name="connsiteY6" fmla="*/ 71373 h 312002"/>
                  <a:gd name="connsiteX7" fmla="*/ 237910 w 286172"/>
                  <a:gd name="connsiteY7" fmla="*/ 112837 h 312002"/>
                  <a:gd name="connsiteX8" fmla="*/ 216838 w 286172"/>
                  <a:gd name="connsiteY8" fmla="*/ 153622 h 312002"/>
                  <a:gd name="connsiteX9" fmla="*/ 179452 w 286172"/>
                  <a:gd name="connsiteY9" fmla="*/ 177413 h 312002"/>
                  <a:gd name="connsiteX10" fmla="*/ 222276 w 286172"/>
                  <a:gd name="connsiteY10" fmla="*/ 273937 h 312002"/>
                  <a:gd name="connsiteX11" fmla="*/ 178093 w 286172"/>
                  <a:gd name="connsiteY11" fmla="*/ 265100 h 312002"/>
                  <a:gd name="connsiteX12" fmla="*/ 123713 w 286172"/>
                  <a:gd name="connsiteY12" fmla="*/ 141387 h 312002"/>
                  <a:gd name="connsiteX13" fmla="*/ 95164 w 286172"/>
                  <a:gd name="connsiteY13" fmla="*/ 176054 h 312002"/>
                  <a:gd name="connsiteX14" fmla="*/ 72733 w 286172"/>
                  <a:gd name="connsiteY14" fmla="*/ 243348 h 312002"/>
                  <a:gd name="connsiteX15" fmla="*/ 35347 w 286172"/>
                  <a:gd name="connsiteY15" fmla="*/ 235871 h 312002"/>
                  <a:gd name="connsiteX16" fmla="*/ 57778 w 286172"/>
                  <a:gd name="connsiteY16" fmla="*/ 168576 h 312002"/>
                  <a:gd name="connsiteX17" fmla="*/ 110118 w 286172"/>
                  <a:gd name="connsiteY17" fmla="*/ 111478 h 312002"/>
                  <a:gd name="connsiteX18" fmla="*/ 76811 w 286172"/>
                  <a:gd name="connsiteY18" fmla="*/ 36706 h 312002"/>
                  <a:gd name="connsiteX19" fmla="*/ 31268 w 286172"/>
                  <a:gd name="connsiteY19" fmla="*/ 0 h 312002"/>
                  <a:gd name="connsiteX20" fmla="*/ 52340 w 286172"/>
                  <a:gd name="connsiteY20" fmla="*/ 48262 h 312002"/>
                  <a:gd name="connsiteX21" fmla="*/ 74772 w 286172"/>
                  <a:gd name="connsiteY21" fmla="*/ 99243 h 312002"/>
                  <a:gd name="connsiteX22" fmla="*/ 31948 w 286172"/>
                  <a:gd name="connsiteY22" fmla="*/ 161099 h 312002"/>
                  <a:gd name="connsiteX23" fmla="*/ 9516 w 286172"/>
                  <a:gd name="connsiteY23" fmla="*/ 228394 h 312002"/>
                  <a:gd name="connsiteX24" fmla="*/ 0 w 286172"/>
                  <a:gd name="connsiteY24" fmla="*/ 257623 h 312002"/>
                  <a:gd name="connsiteX25" fmla="*/ 29909 w 286172"/>
                  <a:gd name="connsiteY25" fmla="*/ 263741 h 312002"/>
                  <a:gd name="connsiteX26" fmla="*/ 67295 w 286172"/>
                  <a:gd name="connsiteY26" fmla="*/ 271218 h 312002"/>
                  <a:gd name="connsiteX27" fmla="*/ 91086 w 286172"/>
                  <a:gd name="connsiteY27" fmla="*/ 275976 h 312002"/>
                  <a:gd name="connsiteX28" fmla="*/ 98563 w 286172"/>
                  <a:gd name="connsiteY28" fmla="*/ 252865 h 312002"/>
                  <a:gd name="connsiteX29" fmla="*/ 117596 w 286172"/>
                  <a:gd name="connsiteY29" fmla="*/ 195766 h 312002"/>
                  <a:gd name="connsiteX30" fmla="*/ 152942 w 286172"/>
                  <a:gd name="connsiteY30" fmla="*/ 276656 h 312002"/>
                  <a:gd name="connsiteX31" fmla="*/ 158380 w 286172"/>
                  <a:gd name="connsiteY31" fmla="*/ 289571 h 312002"/>
                  <a:gd name="connsiteX32" fmla="*/ 171975 w 286172"/>
                  <a:gd name="connsiteY32" fmla="*/ 292290 h 312002"/>
                  <a:gd name="connsiteX33" fmla="*/ 216158 w 286172"/>
                  <a:gd name="connsiteY33" fmla="*/ 301126 h 312002"/>
                  <a:gd name="connsiteX34" fmla="*/ 267819 w 286172"/>
                  <a:gd name="connsiteY34" fmla="*/ 312002 h 312002"/>
                  <a:gd name="connsiteX35" fmla="*/ 246747 w 286172"/>
                  <a:gd name="connsiteY35" fmla="*/ 263741 h 312002"/>
                  <a:gd name="connsiteX36" fmla="*/ 214799 w 286172"/>
                  <a:gd name="connsiteY36" fmla="*/ 191008 h 312002"/>
                  <a:gd name="connsiteX37" fmla="*/ 237910 w 286172"/>
                  <a:gd name="connsiteY37" fmla="*/ 171295 h 312002"/>
                  <a:gd name="connsiteX38" fmla="*/ 263741 w 286172"/>
                  <a:gd name="connsiteY38" fmla="*/ 121674 h 312002"/>
                  <a:gd name="connsiteX39" fmla="*/ 276656 w 286172"/>
                  <a:gd name="connsiteY39" fmla="*/ 81569 h 312002"/>
                  <a:gd name="connsiteX40" fmla="*/ 286172 w 286172"/>
                  <a:gd name="connsiteY40" fmla="*/ 53020 h 312002"/>
                  <a:gd name="connsiteX41" fmla="*/ 256263 w 286172"/>
                  <a:gd name="connsiteY41" fmla="*/ 46902 h 312002"/>
                  <a:gd name="connsiteX42" fmla="*/ 218877 w 286172"/>
                  <a:gd name="connsiteY42" fmla="*/ 38066 h 312002"/>
                  <a:gd name="connsiteX43" fmla="*/ 195086 w 286172"/>
                  <a:gd name="connsiteY43" fmla="*/ 33307 h 312002"/>
                  <a:gd name="connsiteX44" fmla="*/ 187609 w 286172"/>
                  <a:gd name="connsiteY44" fmla="*/ 56419 h 312002"/>
                  <a:gd name="connsiteX45" fmla="*/ 174694 w 286172"/>
                  <a:gd name="connsiteY45" fmla="*/ 95844 h 312002"/>
                  <a:gd name="connsiteX46" fmla="*/ 174014 w 286172"/>
                  <a:gd name="connsiteY46" fmla="*/ 97883 h 312002"/>
                  <a:gd name="connsiteX47" fmla="*/ 146145 w 286172"/>
                  <a:gd name="connsiteY47" fmla="*/ 35347 h 312002"/>
                  <a:gd name="connsiteX48" fmla="*/ 140707 w 286172"/>
                  <a:gd name="connsiteY48" fmla="*/ 22432 h 312002"/>
                  <a:gd name="connsiteX49" fmla="*/ 127112 w 286172"/>
                  <a:gd name="connsiteY49" fmla="*/ 19713 h 312002"/>
                  <a:gd name="connsiteX50" fmla="*/ 82929 w 286172"/>
                  <a:gd name="connsiteY50" fmla="*/ 10876 h 312002"/>
                  <a:gd name="connsiteX51" fmla="*/ 31268 w 286172"/>
                  <a:gd name="connsiteY51" fmla="*/ 0 h 312002"/>
                  <a:gd name="connsiteX52" fmla="*/ 31268 w 286172"/>
                  <a:gd name="connsiteY52" fmla="*/ 0 h 31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6172" h="312002">
                    <a:moveTo>
                      <a:pt x="76811" y="36706"/>
                    </a:moveTo>
                    <a:lnTo>
                      <a:pt x="120994" y="45543"/>
                    </a:lnTo>
                    <a:lnTo>
                      <a:pt x="166537" y="148184"/>
                    </a:lnTo>
                    <a:cubicBezTo>
                      <a:pt x="175374" y="144785"/>
                      <a:pt x="182171" y="140027"/>
                      <a:pt x="186250" y="133909"/>
                    </a:cubicBezTo>
                    <a:cubicBezTo>
                      <a:pt x="190328" y="127792"/>
                      <a:pt x="195086" y="118275"/>
                      <a:pt x="199845" y="103321"/>
                    </a:cubicBezTo>
                    <a:lnTo>
                      <a:pt x="212760" y="63896"/>
                    </a:lnTo>
                    <a:lnTo>
                      <a:pt x="250146" y="71373"/>
                    </a:lnTo>
                    <a:lnTo>
                      <a:pt x="237910" y="112837"/>
                    </a:lnTo>
                    <a:cubicBezTo>
                      <a:pt x="232472" y="129831"/>
                      <a:pt x="224995" y="144106"/>
                      <a:pt x="216838" y="153622"/>
                    </a:cubicBezTo>
                    <a:cubicBezTo>
                      <a:pt x="208681" y="163818"/>
                      <a:pt x="196446" y="171975"/>
                      <a:pt x="179452" y="177413"/>
                    </a:cubicBezTo>
                    <a:lnTo>
                      <a:pt x="222276" y="273937"/>
                    </a:lnTo>
                    <a:lnTo>
                      <a:pt x="178093" y="265100"/>
                    </a:lnTo>
                    <a:lnTo>
                      <a:pt x="123713" y="141387"/>
                    </a:lnTo>
                    <a:cubicBezTo>
                      <a:pt x="110798" y="145465"/>
                      <a:pt x="101282" y="157021"/>
                      <a:pt x="95164" y="176054"/>
                    </a:cubicBezTo>
                    <a:lnTo>
                      <a:pt x="72733" y="243348"/>
                    </a:lnTo>
                    <a:lnTo>
                      <a:pt x="35347" y="235871"/>
                    </a:lnTo>
                    <a:lnTo>
                      <a:pt x="57778" y="168576"/>
                    </a:lnTo>
                    <a:cubicBezTo>
                      <a:pt x="67974" y="137308"/>
                      <a:pt x="85648" y="118275"/>
                      <a:pt x="110118" y="111478"/>
                    </a:cubicBezTo>
                    <a:lnTo>
                      <a:pt x="76811" y="36706"/>
                    </a:lnTo>
                    <a:moveTo>
                      <a:pt x="31268" y="0"/>
                    </a:moveTo>
                    <a:lnTo>
                      <a:pt x="52340" y="48262"/>
                    </a:lnTo>
                    <a:lnTo>
                      <a:pt x="74772" y="99243"/>
                    </a:lnTo>
                    <a:cubicBezTo>
                      <a:pt x="58458" y="110798"/>
                      <a:pt x="42144" y="129151"/>
                      <a:pt x="31948" y="161099"/>
                    </a:cubicBezTo>
                    <a:lnTo>
                      <a:pt x="9516" y="228394"/>
                    </a:lnTo>
                    <a:lnTo>
                      <a:pt x="0" y="257623"/>
                    </a:lnTo>
                    <a:lnTo>
                      <a:pt x="29909" y="263741"/>
                    </a:lnTo>
                    <a:lnTo>
                      <a:pt x="67295" y="271218"/>
                    </a:lnTo>
                    <a:lnTo>
                      <a:pt x="91086" y="275976"/>
                    </a:lnTo>
                    <a:lnTo>
                      <a:pt x="98563" y="252865"/>
                    </a:lnTo>
                    <a:lnTo>
                      <a:pt x="117596" y="195766"/>
                    </a:lnTo>
                    <a:lnTo>
                      <a:pt x="152942" y="276656"/>
                    </a:lnTo>
                    <a:lnTo>
                      <a:pt x="158380" y="289571"/>
                    </a:lnTo>
                    <a:lnTo>
                      <a:pt x="171975" y="292290"/>
                    </a:lnTo>
                    <a:lnTo>
                      <a:pt x="216158" y="301126"/>
                    </a:lnTo>
                    <a:lnTo>
                      <a:pt x="267819" y="312002"/>
                    </a:lnTo>
                    <a:lnTo>
                      <a:pt x="246747" y="263741"/>
                    </a:lnTo>
                    <a:lnTo>
                      <a:pt x="214799" y="191008"/>
                    </a:lnTo>
                    <a:cubicBezTo>
                      <a:pt x="223636" y="185570"/>
                      <a:pt x="231793" y="178773"/>
                      <a:pt x="237910" y="171295"/>
                    </a:cubicBezTo>
                    <a:cubicBezTo>
                      <a:pt x="248786" y="158380"/>
                      <a:pt x="256943" y="142066"/>
                      <a:pt x="263741" y="121674"/>
                    </a:cubicBezTo>
                    <a:lnTo>
                      <a:pt x="276656" y="81569"/>
                    </a:lnTo>
                    <a:lnTo>
                      <a:pt x="286172" y="53020"/>
                    </a:lnTo>
                    <a:lnTo>
                      <a:pt x="256263" y="46902"/>
                    </a:lnTo>
                    <a:lnTo>
                      <a:pt x="218877" y="38066"/>
                    </a:lnTo>
                    <a:lnTo>
                      <a:pt x="195086" y="33307"/>
                    </a:lnTo>
                    <a:lnTo>
                      <a:pt x="187609" y="56419"/>
                    </a:lnTo>
                    <a:lnTo>
                      <a:pt x="174694" y="95844"/>
                    </a:lnTo>
                    <a:cubicBezTo>
                      <a:pt x="174694" y="96524"/>
                      <a:pt x="174014" y="97203"/>
                      <a:pt x="174014" y="97883"/>
                    </a:cubicBezTo>
                    <a:lnTo>
                      <a:pt x="146145" y="35347"/>
                    </a:lnTo>
                    <a:lnTo>
                      <a:pt x="140707" y="22432"/>
                    </a:lnTo>
                    <a:lnTo>
                      <a:pt x="127112" y="19713"/>
                    </a:lnTo>
                    <a:lnTo>
                      <a:pt x="82929" y="10876"/>
                    </a:lnTo>
                    <a:lnTo>
                      <a:pt x="31268" y="0"/>
                    </a:lnTo>
                    <a:lnTo>
                      <a:pt x="31268" y="0"/>
                    </a:lnTo>
                    <a:close/>
                  </a:path>
                </a:pathLst>
              </a:custGeom>
              <a:solidFill>
                <a:schemeClr val="bg2"/>
              </a:solidFill>
              <a:ln w="67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sp>
        <p:nvSpPr>
          <p:cNvPr id="286" name="גרפיקה 284">
            <a:extLst>
              <a:ext uri="{FF2B5EF4-FFF2-40B4-BE49-F238E27FC236}">
                <a16:creationId xmlns:a16="http://schemas.microsoft.com/office/drawing/2014/main" id="{1728541B-1E98-4782-815C-6A427DDF6BA4}"/>
              </a:ext>
            </a:extLst>
          </p:cNvPr>
          <p:cNvSpPr/>
          <p:nvPr/>
        </p:nvSpPr>
        <p:spPr>
          <a:xfrm>
            <a:off x="6880891" y="2186391"/>
            <a:ext cx="470829" cy="639088"/>
          </a:xfrm>
          <a:custGeom>
            <a:avLst/>
            <a:gdLst>
              <a:gd name="connsiteX0" fmla="*/ 212330 w 470829"/>
              <a:gd name="connsiteY0" fmla="*/ 384936 h 639088"/>
              <a:gd name="connsiteX1" fmla="*/ 215063 w 470829"/>
              <a:gd name="connsiteY1" fmla="*/ 393136 h 639088"/>
              <a:gd name="connsiteX2" fmla="*/ 296377 w 470829"/>
              <a:gd name="connsiteY2" fmla="*/ 568064 h 639088"/>
              <a:gd name="connsiteX3" fmla="*/ 275194 w 470829"/>
              <a:gd name="connsiteY3" fmla="*/ 628195 h 639088"/>
              <a:gd name="connsiteX4" fmla="*/ 231463 w 470829"/>
              <a:gd name="connsiteY4" fmla="*/ 614529 h 639088"/>
              <a:gd name="connsiteX5" fmla="*/ 199347 w 470829"/>
              <a:gd name="connsiteY5" fmla="*/ 548931 h 639088"/>
              <a:gd name="connsiteX6" fmla="*/ 149465 w 470829"/>
              <a:gd name="connsiteY6" fmla="*/ 439601 h 639088"/>
              <a:gd name="connsiteX7" fmla="*/ 146049 w 470829"/>
              <a:gd name="connsiteY7" fmla="*/ 433451 h 639088"/>
              <a:gd name="connsiteX8" fmla="*/ 125549 w 470829"/>
              <a:gd name="connsiteY8" fmla="*/ 480600 h 639088"/>
              <a:gd name="connsiteX9" fmla="*/ 76351 w 470829"/>
              <a:gd name="connsiteY9" fmla="*/ 611796 h 639088"/>
              <a:gd name="connsiteX10" fmla="*/ 58585 w 470829"/>
              <a:gd name="connsiteY10" fmla="*/ 635028 h 639088"/>
              <a:gd name="connsiteX11" fmla="*/ 16903 w 470829"/>
              <a:gd name="connsiteY11" fmla="*/ 628878 h 639088"/>
              <a:gd name="connsiteX12" fmla="*/ 1187 w 470829"/>
              <a:gd name="connsiteY12" fmla="*/ 589930 h 639088"/>
              <a:gd name="connsiteX13" fmla="*/ 20319 w 470829"/>
              <a:gd name="connsiteY13" fmla="*/ 531848 h 639088"/>
              <a:gd name="connsiteX14" fmla="*/ 99584 w 470829"/>
              <a:gd name="connsiteY14" fmla="*/ 346671 h 639088"/>
              <a:gd name="connsiteX15" fmla="*/ 128283 w 470829"/>
              <a:gd name="connsiteY15" fmla="*/ 281073 h 639088"/>
              <a:gd name="connsiteX16" fmla="*/ 196614 w 470829"/>
              <a:gd name="connsiteY16" fmla="*/ 155344 h 639088"/>
              <a:gd name="connsiteX17" fmla="*/ 255378 w 470829"/>
              <a:gd name="connsiteY17" fmla="*/ 78129 h 639088"/>
              <a:gd name="connsiteX18" fmla="*/ 405707 w 470829"/>
              <a:gd name="connsiteY18" fmla="*/ 3648 h 639088"/>
              <a:gd name="connsiteX19" fmla="*/ 430989 w 470829"/>
              <a:gd name="connsiteY19" fmla="*/ 232 h 639088"/>
              <a:gd name="connsiteX20" fmla="*/ 469938 w 470829"/>
              <a:gd name="connsiteY20" fmla="*/ 42597 h 639088"/>
              <a:gd name="connsiteX21" fmla="*/ 450805 w 470829"/>
              <a:gd name="connsiteY21" fmla="*/ 61047 h 639088"/>
              <a:gd name="connsiteX22" fmla="*/ 400240 w 470829"/>
              <a:gd name="connsiteY22" fmla="*/ 69930 h 639088"/>
              <a:gd name="connsiteX23" fmla="*/ 293644 w 470829"/>
              <a:gd name="connsiteY23" fmla="*/ 129378 h 639088"/>
              <a:gd name="connsiteX24" fmla="*/ 267678 w 470829"/>
              <a:gd name="connsiteY24" fmla="*/ 161493 h 639088"/>
              <a:gd name="connsiteX25" fmla="*/ 289544 w 470829"/>
              <a:gd name="connsiteY25" fmla="*/ 181993 h 639088"/>
              <a:gd name="connsiteX26" fmla="*/ 307310 w 470829"/>
              <a:gd name="connsiteY26" fmla="*/ 207275 h 639088"/>
              <a:gd name="connsiteX27" fmla="*/ 313460 w 470829"/>
              <a:gd name="connsiteY27" fmla="*/ 214792 h 639088"/>
              <a:gd name="connsiteX28" fmla="*/ 365391 w 470829"/>
              <a:gd name="connsiteY28" fmla="*/ 283806 h 639088"/>
              <a:gd name="connsiteX29" fmla="*/ 377008 w 470829"/>
              <a:gd name="connsiteY29" fmla="*/ 321388 h 639088"/>
              <a:gd name="connsiteX30" fmla="*/ 348309 w 470829"/>
              <a:gd name="connsiteY30" fmla="*/ 361704 h 639088"/>
              <a:gd name="connsiteX31" fmla="*/ 232829 w 470829"/>
              <a:gd name="connsiteY31" fmla="*/ 382886 h 639088"/>
              <a:gd name="connsiteX32" fmla="*/ 212330 w 470829"/>
              <a:gd name="connsiteY32" fmla="*/ 384936 h 639088"/>
              <a:gd name="connsiteX33" fmla="*/ 244445 w 470829"/>
              <a:gd name="connsiteY33" fmla="*/ 315238 h 639088"/>
              <a:gd name="connsiteX34" fmla="*/ 245812 w 470829"/>
              <a:gd name="connsiteY34" fmla="*/ 316605 h 639088"/>
              <a:gd name="connsiteX35" fmla="*/ 306627 w 470829"/>
              <a:gd name="connsiteY35" fmla="*/ 304989 h 639088"/>
              <a:gd name="connsiteX36" fmla="*/ 279294 w 470829"/>
              <a:gd name="connsiteY36" fmla="*/ 268773 h 639088"/>
              <a:gd name="connsiteX37" fmla="*/ 244445 w 470829"/>
              <a:gd name="connsiteY37" fmla="*/ 315238 h 63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0829" h="639088">
                <a:moveTo>
                  <a:pt x="212330" y="384936"/>
                </a:moveTo>
                <a:cubicBezTo>
                  <a:pt x="213013" y="387669"/>
                  <a:pt x="213696" y="390403"/>
                  <a:pt x="215063" y="393136"/>
                </a:cubicBezTo>
                <a:cubicBezTo>
                  <a:pt x="242396" y="451217"/>
                  <a:pt x="269045" y="509982"/>
                  <a:pt x="296377" y="568064"/>
                </a:cubicBezTo>
                <a:cubicBezTo>
                  <a:pt x="310727" y="598129"/>
                  <a:pt x="294327" y="619995"/>
                  <a:pt x="275194" y="628195"/>
                </a:cubicBezTo>
                <a:cubicBezTo>
                  <a:pt x="258112" y="635711"/>
                  <a:pt x="240346" y="630928"/>
                  <a:pt x="231463" y="614529"/>
                </a:cubicBezTo>
                <a:cubicBezTo>
                  <a:pt x="219846" y="592663"/>
                  <a:pt x="209597" y="570797"/>
                  <a:pt x="199347" y="548931"/>
                </a:cubicBezTo>
                <a:cubicBezTo>
                  <a:pt x="182264" y="512715"/>
                  <a:pt x="165865" y="475817"/>
                  <a:pt x="149465" y="439601"/>
                </a:cubicBezTo>
                <a:cubicBezTo>
                  <a:pt x="148782" y="437551"/>
                  <a:pt x="147415" y="436185"/>
                  <a:pt x="146049" y="433451"/>
                </a:cubicBezTo>
                <a:cubicBezTo>
                  <a:pt x="139216" y="449851"/>
                  <a:pt x="131699" y="464884"/>
                  <a:pt x="125549" y="480600"/>
                </a:cubicBezTo>
                <a:cubicBezTo>
                  <a:pt x="109150" y="523648"/>
                  <a:pt x="92750" y="567380"/>
                  <a:pt x="76351" y="611796"/>
                </a:cubicBezTo>
                <a:cubicBezTo>
                  <a:pt x="72934" y="621362"/>
                  <a:pt x="68835" y="630245"/>
                  <a:pt x="58585" y="635028"/>
                </a:cubicBezTo>
                <a:cubicBezTo>
                  <a:pt x="43552" y="642545"/>
                  <a:pt x="29202" y="639128"/>
                  <a:pt x="16903" y="628878"/>
                </a:cubicBezTo>
                <a:cubicBezTo>
                  <a:pt x="3920" y="619312"/>
                  <a:pt x="-2913" y="605646"/>
                  <a:pt x="1187" y="589930"/>
                </a:cubicBezTo>
                <a:cubicBezTo>
                  <a:pt x="5970" y="570114"/>
                  <a:pt x="13486" y="550981"/>
                  <a:pt x="20319" y="531848"/>
                </a:cubicBezTo>
                <a:cubicBezTo>
                  <a:pt x="43552" y="468300"/>
                  <a:pt x="68835" y="406802"/>
                  <a:pt x="99584" y="346671"/>
                </a:cubicBezTo>
                <a:cubicBezTo>
                  <a:pt x="110516" y="325488"/>
                  <a:pt x="118033" y="302939"/>
                  <a:pt x="128283" y="281073"/>
                </a:cubicBezTo>
                <a:cubicBezTo>
                  <a:pt x="148782" y="238024"/>
                  <a:pt x="170648" y="194976"/>
                  <a:pt x="196614" y="155344"/>
                </a:cubicBezTo>
                <a:cubicBezTo>
                  <a:pt x="214380" y="128694"/>
                  <a:pt x="231463" y="100679"/>
                  <a:pt x="255378" y="78129"/>
                </a:cubicBezTo>
                <a:cubicBezTo>
                  <a:pt x="298427" y="37814"/>
                  <a:pt x="348309" y="13898"/>
                  <a:pt x="405707" y="3648"/>
                </a:cubicBezTo>
                <a:cubicBezTo>
                  <a:pt x="413907" y="2282"/>
                  <a:pt x="422790" y="915"/>
                  <a:pt x="430989" y="232"/>
                </a:cubicBezTo>
                <a:cubicBezTo>
                  <a:pt x="454905" y="-2501"/>
                  <a:pt x="475405" y="19365"/>
                  <a:pt x="469938" y="42597"/>
                </a:cubicBezTo>
                <a:cubicBezTo>
                  <a:pt x="467205" y="52847"/>
                  <a:pt x="461055" y="59680"/>
                  <a:pt x="450805" y="61047"/>
                </a:cubicBezTo>
                <a:cubicBezTo>
                  <a:pt x="433723" y="64463"/>
                  <a:pt x="416640" y="65830"/>
                  <a:pt x="400240" y="69930"/>
                </a:cubicBezTo>
                <a:cubicBezTo>
                  <a:pt x="359242" y="79496"/>
                  <a:pt x="323026" y="98629"/>
                  <a:pt x="293644" y="129378"/>
                </a:cubicBezTo>
                <a:cubicBezTo>
                  <a:pt x="284077" y="139627"/>
                  <a:pt x="276561" y="150560"/>
                  <a:pt x="267678" y="161493"/>
                </a:cubicBezTo>
                <a:cubicBezTo>
                  <a:pt x="275878" y="169010"/>
                  <a:pt x="283394" y="174476"/>
                  <a:pt x="289544" y="181993"/>
                </a:cubicBezTo>
                <a:cubicBezTo>
                  <a:pt x="296377" y="189509"/>
                  <a:pt x="301160" y="199076"/>
                  <a:pt x="307310" y="207275"/>
                </a:cubicBezTo>
                <a:cubicBezTo>
                  <a:pt x="309360" y="210009"/>
                  <a:pt x="311410" y="212742"/>
                  <a:pt x="313460" y="214792"/>
                </a:cubicBezTo>
                <a:cubicBezTo>
                  <a:pt x="334642" y="235291"/>
                  <a:pt x="353775" y="257157"/>
                  <a:pt x="365391" y="283806"/>
                </a:cubicBezTo>
                <a:cubicBezTo>
                  <a:pt x="370175" y="296106"/>
                  <a:pt x="374275" y="308405"/>
                  <a:pt x="377008" y="321388"/>
                </a:cubicBezTo>
                <a:cubicBezTo>
                  <a:pt x="381108" y="343254"/>
                  <a:pt x="370175" y="357604"/>
                  <a:pt x="348309" y="361704"/>
                </a:cubicBezTo>
                <a:cubicBezTo>
                  <a:pt x="310043" y="368537"/>
                  <a:pt x="271095" y="376053"/>
                  <a:pt x="232829" y="382886"/>
                </a:cubicBezTo>
                <a:cubicBezTo>
                  <a:pt x="226679" y="384253"/>
                  <a:pt x="219846" y="384253"/>
                  <a:pt x="212330" y="384936"/>
                </a:cubicBezTo>
                <a:close/>
                <a:moveTo>
                  <a:pt x="244445" y="315238"/>
                </a:moveTo>
                <a:cubicBezTo>
                  <a:pt x="245129" y="315922"/>
                  <a:pt x="245129" y="315922"/>
                  <a:pt x="245812" y="316605"/>
                </a:cubicBezTo>
                <a:cubicBezTo>
                  <a:pt x="265628" y="313189"/>
                  <a:pt x="284761" y="309089"/>
                  <a:pt x="306627" y="304989"/>
                </a:cubicBezTo>
                <a:cubicBezTo>
                  <a:pt x="297060" y="292689"/>
                  <a:pt x="288861" y="281073"/>
                  <a:pt x="279294" y="268773"/>
                </a:cubicBezTo>
                <a:cubicBezTo>
                  <a:pt x="266995" y="285173"/>
                  <a:pt x="255378" y="300206"/>
                  <a:pt x="244445" y="315238"/>
                </a:cubicBezTo>
                <a:close/>
              </a:path>
            </a:pathLst>
          </a:custGeom>
          <a:solidFill>
            <a:schemeClr val="accent1"/>
          </a:solidFill>
          <a:ln w="2714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L" dirty="0"/>
          </a:p>
        </p:txBody>
      </p:sp>
      <p:sp>
        <p:nvSpPr>
          <p:cNvPr id="287" name="גרפיקה 284">
            <a:extLst>
              <a:ext uri="{FF2B5EF4-FFF2-40B4-BE49-F238E27FC236}">
                <a16:creationId xmlns:a16="http://schemas.microsoft.com/office/drawing/2014/main" id="{1728541B-1E98-4782-815C-6A427DDF6BA4}"/>
              </a:ext>
            </a:extLst>
          </p:cNvPr>
          <p:cNvSpPr/>
          <p:nvPr/>
        </p:nvSpPr>
        <p:spPr>
          <a:xfrm>
            <a:off x="7194295" y="2293888"/>
            <a:ext cx="108033" cy="108675"/>
          </a:xfrm>
          <a:custGeom>
            <a:avLst/>
            <a:gdLst>
              <a:gd name="connsiteX0" fmla="*/ 52671 w 108033"/>
              <a:gd name="connsiteY0" fmla="*/ 14 h 108675"/>
              <a:gd name="connsiteX1" fmla="*/ 108019 w 108033"/>
              <a:gd name="connsiteY1" fmla="*/ 53313 h 108675"/>
              <a:gd name="connsiteX2" fmla="*/ 54721 w 108033"/>
              <a:gd name="connsiteY2" fmla="*/ 108661 h 108675"/>
              <a:gd name="connsiteX3" fmla="*/ 56 w 108033"/>
              <a:gd name="connsiteY3" fmla="*/ 55362 h 108675"/>
              <a:gd name="connsiteX4" fmla="*/ 52671 w 108033"/>
              <a:gd name="connsiteY4" fmla="*/ 14 h 10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33" h="108675">
                <a:moveTo>
                  <a:pt x="52671" y="14"/>
                </a:moveTo>
                <a:cubicBezTo>
                  <a:pt x="82736" y="-669"/>
                  <a:pt x="107336" y="23247"/>
                  <a:pt x="108019" y="53313"/>
                </a:cubicBezTo>
                <a:cubicBezTo>
                  <a:pt x="108702" y="82695"/>
                  <a:pt x="84786" y="107977"/>
                  <a:pt x="54721" y="108661"/>
                </a:cubicBezTo>
                <a:cubicBezTo>
                  <a:pt x="24655" y="109344"/>
                  <a:pt x="56" y="85428"/>
                  <a:pt x="56" y="55362"/>
                </a:cubicBezTo>
                <a:cubicBezTo>
                  <a:pt x="-1311" y="24613"/>
                  <a:pt x="22605" y="14"/>
                  <a:pt x="52671" y="14"/>
                </a:cubicBezTo>
                <a:close/>
              </a:path>
            </a:pathLst>
          </a:custGeom>
          <a:solidFill>
            <a:schemeClr val="accent2"/>
          </a:solidFill>
          <a:ln w="2714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L"/>
          </a:p>
        </p:txBody>
      </p:sp>
      <p:grpSp>
        <p:nvGrpSpPr>
          <p:cNvPr id="290" name="גרפיקה 288">
            <a:extLst>
              <a:ext uri="{FF2B5EF4-FFF2-40B4-BE49-F238E27FC236}">
                <a16:creationId xmlns:a16="http://schemas.microsoft.com/office/drawing/2014/main" id="{91A84AE2-C04F-4D7B-A2C4-1A9AF6B09F03}"/>
              </a:ext>
            </a:extLst>
          </p:cNvPr>
          <p:cNvGrpSpPr/>
          <p:nvPr/>
        </p:nvGrpSpPr>
        <p:grpSpPr>
          <a:xfrm>
            <a:off x="5726838" y="2146835"/>
            <a:ext cx="650434" cy="664359"/>
            <a:chOff x="5726838" y="2146835"/>
            <a:chExt cx="650434" cy="664359"/>
          </a:xfrm>
        </p:grpSpPr>
        <p:grpSp>
          <p:nvGrpSpPr>
            <p:cNvPr id="291" name="גרפיקה 288">
              <a:extLst>
                <a:ext uri="{FF2B5EF4-FFF2-40B4-BE49-F238E27FC236}">
                  <a16:creationId xmlns:a16="http://schemas.microsoft.com/office/drawing/2014/main" id="{678C6746-06C1-4876-B258-1D4189C245CB}"/>
                </a:ext>
              </a:extLst>
            </p:cNvPr>
            <p:cNvGrpSpPr/>
            <p:nvPr/>
          </p:nvGrpSpPr>
          <p:grpSpPr>
            <a:xfrm>
              <a:off x="5726838" y="2146835"/>
              <a:ext cx="574065" cy="452281"/>
              <a:chOff x="5726838" y="2146835"/>
              <a:chExt cx="574065" cy="452281"/>
            </a:xfrm>
          </p:grpSpPr>
          <p:sp>
            <p:nvSpPr>
              <p:cNvPr id="292" name="גרפיקה 288">
                <a:extLst>
                  <a:ext uri="{FF2B5EF4-FFF2-40B4-BE49-F238E27FC236}">
                    <a16:creationId xmlns:a16="http://schemas.microsoft.com/office/drawing/2014/main" id="{73CFCA99-75E6-4148-8649-6A8F56DCF2EF}"/>
                  </a:ext>
                </a:extLst>
              </p:cNvPr>
              <p:cNvSpPr/>
              <p:nvPr/>
            </p:nvSpPr>
            <p:spPr>
              <a:xfrm>
                <a:off x="5741510" y="2162037"/>
                <a:ext cx="545514" cy="406673"/>
              </a:xfrm>
              <a:custGeom>
                <a:avLst/>
                <a:gdLst>
                  <a:gd name="connsiteX0" fmla="*/ 12468 w 545514"/>
                  <a:gd name="connsiteY0" fmla="*/ 406673 h 406673"/>
                  <a:gd name="connsiteX1" fmla="*/ 4867 w 545514"/>
                  <a:gd name="connsiteY1" fmla="*/ 372467 h 406673"/>
                  <a:gd name="connsiteX2" fmla="*/ 64918 w 545514"/>
                  <a:gd name="connsiteY2" fmla="*/ 123902 h 406673"/>
                  <a:gd name="connsiteX3" fmla="*/ 311202 w 545514"/>
                  <a:gd name="connsiteY3" fmla="*/ 6841 h 406673"/>
                  <a:gd name="connsiteX4" fmla="*/ 314243 w 545514"/>
                  <a:gd name="connsiteY4" fmla="*/ 6841 h 406673"/>
                  <a:gd name="connsiteX5" fmla="*/ 444226 w 545514"/>
                  <a:gd name="connsiteY5" fmla="*/ 38007 h 406673"/>
                  <a:gd name="connsiteX6" fmla="*/ 457908 w 545514"/>
                  <a:gd name="connsiteY6" fmla="*/ 41808 h 406673"/>
                  <a:gd name="connsiteX7" fmla="*/ 477672 w 545514"/>
                  <a:gd name="connsiteY7" fmla="*/ 31926 h 406673"/>
                  <a:gd name="connsiteX8" fmla="*/ 502757 w 545514"/>
                  <a:gd name="connsiteY8" fmla="*/ 6841 h 406673"/>
                  <a:gd name="connsiteX9" fmla="*/ 513398 w 545514"/>
                  <a:gd name="connsiteY9" fmla="*/ 0 h 406673"/>
                  <a:gd name="connsiteX10" fmla="*/ 514919 w 545514"/>
                  <a:gd name="connsiteY10" fmla="*/ 0 h 406673"/>
                  <a:gd name="connsiteX11" fmla="*/ 521000 w 545514"/>
                  <a:gd name="connsiteY11" fmla="*/ 10642 h 406673"/>
                  <a:gd name="connsiteX12" fmla="*/ 526321 w 545514"/>
                  <a:gd name="connsiteY12" fmla="*/ 46368 h 406673"/>
                  <a:gd name="connsiteX13" fmla="*/ 545324 w 545514"/>
                  <a:gd name="connsiteY13" fmla="*/ 179392 h 406673"/>
                  <a:gd name="connsiteX14" fmla="*/ 540763 w 545514"/>
                  <a:gd name="connsiteY14" fmla="*/ 197636 h 406673"/>
                  <a:gd name="connsiteX15" fmla="*/ 524801 w 545514"/>
                  <a:gd name="connsiteY15" fmla="*/ 203717 h 406673"/>
                  <a:gd name="connsiteX16" fmla="*/ 519480 w 545514"/>
                  <a:gd name="connsiteY16" fmla="*/ 202957 h 406673"/>
                  <a:gd name="connsiteX17" fmla="*/ 397858 w 545514"/>
                  <a:gd name="connsiteY17" fmla="*/ 181673 h 406673"/>
                  <a:gd name="connsiteX18" fmla="*/ 360611 w 545514"/>
                  <a:gd name="connsiteY18" fmla="*/ 174831 h 406673"/>
                  <a:gd name="connsiteX19" fmla="*/ 353010 w 545514"/>
                  <a:gd name="connsiteY19" fmla="*/ 172551 h 406673"/>
                  <a:gd name="connsiteX20" fmla="*/ 347689 w 545514"/>
                  <a:gd name="connsiteY20" fmla="*/ 167990 h 406673"/>
                  <a:gd name="connsiteX21" fmla="*/ 349209 w 545514"/>
                  <a:gd name="connsiteY21" fmla="*/ 161909 h 406673"/>
                  <a:gd name="connsiteX22" fmla="*/ 357570 w 545514"/>
                  <a:gd name="connsiteY22" fmla="*/ 151267 h 406673"/>
                  <a:gd name="connsiteX23" fmla="*/ 381135 w 545514"/>
                  <a:gd name="connsiteY23" fmla="*/ 127703 h 406673"/>
                  <a:gd name="connsiteX24" fmla="*/ 407739 w 545514"/>
                  <a:gd name="connsiteY24" fmla="*/ 101098 h 406673"/>
                  <a:gd name="connsiteX25" fmla="*/ 385695 w 545514"/>
                  <a:gd name="connsiteY25" fmla="*/ 92737 h 406673"/>
                  <a:gd name="connsiteX26" fmla="*/ 313482 w 545514"/>
                  <a:gd name="connsiteY26" fmla="*/ 79054 h 406673"/>
                  <a:gd name="connsiteX27" fmla="*/ 308922 w 545514"/>
                  <a:gd name="connsiteY27" fmla="*/ 79054 h 406673"/>
                  <a:gd name="connsiteX28" fmla="*/ 131049 w 545514"/>
                  <a:gd name="connsiteY28" fmla="*/ 157348 h 406673"/>
                  <a:gd name="connsiteX29" fmla="*/ 71759 w 545514"/>
                  <a:gd name="connsiteY29" fmla="*/ 343582 h 406673"/>
                  <a:gd name="connsiteX30" fmla="*/ 70238 w 545514"/>
                  <a:gd name="connsiteY30" fmla="*/ 348903 h 406673"/>
                  <a:gd name="connsiteX31" fmla="*/ 13988 w 545514"/>
                  <a:gd name="connsiteY31" fmla="*/ 404393 h 406673"/>
                  <a:gd name="connsiteX32" fmla="*/ 12468 w 545514"/>
                  <a:gd name="connsiteY32" fmla="*/ 406673 h 40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45514" h="406673">
                    <a:moveTo>
                      <a:pt x="12468" y="406673"/>
                    </a:moveTo>
                    <a:cubicBezTo>
                      <a:pt x="9428" y="395271"/>
                      <a:pt x="6387" y="383869"/>
                      <a:pt x="4867" y="372467"/>
                    </a:cubicBezTo>
                    <a:cubicBezTo>
                      <a:pt x="-10336" y="278210"/>
                      <a:pt x="10188" y="194595"/>
                      <a:pt x="64918" y="123902"/>
                    </a:cubicBezTo>
                    <a:cubicBezTo>
                      <a:pt x="125729" y="46368"/>
                      <a:pt x="208583" y="6841"/>
                      <a:pt x="311202" y="6841"/>
                    </a:cubicBezTo>
                    <a:lnTo>
                      <a:pt x="314243" y="6841"/>
                    </a:lnTo>
                    <a:cubicBezTo>
                      <a:pt x="359091" y="7601"/>
                      <a:pt x="403179" y="17483"/>
                      <a:pt x="444226" y="38007"/>
                    </a:cubicBezTo>
                    <a:cubicBezTo>
                      <a:pt x="448787" y="40287"/>
                      <a:pt x="453348" y="41808"/>
                      <a:pt x="457908" y="41808"/>
                    </a:cubicBezTo>
                    <a:cubicBezTo>
                      <a:pt x="468550" y="41808"/>
                      <a:pt x="475392" y="34206"/>
                      <a:pt x="477672" y="31926"/>
                    </a:cubicBezTo>
                    <a:cubicBezTo>
                      <a:pt x="484513" y="24324"/>
                      <a:pt x="492875" y="15963"/>
                      <a:pt x="502757" y="6841"/>
                    </a:cubicBezTo>
                    <a:cubicBezTo>
                      <a:pt x="505797" y="3801"/>
                      <a:pt x="510358" y="0"/>
                      <a:pt x="513398" y="0"/>
                    </a:cubicBezTo>
                    <a:cubicBezTo>
                      <a:pt x="514159" y="0"/>
                      <a:pt x="514159" y="0"/>
                      <a:pt x="514919" y="0"/>
                    </a:cubicBezTo>
                    <a:cubicBezTo>
                      <a:pt x="516439" y="760"/>
                      <a:pt x="519480" y="1520"/>
                      <a:pt x="521000" y="10642"/>
                    </a:cubicBezTo>
                    <a:lnTo>
                      <a:pt x="526321" y="46368"/>
                    </a:lnTo>
                    <a:cubicBezTo>
                      <a:pt x="532402" y="89696"/>
                      <a:pt x="539243" y="134544"/>
                      <a:pt x="545324" y="179392"/>
                    </a:cubicBezTo>
                    <a:cubicBezTo>
                      <a:pt x="546084" y="186994"/>
                      <a:pt x="544564" y="193075"/>
                      <a:pt x="540763" y="197636"/>
                    </a:cubicBezTo>
                    <a:cubicBezTo>
                      <a:pt x="536963" y="201436"/>
                      <a:pt x="531642" y="203717"/>
                      <a:pt x="524801" y="203717"/>
                    </a:cubicBezTo>
                    <a:cubicBezTo>
                      <a:pt x="523280" y="203717"/>
                      <a:pt x="521000" y="203717"/>
                      <a:pt x="519480" y="202957"/>
                    </a:cubicBezTo>
                    <a:cubicBezTo>
                      <a:pt x="479192" y="196115"/>
                      <a:pt x="437385" y="189274"/>
                      <a:pt x="397858" y="181673"/>
                    </a:cubicBezTo>
                    <a:lnTo>
                      <a:pt x="360611" y="174831"/>
                    </a:lnTo>
                    <a:cubicBezTo>
                      <a:pt x="358330" y="174071"/>
                      <a:pt x="355290" y="173311"/>
                      <a:pt x="353010" y="172551"/>
                    </a:cubicBezTo>
                    <a:cubicBezTo>
                      <a:pt x="349969" y="171031"/>
                      <a:pt x="348449" y="169511"/>
                      <a:pt x="347689" y="167990"/>
                    </a:cubicBezTo>
                    <a:cubicBezTo>
                      <a:pt x="346928" y="166470"/>
                      <a:pt x="347689" y="164190"/>
                      <a:pt x="349209" y="161909"/>
                    </a:cubicBezTo>
                    <a:cubicBezTo>
                      <a:pt x="351489" y="158108"/>
                      <a:pt x="355290" y="153548"/>
                      <a:pt x="357570" y="151267"/>
                    </a:cubicBezTo>
                    <a:cubicBezTo>
                      <a:pt x="365172" y="143666"/>
                      <a:pt x="372773" y="135304"/>
                      <a:pt x="381135" y="127703"/>
                    </a:cubicBezTo>
                    <a:lnTo>
                      <a:pt x="407739" y="101098"/>
                    </a:lnTo>
                    <a:lnTo>
                      <a:pt x="385695" y="92737"/>
                    </a:lnTo>
                    <a:cubicBezTo>
                      <a:pt x="362131" y="83615"/>
                      <a:pt x="338567" y="79054"/>
                      <a:pt x="313482" y="79054"/>
                    </a:cubicBezTo>
                    <a:cubicBezTo>
                      <a:pt x="311962" y="79054"/>
                      <a:pt x="310442" y="79054"/>
                      <a:pt x="308922" y="79054"/>
                    </a:cubicBezTo>
                    <a:cubicBezTo>
                      <a:pt x="240509" y="79054"/>
                      <a:pt x="175898" y="107939"/>
                      <a:pt x="131049" y="157348"/>
                    </a:cubicBezTo>
                    <a:cubicBezTo>
                      <a:pt x="85441" y="208277"/>
                      <a:pt x="64157" y="274409"/>
                      <a:pt x="71759" y="343582"/>
                    </a:cubicBezTo>
                    <a:cubicBezTo>
                      <a:pt x="71759" y="346622"/>
                      <a:pt x="71759" y="346622"/>
                      <a:pt x="70238" y="348903"/>
                    </a:cubicBezTo>
                    <a:cubicBezTo>
                      <a:pt x="51995" y="367146"/>
                      <a:pt x="33752" y="385389"/>
                      <a:pt x="13988" y="404393"/>
                    </a:cubicBezTo>
                    <a:lnTo>
                      <a:pt x="12468" y="406673"/>
                    </a:lnTo>
                    <a:close/>
                  </a:path>
                </a:pathLst>
              </a:custGeom>
              <a:solidFill>
                <a:schemeClr val="accent2"/>
              </a:solidFill>
              <a:ln w="7531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93" name="גרפיקה 288">
                <a:extLst>
                  <a:ext uri="{FF2B5EF4-FFF2-40B4-BE49-F238E27FC236}">
                    <a16:creationId xmlns:a16="http://schemas.microsoft.com/office/drawing/2014/main" id="{A5FD535A-FCCC-49E2-91CC-C85A49DFC62C}"/>
                  </a:ext>
                </a:extLst>
              </p:cNvPr>
              <p:cNvSpPr/>
              <p:nvPr/>
            </p:nvSpPr>
            <p:spPr>
              <a:xfrm>
                <a:off x="5726838" y="2146835"/>
                <a:ext cx="574065" cy="452281"/>
              </a:xfrm>
              <a:custGeom>
                <a:avLst/>
                <a:gdLst>
                  <a:gd name="connsiteX0" fmla="*/ 325875 w 574065"/>
                  <a:gd name="connsiteY0" fmla="*/ 37247 h 452281"/>
                  <a:gd name="connsiteX1" fmla="*/ 328155 w 574065"/>
                  <a:gd name="connsiteY1" fmla="*/ 37247 h 452281"/>
                  <a:gd name="connsiteX2" fmla="*/ 452058 w 574065"/>
                  <a:gd name="connsiteY2" fmla="*/ 66892 h 452281"/>
                  <a:gd name="connsiteX3" fmla="*/ 472581 w 574065"/>
                  <a:gd name="connsiteY3" fmla="*/ 72213 h 452281"/>
                  <a:gd name="connsiteX4" fmla="*/ 503747 w 574065"/>
                  <a:gd name="connsiteY4" fmla="*/ 57770 h 452281"/>
                  <a:gd name="connsiteX5" fmla="*/ 521990 w 574065"/>
                  <a:gd name="connsiteY5" fmla="*/ 38767 h 452281"/>
                  <a:gd name="connsiteX6" fmla="*/ 525791 w 574065"/>
                  <a:gd name="connsiteY6" fmla="*/ 64612 h 452281"/>
                  <a:gd name="connsiteX7" fmla="*/ 544794 w 574065"/>
                  <a:gd name="connsiteY7" fmla="*/ 196875 h 452281"/>
                  <a:gd name="connsiteX8" fmla="*/ 544034 w 574065"/>
                  <a:gd name="connsiteY8" fmla="*/ 202957 h 452281"/>
                  <a:gd name="connsiteX9" fmla="*/ 539473 w 574065"/>
                  <a:gd name="connsiteY9" fmla="*/ 204477 h 452281"/>
                  <a:gd name="connsiteX10" fmla="*/ 536433 w 574065"/>
                  <a:gd name="connsiteY10" fmla="*/ 204477 h 452281"/>
                  <a:gd name="connsiteX11" fmla="*/ 414811 w 574065"/>
                  <a:gd name="connsiteY11" fmla="*/ 183193 h 452281"/>
                  <a:gd name="connsiteX12" fmla="*/ 383645 w 574065"/>
                  <a:gd name="connsiteY12" fmla="*/ 177872 h 452281"/>
                  <a:gd name="connsiteX13" fmla="*/ 406449 w 574065"/>
                  <a:gd name="connsiteY13" fmla="*/ 155068 h 452281"/>
                  <a:gd name="connsiteX14" fmla="*/ 417091 w 574065"/>
                  <a:gd name="connsiteY14" fmla="*/ 144426 h 452281"/>
                  <a:gd name="connsiteX15" fmla="*/ 450537 w 574065"/>
                  <a:gd name="connsiteY15" fmla="*/ 110980 h 452281"/>
                  <a:gd name="connsiteX16" fmla="*/ 406449 w 574065"/>
                  <a:gd name="connsiteY16" fmla="*/ 94257 h 452281"/>
                  <a:gd name="connsiteX17" fmla="*/ 328915 w 574065"/>
                  <a:gd name="connsiteY17" fmla="*/ 79814 h 452281"/>
                  <a:gd name="connsiteX18" fmla="*/ 323594 w 574065"/>
                  <a:gd name="connsiteY18" fmla="*/ 79814 h 452281"/>
                  <a:gd name="connsiteX19" fmla="*/ 134320 w 574065"/>
                  <a:gd name="connsiteY19" fmla="*/ 163429 h 452281"/>
                  <a:gd name="connsiteX20" fmla="*/ 71229 w 574065"/>
                  <a:gd name="connsiteY20" fmla="*/ 357264 h 452281"/>
                  <a:gd name="connsiteX21" fmla="*/ 35502 w 574065"/>
                  <a:gd name="connsiteY21" fmla="*/ 392991 h 452281"/>
                  <a:gd name="connsiteX22" fmla="*/ 34742 w 574065"/>
                  <a:gd name="connsiteY22" fmla="*/ 386910 h 452281"/>
                  <a:gd name="connsiteX23" fmla="*/ 91752 w 574065"/>
                  <a:gd name="connsiteY23" fmla="*/ 149747 h 452281"/>
                  <a:gd name="connsiteX24" fmla="*/ 325875 w 574065"/>
                  <a:gd name="connsiteY24" fmla="*/ 37247 h 452281"/>
                  <a:gd name="connsiteX25" fmla="*/ 528071 w 574065"/>
                  <a:gd name="connsiteY25" fmla="*/ 0 h 452281"/>
                  <a:gd name="connsiteX26" fmla="*/ 506787 w 574065"/>
                  <a:gd name="connsiteY26" fmla="*/ 10642 h 452281"/>
                  <a:gd name="connsiteX27" fmla="*/ 480943 w 574065"/>
                  <a:gd name="connsiteY27" fmla="*/ 36487 h 452281"/>
                  <a:gd name="connsiteX28" fmla="*/ 472581 w 574065"/>
                  <a:gd name="connsiteY28" fmla="*/ 41047 h 452281"/>
                  <a:gd name="connsiteX29" fmla="*/ 465740 w 574065"/>
                  <a:gd name="connsiteY29" fmla="*/ 38767 h 452281"/>
                  <a:gd name="connsiteX30" fmla="*/ 328915 w 574065"/>
                  <a:gd name="connsiteY30" fmla="*/ 6081 h 452281"/>
                  <a:gd name="connsiteX31" fmla="*/ 325875 w 574065"/>
                  <a:gd name="connsiteY31" fmla="*/ 6081 h 452281"/>
                  <a:gd name="connsiteX32" fmla="*/ 67428 w 574065"/>
                  <a:gd name="connsiteY32" fmla="*/ 129223 h 452281"/>
                  <a:gd name="connsiteX33" fmla="*/ 5097 w 574065"/>
                  <a:gd name="connsiteY33" fmla="*/ 390710 h 452281"/>
                  <a:gd name="connsiteX34" fmla="*/ 19539 w 574065"/>
                  <a:gd name="connsiteY34" fmla="*/ 452281 h 452281"/>
                  <a:gd name="connsiteX35" fmla="*/ 96313 w 574065"/>
                  <a:gd name="connsiteY35" fmla="*/ 375508 h 452281"/>
                  <a:gd name="connsiteX36" fmla="*/ 102394 w 574065"/>
                  <a:gd name="connsiteY36" fmla="*/ 358024 h 452281"/>
                  <a:gd name="connsiteX37" fmla="*/ 324354 w 574065"/>
                  <a:gd name="connsiteY37" fmla="*/ 109460 h 452281"/>
                  <a:gd name="connsiteX38" fmla="*/ 328915 w 574065"/>
                  <a:gd name="connsiteY38" fmla="*/ 109460 h 452281"/>
                  <a:gd name="connsiteX39" fmla="*/ 395807 w 574065"/>
                  <a:gd name="connsiteY39" fmla="*/ 122382 h 452281"/>
                  <a:gd name="connsiteX40" fmla="*/ 361601 w 574065"/>
                  <a:gd name="connsiteY40" fmla="*/ 156588 h 452281"/>
                  <a:gd name="connsiteX41" fmla="*/ 350959 w 574065"/>
                  <a:gd name="connsiteY41" fmla="*/ 170271 h 452281"/>
                  <a:gd name="connsiteX42" fmla="*/ 360841 w 574065"/>
                  <a:gd name="connsiteY42" fmla="*/ 202196 h 452281"/>
                  <a:gd name="connsiteX43" fmla="*/ 372243 w 574065"/>
                  <a:gd name="connsiteY43" fmla="*/ 205997 h 452281"/>
                  <a:gd name="connsiteX44" fmla="*/ 531112 w 574065"/>
                  <a:gd name="connsiteY44" fmla="*/ 234122 h 452281"/>
                  <a:gd name="connsiteX45" fmla="*/ 538713 w 574065"/>
                  <a:gd name="connsiteY45" fmla="*/ 234882 h 452281"/>
                  <a:gd name="connsiteX46" fmla="*/ 573679 w 574065"/>
                  <a:gd name="connsiteY46" fmla="*/ 193835 h 452281"/>
                  <a:gd name="connsiteX47" fmla="*/ 549355 w 574065"/>
                  <a:gd name="connsiteY47" fmla="*/ 25085 h 452281"/>
                  <a:gd name="connsiteX48" fmla="*/ 533392 w 574065"/>
                  <a:gd name="connsiteY48" fmla="*/ 2280 h 452281"/>
                  <a:gd name="connsiteX49" fmla="*/ 528071 w 574065"/>
                  <a:gd name="connsiteY49" fmla="*/ 0 h 452281"/>
                  <a:gd name="connsiteX50" fmla="*/ 528071 w 574065"/>
                  <a:gd name="connsiteY50" fmla="*/ 0 h 452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74065" h="452281">
                    <a:moveTo>
                      <a:pt x="325875" y="37247"/>
                    </a:moveTo>
                    <a:lnTo>
                      <a:pt x="328155" y="37247"/>
                    </a:lnTo>
                    <a:cubicBezTo>
                      <a:pt x="370723" y="37247"/>
                      <a:pt x="412530" y="47889"/>
                      <a:pt x="452058" y="66892"/>
                    </a:cubicBezTo>
                    <a:cubicBezTo>
                      <a:pt x="458899" y="70693"/>
                      <a:pt x="465740" y="72213"/>
                      <a:pt x="472581" y="72213"/>
                    </a:cubicBezTo>
                    <a:cubicBezTo>
                      <a:pt x="483983" y="72213"/>
                      <a:pt x="494625" y="66892"/>
                      <a:pt x="503747" y="57770"/>
                    </a:cubicBezTo>
                    <a:cubicBezTo>
                      <a:pt x="509068" y="51689"/>
                      <a:pt x="515149" y="45608"/>
                      <a:pt x="521990" y="38767"/>
                    </a:cubicBezTo>
                    <a:cubicBezTo>
                      <a:pt x="523510" y="47128"/>
                      <a:pt x="524271" y="55490"/>
                      <a:pt x="525791" y="64612"/>
                    </a:cubicBezTo>
                    <a:cubicBezTo>
                      <a:pt x="531872" y="107939"/>
                      <a:pt x="538713" y="152788"/>
                      <a:pt x="544794" y="196875"/>
                    </a:cubicBezTo>
                    <a:cubicBezTo>
                      <a:pt x="545554" y="199916"/>
                      <a:pt x="544794" y="202196"/>
                      <a:pt x="544034" y="202957"/>
                    </a:cubicBezTo>
                    <a:cubicBezTo>
                      <a:pt x="543274" y="203717"/>
                      <a:pt x="541754" y="204477"/>
                      <a:pt x="539473" y="204477"/>
                    </a:cubicBezTo>
                    <a:cubicBezTo>
                      <a:pt x="538713" y="204477"/>
                      <a:pt x="537953" y="204477"/>
                      <a:pt x="536433" y="204477"/>
                    </a:cubicBezTo>
                    <a:cubicBezTo>
                      <a:pt x="496145" y="197636"/>
                      <a:pt x="455098" y="190794"/>
                      <a:pt x="414811" y="183193"/>
                    </a:cubicBezTo>
                    <a:cubicBezTo>
                      <a:pt x="404169" y="181673"/>
                      <a:pt x="394287" y="179392"/>
                      <a:pt x="383645" y="177872"/>
                    </a:cubicBezTo>
                    <a:cubicBezTo>
                      <a:pt x="391247" y="170271"/>
                      <a:pt x="398088" y="162669"/>
                      <a:pt x="406449" y="155068"/>
                    </a:cubicBezTo>
                    <a:cubicBezTo>
                      <a:pt x="409490" y="152027"/>
                      <a:pt x="413291" y="148227"/>
                      <a:pt x="417091" y="144426"/>
                    </a:cubicBezTo>
                    <a:lnTo>
                      <a:pt x="450537" y="110980"/>
                    </a:lnTo>
                    <a:lnTo>
                      <a:pt x="406449" y="94257"/>
                    </a:lnTo>
                    <a:cubicBezTo>
                      <a:pt x="381365" y="85135"/>
                      <a:pt x="356280" y="79814"/>
                      <a:pt x="328915" y="79814"/>
                    </a:cubicBezTo>
                    <a:cubicBezTo>
                      <a:pt x="327395" y="79814"/>
                      <a:pt x="325875" y="79814"/>
                      <a:pt x="323594" y="79814"/>
                    </a:cubicBezTo>
                    <a:cubicBezTo>
                      <a:pt x="251381" y="79814"/>
                      <a:pt x="182209" y="110220"/>
                      <a:pt x="134320" y="163429"/>
                    </a:cubicBezTo>
                    <a:cubicBezTo>
                      <a:pt x="87192" y="215879"/>
                      <a:pt x="64388" y="285811"/>
                      <a:pt x="71229" y="357264"/>
                    </a:cubicBezTo>
                    <a:cubicBezTo>
                      <a:pt x="59067" y="368666"/>
                      <a:pt x="47664" y="380829"/>
                      <a:pt x="35502" y="392991"/>
                    </a:cubicBezTo>
                    <a:cubicBezTo>
                      <a:pt x="34742" y="390710"/>
                      <a:pt x="34742" y="388430"/>
                      <a:pt x="34742" y="386910"/>
                    </a:cubicBezTo>
                    <a:cubicBezTo>
                      <a:pt x="20300" y="296453"/>
                      <a:pt x="39303" y="216639"/>
                      <a:pt x="91752" y="149747"/>
                    </a:cubicBezTo>
                    <a:cubicBezTo>
                      <a:pt x="149523" y="75254"/>
                      <a:pt x="228577" y="37247"/>
                      <a:pt x="325875" y="37247"/>
                    </a:cubicBezTo>
                    <a:moveTo>
                      <a:pt x="528071" y="0"/>
                    </a:moveTo>
                    <a:cubicBezTo>
                      <a:pt x="519710" y="0"/>
                      <a:pt x="512868" y="5321"/>
                      <a:pt x="506787" y="10642"/>
                    </a:cubicBezTo>
                    <a:cubicBezTo>
                      <a:pt x="497666" y="19003"/>
                      <a:pt x="489304" y="27365"/>
                      <a:pt x="480943" y="36487"/>
                    </a:cubicBezTo>
                    <a:cubicBezTo>
                      <a:pt x="477902" y="39527"/>
                      <a:pt x="475622" y="41047"/>
                      <a:pt x="472581" y="41047"/>
                    </a:cubicBezTo>
                    <a:cubicBezTo>
                      <a:pt x="470301" y="41047"/>
                      <a:pt x="468020" y="40287"/>
                      <a:pt x="465740" y="38767"/>
                    </a:cubicBezTo>
                    <a:cubicBezTo>
                      <a:pt x="422412" y="17483"/>
                      <a:pt x="376804" y="6081"/>
                      <a:pt x="328915" y="6081"/>
                    </a:cubicBezTo>
                    <a:cubicBezTo>
                      <a:pt x="328155" y="6081"/>
                      <a:pt x="327395" y="6081"/>
                      <a:pt x="325875" y="6081"/>
                    </a:cubicBezTo>
                    <a:cubicBezTo>
                      <a:pt x="220976" y="6081"/>
                      <a:pt x="132800" y="45608"/>
                      <a:pt x="67428" y="129223"/>
                    </a:cubicBezTo>
                    <a:cubicBezTo>
                      <a:pt x="8137" y="206757"/>
                      <a:pt x="-10106" y="294933"/>
                      <a:pt x="5097" y="390710"/>
                    </a:cubicBezTo>
                    <a:cubicBezTo>
                      <a:pt x="8137" y="410474"/>
                      <a:pt x="14218" y="430237"/>
                      <a:pt x="19539" y="452281"/>
                    </a:cubicBezTo>
                    <a:cubicBezTo>
                      <a:pt x="46904" y="424916"/>
                      <a:pt x="71229" y="400592"/>
                      <a:pt x="96313" y="375508"/>
                    </a:cubicBezTo>
                    <a:cubicBezTo>
                      <a:pt x="101634" y="370187"/>
                      <a:pt x="103155" y="365626"/>
                      <a:pt x="102394" y="358024"/>
                    </a:cubicBezTo>
                    <a:cubicBezTo>
                      <a:pt x="87952" y="222720"/>
                      <a:pt x="189810" y="109460"/>
                      <a:pt x="324354" y="109460"/>
                    </a:cubicBezTo>
                    <a:cubicBezTo>
                      <a:pt x="325875" y="109460"/>
                      <a:pt x="327395" y="109460"/>
                      <a:pt x="328915" y="109460"/>
                    </a:cubicBezTo>
                    <a:cubicBezTo>
                      <a:pt x="351719" y="110220"/>
                      <a:pt x="373003" y="114021"/>
                      <a:pt x="395807" y="122382"/>
                    </a:cubicBezTo>
                    <a:cubicBezTo>
                      <a:pt x="383645" y="134544"/>
                      <a:pt x="373003" y="145186"/>
                      <a:pt x="361601" y="156588"/>
                    </a:cubicBezTo>
                    <a:cubicBezTo>
                      <a:pt x="357800" y="160389"/>
                      <a:pt x="354000" y="164950"/>
                      <a:pt x="350959" y="170271"/>
                    </a:cubicBezTo>
                    <a:cubicBezTo>
                      <a:pt x="343358" y="183193"/>
                      <a:pt x="347159" y="196115"/>
                      <a:pt x="360841" y="202196"/>
                    </a:cubicBezTo>
                    <a:cubicBezTo>
                      <a:pt x="364642" y="203717"/>
                      <a:pt x="368442" y="205237"/>
                      <a:pt x="372243" y="205997"/>
                    </a:cubicBezTo>
                    <a:cubicBezTo>
                      <a:pt x="425453" y="215119"/>
                      <a:pt x="477902" y="225000"/>
                      <a:pt x="531112" y="234122"/>
                    </a:cubicBezTo>
                    <a:cubicBezTo>
                      <a:pt x="533392" y="234882"/>
                      <a:pt x="536433" y="234882"/>
                      <a:pt x="538713" y="234882"/>
                    </a:cubicBezTo>
                    <a:cubicBezTo>
                      <a:pt x="561517" y="234882"/>
                      <a:pt x="576720" y="217399"/>
                      <a:pt x="573679" y="193835"/>
                    </a:cubicBezTo>
                    <a:cubicBezTo>
                      <a:pt x="566838" y="137585"/>
                      <a:pt x="557717" y="81335"/>
                      <a:pt x="549355" y="25085"/>
                    </a:cubicBezTo>
                    <a:cubicBezTo>
                      <a:pt x="547835" y="15203"/>
                      <a:pt x="544034" y="5321"/>
                      <a:pt x="533392" y="2280"/>
                    </a:cubicBezTo>
                    <a:cubicBezTo>
                      <a:pt x="532632" y="0"/>
                      <a:pt x="530352" y="0"/>
                      <a:pt x="528071" y="0"/>
                    </a:cubicBezTo>
                    <a:lnTo>
                      <a:pt x="528071" y="0"/>
                    </a:lnTo>
                    <a:close/>
                  </a:path>
                </a:pathLst>
              </a:custGeom>
              <a:solidFill>
                <a:schemeClr val="bg2"/>
              </a:solidFill>
              <a:ln w="7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grpSp>
          <p:nvGrpSpPr>
            <p:cNvPr id="294" name="גרפיקה 288">
              <a:extLst>
                <a:ext uri="{FF2B5EF4-FFF2-40B4-BE49-F238E27FC236}">
                  <a16:creationId xmlns:a16="http://schemas.microsoft.com/office/drawing/2014/main" id="{E22D6601-5773-43A3-8499-3442FCB4DD6E}"/>
                </a:ext>
              </a:extLst>
            </p:cNvPr>
            <p:cNvGrpSpPr/>
            <p:nvPr/>
          </p:nvGrpSpPr>
          <p:grpSpPr>
            <a:xfrm>
              <a:off x="5801480" y="2358913"/>
              <a:ext cx="575792" cy="452281"/>
              <a:chOff x="5801480" y="2358913"/>
              <a:chExt cx="575792" cy="452281"/>
            </a:xfrm>
          </p:grpSpPr>
          <p:sp>
            <p:nvSpPr>
              <p:cNvPr id="295" name="גרפיקה 288">
                <a:extLst>
                  <a:ext uri="{FF2B5EF4-FFF2-40B4-BE49-F238E27FC236}">
                    <a16:creationId xmlns:a16="http://schemas.microsoft.com/office/drawing/2014/main" id="{6858F4B9-DB29-4816-884E-DA814AFD3A15}"/>
                  </a:ext>
                </a:extLst>
              </p:cNvPr>
              <p:cNvSpPr/>
              <p:nvPr/>
            </p:nvSpPr>
            <p:spPr>
              <a:xfrm>
                <a:off x="5815360" y="2388558"/>
                <a:ext cx="544926" cy="406673"/>
              </a:xfrm>
              <a:custGeom>
                <a:avLst/>
                <a:gdLst>
                  <a:gd name="connsiteX0" fmla="*/ 30596 w 544926"/>
                  <a:gd name="connsiteY0" fmla="*/ 406673 h 406673"/>
                  <a:gd name="connsiteX1" fmla="*/ 24514 w 544926"/>
                  <a:gd name="connsiteY1" fmla="*/ 396031 h 406673"/>
                  <a:gd name="connsiteX2" fmla="*/ 190 w 544926"/>
                  <a:gd name="connsiteY2" fmla="*/ 226521 h 406673"/>
                  <a:gd name="connsiteX3" fmla="*/ 4751 w 544926"/>
                  <a:gd name="connsiteY3" fmla="*/ 209038 h 406673"/>
                  <a:gd name="connsiteX4" fmla="*/ 19954 w 544926"/>
                  <a:gd name="connsiteY4" fmla="*/ 202957 h 406673"/>
                  <a:gd name="connsiteX5" fmla="*/ 24514 w 544926"/>
                  <a:gd name="connsiteY5" fmla="*/ 203717 h 406673"/>
                  <a:gd name="connsiteX6" fmla="*/ 187184 w 544926"/>
                  <a:gd name="connsiteY6" fmla="*/ 232602 h 406673"/>
                  <a:gd name="connsiteX7" fmla="*/ 197826 w 544926"/>
                  <a:gd name="connsiteY7" fmla="*/ 238683 h 406673"/>
                  <a:gd name="connsiteX8" fmla="*/ 191745 w 544926"/>
                  <a:gd name="connsiteY8" fmla="*/ 251605 h 406673"/>
                  <a:gd name="connsiteX9" fmla="*/ 166660 w 544926"/>
                  <a:gd name="connsiteY9" fmla="*/ 277450 h 406673"/>
                  <a:gd name="connsiteX10" fmla="*/ 153738 w 544926"/>
                  <a:gd name="connsiteY10" fmla="*/ 290372 h 406673"/>
                  <a:gd name="connsiteX11" fmla="*/ 136255 w 544926"/>
                  <a:gd name="connsiteY11" fmla="*/ 307855 h 406673"/>
                  <a:gd name="connsiteX12" fmla="*/ 159059 w 544926"/>
                  <a:gd name="connsiteY12" fmla="*/ 315457 h 406673"/>
                  <a:gd name="connsiteX13" fmla="*/ 238113 w 544926"/>
                  <a:gd name="connsiteY13" fmla="*/ 328379 h 406673"/>
                  <a:gd name="connsiteX14" fmla="*/ 238113 w 544926"/>
                  <a:gd name="connsiteY14" fmla="*/ 328379 h 406673"/>
                  <a:gd name="connsiteX15" fmla="*/ 269279 w 544926"/>
                  <a:gd name="connsiteY15" fmla="*/ 326099 h 406673"/>
                  <a:gd name="connsiteX16" fmla="*/ 472995 w 544926"/>
                  <a:gd name="connsiteY16" fmla="*/ 63091 h 406673"/>
                  <a:gd name="connsiteX17" fmla="*/ 475276 w 544926"/>
                  <a:gd name="connsiteY17" fmla="*/ 57010 h 406673"/>
                  <a:gd name="connsiteX18" fmla="*/ 530006 w 544926"/>
                  <a:gd name="connsiteY18" fmla="*/ 2280 h 406673"/>
                  <a:gd name="connsiteX19" fmla="*/ 532286 w 544926"/>
                  <a:gd name="connsiteY19" fmla="*/ 0 h 406673"/>
                  <a:gd name="connsiteX20" fmla="*/ 539887 w 544926"/>
                  <a:gd name="connsiteY20" fmla="*/ 33446 h 406673"/>
                  <a:gd name="connsiteX21" fmla="*/ 491239 w 544926"/>
                  <a:gd name="connsiteY21" fmla="*/ 266048 h 406673"/>
                  <a:gd name="connsiteX22" fmla="*/ 239633 w 544926"/>
                  <a:gd name="connsiteY22" fmla="*/ 399072 h 406673"/>
                  <a:gd name="connsiteX23" fmla="*/ 187944 w 544926"/>
                  <a:gd name="connsiteY23" fmla="*/ 396031 h 406673"/>
                  <a:gd name="connsiteX24" fmla="*/ 99768 w 544926"/>
                  <a:gd name="connsiteY24" fmla="*/ 368666 h 406673"/>
                  <a:gd name="connsiteX25" fmla="*/ 86846 w 544926"/>
                  <a:gd name="connsiteY25" fmla="*/ 364866 h 406673"/>
                  <a:gd name="connsiteX26" fmla="*/ 67842 w 544926"/>
                  <a:gd name="connsiteY26" fmla="*/ 373987 h 406673"/>
                  <a:gd name="connsiteX27" fmla="*/ 41237 w 544926"/>
                  <a:gd name="connsiteY27" fmla="*/ 400592 h 406673"/>
                  <a:gd name="connsiteX28" fmla="*/ 30596 w 544926"/>
                  <a:gd name="connsiteY28" fmla="*/ 406673 h 40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4926" h="406673">
                    <a:moveTo>
                      <a:pt x="30596" y="406673"/>
                    </a:moveTo>
                    <a:cubicBezTo>
                      <a:pt x="27555" y="406673"/>
                      <a:pt x="25275" y="401352"/>
                      <a:pt x="24514" y="396031"/>
                    </a:cubicBezTo>
                    <a:cubicBezTo>
                      <a:pt x="15393" y="337501"/>
                      <a:pt x="7031" y="280490"/>
                      <a:pt x="190" y="226521"/>
                    </a:cubicBezTo>
                    <a:cubicBezTo>
                      <a:pt x="-570" y="219680"/>
                      <a:pt x="950" y="213598"/>
                      <a:pt x="4751" y="209038"/>
                    </a:cubicBezTo>
                    <a:cubicBezTo>
                      <a:pt x="8552" y="205237"/>
                      <a:pt x="13112" y="202957"/>
                      <a:pt x="19954" y="202957"/>
                    </a:cubicBezTo>
                    <a:cubicBezTo>
                      <a:pt x="21474" y="202957"/>
                      <a:pt x="22994" y="202957"/>
                      <a:pt x="24514" y="203717"/>
                    </a:cubicBezTo>
                    <a:cubicBezTo>
                      <a:pt x="78484" y="212078"/>
                      <a:pt x="133214" y="221960"/>
                      <a:pt x="187184" y="232602"/>
                    </a:cubicBezTo>
                    <a:cubicBezTo>
                      <a:pt x="194025" y="234122"/>
                      <a:pt x="197066" y="236403"/>
                      <a:pt x="197826" y="238683"/>
                    </a:cubicBezTo>
                    <a:cubicBezTo>
                      <a:pt x="198586" y="240963"/>
                      <a:pt x="197066" y="245524"/>
                      <a:pt x="191745" y="251605"/>
                    </a:cubicBezTo>
                    <a:cubicBezTo>
                      <a:pt x="183383" y="259967"/>
                      <a:pt x="175022" y="268328"/>
                      <a:pt x="166660" y="277450"/>
                    </a:cubicBezTo>
                    <a:cubicBezTo>
                      <a:pt x="162099" y="281251"/>
                      <a:pt x="158299" y="285811"/>
                      <a:pt x="153738" y="290372"/>
                    </a:cubicBezTo>
                    <a:lnTo>
                      <a:pt x="136255" y="307855"/>
                    </a:lnTo>
                    <a:lnTo>
                      <a:pt x="159059" y="315457"/>
                    </a:lnTo>
                    <a:cubicBezTo>
                      <a:pt x="186424" y="323818"/>
                      <a:pt x="211508" y="328379"/>
                      <a:pt x="238113" y="328379"/>
                    </a:cubicBezTo>
                    <a:lnTo>
                      <a:pt x="238113" y="328379"/>
                    </a:lnTo>
                    <a:cubicBezTo>
                      <a:pt x="248755" y="328379"/>
                      <a:pt x="258637" y="327619"/>
                      <a:pt x="269279" y="326099"/>
                    </a:cubicBezTo>
                    <a:cubicBezTo>
                      <a:pt x="397742" y="307855"/>
                      <a:pt x="487438" y="192315"/>
                      <a:pt x="472995" y="63091"/>
                    </a:cubicBezTo>
                    <a:cubicBezTo>
                      <a:pt x="472995" y="60051"/>
                      <a:pt x="472995" y="59291"/>
                      <a:pt x="475276" y="57010"/>
                    </a:cubicBezTo>
                    <a:cubicBezTo>
                      <a:pt x="493519" y="39527"/>
                      <a:pt x="511762" y="21284"/>
                      <a:pt x="530006" y="2280"/>
                    </a:cubicBezTo>
                    <a:lnTo>
                      <a:pt x="532286" y="0"/>
                    </a:lnTo>
                    <a:cubicBezTo>
                      <a:pt x="535327" y="11402"/>
                      <a:pt x="538367" y="22804"/>
                      <a:pt x="539887" y="33446"/>
                    </a:cubicBezTo>
                    <a:cubicBezTo>
                      <a:pt x="554330" y="121622"/>
                      <a:pt x="537607" y="199916"/>
                      <a:pt x="491239" y="266048"/>
                    </a:cubicBezTo>
                    <a:cubicBezTo>
                      <a:pt x="429668" y="354224"/>
                      <a:pt x="344532" y="399072"/>
                      <a:pt x="239633" y="399072"/>
                    </a:cubicBezTo>
                    <a:cubicBezTo>
                      <a:pt x="222910" y="399072"/>
                      <a:pt x="205427" y="398312"/>
                      <a:pt x="187944" y="396031"/>
                    </a:cubicBezTo>
                    <a:cubicBezTo>
                      <a:pt x="159059" y="392231"/>
                      <a:pt x="129413" y="383109"/>
                      <a:pt x="99768" y="368666"/>
                    </a:cubicBezTo>
                    <a:cubicBezTo>
                      <a:pt x="95207" y="366386"/>
                      <a:pt x="90646" y="364866"/>
                      <a:pt x="86846" y="364866"/>
                    </a:cubicBezTo>
                    <a:cubicBezTo>
                      <a:pt x="80004" y="364866"/>
                      <a:pt x="73923" y="367906"/>
                      <a:pt x="67842" y="373987"/>
                    </a:cubicBezTo>
                    <a:cubicBezTo>
                      <a:pt x="60241" y="382349"/>
                      <a:pt x="51119" y="391470"/>
                      <a:pt x="41237" y="400592"/>
                    </a:cubicBezTo>
                    <a:cubicBezTo>
                      <a:pt x="37437" y="405153"/>
                      <a:pt x="32876" y="406673"/>
                      <a:pt x="30596" y="4066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531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96" name="גרפיקה 288">
                <a:extLst>
                  <a:ext uri="{FF2B5EF4-FFF2-40B4-BE49-F238E27FC236}">
                    <a16:creationId xmlns:a16="http://schemas.microsoft.com/office/drawing/2014/main" id="{0B1F92E0-DFD1-439F-AC90-8C4E939D2932}"/>
                  </a:ext>
                </a:extLst>
              </p:cNvPr>
              <p:cNvSpPr/>
              <p:nvPr/>
            </p:nvSpPr>
            <p:spPr>
              <a:xfrm>
                <a:off x="5801480" y="2358913"/>
                <a:ext cx="575792" cy="452281"/>
              </a:xfrm>
              <a:custGeom>
                <a:avLst/>
                <a:gdLst>
                  <a:gd name="connsiteX0" fmla="*/ 538564 w 575792"/>
                  <a:gd name="connsiteY0" fmla="*/ 60051 h 452281"/>
                  <a:gd name="connsiteX1" fmla="*/ 539324 w 575792"/>
                  <a:gd name="connsiteY1" fmla="*/ 66132 h 452281"/>
                  <a:gd name="connsiteX2" fmla="*/ 492956 w 575792"/>
                  <a:gd name="connsiteY2" fmla="*/ 287332 h 452281"/>
                  <a:gd name="connsiteX3" fmla="*/ 254273 w 575792"/>
                  <a:gd name="connsiteY3" fmla="*/ 413514 h 452281"/>
                  <a:gd name="connsiteX4" fmla="*/ 204864 w 575792"/>
                  <a:gd name="connsiteY4" fmla="*/ 410474 h 452281"/>
                  <a:gd name="connsiteX5" fmla="*/ 121249 w 575792"/>
                  <a:gd name="connsiteY5" fmla="*/ 384629 h 452281"/>
                  <a:gd name="connsiteX6" fmla="*/ 101485 w 575792"/>
                  <a:gd name="connsiteY6" fmla="*/ 379308 h 452281"/>
                  <a:gd name="connsiteX7" fmla="*/ 71840 w 575792"/>
                  <a:gd name="connsiteY7" fmla="*/ 392991 h 452281"/>
                  <a:gd name="connsiteX8" fmla="*/ 52076 w 575792"/>
                  <a:gd name="connsiteY8" fmla="*/ 412754 h 452281"/>
                  <a:gd name="connsiteX9" fmla="*/ 29272 w 575792"/>
                  <a:gd name="connsiteY9" fmla="*/ 253886 h 452281"/>
                  <a:gd name="connsiteX10" fmla="*/ 30032 w 575792"/>
                  <a:gd name="connsiteY10" fmla="*/ 248565 h 452281"/>
                  <a:gd name="connsiteX11" fmla="*/ 33833 w 575792"/>
                  <a:gd name="connsiteY11" fmla="*/ 247805 h 452281"/>
                  <a:gd name="connsiteX12" fmla="*/ 36113 w 575792"/>
                  <a:gd name="connsiteY12" fmla="*/ 247805 h 452281"/>
                  <a:gd name="connsiteX13" fmla="*/ 189661 w 575792"/>
                  <a:gd name="connsiteY13" fmla="*/ 275170 h 452281"/>
                  <a:gd name="connsiteX14" fmla="*/ 169137 w 575792"/>
                  <a:gd name="connsiteY14" fmla="*/ 295693 h 452281"/>
                  <a:gd name="connsiteX15" fmla="*/ 156215 w 575792"/>
                  <a:gd name="connsiteY15" fmla="*/ 308616 h 452281"/>
                  <a:gd name="connsiteX16" fmla="*/ 122769 w 575792"/>
                  <a:gd name="connsiteY16" fmla="*/ 342822 h 452281"/>
                  <a:gd name="connsiteX17" fmla="*/ 168377 w 575792"/>
                  <a:gd name="connsiteY17" fmla="*/ 358785 h 452281"/>
                  <a:gd name="connsiteX18" fmla="*/ 251992 w 575792"/>
                  <a:gd name="connsiteY18" fmla="*/ 373227 h 452281"/>
                  <a:gd name="connsiteX19" fmla="*/ 285438 w 575792"/>
                  <a:gd name="connsiteY19" fmla="*/ 370947 h 452281"/>
                  <a:gd name="connsiteX20" fmla="*/ 502838 w 575792"/>
                  <a:gd name="connsiteY20" fmla="*/ 95017 h 452281"/>
                  <a:gd name="connsiteX21" fmla="*/ 538564 w 575792"/>
                  <a:gd name="connsiteY21" fmla="*/ 60051 h 452281"/>
                  <a:gd name="connsiteX22" fmla="*/ 201063 w 575792"/>
                  <a:gd name="connsiteY22" fmla="*/ 277450 h 452281"/>
                  <a:gd name="connsiteX23" fmla="*/ 201063 w 575792"/>
                  <a:gd name="connsiteY23" fmla="*/ 277450 h 452281"/>
                  <a:gd name="connsiteX24" fmla="*/ 201063 w 575792"/>
                  <a:gd name="connsiteY24" fmla="*/ 277450 h 452281"/>
                  <a:gd name="connsiteX25" fmla="*/ 555287 w 575792"/>
                  <a:gd name="connsiteY25" fmla="*/ 0 h 452281"/>
                  <a:gd name="connsiteX26" fmla="*/ 479273 w 575792"/>
                  <a:gd name="connsiteY26" fmla="*/ 76014 h 452281"/>
                  <a:gd name="connsiteX27" fmla="*/ 472432 w 575792"/>
                  <a:gd name="connsiteY27" fmla="*/ 94257 h 452281"/>
                  <a:gd name="connsiteX28" fmla="*/ 281638 w 575792"/>
                  <a:gd name="connsiteY28" fmla="*/ 340541 h 452281"/>
                  <a:gd name="connsiteX29" fmla="*/ 251992 w 575792"/>
                  <a:gd name="connsiteY29" fmla="*/ 342822 h 452281"/>
                  <a:gd name="connsiteX30" fmla="*/ 178259 w 575792"/>
                  <a:gd name="connsiteY30" fmla="*/ 329899 h 452281"/>
                  <a:gd name="connsiteX31" fmla="*/ 217026 w 575792"/>
                  <a:gd name="connsiteY31" fmla="*/ 291132 h 452281"/>
                  <a:gd name="connsiteX32" fmla="*/ 204104 w 575792"/>
                  <a:gd name="connsiteY32" fmla="*/ 247044 h 452281"/>
                  <a:gd name="connsiteX33" fmla="*/ 41434 w 575792"/>
                  <a:gd name="connsiteY33" fmla="*/ 218159 h 452281"/>
                  <a:gd name="connsiteX34" fmla="*/ 34593 w 575792"/>
                  <a:gd name="connsiteY34" fmla="*/ 217399 h 452281"/>
                  <a:gd name="connsiteX35" fmla="*/ 387 w 575792"/>
                  <a:gd name="connsiteY35" fmla="*/ 258447 h 452281"/>
                  <a:gd name="connsiteX36" fmla="*/ 24711 w 575792"/>
                  <a:gd name="connsiteY36" fmla="*/ 428717 h 452281"/>
                  <a:gd name="connsiteX37" fmla="*/ 45995 w 575792"/>
                  <a:gd name="connsiteY37" fmla="*/ 452281 h 452281"/>
                  <a:gd name="connsiteX38" fmla="*/ 68039 w 575792"/>
                  <a:gd name="connsiteY38" fmla="*/ 441639 h 452281"/>
                  <a:gd name="connsiteX39" fmla="*/ 95404 w 575792"/>
                  <a:gd name="connsiteY39" fmla="*/ 414275 h 452281"/>
                  <a:gd name="connsiteX40" fmla="*/ 103005 w 575792"/>
                  <a:gd name="connsiteY40" fmla="*/ 410474 h 452281"/>
                  <a:gd name="connsiteX41" fmla="*/ 109087 w 575792"/>
                  <a:gd name="connsiteY41" fmla="*/ 411994 h 452281"/>
                  <a:gd name="connsiteX42" fmla="*/ 202583 w 575792"/>
                  <a:gd name="connsiteY42" fmla="*/ 440879 h 452281"/>
                  <a:gd name="connsiteX43" fmla="*/ 255793 w 575792"/>
                  <a:gd name="connsiteY43" fmla="*/ 443920 h 452281"/>
                  <a:gd name="connsiteX44" fmla="*/ 519561 w 575792"/>
                  <a:gd name="connsiteY44" fmla="*/ 304815 h 452281"/>
                  <a:gd name="connsiteX45" fmla="*/ 570490 w 575792"/>
                  <a:gd name="connsiteY45" fmla="*/ 60811 h 452281"/>
                  <a:gd name="connsiteX46" fmla="*/ 555287 w 575792"/>
                  <a:gd name="connsiteY46" fmla="*/ 0 h 452281"/>
                  <a:gd name="connsiteX47" fmla="*/ 555287 w 575792"/>
                  <a:gd name="connsiteY47" fmla="*/ 0 h 452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75792" h="452281">
                    <a:moveTo>
                      <a:pt x="538564" y="60051"/>
                    </a:moveTo>
                    <a:cubicBezTo>
                      <a:pt x="539324" y="62331"/>
                      <a:pt x="539324" y="63851"/>
                      <a:pt x="539324" y="66132"/>
                    </a:cubicBezTo>
                    <a:cubicBezTo>
                      <a:pt x="553007" y="149747"/>
                      <a:pt x="537804" y="224240"/>
                      <a:pt x="492956" y="287332"/>
                    </a:cubicBezTo>
                    <a:cubicBezTo>
                      <a:pt x="432905" y="372467"/>
                      <a:pt x="355371" y="413514"/>
                      <a:pt x="254273" y="413514"/>
                    </a:cubicBezTo>
                    <a:cubicBezTo>
                      <a:pt x="238310" y="413514"/>
                      <a:pt x="221587" y="412754"/>
                      <a:pt x="204864" y="410474"/>
                    </a:cubicBezTo>
                    <a:cubicBezTo>
                      <a:pt x="177499" y="406673"/>
                      <a:pt x="149374" y="398312"/>
                      <a:pt x="121249" y="384629"/>
                    </a:cubicBezTo>
                    <a:cubicBezTo>
                      <a:pt x="114408" y="380829"/>
                      <a:pt x="107566" y="379308"/>
                      <a:pt x="101485" y="379308"/>
                    </a:cubicBezTo>
                    <a:cubicBezTo>
                      <a:pt x="93884" y="379308"/>
                      <a:pt x="82482" y="381589"/>
                      <a:pt x="71840" y="392991"/>
                    </a:cubicBezTo>
                    <a:cubicBezTo>
                      <a:pt x="65759" y="399832"/>
                      <a:pt x="59678" y="405913"/>
                      <a:pt x="52076" y="412754"/>
                    </a:cubicBezTo>
                    <a:cubicBezTo>
                      <a:pt x="43715" y="358024"/>
                      <a:pt x="36113" y="304815"/>
                      <a:pt x="29272" y="253886"/>
                    </a:cubicBezTo>
                    <a:cubicBezTo>
                      <a:pt x="29272" y="250845"/>
                      <a:pt x="29272" y="249325"/>
                      <a:pt x="30032" y="248565"/>
                    </a:cubicBezTo>
                    <a:cubicBezTo>
                      <a:pt x="30792" y="247805"/>
                      <a:pt x="31553" y="247805"/>
                      <a:pt x="33833" y="247805"/>
                    </a:cubicBezTo>
                    <a:cubicBezTo>
                      <a:pt x="34593" y="247805"/>
                      <a:pt x="35353" y="247805"/>
                      <a:pt x="36113" y="247805"/>
                    </a:cubicBezTo>
                    <a:cubicBezTo>
                      <a:pt x="87043" y="256166"/>
                      <a:pt x="138732" y="265288"/>
                      <a:pt x="189661" y="275170"/>
                    </a:cubicBezTo>
                    <a:cubicBezTo>
                      <a:pt x="183580" y="282011"/>
                      <a:pt x="176739" y="288092"/>
                      <a:pt x="169137" y="295693"/>
                    </a:cubicBezTo>
                    <a:cubicBezTo>
                      <a:pt x="164577" y="299494"/>
                      <a:pt x="160776" y="304055"/>
                      <a:pt x="156215" y="308616"/>
                    </a:cubicBezTo>
                    <a:lnTo>
                      <a:pt x="122769" y="342822"/>
                    </a:lnTo>
                    <a:lnTo>
                      <a:pt x="168377" y="358785"/>
                    </a:lnTo>
                    <a:cubicBezTo>
                      <a:pt x="196502" y="368666"/>
                      <a:pt x="223867" y="373227"/>
                      <a:pt x="251992" y="373227"/>
                    </a:cubicBezTo>
                    <a:cubicBezTo>
                      <a:pt x="263394" y="373227"/>
                      <a:pt x="274036" y="372467"/>
                      <a:pt x="285438" y="370947"/>
                    </a:cubicBezTo>
                    <a:cubicBezTo>
                      <a:pt x="420743" y="351943"/>
                      <a:pt x="515000" y="231082"/>
                      <a:pt x="502838" y="95017"/>
                    </a:cubicBezTo>
                    <a:cubicBezTo>
                      <a:pt x="514240" y="83615"/>
                      <a:pt x="526402" y="71453"/>
                      <a:pt x="538564" y="60051"/>
                    </a:cubicBezTo>
                    <a:moveTo>
                      <a:pt x="201063" y="277450"/>
                    </a:moveTo>
                    <a:lnTo>
                      <a:pt x="201063" y="277450"/>
                    </a:lnTo>
                    <a:lnTo>
                      <a:pt x="201063" y="277450"/>
                    </a:lnTo>
                    <a:moveTo>
                      <a:pt x="555287" y="0"/>
                    </a:moveTo>
                    <a:cubicBezTo>
                      <a:pt x="528682" y="26605"/>
                      <a:pt x="504358" y="51689"/>
                      <a:pt x="479273" y="76014"/>
                    </a:cubicBezTo>
                    <a:cubicBezTo>
                      <a:pt x="473952" y="81335"/>
                      <a:pt x="471672" y="86656"/>
                      <a:pt x="472432" y="94257"/>
                    </a:cubicBezTo>
                    <a:cubicBezTo>
                      <a:pt x="485354" y="215879"/>
                      <a:pt x="402500" y="323058"/>
                      <a:pt x="281638" y="340541"/>
                    </a:cubicBezTo>
                    <a:cubicBezTo>
                      <a:pt x="270996" y="342062"/>
                      <a:pt x="261114" y="342822"/>
                      <a:pt x="251992" y="342822"/>
                    </a:cubicBezTo>
                    <a:cubicBezTo>
                      <a:pt x="227668" y="342822"/>
                      <a:pt x="203344" y="338261"/>
                      <a:pt x="178259" y="329899"/>
                    </a:cubicBezTo>
                    <a:cubicBezTo>
                      <a:pt x="191942" y="316217"/>
                      <a:pt x="204864" y="304055"/>
                      <a:pt x="217026" y="291132"/>
                    </a:cubicBezTo>
                    <a:cubicBezTo>
                      <a:pt x="234509" y="272129"/>
                      <a:pt x="229188" y="252365"/>
                      <a:pt x="204104" y="247044"/>
                    </a:cubicBezTo>
                    <a:cubicBezTo>
                      <a:pt x="150134" y="236403"/>
                      <a:pt x="95404" y="226521"/>
                      <a:pt x="41434" y="218159"/>
                    </a:cubicBezTo>
                    <a:cubicBezTo>
                      <a:pt x="39154" y="217399"/>
                      <a:pt x="36874" y="217399"/>
                      <a:pt x="34593" y="217399"/>
                    </a:cubicBezTo>
                    <a:cubicBezTo>
                      <a:pt x="12549" y="217399"/>
                      <a:pt x="-2654" y="234882"/>
                      <a:pt x="387" y="258447"/>
                    </a:cubicBezTo>
                    <a:cubicBezTo>
                      <a:pt x="7228" y="315457"/>
                      <a:pt x="15590" y="371707"/>
                      <a:pt x="24711" y="428717"/>
                    </a:cubicBezTo>
                    <a:cubicBezTo>
                      <a:pt x="26992" y="443920"/>
                      <a:pt x="35353" y="452281"/>
                      <a:pt x="45995" y="452281"/>
                    </a:cubicBezTo>
                    <a:cubicBezTo>
                      <a:pt x="52836" y="452281"/>
                      <a:pt x="60438" y="448481"/>
                      <a:pt x="68039" y="441639"/>
                    </a:cubicBezTo>
                    <a:cubicBezTo>
                      <a:pt x="77161" y="432518"/>
                      <a:pt x="87043" y="423396"/>
                      <a:pt x="95404" y="414275"/>
                    </a:cubicBezTo>
                    <a:cubicBezTo>
                      <a:pt x="97685" y="411234"/>
                      <a:pt x="100725" y="410474"/>
                      <a:pt x="103005" y="410474"/>
                    </a:cubicBezTo>
                    <a:cubicBezTo>
                      <a:pt x="105286" y="410474"/>
                      <a:pt x="106806" y="411234"/>
                      <a:pt x="109087" y="411994"/>
                    </a:cubicBezTo>
                    <a:cubicBezTo>
                      <a:pt x="138732" y="426437"/>
                      <a:pt x="169898" y="437079"/>
                      <a:pt x="202583" y="440879"/>
                    </a:cubicBezTo>
                    <a:cubicBezTo>
                      <a:pt x="220827" y="443160"/>
                      <a:pt x="238310" y="443920"/>
                      <a:pt x="255793" y="443920"/>
                    </a:cubicBezTo>
                    <a:cubicBezTo>
                      <a:pt x="363733" y="443920"/>
                      <a:pt x="453429" y="399072"/>
                      <a:pt x="519561" y="304815"/>
                    </a:cubicBezTo>
                    <a:cubicBezTo>
                      <a:pt x="570490" y="231842"/>
                      <a:pt x="584933" y="148987"/>
                      <a:pt x="570490" y="60811"/>
                    </a:cubicBezTo>
                    <a:cubicBezTo>
                      <a:pt x="566689" y="41047"/>
                      <a:pt x="560608" y="22044"/>
                      <a:pt x="555287" y="0"/>
                    </a:cubicBezTo>
                    <a:lnTo>
                      <a:pt x="555287" y="0"/>
                    </a:lnTo>
                    <a:close/>
                  </a:path>
                </a:pathLst>
              </a:custGeom>
              <a:solidFill>
                <a:schemeClr val="bg2"/>
              </a:solidFill>
              <a:ln w="7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grpSp>
        <p:nvGrpSpPr>
          <p:cNvPr id="309" name="קבוצה 308">
            <a:extLst>
              <a:ext uri="{FF2B5EF4-FFF2-40B4-BE49-F238E27FC236}">
                <a16:creationId xmlns:a16="http://schemas.microsoft.com/office/drawing/2014/main" id="{781A4C1E-AAB3-4BE3-A3E8-B3D39F1AE79F}"/>
              </a:ext>
            </a:extLst>
          </p:cNvPr>
          <p:cNvGrpSpPr/>
          <p:nvPr/>
        </p:nvGrpSpPr>
        <p:grpSpPr>
          <a:xfrm>
            <a:off x="4551103" y="3458286"/>
            <a:ext cx="589663" cy="633971"/>
            <a:chOff x="3697988" y="2123666"/>
            <a:chExt cx="623265" cy="670098"/>
          </a:xfrm>
        </p:grpSpPr>
        <p:sp>
          <p:nvSpPr>
            <p:cNvPr id="307" name="גרפיקה 305">
              <a:extLst>
                <a:ext uri="{FF2B5EF4-FFF2-40B4-BE49-F238E27FC236}">
                  <a16:creationId xmlns:a16="http://schemas.microsoft.com/office/drawing/2014/main" id="{8BBB6DA7-D83F-4C28-AFB8-D8A6DCD5B22B}"/>
                </a:ext>
              </a:extLst>
            </p:cNvPr>
            <p:cNvSpPr/>
            <p:nvPr/>
          </p:nvSpPr>
          <p:spPr>
            <a:xfrm>
              <a:off x="3697988" y="2169846"/>
              <a:ext cx="623265" cy="623918"/>
            </a:xfrm>
            <a:custGeom>
              <a:avLst/>
              <a:gdLst>
                <a:gd name="connsiteX0" fmla="*/ 553895 w 623265"/>
                <a:gd name="connsiteY0" fmla="*/ 549132 h 623918"/>
                <a:gd name="connsiteX1" fmla="*/ 174800 w 623265"/>
                <a:gd name="connsiteY1" fmla="*/ 622475 h 623918"/>
                <a:gd name="connsiteX2" fmla="*/ 74787 w 623265"/>
                <a:gd name="connsiteY2" fmla="*/ 554847 h 623918"/>
                <a:gd name="connsiteX3" fmla="*/ 1445 w 623265"/>
                <a:gd name="connsiteY3" fmla="*/ 174800 h 623918"/>
                <a:gd name="connsiteX4" fmla="*/ 69072 w 623265"/>
                <a:gd name="connsiteY4" fmla="*/ 74787 h 623918"/>
                <a:gd name="connsiteX5" fmla="*/ 448167 w 623265"/>
                <a:gd name="connsiteY5" fmla="*/ 1445 h 623918"/>
                <a:gd name="connsiteX6" fmla="*/ 548180 w 623265"/>
                <a:gd name="connsiteY6" fmla="*/ 69072 h 623918"/>
                <a:gd name="connsiteX7" fmla="*/ 621522 w 623265"/>
                <a:gd name="connsiteY7" fmla="*/ 449120 h 623918"/>
                <a:gd name="connsiteX8" fmla="*/ 553895 w 623265"/>
                <a:gd name="connsiteY8" fmla="*/ 549132 h 62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265" h="623918">
                  <a:moveTo>
                    <a:pt x="553895" y="549132"/>
                  </a:moveTo>
                  <a:lnTo>
                    <a:pt x="174800" y="622475"/>
                  </a:lnTo>
                  <a:cubicBezTo>
                    <a:pt x="128127" y="631047"/>
                    <a:pt x="83360" y="600567"/>
                    <a:pt x="74787" y="554847"/>
                  </a:cubicBezTo>
                  <a:lnTo>
                    <a:pt x="1445" y="174800"/>
                  </a:lnTo>
                  <a:cubicBezTo>
                    <a:pt x="-7128" y="128127"/>
                    <a:pt x="23352" y="83360"/>
                    <a:pt x="69072" y="74787"/>
                  </a:cubicBezTo>
                  <a:lnTo>
                    <a:pt x="448167" y="1445"/>
                  </a:lnTo>
                  <a:cubicBezTo>
                    <a:pt x="494840" y="-7128"/>
                    <a:pt x="539607" y="23352"/>
                    <a:pt x="548180" y="69072"/>
                  </a:cubicBezTo>
                  <a:lnTo>
                    <a:pt x="621522" y="449120"/>
                  </a:lnTo>
                  <a:cubicBezTo>
                    <a:pt x="631047" y="494840"/>
                    <a:pt x="600567" y="540560"/>
                    <a:pt x="553895" y="5491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08" name="גרפיקה 305">
              <a:extLst>
                <a:ext uri="{FF2B5EF4-FFF2-40B4-BE49-F238E27FC236}">
                  <a16:creationId xmlns:a16="http://schemas.microsoft.com/office/drawing/2014/main" id="{8BBB6DA7-D83F-4C28-AFB8-D8A6DCD5B22B}"/>
                </a:ext>
              </a:extLst>
            </p:cNvPr>
            <p:cNvSpPr/>
            <p:nvPr/>
          </p:nvSpPr>
          <p:spPr>
            <a:xfrm>
              <a:off x="3804207" y="2123666"/>
              <a:ext cx="508634" cy="534352"/>
            </a:xfrm>
            <a:custGeom>
              <a:avLst/>
              <a:gdLst>
                <a:gd name="connsiteX0" fmla="*/ 450533 w 508634"/>
                <a:gd name="connsiteY0" fmla="*/ 0 h 534352"/>
                <a:gd name="connsiteX1" fmla="*/ 191453 w 508634"/>
                <a:gd name="connsiteY1" fmla="*/ 443865 h 534352"/>
                <a:gd name="connsiteX2" fmla="*/ 159068 w 508634"/>
                <a:gd name="connsiteY2" fmla="*/ 465773 h 534352"/>
                <a:gd name="connsiteX3" fmla="*/ 120968 w 508634"/>
                <a:gd name="connsiteY3" fmla="*/ 455295 h 534352"/>
                <a:gd name="connsiteX4" fmla="*/ 42863 w 508634"/>
                <a:gd name="connsiteY4" fmla="*/ 390525 h 534352"/>
                <a:gd name="connsiteX5" fmla="*/ 0 w 508634"/>
                <a:gd name="connsiteY5" fmla="*/ 441960 h 534352"/>
                <a:gd name="connsiteX6" fmla="*/ 78105 w 508634"/>
                <a:gd name="connsiteY6" fmla="*/ 507683 h 534352"/>
                <a:gd name="connsiteX7" fmla="*/ 150495 w 508634"/>
                <a:gd name="connsiteY7" fmla="*/ 534353 h 534352"/>
                <a:gd name="connsiteX8" fmla="*/ 169545 w 508634"/>
                <a:gd name="connsiteY8" fmla="*/ 532448 h 534352"/>
                <a:gd name="connsiteX9" fmla="*/ 248603 w 508634"/>
                <a:gd name="connsiteY9" fmla="*/ 478155 h 534352"/>
                <a:gd name="connsiteX10" fmla="*/ 508635 w 508634"/>
                <a:gd name="connsiteY10" fmla="*/ 34290 h 534352"/>
                <a:gd name="connsiteX11" fmla="*/ 450533 w 508634"/>
                <a:gd name="connsiteY11" fmla="*/ 0 h 5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8634" h="534352">
                  <a:moveTo>
                    <a:pt x="450533" y="0"/>
                  </a:moveTo>
                  <a:lnTo>
                    <a:pt x="191453" y="443865"/>
                  </a:lnTo>
                  <a:cubicBezTo>
                    <a:pt x="184785" y="455295"/>
                    <a:pt x="172403" y="463868"/>
                    <a:pt x="159068" y="465773"/>
                  </a:cubicBezTo>
                  <a:cubicBezTo>
                    <a:pt x="145733" y="467678"/>
                    <a:pt x="131445" y="464820"/>
                    <a:pt x="120968" y="455295"/>
                  </a:cubicBezTo>
                  <a:lnTo>
                    <a:pt x="42863" y="390525"/>
                  </a:lnTo>
                  <a:lnTo>
                    <a:pt x="0" y="441960"/>
                  </a:lnTo>
                  <a:lnTo>
                    <a:pt x="78105" y="507683"/>
                  </a:lnTo>
                  <a:cubicBezTo>
                    <a:pt x="98108" y="524828"/>
                    <a:pt x="124777" y="534353"/>
                    <a:pt x="150495" y="534353"/>
                  </a:cubicBezTo>
                  <a:cubicBezTo>
                    <a:pt x="157163" y="534353"/>
                    <a:pt x="163830" y="533400"/>
                    <a:pt x="169545" y="532448"/>
                  </a:cubicBezTo>
                  <a:cubicBezTo>
                    <a:pt x="202883" y="526733"/>
                    <a:pt x="231458" y="506730"/>
                    <a:pt x="248603" y="478155"/>
                  </a:cubicBezTo>
                  <a:lnTo>
                    <a:pt x="508635" y="34290"/>
                  </a:lnTo>
                  <a:lnTo>
                    <a:pt x="45053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15" name="קבוצה 314">
            <a:extLst>
              <a:ext uri="{FF2B5EF4-FFF2-40B4-BE49-F238E27FC236}">
                <a16:creationId xmlns:a16="http://schemas.microsoft.com/office/drawing/2014/main" id="{E55C9E03-FB51-4348-A2C9-6D220CC67B73}"/>
              </a:ext>
            </a:extLst>
          </p:cNvPr>
          <p:cNvGrpSpPr/>
          <p:nvPr/>
        </p:nvGrpSpPr>
        <p:grpSpPr>
          <a:xfrm>
            <a:off x="3642843" y="3470436"/>
            <a:ext cx="601555" cy="601022"/>
            <a:chOff x="2710084" y="2163649"/>
            <a:chExt cx="601555" cy="601022"/>
          </a:xfrm>
        </p:grpSpPr>
        <p:sp>
          <p:nvSpPr>
            <p:cNvPr id="312" name="גרפיקה 310">
              <a:extLst>
                <a:ext uri="{FF2B5EF4-FFF2-40B4-BE49-F238E27FC236}">
                  <a16:creationId xmlns:a16="http://schemas.microsoft.com/office/drawing/2014/main" id="{57AA72A6-78C7-4338-A25C-F43C1AFB2F53}"/>
                </a:ext>
              </a:extLst>
            </p:cNvPr>
            <p:cNvSpPr/>
            <p:nvPr/>
          </p:nvSpPr>
          <p:spPr>
            <a:xfrm>
              <a:off x="2710084" y="2163649"/>
              <a:ext cx="601555" cy="601022"/>
            </a:xfrm>
            <a:custGeom>
              <a:avLst/>
              <a:gdLst>
                <a:gd name="connsiteX0" fmla="*/ 406212 w 601555"/>
                <a:gd name="connsiteY0" fmla="*/ 598156 h 601022"/>
                <a:gd name="connsiteX1" fmla="*/ 60171 w 601555"/>
                <a:gd name="connsiteY1" fmla="*/ 505338 h 601022"/>
                <a:gd name="connsiteX2" fmla="*/ 2498 w 601555"/>
                <a:gd name="connsiteY2" fmla="*/ 406212 h 601022"/>
                <a:gd name="connsiteX3" fmla="*/ 95316 w 601555"/>
                <a:gd name="connsiteY3" fmla="*/ 60171 h 601022"/>
                <a:gd name="connsiteX4" fmla="*/ 194442 w 601555"/>
                <a:gd name="connsiteY4" fmla="*/ 2498 h 601022"/>
                <a:gd name="connsiteX5" fmla="*/ 541384 w 601555"/>
                <a:gd name="connsiteY5" fmla="*/ 95316 h 601022"/>
                <a:gd name="connsiteX6" fmla="*/ 599057 w 601555"/>
                <a:gd name="connsiteY6" fmla="*/ 194442 h 601022"/>
                <a:gd name="connsiteX7" fmla="*/ 505338 w 601555"/>
                <a:gd name="connsiteY7" fmla="*/ 541384 h 601022"/>
                <a:gd name="connsiteX8" fmla="*/ 406212 w 601555"/>
                <a:gd name="connsiteY8" fmla="*/ 598156 h 60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555" h="601022">
                  <a:moveTo>
                    <a:pt x="406212" y="598156"/>
                  </a:moveTo>
                  <a:lnTo>
                    <a:pt x="60171" y="505338"/>
                  </a:lnTo>
                  <a:cubicBezTo>
                    <a:pt x="16916" y="493623"/>
                    <a:pt x="-8316" y="449467"/>
                    <a:pt x="2498" y="406212"/>
                  </a:cubicBezTo>
                  <a:lnTo>
                    <a:pt x="95316" y="60171"/>
                  </a:lnTo>
                  <a:cubicBezTo>
                    <a:pt x="107031" y="16916"/>
                    <a:pt x="151187" y="-8316"/>
                    <a:pt x="194442" y="2498"/>
                  </a:cubicBezTo>
                  <a:lnTo>
                    <a:pt x="541384" y="95316"/>
                  </a:lnTo>
                  <a:cubicBezTo>
                    <a:pt x="584639" y="107031"/>
                    <a:pt x="609871" y="151187"/>
                    <a:pt x="599057" y="194442"/>
                  </a:cubicBezTo>
                  <a:lnTo>
                    <a:pt x="505338" y="541384"/>
                  </a:lnTo>
                  <a:cubicBezTo>
                    <a:pt x="494524" y="584639"/>
                    <a:pt x="449467" y="609871"/>
                    <a:pt x="406212" y="598156"/>
                  </a:cubicBezTo>
                  <a:close/>
                </a:path>
              </a:pathLst>
            </a:custGeom>
            <a:solidFill>
              <a:schemeClr val="bg2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13" name="גרפיקה 310">
              <a:extLst>
                <a:ext uri="{FF2B5EF4-FFF2-40B4-BE49-F238E27FC236}">
                  <a16:creationId xmlns:a16="http://schemas.microsoft.com/office/drawing/2014/main" id="{57AA72A6-78C7-4338-A25C-F43C1AFB2F53}"/>
                </a:ext>
              </a:extLst>
            </p:cNvPr>
            <p:cNvSpPr/>
            <p:nvPr/>
          </p:nvSpPr>
          <p:spPr>
            <a:xfrm rot="-1593903">
              <a:off x="2805529" y="2441704"/>
              <a:ext cx="400998" cy="53166"/>
            </a:xfrm>
            <a:custGeom>
              <a:avLst/>
              <a:gdLst>
                <a:gd name="connsiteX0" fmla="*/ 0 w 400998"/>
                <a:gd name="connsiteY0" fmla="*/ 0 h 53166"/>
                <a:gd name="connsiteX1" fmla="*/ 400999 w 400998"/>
                <a:gd name="connsiteY1" fmla="*/ 0 h 53166"/>
                <a:gd name="connsiteX2" fmla="*/ 400999 w 400998"/>
                <a:gd name="connsiteY2" fmla="*/ 53166 h 53166"/>
                <a:gd name="connsiteX3" fmla="*/ 0 w 400998"/>
                <a:gd name="connsiteY3" fmla="*/ 53166 h 5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998" h="53166">
                  <a:moveTo>
                    <a:pt x="0" y="0"/>
                  </a:moveTo>
                  <a:lnTo>
                    <a:pt x="400999" y="0"/>
                  </a:lnTo>
                  <a:lnTo>
                    <a:pt x="400999" y="53166"/>
                  </a:lnTo>
                  <a:lnTo>
                    <a:pt x="0" y="53166"/>
                  </a:lnTo>
                  <a:close/>
                </a:path>
              </a:pathLst>
            </a:custGeom>
            <a:solidFill>
              <a:schemeClr val="bg1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14" name="גרפיקה 310">
              <a:extLst>
                <a:ext uri="{FF2B5EF4-FFF2-40B4-BE49-F238E27FC236}">
                  <a16:creationId xmlns:a16="http://schemas.microsoft.com/office/drawing/2014/main" id="{57AA72A6-78C7-4338-A25C-F43C1AFB2F53}"/>
                </a:ext>
              </a:extLst>
            </p:cNvPr>
            <p:cNvSpPr/>
            <p:nvPr/>
          </p:nvSpPr>
          <p:spPr>
            <a:xfrm rot="-1486580">
              <a:off x="2979097" y="2284092"/>
              <a:ext cx="53170" cy="366787"/>
            </a:xfrm>
            <a:custGeom>
              <a:avLst/>
              <a:gdLst>
                <a:gd name="connsiteX0" fmla="*/ 0 w 53170"/>
                <a:gd name="connsiteY0" fmla="*/ 0 h 366787"/>
                <a:gd name="connsiteX1" fmla="*/ 53171 w 53170"/>
                <a:gd name="connsiteY1" fmla="*/ 0 h 366787"/>
                <a:gd name="connsiteX2" fmla="*/ 53171 w 53170"/>
                <a:gd name="connsiteY2" fmla="*/ 366787 h 366787"/>
                <a:gd name="connsiteX3" fmla="*/ 0 w 53170"/>
                <a:gd name="connsiteY3" fmla="*/ 366787 h 36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70" h="366787">
                  <a:moveTo>
                    <a:pt x="0" y="0"/>
                  </a:moveTo>
                  <a:lnTo>
                    <a:pt x="53171" y="0"/>
                  </a:lnTo>
                  <a:lnTo>
                    <a:pt x="53171" y="366787"/>
                  </a:lnTo>
                  <a:lnTo>
                    <a:pt x="0" y="366787"/>
                  </a:lnTo>
                  <a:close/>
                </a:path>
              </a:pathLst>
            </a:custGeom>
            <a:solidFill>
              <a:schemeClr val="bg1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316" name="Google Shape;231;p19">
            <a:extLst>
              <a:ext uri="{FF2B5EF4-FFF2-40B4-BE49-F238E27FC236}">
                <a16:creationId xmlns:a16="http://schemas.microsoft.com/office/drawing/2014/main" id="{3E36A56D-5DF5-4D28-B777-86D25B1DCEBB}"/>
              </a:ext>
            </a:extLst>
          </p:cNvPr>
          <p:cNvSpPr/>
          <p:nvPr/>
        </p:nvSpPr>
        <p:spPr>
          <a:xfrm>
            <a:off x="3549342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232;p19">
            <a:extLst>
              <a:ext uri="{FF2B5EF4-FFF2-40B4-BE49-F238E27FC236}">
                <a16:creationId xmlns:a16="http://schemas.microsoft.com/office/drawing/2014/main" id="{1722A937-9472-4314-848F-27E7B33DC2CE}"/>
              </a:ext>
            </a:extLst>
          </p:cNvPr>
          <p:cNvSpPr txBox="1">
            <a:spLocks/>
          </p:cNvSpPr>
          <p:nvPr/>
        </p:nvSpPr>
        <p:spPr>
          <a:xfrm>
            <a:off x="3641846" y="274305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עבודה קבוצתית</a:t>
            </a:r>
          </a:p>
        </p:txBody>
      </p:sp>
      <p:sp>
        <p:nvSpPr>
          <p:cNvPr id="318" name="Google Shape;231;p19">
            <a:extLst>
              <a:ext uri="{FF2B5EF4-FFF2-40B4-BE49-F238E27FC236}">
                <a16:creationId xmlns:a16="http://schemas.microsoft.com/office/drawing/2014/main" id="{589BE09C-94C5-420E-B5FB-12D30A766356}"/>
              </a:ext>
            </a:extLst>
          </p:cNvPr>
          <p:cNvSpPr/>
          <p:nvPr/>
        </p:nvSpPr>
        <p:spPr>
          <a:xfrm>
            <a:off x="2576505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232;p19">
            <a:extLst>
              <a:ext uri="{FF2B5EF4-FFF2-40B4-BE49-F238E27FC236}">
                <a16:creationId xmlns:a16="http://schemas.microsoft.com/office/drawing/2014/main" id="{51DF550E-F817-4126-B78B-36A0954B242D}"/>
              </a:ext>
            </a:extLst>
          </p:cNvPr>
          <p:cNvSpPr txBox="1">
            <a:spLocks/>
          </p:cNvSpPr>
          <p:nvPr/>
        </p:nvSpPr>
        <p:spPr>
          <a:xfrm>
            <a:off x="2669009" y="274305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משחק</a:t>
            </a:r>
          </a:p>
        </p:txBody>
      </p:sp>
      <p:sp>
        <p:nvSpPr>
          <p:cNvPr id="320" name="Google Shape;231;p19">
            <a:extLst>
              <a:ext uri="{FF2B5EF4-FFF2-40B4-BE49-F238E27FC236}">
                <a16:creationId xmlns:a16="http://schemas.microsoft.com/office/drawing/2014/main" id="{A7129ABE-4232-413C-967B-78C51CE8B289}"/>
              </a:ext>
            </a:extLst>
          </p:cNvPr>
          <p:cNvSpPr/>
          <p:nvPr/>
        </p:nvSpPr>
        <p:spPr>
          <a:xfrm>
            <a:off x="1566212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L"/>
          </a:p>
        </p:txBody>
      </p:sp>
      <p:sp>
        <p:nvSpPr>
          <p:cNvPr id="321" name="Google Shape;232;p19">
            <a:extLst>
              <a:ext uri="{FF2B5EF4-FFF2-40B4-BE49-F238E27FC236}">
                <a16:creationId xmlns:a16="http://schemas.microsoft.com/office/drawing/2014/main" id="{DE234887-9DF4-4D16-BC1D-770971F85425}"/>
              </a:ext>
            </a:extLst>
          </p:cNvPr>
          <p:cNvSpPr txBox="1">
            <a:spLocks/>
          </p:cNvSpPr>
          <p:nvPr/>
        </p:nvSpPr>
        <p:spPr>
          <a:xfrm>
            <a:off x="1658716" y="274305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חשוב!</a:t>
            </a:r>
          </a:p>
        </p:txBody>
      </p:sp>
      <p:sp>
        <p:nvSpPr>
          <p:cNvPr id="322" name="Google Shape;231;p19">
            <a:extLst>
              <a:ext uri="{FF2B5EF4-FFF2-40B4-BE49-F238E27FC236}">
                <a16:creationId xmlns:a16="http://schemas.microsoft.com/office/drawing/2014/main" id="{17AD3E2E-4859-4B7D-8087-2684A189338A}"/>
              </a:ext>
            </a:extLst>
          </p:cNvPr>
          <p:cNvSpPr/>
          <p:nvPr/>
        </p:nvSpPr>
        <p:spPr>
          <a:xfrm>
            <a:off x="539117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232;p19">
            <a:extLst>
              <a:ext uri="{FF2B5EF4-FFF2-40B4-BE49-F238E27FC236}">
                <a16:creationId xmlns:a16="http://schemas.microsoft.com/office/drawing/2014/main" id="{B0318402-65E7-4C27-BCD7-5CCC31DDD5EB}"/>
              </a:ext>
            </a:extLst>
          </p:cNvPr>
          <p:cNvSpPr txBox="1">
            <a:spLocks/>
          </p:cNvSpPr>
          <p:nvPr/>
        </p:nvSpPr>
        <p:spPr>
          <a:xfrm>
            <a:off x="638995" y="270618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תרגיל בית</a:t>
            </a:r>
          </a:p>
        </p:txBody>
      </p:sp>
      <p:grpSp>
        <p:nvGrpSpPr>
          <p:cNvPr id="326" name="גרפיקה 324">
            <a:extLst>
              <a:ext uri="{FF2B5EF4-FFF2-40B4-BE49-F238E27FC236}">
                <a16:creationId xmlns:a16="http://schemas.microsoft.com/office/drawing/2014/main" id="{DF8FD8B2-FD5F-4AAC-8584-8CCA4DBE60FD}"/>
              </a:ext>
            </a:extLst>
          </p:cNvPr>
          <p:cNvGrpSpPr/>
          <p:nvPr/>
        </p:nvGrpSpPr>
        <p:grpSpPr>
          <a:xfrm rot="21169383">
            <a:off x="4852445" y="2175228"/>
            <a:ext cx="427499" cy="645688"/>
            <a:chOff x="4852445" y="2175228"/>
            <a:chExt cx="427499" cy="645688"/>
          </a:xfrm>
        </p:grpSpPr>
        <p:sp>
          <p:nvSpPr>
            <p:cNvPr id="327" name="גרפיקה 324">
              <a:extLst>
                <a:ext uri="{FF2B5EF4-FFF2-40B4-BE49-F238E27FC236}">
                  <a16:creationId xmlns:a16="http://schemas.microsoft.com/office/drawing/2014/main" id="{9A134417-B019-4B0D-930C-1B6217E80B29}"/>
                </a:ext>
              </a:extLst>
            </p:cNvPr>
            <p:cNvSpPr/>
            <p:nvPr/>
          </p:nvSpPr>
          <p:spPr>
            <a:xfrm>
              <a:off x="4852445" y="2175228"/>
              <a:ext cx="427498" cy="645688"/>
            </a:xfrm>
            <a:custGeom>
              <a:avLst/>
              <a:gdLst>
                <a:gd name="connsiteX0" fmla="*/ 346717 w 427498"/>
                <a:gd name="connsiteY0" fmla="*/ 0 h 645688"/>
                <a:gd name="connsiteX1" fmla="*/ 22876 w 427498"/>
                <a:gd name="connsiteY1" fmla="*/ 84356 h 645688"/>
                <a:gd name="connsiteX2" fmla="*/ 7864 w 427498"/>
                <a:gd name="connsiteY2" fmla="*/ 130109 h 645688"/>
                <a:gd name="connsiteX3" fmla="*/ 21446 w 427498"/>
                <a:gd name="connsiteY3" fmla="*/ 140117 h 645688"/>
                <a:gd name="connsiteX4" fmla="*/ 108662 w 427498"/>
                <a:gd name="connsiteY4" fmla="*/ 156559 h 645688"/>
                <a:gd name="connsiteX5" fmla="*/ 427499 w 427498"/>
                <a:gd name="connsiteY5" fmla="*/ 67914 h 645688"/>
                <a:gd name="connsiteX6" fmla="*/ 427499 w 427498"/>
                <a:gd name="connsiteY6" fmla="*/ 564042 h 645688"/>
                <a:gd name="connsiteX7" fmla="*/ 129394 w 427498"/>
                <a:gd name="connsiteY7" fmla="*/ 639819 h 645688"/>
                <a:gd name="connsiteX8" fmla="*/ 49327 w 427498"/>
                <a:gd name="connsiteY8" fmla="*/ 642679 h 645688"/>
                <a:gd name="connsiteX9" fmla="*/ 22161 w 427498"/>
                <a:gd name="connsiteY9" fmla="*/ 631956 h 645688"/>
                <a:gd name="connsiteX10" fmla="*/ 0 w 427498"/>
                <a:gd name="connsiteY10" fmla="*/ 617658 h 645688"/>
                <a:gd name="connsiteX11" fmla="*/ 0 w 427498"/>
                <a:gd name="connsiteY11" fmla="*/ 118670 h 64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498" h="645688">
                  <a:moveTo>
                    <a:pt x="346717" y="0"/>
                  </a:moveTo>
                  <a:lnTo>
                    <a:pt x="22876" y="84356"/>
                  </a:lnTo>
                  <a:cubicBezTo>
                    <a:pt x="2860" y="89360"/>
                    <a:pt x="-5004" y="113666"/>
                    <a:pt x="7864" y="130109"/>
                  </a:cubicBezTo>
                  <a:lnTo>
                    <a:pt x="21446" y="140117"/>
                  </a:lnTo>
                  <a:cubicBezTo>
                    <a:pt x="46467" y="158704"/>
                    <a:pt x="78637" y="165138"/>
                    <a:pt x="108662" y="156559"/>
                  </a:cubicBezTo>
                  <a:lnTo>
                    <a:pt x="427499" y="67914"/>
                  </a:lnTo>
                  <a:lnTo>
                    <a:pt x="427499" y="564042"/>
                  </a:lnTo>
                  <a:lnTo>
                    <a:pt x="129394" y="639819"/>
                  </a:lnTo>
                  <a:cubicBezTo>
                    <a:pt x="102943" y="646253"/>
                    <a:pt x="75777" y="647683"/>
                    <a:pt x="49327" y="642679"/>
                  </a:cubicBezTo>
                  <a:cubicBezTo>
                    <a:pt x="40033" y="641249"/>
                    <a:pt x="30740" y="636960"/>
                    <a:pt x="22161" y="631956"/>
                  </a:cubicBezTo>
                  <a:lnTo>
                    <a:pt x="0" y="617658"/>
                  </a:lnTo>
                  <a:lnTo>
                    <a:pt x="0" y="118670"/>
                  </a:lnTo>
                </a:path>
              </a:pathLst>
            </a:custGeom>
            <a:solidFill>
              <a:schemeClr val="accent1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28" name="גרפיקה 324">
              <a:extLst>
                <a:ext uri="{FF2B5EF4-FFF2-40B4-BE49-F238E27FC236}">
                  <a16:creationId xmlns:a16="http://schemas.microsoft.com/office/drawing/2014/main" id="{32562D95-468C-4CCF-B78F-506EA6E51AE3}"/>
                </a:ext>
              </a:extLst>
            </p:cNvPr>
            <p:cNvSpPr/>
            <p:nvPr/>
          </p:nvSpPr>
          <p:spPr>
            <a:xfrm>
              <a:off x="4954673" y="2339651"/>
              <a:ext cx="7148" cy="481115"/>
            </a:xfrm>
            <a:custGeom>
              <a:avLst/>
              <a:gdLst>
                <a:gd name="connsiteX0" fmla="*/ 0 w 7148"/>
                <a:gd name="connsiteY0" fmla="*/ 0 h 481115"/>
                <a:gd name="connsiteX1" fmla="*/ 0 w 7148"/>
                <a:gd name="connsiteY1" fmla="*/ 481116 h 48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8" h="481115">
                  <a:moveTo>
                    <a:pt x="0" y="0"/>
                  </a:moveTo>
                  <a:lnTo>
                    <a:pt x="0" y="481116"/>
                  </a:lnTo>
                </a:path>
              </a:pathLst>
            </a:custGeom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29" name="גרפיקה 324">
              <a:extLst>
                <a:ext uri="{FF2B5EF4-FFF2-40B4-BE49-F238E27FC236}">
                  <a16:creationId xmlns:a16="http://schemas.microsoft.com/office/drawing/2014/main" id="{3C70C780-F4DF-44C7-B1AC-37769E8D5C8C}"/>
                </a:ext>
              </a:extLst>
            </p:cNvPr>
            <p:cNvSpPr/>
            <p:nvPr/>
          </p:nvSpPr>
          <p:spPr>
            <a:xfrm>
              <a:off x="5144832" y="2264588"/>
              <a:ext cx="60050" cy="148695"/>
            </a:xfrm>
            <a:custGeom>
              <a:avLst/>
              <a:gdLst>
                <a:gd name="connsiteX0" fmla="*/ 60050 w 60050"/>
                <a:gd name="connsiteY0" fmla="*/ 0 h 148695"/>
                <a:gd name="connsiteX1" fmla="*/ 60050 w 60050"/>
                <a:gd name="connsiteY1" fmla="*/ 127964 h 148695"/>
                <a:gd name="connsiteX2" fmla="*/ 33599 w 60050"/>
                <a:gd name="connsiteY2" fmla="*/ 87216 h 148695"/>
                <a:gd name="connsiteX3" fmla="*/ 0 w 60050"/>
                <a:gd name="connsiteY3" fmla="*/ 148695 h 148695"/>
                <a:gd name="connsiteX4" fmla="*/ 0 w 60050"/>
                <a:gd name="connsiteY4" fmla="*/ 15727 h 14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50" h="148695">
                  <a:moveTo>
                    <a:pt x="60050" y="0"/>
                  </a:moveTo>
                  <a:lnTo>
                    <a:pt x="60050" y="127964"/>
                  </a:lnTo>
                  <a:lnTo>
                    <a:pt x="33599" y="87216"/>
                  </a:lnTo>
                  <a:lnTo>
                    <a:pt x="0" y="148695"/>
                  </a:lnTo>
                  <a:lnTo>
                    <a:pt x="0" y="15727"/>
                  </a:lnTo>
                </a:path>
              </a:pathLst>
            </a:custGeom>
            <a:solidFill>
              <a:schemeClr val="accent2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30" name="גרפיקה 324">
              <a:extLst>
                <a:ext uri="{FF2B5EF4-FFF2-40B4-BE49-F238E27FC236}">
                  <a16:creationId xmlns:a16="http://schemas.microsoft.com/office/drawing/2014/main" id="{B29008D0-07C8-423D-B0E1-44B4E96EA0D5}"/>
                </a:ext>
              </a:extLst>
            </p:cNvPr>
            <p:cNvSpPr/>
            <p:nvPr/>
          </p:nvSpPr>
          <p:spPr>
            <a:xfrm>
              <a:off x="5171997" y="2182377"/>
              <a:ext cx="81496" cy="67913"/>
            </a:xfrm>
            <a:custGeom>
              <a:avLst/>
              <a:gdLst>
                <a:gd name="connsiteX0" fmla="*/ 0 w 81496"/>
                <a:gd name="connsiteY0" fmla="*/ 0 h 67913"/>
                <a:gd name="connsiteX1" fmla="*/ 81496 w 81496"/>
                <a:gd name="connsiteY1" fmla="*/ 67914 h 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96" h="67913">
                  <a:moveTo>
                    <a:pt x="0" y="0"/>
                  </a:moveTo>
                  <a:lnTo>
                    <a:pt x="81496" y="67914"/>
                  </a:lnTo>
                </a:path>
              </a:pathLst>
            </a:custGeom>
            <a:ln w="28575" cap="flat">
              <a:solidFill>
                <a:srgbClr val="E9424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31" name="גרפיקה 324">
              <a:extLst>
                <a:ext uri="{FF2B5EF4-FFF2-40B4-BE49-F238E27FC236}">
                  <a16:creationId xmlns:a16="http://schemas.microsoft.com/office/drawing/2014/main" id="{E6361AF1-90B2-405F-9E4C-D9E0DAFB7C8D}"/>
                </a:ext>
              </a:extLst>
            </p:cNvPr>
            <p:cNvSpPr/>
            <p:nvPr/>
          </p:nvSpPr>
          <p:spPr>
            <a:xfrm>
              <a:off x="4854034" y="2175228"/>
              <a:ext cx="425910" cy="160305"/>
            </a:xfrm>
            <a:custGeom>
              <a:avLst/>
              <a:gdLst>
                <a:gd name="connsiteX0" fmla="*/ 345129 w 425910"/>
                <a:gd name="connsiteY0" fmla="*/ 0 h 160305"/>
                <a:gd name="connsiteX1" fmla="*/ 21288 w 425910"/>
                <a:gd name="connsiteY1" fmla="*/ 84356 h 160305"/>
                <a:gd name="connsiteX2" fmla="*/ 6275 w 425910"/>
                <a:gd name="connsiteY2" fmla="*/ 130109 h 160305"/>
                <a:gd name="connsiteX3" fmla="*/ 19858 w 425910"/>
                <a:gd name="connsiteY3" fmla="*/ 140117 h 160305"/>
                <a:gd name="connsiteX4" fmla="*/ 107073 w 425910"/>
                <a:gd name="connsiteY4" fmla="*/ 156559 h 160305"/>
                <a:gd name="connsiteX5" fmla="*/ 425910 w 425910"/>
                <a:gd name="connsiteY5" fmla="*/ 67914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910" h="160305">
                  <a:moveTo>
                    <a:pt x="345129" y="0"/>
                  </a:moveTo>
                  <a:lnTo>
                    <a:pt x="21288" y="84356"/>
                  </a:lnTo>
                  <a:cubicBezTo>
                    <a:pt x="1271" y="89360"/>
                    <a:pt x="-6593" y="113666"/>
                    <a:pt x="6275" y="130109"/>
                  </a:cubicBezTo>
                  <a:lnTo>
                    <a:pt x="19858" y="140117"/>
                  </a:lnTo>
                  <a:cubicBezTo>
                    <a:pt x="44879" y="158704"/>
                    <a:pt x="77048" y="165138"/>
                    <a:pt x="107073" y="156559"/>
                  </a:cubicBezTo>
                  <a:lnTo>
                    <a:pt x="425910" y="67914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34" name="גרפיקה 332">
            <a:extLst>
              <a:ext uri="{FF2B5EF4-FFF2-40B4-BE49-F238E27FC236}">
                <a16:creationId xmlns:a16="http://schemas.microsoft.com/office/drawing/2014/main" id="{80016C73-5E14-453C-A5B1-1D0F4583DD42}"/>
              </a:ext>
            </a:extLst>
          </p:cNvPr>
          <p:cNvGrpSpPr/>
          <p:nvPr/>
        </p:nvGrpSpPr>
        <p:grpSpPr>
          <a:xfrm>
            <a:off x="701139" y="2115178"/>
            <a:ext cx="586178" cy="668405"/>
            <a:chOff x="701139" y="2115178"/>
            <a:chExt cx="586178" cy="668405"/>
          </a:xfrm>
        </p:grpSpPr>
        <p:sp>
          <p:nvSpPr>
            <p:cNvPr id="335" name="גרפיקה 332">
              <a:extLst>
                <a:ext uri="{FF2B5EF4-FFF2-40B4-BE49-F238E27FC236}">
                  <a16:creationId xmlns:a16="http://schemas.microsoft.com/office/drawing/2014/main" id="{9968DB56-F450-4038-AB8F-099BFBC414A3}"/>
                </a:ext>
              </a:extLst>
            </p:cNvPr>
            <p:cNvSpPr/>
            <p:nvPr/>
          </p:nvSpPr>
          <p:spPr>
            <a:xfrm>
              <a:off x="701139" y="2115178"/>
              <a:ext cx="586178" cy="668405"/>
            </a:xfrm>
            <a:custGeom>
              <a:avLst/>
              <a:gdLst>
                <a:gd name="connsiteX0" fmla="*/ 546649 w 586178"/>
                <a:gd name="connsiteY0" fmla="*/ 668406 h 668405"/>
                <a:gd name="connsiteX1" fmla="*/ 39508 w 586178"/>
                <a:gd name="connsiteY1" fmla="*/ 668406 h 668405"/>
                <a:gd name="connsiteX2" fmla="*/ 0 w 586178"/>
                <a:gd name="connsiteY2" fmla="*/ 628898 h 668405"/>
                <a:gd name="connsiteX3" fmla="*/ 0 w 586178"/>
                <a:gd name="connsiteY3" fmla="*/ 307804 h 668405"/>
                <a:gd name="connsiteX4" fmla="*/ 21550 w 586178"/>
                <a:gd name="connsiteY4" fmla="*/ 256085 h 668405"/>
                <a:gd name="connsiteX5" fmla="*/ 265064 w 586178"/>
                <a:gd name="connsiteY5" fmla="*/ 11852 h 668405"/>
                <a:gd name="connsiteX6" fmla="*/ 321094 w 586178"/>
                <a:gd name="connsiteY6" fmla="*/ 11852 h 668405"/>
                <a:gd name="connsiteX7" fmla="*/ 456140 w 586178"/>
                <a:gd name="connsiteY7" fmla="*/ 146898 h 668405"/>
                <a:gd name="connsiteX8" fmla="*/ 564608 w 586178"/>
                <a:gd name="connsiteY8" fmla="*/ 255366 h 668405"/>
                <a:gd name="connsiteX9" fmla="*/ 586157 w 586178"/>
                <a:gd name="connsiteY9" fmla="*/ 307086 h 668405"/>
                <a:gd name="connsiteX10" fmla="*/ 586157 w 586178"/>
                <a:gd name="connsiteY10" fmla="*/ 628180 h 668405"/>
                <a:gd name="connsiteX11" fmla="*/ 546649 w 586178"/>
                <a:gd name="connsiteY11" fmla="*/ 668406 h 6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6178" h="668405">
                  <a:moveTo>
                    <a:pt x="546649" y="668406"/>
                  </a:moveTo>
                  <a:lnTo>
                    <a:pt x="39508" y="668406"/>
                  </a:lnTo>
                  <a:cubicBezTo>
                    <a:pt x="17958" y="668406"/>
                    <a:pt x="0" y="650448"/>
                    <a:pt x="0" y="628898"/>
                  </a:cubicBezTo>
                  <a:lnTo>
                    <a:pt x="0" y="307804"/>
                  </a:lnTo>
                  <a:cubicBezTo>
                    <a:pt x="0" y="288409"/>
                    <a:pt x="7902" y="269733"/>
                    <a:pt x="21550" y="256085"/>
                  </a:cubicBezTo>
                  <a:lnTo>
                    <a:pt x="265064" y="11852"/>
                  </a:lnTo>
                  <a:cubicBezTo>
                    <a:pt x="280867" y="-3951"/>
                    <a:pt x="306009" y="-3951"/>
                    <a:pt x="321094" y="11852"/>
                  </a:cubicBezTo>
                  <a:lnTo>
                    <a:pt x="456140" y="146898"/>
                  </a:lnTo>
                  <a:lnTo>
                    <a:pt x="564608" y="255366"/>
                  </a:lnTo>
                  <a:cubicBezTo>
                    <a:pt x="578256" y="269015"/>
                    <a:pt x="586157" y="287691"/>
                    <a:pt x="586157" y="307086"/>
                  </a:cubicBezTo>
                  <a:lnTo>
                    <a:pt x="586157" y="628180"/>
                  </a:lnTo>
                  <a:cubicBezTo>
                    <a:pt x="586876" y="650448"/>
                    <a:pt x="568918" y="668406"/>
                    <a:pt x="546649" y="668406"/>
                  </a:cubicBezTo>
                  <a:close/>
                </a:path>
              </a:pathLst>
            </a:custGeom>
            <a:solidFill>
              <a:schemeClr val="bg1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36" name="גרפיקה 332">
              <a:extLst>
                <a:ext uri="{FF2B5EF4-FFF2-40B4-BE49-F238E27FC236}">
                  <a16:creationId xmlns:a16="http://schemas.microsoft.com/office/drawing/2014/main" id="{8390322E-F06D-4C65-9916-43B0A61131F8}"/>
                </a:ext>
              </a:extLst>
            </p:cNvPr>
            <p:cNvSpPr/>
            <p:nvPr/>
          </p:nvSpPr>
          <p:spPr>
            <a:xfrm>
              <a:off x="814635" y="2616632"/>
              <a:ext cx="359883" cy="7183"/>
            </a:xfrm>
            <a:custGeom>
              <a:avLst/>
              <a:gdLst>
                <a:gd name="connsiteX0" fmla="*/ 0 w 359883"/>
                <a:gd name="connsiteY0" fmla="*/ 0 h 7183"/>
                <a:gd name="connsiteX1" fmla="*/ 359883 w 359883"/>
                <a:gd name="connsiteY1" fmla="*/ 0 h 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9883" h="7183">
                  <a:moveTo>
                    <a:pt x="0" y="0"/>
                  </a:moveTo>
                  <a:lnTo>
                    <a:pt x="359883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337" name="גרפיקה 332">
              <a:extLst>
                <a:ext uri="{FF2B5EF4-FFF2-40B4-BE49-F238E27FC236}">
                  <a16:creationId xmlns:a16="http://schemas.microsoft.com/office/drawing/2014/main" id="{61C2DBBC-7886-42B2-99FE-C83674FAF43B}"/>
                </a:ext>
              </a:extLst>
            </p:cNvPr>
            <p:cNvGrpSpPr/>
            <p:nvPr/>
          </p:nvGrpSpPr>
          <p:grpSpPr>
            <a:xfrm>
              <a:off x="878567" y="2616632"/>
              <a:ext cx="239203" cy="156596"/>
              <a:chOff x="878567" y="2616632"/>
              <a:chExt cx="239203" cy="156596"/>
            </a:xfrm>
          </p:grpSpPr>
          <p:sp>
            <p:nvSpPr>
              <p:cNvPr id="338" name="גרפיקה 332">
                <a:extLst>
                  <a:ext uri="{FF2B5EF4-FFF2-40B4-BE49-F238E27FC236}">
                    <a16:creationId xmlns:a16="http://schemas.microsoft.com/office/drawing/2014/main" id="{F8E3F96F-066B-43AD-B2AA-44FB6882DCED}"/>
                  </a:ext>
                </a:extLst>
              </p:cNvPr>
              <p:cNvSpPr/>
              <p:nvPr/>
            </p:nvSpPr>
            <p:spPr>
              <a:xfrm>
                <a:off x="1110587" y="2625971"/>
                <a:ext cx="7183" cy="147257"/>
              </a:xfrm>
              <a:custGeom>
                <a:avLst/>
                <a:gdLst>
                  <a:gd name="connsiteX0" fmla="*/ 0 w 7183"/>
                  <a:gd name="connsiteY0" fmla="*/ 0 h 147257"/>
                  <a:gd name="connsiteX1" fmla="*/ 0 w 7183"/>
                  <a:gd name="connsiteY1" fmla="*/ 147258 h 14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47257">
                    <a:moveTo>
                      <a:pt x="0" y="0"/>
                    </a:moveTo>
                    <a:lnTo>
                      <a:pt x="0" y="147258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39" name="גרפיקה 332">
                <a:extLst>
                  <a:ext uri="{FF2B5EF4-FFF2-40B4-BE49-F238E27FC236}">
                    <a16:creationId xmlns:a16="http://schemas.microsoft.com/office/drawing/2014/main" id="{6C416094-1C92-46BF-8FE9-756042B76B94}"/>
                  </a:ext>
                </a:extLst>
              </p:cNvPr>
              <p:cNvSpPr/>
              <p:nvPr/>
            </p:nvSpPr>
            <p:spPr>
              <a:xfrm>
                <a:off x="878567" y="2616632"/>
                <a:ext cx="7183" cy="156595"/>
              </a:xfrm>
              <a:custGeom>
                <a:avLst/>
                <a:gdLst>
                  <a:gd name="connsiteX0" fmla="*/ 0 w 7183"/>
                  <a:gd name="connsiteY0" fmla="*/ 0 h 156595"/>
                  <a:gd name="connsiteX1" fmla="*/ 0 w 7183"/>
                  <a:gd name="connsiteY1" fmla="*/ 156596 h 15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56595">
                    <a:moveTo>
                      <a:pt x="0" y="0"/>
                    </a:moveTo>
                    <a:lnTo>
                      <a:pt x="0" y="156596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340" name="גרפיקה 332">
              <a:extLst>
                <a:ext uri="{FF2B5EF4-FFF2-40B4-BE49-F238E27FC236}">
                  <a16:creationId xmlns:a16="http://schemas.microsoft.com/office/drawing/2014/main" id="{AA5BBCDE-A678-42F1-B7A4-A2DCE2EBDB6F}"/>
                </a:ext>
              </a:extLst>
            </p:cNvPr>
            <p:cNvSpPr/>
            <p:nvPr/>
          </p:nvSpPr>
          <p:spPr>
            <a:xfrm>
              <a:off x="891497" y="2411190"/>
              <a:ext cx="205442" cy="136482"/>
            </a:xfrm>
            <a:custGeom>
              <a:avLst/>
              <a:gdLst>
                <a:gd name="connsiteX0" fmla="*/ 184611 w 205442"/>
                <a:gd name="connsiteY0" fmla="*/ 136483 h 136482"/>
                <a:gd name="connsiteX1" fmla="*/ 20832 w 205442"/>
                <a:gd name="connsiteY1" fmla="*/ 136483 h 136482"/>
                <a:gd name="connsiteX2" fmla="*/ 0 w 205442"/>
                <a:gd name="connsiteY2" fmla="*/ 115651 h 136482"/>
                <a:gd name="connsiteX3" fmla="*/ 0 w 205442"/>
                <a:gd name="connsiteY3" fmla="*/ 20832 h 136482"/>
                <a:gd name="connsiteX4" fmla="*/ 20832 w 205442"/>
                <a:gd name="connsiteY4" fmla="*/ 0 h 136482"/>
                <a:gd name="connsiteX5" fmla="*/ 184611 w 205442"/>
                <a:gd name="connsiteY5" fmla="*/ 0 h 136482"/>
                <a:gd name="connsiteX6" fmla="*/ 205442 w 205442"/>
                <a:gd name="connsiteY6" fmla="*/ 20832 h 136482"/>
                <a:gd name="connsiteX7" fmla="*/ 205442 w 205442"/>
                <a:gd name="connsiteY7" fmla="*/ 116369 h 136482"/>
                <a:gd name="connsiteX8" fmla="*/ 184611 w 205442"/>
                <a:gd name="connsiteY8" fmla="*/ 136483 h 13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442" h="136482">
                  <a:moveTo>
                    <a:pt x="184611" y="136483"/>
                  </a:moveTo>
                  <a:lnTo>
                    <a:pt x="20832" y="136483"/>
                  </a:lnTo>
                  <a:cubicBezTo>
                    <a:pt x="9338" y="136483"/>
                    <a:pt x="0" y="127144"/>
                    <a:pt x="0" y="115651"/>
                  </a:cubicBezTo>
                  <a:lnTo>
                    <a:pt x="0" y="20832"/>
                  </a:lnTo>
                  <a:cubicBezTo>
                    <a:pt x="0" y="9338"/>
                    <a:pt x="9338" y="0"/>
                    <a:pt x="20832" y="0"/>
                  </a:cubicBezTo>
                  <a:lnTo>
                    <a:pt x="184611" y="0"/>
                  </a:lnTo>
                  <a:cubicBezTo>
                    <a:pt x="196104" y="0"/>
                    <a:pt x="205442" y="9338"/>
                    <a:pt x="205442" y="20832"/>
                  </a:cubicBezTo>
                  <a:lnTo>
                    <a:pt x="205442" y="116369"/>
                  </a:lnTo>
                  <a:cubicBezTo>
                    <a:pt x="205442" y="127144"/>
                    <a:pt x="196104" y="136483"/>
                    <a:pt x="184611" y="136483"/>
                  </a:cubicBezTo>
                  <a:close/>
                </a:path>
              </a:pathLst>
            </a:custGeom>
            <a:solidFill>
              <a:schemeClr val="accent2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1" name="גרפיקה 332">
              <a:extLst>
                <a:ext uri="{FF2B5EF4-FFF2-40B4-BE49-F238E27FC236}">
                  <a16:creationId xmlns:a16="http://schemas.microsoft.com/office/drawing/2014/main" id="{0E536E50-A3B8-43B5-AB27-AEE6B5AD377C}"/>
                </a:ext>
              </a:extLst>
            </p:cNvPr>
            <p:cNvSpPr/>
            <p:nvPr/>
          </p:nvSpPr>
          <p:spPr>
            <a:xfrm>
              <a:off x="994218" y="2547673"/>
              <a:ext cx="7183" cy="58903"/>
            </a:xfrm>
            <a:custGeom>
              <a:avLst/>
              <a:gdLst>
                <a:gd name="connsiteX0" fmla="*/ 0 w 7183"/>
                <a:gd name="connsiteY0" fmla="*/ 58903 h 58903"/>
                <a:gd name="connsiteX1" fmla="*/ 0 w 7183"/>
                <a:gd name="connsiteY1" fmla="*/ 0 h 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3" h="58903">
                  <a:moveTo>
                    <a:pt x="0" y="58903"/>
                  </a:moveTo>
                  <a:lnTo>
                    <a:pt x="0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44" name="גרפיקה 342">
            <a:extLst>
              <a:ext uri="{FF2B5EF4-FFF2-40B4-BE49-F238E27FC236}">
                <a16:creationId xmlns:a16="http://schemas.microsoft.com/office/drawing/2014/main" id="{19F2E8FC-1F8C-437A-9992-F81F085358FA}"/>
              </a:ext>
            </a:extLst>
          </p:cNvPr>
          <p:cNvGrpSpPr/>
          <p:nvPr/>
        </p:nvGrpSpPr>
        <p:grpSpPr>
          <a:xfrm>
            <a:off x="1671636" y="2187978"/>
            <a:ext cx="687649" cy="639170"/>
            <a:chOff x="1671636" y="2187978"/>
            <a:chExt cx="687649" cy="639170"/>
          </a:xfrm>
        </p:grpSpPr>
        <p:sp>
          <p:nvSpPr>
            <p:cNvPr id="345" name="גרפיקה 342">
              <a:extLst>
                <a:ext uri="{FF2B5EF4-FFF2-40B4-BE49-F238E27FC236}">
                  <a16:creationId xmlns:a16="http://schemas.microsoft.com/office/drawing/2014/main" id="{5E6D4416-226C-4A93-8031-2D63FD762227}"/>
                </a:ext>
              </a:extLst>
            </p:cNvPr>
            <p:cNvSpPr/>
            <p:nvPr/>
          </p:nvSpPr>
          <p:spPr>
            <a:xfrm>
              <a:off x="1949728" y="2727978"/>
              <a:ext cx="190222" cy="99170"/>
            </a:xfrm>
            <a:custGeom>
              <a:avLst/>
              <a:gdLst>
                <a:gd name="connsiteX0" fmla="*/ 190174 w 190222"/>
                <a:gd name="connsiteY0" fmla="*/ 0 h 99170"/>
                <a:gd name="connsiteX1" fmla="*/ 104087 w 190222"/>
                <a:gd name="connsiteY1" fmla="*/ 98609 h 99170"/>
                <a:gd name="connsiteX2" fmla="*/ 0 w 190222"/>
                <a:gd name="connsiteY2" fmla="*/ 19565 h 9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22" h="99170">
                  <a:moveTo>
                    <a:pt x="190174" y="0"/>
                  </a:moveTo>
                  <a:cubicBezTo>
                    <a:pt x="191739" y="50087"/>
                    <a:pt x="154957" y="93913"/>
                    <a:pt x="104087" y="98609"/>
                  </a:cubicBezTo>
                  <a:cubicBezTo>
                    <a:pt x="53217" y="104087"/>
                    <a:pt x="7826" y="68869"/>
                    <a:pt x="0" y="19565"/>
                  </a:cubicBezTo>
                </a:path>
              </a:pathLst>
            </a:custGeom>
            <a:solidFill>
              <a:schemeClr val="accent2"/>
            </a:solidFill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6" name="גרפיקה 342">
              <a:extLst>
                <a:ext uri="{FF2B5EF4-FFF2-40B4-BE49-F238E27FC236}">
                  <a16:creationId xmlns:a16="http://schemas.microsoft.com/office/drawing/2014/main" id="{79070983-21B0-4AC0-8555-C5616D868B82}"/>
                </a:ext>
              </a:extLst>
            </p:cNvPr>
            <p:cNvSpPr/>
            <p:nvPr/>
          </p:nvSpPr>
          <p:spPr>
            <a:xfrm>
              <a:off x="1671636" y="2238065"/>
              <a:ext cx="76178" cy="279391"/>
            </a:xfrm>
            <a:custGeom>
              <a:avLst/>
              <a:gdLst>
                <a:gd name="connsiteX0" fmla="*/ 22179 w 76178"/>
                <a:gd name="connsiteY0" fmla="*/ 279391 h 279391"/>
                <a:gd name="connsiteX1" fmla="*/ 1831 w 76178"/>
                <a:gd name="connsiteY1" fmla="*/ 210522 h 279391"/>
                <a:gd name="connsiteX2" fmla="*/ 4961 w 76178"/>
                <a:gd name="connsiteY2" fmla="*/ 132261 h 279391"/>
                <a:gd name="connsiteX3" fmla="*/ 30787 w 76178"/>
                <a:gd name="connsiteY3" fmla="*/ 58696 h 279391"/>
                <a:gd name="connsiteX4" fmla="*/ 74614 w 76178"/>
                <a:gd name="connsiteY4" fmla="*/ 1565 h 279391"/>
                <a:gd name="connsiteX5" fmla="*/ 76179 w 76178"/>
                <a:gd name="connsiteY5" fmla="*/ 0 h 2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78" h="279391">
                  <a:moveTo>
                    <a:pt x="22179" y="279391"/>
                  </a:moveTo>
                  <a:cubicBezTo>
                    <a:pt x="12005" y="259043"/>
                    <a:pt x="4961" y="235565"/>
                    <a:pt x="1831" y="210522"/>
                  </a:cubicBezTo>
                  <a:cubicBezTo>
                    <a:pt x="-1299" y="185478"/>
                    <a:pt x="-517" y="158869"/>
                    <a:pt x="4961" y="132261"/>
                  </a:cubicBezTo>
                  <a:cubicBezTo>
                    <a:pt x="9657" y="105652"/>
                    <a:pt x="18266" y="81391"/>
                    <a:pt x="30787" y="58696"/>
                  </a:cubicBezTo>
                  <a:cubicBezTo>
                    <a:pt x="42527" y="36000"/>
                    <a:pt x="57396" y="17217"/>
                    <a:pt x="74614" y="1565"/>
                  </a:cubicBezTo>
                  <a:cubicBezTo>
                    <a:pt x="75396" y="783"/>
                    <a:pt x="76179" y="783"/>
                    <a:pt x="76179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7" name="גרפיקה 342">
              <a:extLst>
                <a:ext uri="{FF2B5EF4-FFF2-40B4-BE49-F238E27FC236}">
                  <a16:creationId xmlns:a16="http://schemas.microsoft.com/office/drawing/2014/main" id="{D797D704-6193-4485-A475-0320016E9CC7}"/>
                </a:ext>
              </a:extLst>
            </p:cNvPr>
            <p:cNvSpPr/>
            <p:nvPr/>
          </p:nvSpPr>
          <p:spPr>
            <a:xfrm>
              <a:off x="1742276" y="2299109"/>
              <a:ext cx="47017" cy="174521"/>
            </a:xfrm>
            <a:custGeom>
              <a:avLst/>
              <a:gdLst>
                <a:gd name="connsiteX0" fmla="*/ 11017 w 47017"/>
                <a:gd name="connsiteY0" fmla="*/ 174522 h 174521"/>
                <a:gd name="connsiteX1" fmla="*/ 3191 w 47017"/>
                <a:gd name="connsiteY1" fmla="*/ 84522 h 174521"/>
                <a:gd name="connsiteX2" fmla="*/ 43887 w 47017"/>
                <a:gd name="connsiteY2" fmla="*/ 3130 h 174521"/>
                <a:gd name="connsiteX3" fmla="*/ 47017 w 47017"/>
                <a:gd name="connsiteY3" fmla="*/ 0 h 17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7" h="174521">
                  <a:moveTo>
                    <a:pt x="11017" y="174522"/>
                  </a:moveTo>
                  <a:cubicBezTo>
                    <a:pt x="61" y="148696"/>
                    <a:pt x="-3070" y="116609"/>
                    <a:pt x="3191" y="84522"/>
                  </a:cubicBezTo>
                  <a:cubicBezTo>
                    <a:pt x="9452" y="52435"/>
                    <a:pt x="23539" y="23478"/>
                    <a:pt x="43887" y="3130"/>
                  </a:cubicBezTo>
                  <a:cubicBezTo>
                    <a:pt x="44669" y="2348"/>
                    <a:pt x="46234" y="1565"/>
                    <a:pt x="47017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8" name="גרפיקה 342">
              <a:extLst>
                <a:ext uri="{FF2B5EF4-FFF2-40B4-BE49-F238E27FC236}">
                  <a16:creationId xmlns:a16="http://schemas.microsoft.com/office/drawing/2014/main" id="{85F20AC5-178E-4ADF-BF32-A041977FEA77}"/>
                </a:ext>
              </a:extLst>
            </p:cNvPr>
            <p:cNvSpPr/>
            <p:nvPr/>
          </p:nvSpPr>
          <p:spPr>
            <a:xfrm>
              <a:off x="2242423" y="2187978"/>
              <a:ext cx="116862" cy="262173"/>
            </a:xfrm>
            <a:custGeom>
              <a:avLst/>
              <a:gdLst>
                <a:gd name="connsiteX0" fmla="*/ 110348 w 116862"/>
                <a:gd name="connsiteY0" fmla="*/ 262174 h 262173"/>
                <a:gd name="connsiteX1" fmla="*/ 115826 w 116862"/>
                <a:gd name="connsiteY1" fmla="*/ 190956 h 262173"/>
                <a:gd name="connsiteX2" fmla="*/ 97043 w 116862"/>
                <a:gd name="connsiteY2" fmla="*/ 115043 h 262173"/>
                <a:gd name="connsiteX3" fmla="*/ 57130 w 116862"/>
                <a:gd name="connsiteY3" fmla="*/ 48522 h 262173"/>
                <a:gd name="connsiteX4" fmla="*/ 2348 w 116862"/>
                <a:gd name="connsiteY4" fmla="*/ 1565 h 262173"/>
                <a:gd name="connsiteX5" fmla="*/ 0 w 116862"/>
                <a:gd name="connsiteY5" fmla="*/ 0 h 2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62" h="262173">
                  <a:moveTo>
                    <a:pt x="110348" y="262174"/>
                  </a:moveTo>
                  <a:cubicBezTo>
                    <a:pt x="116609" y="240261"/>
                    <a:pt x="118174" y="216000"/>
                    <a:pt x="115826" y="190956"/>
                  </a:cubicBezTo>
                  <a:cubicBezTo>
                    <a:pt x="113478" y="165130"/>
                    <a:pt x="107217" y="140087"/>
                    <a:pt x="97043" y="115043"/>
                  </a:cubicBezTo>
                  <a:cubicBezTo>
                    <a:pt x="86870" y="90000"/>
                    <a:pt x="73565" y="68087"/>
                    <a:pt x="57130" y="48522"/>
                  </a:cubicBezTo>
                  <a:cubicBezTo>
                    <a:pt x="40696" y="28957"/>
                    <a:pt x="22696" y="13304"/>
                    <a:pt x="2348" y="1565"/>
                  </a:cubicBezTo>
                  <a:cubicBezTo>
                    <a:pt x="1565" y="783"/>
                    <a:pt x="783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9" name="גרפיקה 342">
              <a:extLst>
                <a:ext uri="{FF2B5EF4-FFF2-40B4-BE49-F238E27FC236}">
                  <a16:creationId xmlns:a16="http://schemas.microsoft.com/office/drawing/2014/main" id="{E9F5DFEB-89CE-4037-BB5D-AC513D79FFC4}"/>
                </a:ext>
              </a:extLst>
            </p:cNvPr>
            <p:cNvSpPr/>
            <p:nvPr/>
          </p:nvSpPr>
          <p:spPr>
            <a:xfrm>
              <a:off x="2214250" y="2255283"/>
              <a:ext cx="73783" cy="163565"/>
            </a:xfrm>
            <a:custGeom>
              <a:avLst/>
              <a:gdLst>
                <a:gd name="connsiteX0" fmla="*/ 71217 w 73783"/>
                <a:gd name="connsiteY0" fmla="*/ 163565 h 163565"/>
                <a:gd name="connsiteX1" fmla="*/ 60261 w 73783"/>
                <a:gd name="connsiteY1" fmla="*/ 73565 h 163565"/>
                <a:gd name="connsiteX2" fmla="*/ 3913 w 73783"/>
                <a:gd name="connsiteY2" fmla="*/ 2348 h 163565"/>
                <a:gd name="connsiteX3" fmla="*/ 0 w 73783"/>
                <a:gd name="connsiteY3" fmla="*/ 0 h 16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83" h="163565">
                  <a:moveTo>
                    <a:pt x="71217" y="163565"/>
                  </a:moveTo>
                  <a:cubicBezTo>
                    <a:pt x="76696" y="136174"/>
                    <a:pt x="73565" y="104087"/>
                    <a:pt x="60261" y="73565"/>
                  </a:cubicBezTo>
                  <a:cubicBezTo>
                    <a:pt x="47739" y="43043"/>
                    <a:pt x="27391" y="18000"/>
                    <a:pt x="3913" y="2348"/>
                  </a:cubicBezTo>
                  <a:cubicBezTo>
                    <a:pt x="3130" y="1565"/>
                    <a:pt x="1565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350" name="גרפיקה 342">
              <a:extLst>
                <a:ext uri="{FF2B5EF4-FFF2-40B4-BE49-F238E27FC236}">
                  <a16:creationId xmlns:a16="http://schemas.microsoft.com/office/drawing/2014/main" id="{C122D67D-4487-4BD8-A63E-199AAC004D4D}"/>
                </a:ext>
              </a:extLst>
            </p:cNvPr>
            <p:cNvGrpSpPr/>
            <p:nvPr/>
          </p:nvGrpSpPr>
          <p:grpSpPr>
            <a:xfrm>
              <a:off x="1765741" y="2205978"/>
              <a:ext cx="551589" cy="570521"/>
              <a:chOff x="1765741" y="2205978"/>
              <a:chExt cx="551589" cy="570521"/>
            </a:xfrm>
          </p:grpSpPr>
          <p:sp>
            <p:nvSpPr>
              <p:cNvPr id="351" name="גרפיקה 342">
                <a:extLst>
                  <a:ext uri="{FF2B5EF4-FFF2-40B4-BE49-F238E27FC236}">
                    <a16:creationId xmlns:a16="http://schemas.microsoft.com/office/drawing/2014/main" id="{207B6CF6-3A89-49F3-92A2-EAE0C2F6FC11}"/>
                  </a:ext>
                </a:extLst>
              </p:cNvPr>
              <p:cNvSpPr/>
              <p:nvPr/>
            </p:nvSpPr>
            <p:spPr>
              <a:xfrm>
                <a:off x="1781467" y="2221631"/>
                <a:ext cx="520708" cy="539999"/>
              </a:xfrm>
              <a:custGeom>
                <a:avLst/>
                <a:gdLst>
                  <a:gd name="connsiteX0" fmla="*/ 31304 w 520708"/>
                  <a:gd name="connsiteY0" fmla="*/ 540000 h 539999"/>
                  <a:gd name="connsiteX1" fmla="*/ 10174 w 520708"/>
                  <a:gd name="connsiteY1" fmla="*/ 531391 h 539999"/>
                  <a:gd name="connsiteX2" fmla="*/ 0 w 520708"/>
                  <a:gd name="connsiteY2" fmla="*/ 507130 h 539999"/>
                  <a:gd name="connsiteX3" fmla="*/ 33652 w 520708"/>
                  <a:gd name="connsiteY3" fmla="*/ 414000 h 539999"/>
                  <a:gd name="connsiteX4" fmla="*/ 45391 w 520708"/>
                  <a:gd name="connsiteY4" fmla="*/ 315391 h 539999"/>
                  <a:gd name="connsiteX5" fmla="*/ 43826 w 520708"/>
                  <a:gd name="connsiteY5" fmla="*/ 298956 h 539999"/>
                  <a:gd name="connsiteX6" fmla="*/ 43043 w 520708"/>
                  <a:gd name="connsiteY6" fmla="*/ 292695 h 539999"/>
                  <a:gd name="connsiteX7" fmla="*/ 46957 w 520708"/>
                  <a:gd name="connsiteY7" fmla="*/ 186261 h 539999"/>
                  <a:gd name="connsiteX8" fmla="*/ 136957 w 520708"/>
                  <a:gd name="connsiteY8" fmla="*/ 72783 h 539999"/>
                  <a:gd name="connsiteX9" fmla="*/ 154174 w 520708"/>
                  <a:gd name="connsiteY9" fmla="*/ 29739 h 539999"/>
                  <a:gd name="connsiteX10" fmla="*/ 209739 w 520708"/>
                  <a:gd name="connsiteY10" fmla="*/ 783 h 539999"/>
                  <a:gd name="connsiteX11" fmla="*/ 219913 w 520708"/>
                  <a:gd name="connsiteY11" fmla="*/ 0 h 539999"/>
                  <a:gd name="connsiteX12" fmla="*/ 270000 w 520708"/>
                  <a:gd name="connsiteY12" fmla="*/ 17217 h 539999"/>
                  <a:gd name="connsiteX13" fmla="*/ 295826 w 520708"/>
                  <a:gd name="connsiteY13" fmla="*/ 56348 h 539999"/>
                  <a:gd name="connsiteX14" fmla="*/ 406957 w 520708"/>
                  <a:gd name="connsiteY14" fmla="*/ 149478 h 539999"/>
                  <a:gd name="connsiteX15" fmla="*/ 432783 w 520708"/>
                  <a:gd name="connsiteY15" fmla="*/ 252000 h 539999"/>
                  <a:gd name="connsiteX16" fmla="*/ 433565 w 520708"/>
                  <a:gd name="connsiteY16" fmla="*/ 259043 h 539999"/>
                  <a:gd name="connsiteX17" fmla="*/ 435913 w 520708"/>
                  <a:gd name="connsiteY17" fmla="*/ 275478 h 539999"/>
                  <a:gd name="connsiteX18" fmla="*/ 468000 w 520708"/>
                  <a:gd name="connsiteY18" fmla="*/ 369391 h 539999"/>
                  <a:gd name="connsiteX19" fmla="*/ 519652 w 520708"/>
                  <a:gd name="connsiteY19" fmla="*/ 453913 h 539999"/>
                  <a:gd name="connsiteX20" fmla="*/ 514957 w 520708"/>
                  <a:gd name="connsiteY20" fmla="*/ 478956 h 539999"/>
                  <a:gd name="connsiteX21" fmla="*/ 492261 w 520708"/>
                  <a:gd name="connsiteY21" fmla="*/ 492261 h 539999"/>
                  <a:gd name="connsiteX22" fmla="*/ 34435 w 520708"/>
                  <a:gd name="connsiteY22" fmla="*/ 539217 h 539999"/>
                  <a:gd name="connsiteX23" fmla="*/ 31304 w 520708"/>
                  <a:gd name="connsiteY23" fmla="*/ 540000 h 5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0708" h="539999">
                    <a:moveTo>
                      <a:pt x="31304" y="540000"/>
                    </a:moveTo>
                    <a:cubicBezTo>
                      <a:pt x="23478" y="540000"/>
                      <a:pt x="15652" y="536869"/>
                      <a:pt x="10174" y="531391"/>
                    </a:cubicBezTo>
                    <a:cubicBezTo>
                      <a:pt x="3913" y="525130"/>
                      <a:pt x="0" y="516521"/>
                      <a:pt x="0" y="507130"/>
                    </a:cubicBezTo>
                    <a:cubicBezTo>
                      <a:pt x="783" y="488347"/>
                      <a:pt x="6261" y="450782"/>
                      <a:pt x="33652" y="414000"/>
                    </a:cubicBezTo>
                    <a:cubicBezTo>
                      <a:pt x="52435" y="388956"/>
                      <a:pt x="48522" y="351391"/>
                      <a:pt x="45391" y="315391"/>
                    </a:cubicBezTo>
                    <a:cubicBezTo>
                      <a:pt x="44609" y="309913"/>
                      <a:pt x="44609" y="304435"/>
                      <a:pt x="43826" y="298956"/>
                    </a:cubicBezTo>
                    <a:cubicBezTo>
                      <a:pt x="43826" y="297391"/>
                      <a:pt x="43826" y="295043"/>
                      <a:pt x="43043" y="292695"/>
                    </a:cubicBezTo>
                    <a:cubicBezTo>
                      <a:pt x="40696" y="272348"/>
                      <a:pt x="36000" y="230869"/>
                      <a:pt x="46957" y="186261"/>
                    </a:cubicBezTo>
                    <a:cubicBezTo>
                      <a:pt x="60261" y="135391"/>
                      <a:pt x="90000" y="97826"/>
                      <a:pt x="136957" y="72783"/>
                    </a:cubicBezTo>
                    <a:cubicBezTo>
                      <a:pt x="138522" y="59478"/>
                      <a:pt x="143217" y="43826"/>
                      <a:pt x="154174" y="29739"/>
                    </a:cubicBezTo>
                    <a:cubicBezTo>
                      <a:pt x="167478" y="13304"/>
                      <a:pt x="186261" y="3130"/>
                      <a:pt x="209739" y="783"/>
                    </a:cubicBezTo>
                    <a:cubicBezTo>
                      <a:pt x="212870" y="783"/>
                      <a:pt x="216783" y="0"/>
                      <a:pt x="219913" y="0"/>
                    </a:cubicBezTo>
                    <a:cubicBezTo>
                      <a:pt x="239478" y="0"/>
                      <a:pt x="255913" y="6261"/>
                      <a:pt x="270000" y="17217"/>
                    </a:cubicBezTo>
                    <a:cubicBezTo>
                      <a:pt x="284087" y="28957"/>
                      <a:pt x="291913" y="43826"/>
                      <a:pt x="295826" y="56348"/>
                    </a:cubicBezTo>
                    <a:cubicBezTo>
                      <a:pt x="345913" y="71217"/>
                      <a:pt x="383478" y="102522"/>
                      <a:pt x="406957" y="149478"/>
                    </a:cubicBezTo>
                    <a:cubicBezTo>
                      <a:pt x="427304" y="190174"/>
                      <a:pt x="431217" y="231652"/>
                      <a:pt x="432783" y="252000"/>
                    </a:cubicBezTo>
                    <a:cubicBezTo>
                      <a:pt x="432783" y="255130"/>
                      <a:pt x="433565" y="257478"/>
                      <a:pt x="433565" y="259043"/>
                    </a:cubicBezTo>
                    <a:cubicBezTo>
                      <a:pt x="434348" y="264522"/>
                      <a:pt x="435130" y="270000"/>
                      <a:pt x="435913" y="275478"/>
                    </a:cubicBezTo>
                    <a:cubicBezTo>
                      <a:pt x="440609" y="313043"/>
                      <a:pt x="444522" y="349043"/>
                      <a:pt x="468000" y="369391"/>
                    </a:cubicBezTo>
                    <a:cubicBezTo>
                      <a:pt x="502435" y="399913"/>
                      <a:pt x="514957" y="435913"/>
                      <a:pt x="519652" y="453913"/>
                    </a:cubicBezTo>
                    <a:cubicBezTo>
                      <a:pt x="522000" y="462521"/>
                      <a:pt x="520435" y="471913"/>
                      <a:pt x="514957" y="478956"/>
                    </a:cubicBezTo>
                    <a:cubicBezTo>
                      <a:pt x="509478" y="486000"/>
                      <a:pt x="501652" y="491478"/>
                      <a:pt x="492261" y="492261"/>
                    </a:cubicBezTo>
                    <a:lnTo>
                      <a:pt x="34435" y="539217"/>
                    </a:lnTo>
                    <a:cubicBezTo>
                      <a:pt x="33652" y="540000"/>
                      <a:pt x="32870" y="540000"/>
                      <a:pt x="31304" y="540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76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52" name="גרפיקה 342">
                <a:extLst>
                  <a:ext uri="{FF2B5EF4-FFF2-40B4-BE49-F238E27FC236}">
                    <a16:creationId xmlns:a16="http://schemas.microsoft.com/office/drawing/2014/main" id="{63D1A0D0-C66D-4657-9911-981293B46FB7}"/>
                  </a:ext>
                </a:extLst>
              </p:cNvPr>
              <p:cNvSpPr/>
              <p:nvPr/>
            </p:nvSpPr>
            <p:spPr>
              <a:xfrm>
                <a:off x="1765741" y="2205978"/>
                <a:ext cx="551589" cy="570521"/>
              </a:xfrm>
              <a:custGeom>
                <a:avLst/>
                <a:gdLst>
                  <a:gd name="connsiteX0" fmla="*/ 236422 w 551589"/>
                  <a:gd name="connsiteY0" fmla="*/ 31304 h 570521"/>
                  <a:gd name="connsiteX1" fmla="*/ 276335 w 551589"/>
                  <a:gd name="connsiteY1" fmla="*/ 45391 h 570521"/>
                  <a:gd name="connsiteX2" fmla="*/ 299813 w 551589"/>
                  <a:gd name="connsiteY2" fmla="*/ 85304 h 570521"/>
                  <a:gd name="connsiteX3" fmla="*/ 409378 w 551589"/>
                  <a:gd name="connsiteY3" fmla="*/ 172174 h 570521"/>
                  <a:gd name="connsiteX4" fmla="*/ 433639 w 551589"/>
                  <a:gd name="connsiteY4" fmla="*/ 269217 h 570521"/>
                  <a:gd name="connsiteX5" fmla="*/ 434422 w 551589"/>
                  <a:gd name="connsiteY5" fmla="*/ 276261 h 570521"/>
                  <a:gd name="connsiteX6" fmla="*/ 436769 w 551589"/>
                  <a:gd name="connsiteY6" fmla="*/ 292695 h 570521"/>
                  <a:gd name="connsiteX7" fmla="*/ 473552 w 551589"/>
                  <a:gd name="connsiteY7" fmla="*/ 396782 h 570521"/>
                  <a:gd name="connsiteX8" fmla="*/ 520509 w 551589"/>
                  <a:gd name="connsiteY8" fmla="*/ 473478 h 570521"/>
                  <a:gd name="connsiteX9" fmla="*/ 518161 w 551589"/>
                  <a:gd name="connsiteY9" fmla="*/ 486000 h 570521"/>
                  <a:gd name="connsiteX10" fmla="*/ 507204 w 551589"/>
                  <a:gd name="connsiteY10" fmla="*/ 492261 h 570521"/>
                  <a:gd name="connsiteX11" fmla="*/ 49378 w 551589"/>
                  <a:gd name="connsiteY11" fmla="*/ 539217 h 570521"/>
                  <a:gd name="connsiteX12" fmla="*/ 47813 w 551589"/>
                  <a:gd name="connsiteY12" fmla="*/ 539217 h 570521"/>
                  <a:gd name="connsiteX13" fmla="*/ 36856 w 551589"/>
                  <a:gd name="connsiteY13" fmla="*/ 535304 h 570521"/>
                  <a:gd name="connsiteX14" fmla="*/ 31378 w 551589"/>
                  <a:gd name="connsiteY14" fmla="*/ 523565 h 570521"/>
                  <a:gd name="connsiteX15" fmla="*/ 61900 w 551589"/>
                  <a:gd name="connsiteY15" fmla="*/ 439043 h 570521"/>
                  <a:gd name="connsiteX16" fmla="*/ 76769 w 551589"/>
                  <a:gd name="connsiteY16" fmla="*/ 329478 h 570521"/>
                  <a:gd name="connsiteX17" fmla="*/ 75204 w 551589"/>
                  <a:gd name="connsiteY17" fmla="*/ 313043 h 570521"/>
                  <a:gd name="connsiteX18" fmla="*/ 74422 w 551589"/>
                  <a:gd name="connsiteY18" fmla="*/ 306000 h 570521"/>
                  <a:gd name="connsiteX19" fmla="*/ 78335 w 551589"/>
                  <a:gd name="connsiteY19" fmla="*/ 205826 h 570521"/>
                  <a:gd name="connsiteX20" fmla="*/ 167552 w 551589"/>
                  <a:gd name="connsiteY20" fmla="*/ 98609 h 570521"/>
                  <a:gd name="connsiteX21" fmla="*/ 182422 w 551589"/>
                  <a:gd name="connsiteY21" fmla="*/ 54783 h 570521"/>
                  <a:gd name="connsiteX22" fmla="*/ 227813 w 551589"/>
                  <a:gd name="connsiteY22" fmla="*/ 32087 h 570521"/>
                  <a:gd name="connsiteX23" fmla="*/ 236422 w 551589"/>
                  <a:gd name="connsiteY23" fmla="*/ 31304 h 570521"/>
                  <a:gd name="connsiteX24" fmla="*/ 236422 w 551589"/>
                  <a:gd name="connsiteY24" fmla="*/ 0 h 570521"/>
                  <a:gd name="connsiteX25" fmla="*/ 224682 w 551589"/>
                  <a:gd name="connsiteY25" fmla="*/ 783 h 570521"/>
                  <a:gd name="connsiteX26" fmla="*/ 158161 w 551589"/>
                  <a:gd name="connsiteY26" fmla="*/ 35217 h 570521"/>
                  <a:gd name="connsiteX27" fmla="*/ 138596 w 551589"/>
                  <a:gd name="connsiteY27" fmla="*/ 78261 h 570521"/>
                  <a:gd name="connsiteX28" fmla="*/ 47813 w 551589"/>
                  <a:gd name="connsiteY28" fmla="*/ 198000 h 570521"/>
                  <a:gd name="connsiteX29" fmla="*/ 43117 w 551589"/>
                  <a:gd name="connsiteY29" fmla="*/ 309130 h 570521"/>
                  <a:gd name="connsiteX30" fmla="*/ 43117 w 551589"/>
                  <a:gd name="connsiteY30" fmla="*/ 309913 h 570521"/>
                  <a:gd name="connsiteX31" fmla="*/ 43900 w 551589"/>
                  <a:gd name="connsiteY31" fmla="*/ 315391 h 570521"/>
                  <a:gd name="connsiteX32" fmla="*/ 45465 w 551589"/>
                  <a:gd name="connsiteY32" fmla="*/ 332608 h 570521"/>
                  <a:gd name="connsiteX33" fmla="*/ 36856 w 551589"/>
                  <a:gd name="connsiteY33" fmla="*/ 420261 h 570521"/>
                  <a:gd name="connsiteX34" fmla="*/ 74 w 551589"/>
                  <a:gd name="connsiteY34" fmla="*/ 522000 h 570521"/>
                  <a:gd name="connsiteX35" fmla="*/ 14943 w 551589"/>
                  <a:gd name="connsiteY35" fmla="*/ 558000 h 570521"/>
                  <a:gd name="connsiteX36" fmla="*/ 47030 w 551589"/>
                  <a:gd name="connsiteY36" fmla="*/ 570521 h 570521"/>
                  <a:gd name="connsiteX37" fmla="*/ 51726 w 551589"/>
                  <a:gd name="connsiteY37" fmla="*/ 570521 h 570521"/>
                  <a:gd name="connsiteX38" fmla="*/ 509552 w 551589"/>
                  <a:gd name="connsiteY38" fmla="*/ 523565 h 570521"/>
                  <a:gd name="connsiteX39" fmla="*/ 543204 w 551589"/>
                  <a:gd name="connsiteY39" fmla="*/ 504000 h 570521"/>
                  <a:gd name="connsiteX40" fmla="*/ 550248 w 551589"/>
                  <a:gd name="connsiteY40" fmla="*/ 465652 h 570521"/>
                  <a:gd name="connsiteX41" fmla="*/ 493900 w 551589"/>
                  <a:gd name="connsiteY41" fmla="*/ 373304 h 570521"/>
                  <a:gd name="connsiteX42" fmla="*/ 467291 w 551589"/>
                  <a:gd name="connsiteY42" fmla="*/ 288782 h 570521"/>
                  <a:gd name="connsiteX43" fmla="*/ 464943 w 551589"/>
                  <a:gd name="connsiteY43" fmla="*/ 272348 h 570521"/>
                  <a:gd name="connsiteX44" fmla="*/ 464161 w 551589"/>
                  <a:gd name="connsiteY44" fmla="*/ 266869 h 570521"/>
                  <a:gd name="connsiteX45" fmla="*/ 464161 w 551589"/>
                  <a:gd name="connsiteY45" fmla="*/ 266087 h 570521"/>
                  <a:gd name="connsiteX46" fmla="*/ 436769 w 551589"/>
                  <a:gd name="connsiteY46" fmla="*/ 158087 h 570521"/>
                  <a:gd name="connsiteX47" fmla="*/ 324074 w 551589"/>
                  <a:gd name="connsiteY47" fmla="*/ 59478 h 570521"/>
                  <a:gd name="connsiteX48" fmla="*/ 295900 w 551589"/>
                  <a:gd name="connsiteY48" fmla="*/ 21130 h 570521"/>
                  <a:gd name="connsiteX49" fmla="*/ 236422 w 551589"/>
                  <a:gd name="connsiteY49" fmla="*/ 0 h 570521"/>
                  <a:gd name="connsiteX50" fmla="*/ 236422 w 551589"/>
                  <a:gd name="connsiteY50" fmla="*/ 0 h 57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589" h="570521">
                    <a:moveTo>
                      <a:pt x="236422" y="31304"/>
                    </a:moveTo>
                    <a:cubicBezTo>
                      <a:pt x="252074" y="31304"/>
                      <a:pt x="265378" y="36000"/>
                      <a:pt x="276335" y="45391"/>
                    </a:cubicBezTo>
                    <a:cubicBezTo>
                      <a:pt x="290422" y="57130"/>
                      <a:pt x="296682" y="73565"/>
                      <a:pt x="299813" y="85304"/>
                    </a:cubicBezTo>
                    <a:cubicBezTo>
                      <a:pt x="349900" y="97826"/>
                      <a:pt x="386682" y="127565"/>
                      <a:pt x="409378" y="172174"/>
                    </a:cubicBezTo>
                    <a:cubicBezTo>
                      <a:pt x="428161" y="210522"/>
                      <a:pt x="432074" y="250435"/>
                      <a:pt x="433639" y="269217"/>
                    </a:cubicBezTo>
                    <a:cubicBezTo>
                      <a:pt x="433639" y="272348"/>
                      <a:pt x="434422" y="274695"/>
                      <a:pt x="434422" y="276261"/>
                    </a:cubicBezTo>
                    <a:cubicBezTo>
                      <a:pt x="435204" y="281739"/>
                      <a:pt x="435987" y="287217"/>
                      <a:pt x="436769" y="292695"/>
                    </a:cubicBezTo>
                    <a:cubicBezTo>
                      <a:pt x="441465" y="331826"/>
                      <a:pt x="446161" y="371739"/>
                      <a:pt x="473552" y="396782"/>
                    </a:cubicBezTo>
                    <a:cubicBezTo>
                      <a:pt x="504856" y="424956"/>
                      <a:pt x="516596" y="457043"/>
                      <a:pt x="520509" y="473478"/>
                    </a:cubicBezTo>
                    <a:cubicBezTo>
                      <a:pt x="521291" y="478174"/>
                      <a:pt x="520509" y="482087"/>
                      <a:pt x="518161" y="486000"/>
                    </a:cubicBezTo>
                    <a:cubicBezTo>
                      <a:pt x="515813" y="489913"/>
                      <a:pt x="511900" y="492261"/>
                      <a:pt x="507204" y="492261"/>
                    </a:cubicBezTo>
                    <a:lnTo>
                      <a:pt x="49378" y="539217"/>
                    </a:lnTo>
                    <a:cubicBezTo>
                      <a:pt x="48596" y="539217"/>
                      <a:pt x="48596" y="539217"/>
                      <a:pt x="47813" y="539217"/>
                    </a:cubicBezTo>
                    <a:cubicBezTo>
                      <a:pt x="43900" y="539217"/>
                      <a:pt x="39987" y="537652"/>
                      <a:pt x="36856" y="535304"/>
                    </a:cubicBezTo>
                    <a:cubicBezTo>
                      <a:pt x="33726" y="532174"/>
                      <a:pt x="31378" y="528261"/>
                      <a:pt x="31378" y="523565"/>
                    </a:cubicBezTo>
                    <a:cubicBezTo>
                      <a:pt x="32161" y="506348"/>
                      <a:pt x="36856" y="472695"/>
                      <a:pt x="61900" y="439043"/>
                    </a:cubicBezTo>
                    <a:cubicBezTo>
                      <a:pt x="83813" y="409304"/>
                      <a:pt x="80682" y="368608"/>
                      <a:pt x="76769" y="329478"/>
                    </a:cubicBezTo>
                    <a:cubicBezTo>
                      <a:pt x="75987" y="324000"/>
                      <a:pt x="75987" y="318522"/>
                      <a:pt x="75204" y="313043"/>
                    </a:cubicBezTo>
                    <a:cubicBezTo>
                      <a:pt x="75204" y="311478"/>
                      <a:pt x="74422" y="308348"/>
                      <a:pt x="74422" y="306000"/>
                    </a:cubicBezTo>
                    <a:cubicBezTo>
                      <a:pt x="72074" y="287217"/>
                      <a:pt x="67378" y="247304"/>
                      <a:pt x="78335" y="205826"/>
                    </a:cubicBezTo>
                    <a:cubicBezTo>
                      <a:pt x="90856" y="157304"/>
                      <a:pt x="121378" y="120522"/>
                      <a:pt x="167552" y="98609"/>
                    </a:cubicBezTo>
                    <a:cubicBezTo>
                      <a:pt x="168335" y="86870"/>
                      <a:pt x="170682" y="69652"/>
                      <a:pt x="182422" y="54783"/>
                    </a:cubicBezTo>
                    <a:cubicBezTo>
                      <a:pt x="192595" y="41478"/>
                      <a:pt x="208248" y="33652"/>
                      <a:pt x="227813" y="32087"/>
                    </a:cubicBezTo>
                    <a:cubicBezTo>
                      <a:pt x="230943" y="31304"/>
                      <a:pt x="234074" y="31304"/>
                      <a:pt x="236422" y="31304"/>
                    </a:cubicBezTo>
                    <a:moveTo>
                      <a:pt x="236422" y="0"/>
                    </a:moveTo>
                    <a:cubicBezTo>
                      <a:pt x="232509" y="0"/>
                      <a:pt x="228596" y="0"/>
                      <a:pt x="224682" y="783"/>
                    </a:cubicBezTo>
                    <a:cubicBezTo>
                      <a:pt x="197291" y="3913"/>
                      <a:pt x="173813" y="15652"/>
                      <a:pt x="158161" y="35217"/>
                    </a:cubicBezTo>
                    <a:cubicBezTo>
                      <a:pt x="147204" y="49304"/>
                      <a:pt x="141726" y="64956"/>
                      <a:pt x="138596" y="78261"/>
                    </a:cubicBezTo>
                    <a:cubicBezTo>
                      <a:pt x="92422" y="104869"/>
                      <a:pt x="61900" y="145565"/>
                      <a:pt x="47813" y="198000"/>
                    </a:cubicBezTo>
                    <a:cubicBezTo>
                      <a:pt x="35291" y="244956"/>
                      <a:pt x="40769" y="288782"/>
                      <a:pt x="43117" y="309130"/>
                    </a:cubicBezTo>
                    <a:lnTo>
                      <a:pt x="43117" y="309913"/>
                    </a:lnTo>
                    <a:cubicBezTo>
                      <a:pt x="43117" y="312261"/>
                      <a:pt x="43900" y="313826"/>
                      <a:pt x="43900" y="315391"/>
                    </a:cubicBezTo>
                    <a:cubicBezTo>
                      <a:pt x="44682" y="320869"/>
                      <a:pt x="44682" y="326348"/>
                      <a:pt x="45465" y="332608"/>
                    </a:cubicBezTo>
                    <a:cubicBezTo>
                      <a:pt x="48596" y="367826"/>
                      <a:pt x="51726" y="400695"/>
                      <a:pt x="36856" y="420261"/>
                    </a:cubicBezTo>
                    <a:cubicBezTo>
                      <a:pt x="7117" y="460956"/>
                      <a:pt x="856" y="501652"/>
                      <a:pt x="74" y="522000"/>
                    </a:cubicBezTo>
                    <a:cubicBezTo>
                      <a:pt x="-709" y="535304"/>
                      <a:pt x="4769" y="548608"/>
                      <a:pt x="14943" y="558000"/>
                    </a:cubicBezTo>
                    <a:cubicBezTo>
                      <a:pt x="23552" y="565826"/>
                      <a:pt x="35291" y="570521"/>
                      <a:pt x="47030" y="570521"/>
                    </a:cubicBezTo>
                    <a:cubicBezTo>
                      <a:pt x="48596" y="570521"/>
                      <a:pt x="50161" y="570521"/>
                      <a:pt x="51726" y="570521"/>
                    </a:cubicBezTo>
                    <a:lnTo>
                      <a:pt x="509552" y="523565"/>
                    </a:lnTo>
                    <a:cubicBezTo>
                      <a:pt x="522856" y="522000"/>
                      <a:pt x="535378" y="514956"/>
                      <a:pt x="543204" y="504000"/>
                    </a:cubicBezTo>
                    <a:cubicBezTo>
                      <a:pt x="551030" y="493043"/>
                      <a:pt x="553378" y="478956"/>
                      <a:pt x="550248" y="465652"/>
                    </a:cubicBezTo>
                    <a:cubicBezTo>
                      <a:pt x="545552" y="445304"/>
                      <a:pt x="531465" y="406956"/>
                      <a:pt x="493900" y="373304"/>
                    </a:cubicBezTo>
                    <a:cubicBezTo>
                      <a:pt x="475117" y="356869"/>
                      <a:pt x="471204" y="324000"/>
                      <a:pt x="467291" y="288782"/>
                    </a:cubicBezTo>
                    <a:cubicBezTo>
                      <a:pt x="466509" y="283304"/>
                      <a:pt x="465726" y="277826"/>
                      <a:pt x="464943" y="272348"/>
                    </a:cubicBezTo>
                    <a:cubicBezTo>
                      <a:pt x="464943" y="270782"/>
                      <a:pt x="464943" y="269217"/>
                      <a:pt x="464161" y="266869"/>
                    </a:cubicBezTo>
                    <a:lnTo>
                      <a:pt x="464161" y="266087"/>
                    </a:lnTo>
                    <a:cubicBezTo>
                      <a:pt x="462595" y="244956"/>
                      <a:pt x="458682" y="201130"/>
                      <a:pt x="436769" y="158087"/>
                    </a:cubicBezTo>
                    <a:cubicBezTo>
                      <a:pt x="412509" y="109565"/>
                      <a:pt x="374943" y="76696"/>
                      <a:pt x="324074" y="59478"/>
                    </a:cubicBezTo>
                    <a:cubicBezTo>
                      <a:pt x="318596" y="46956"/>
                      <a:pt x="309987" y="32870"/>
                      <a:pt x="295900" y="21130"/>
                    </a:cubicBezTo>
                    <a:cubicBezTo>
                      <a:pt x="280248" y="7826"/>
                      <a:pt x="259900" y="0"/>
                      <a:pt x="236422" y="0"/>
                    </a:cubicBezTo>
                    <a:lnTo>
                      <a:pt x="236422" y="0"/>
                    </a:lnTo>
                    <a:close/>
                  </a:path>
                </a:pathLst>
              </a:custGeom>
              <a:solidFill>
                <a:schemeClr val="bg2"/>
              </a:solidFill>
              <a:ln w="7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grpSp>
        <p:nvGrpSpPr>
          <p:cNvPr id="355" name="גרפיקה 353">
            <a:extLst>
              <a:ext uri="{FF2B5EF4-FFF2-40B4-BE49-F238E27FC236}">
                <a16:creationId xmlns:a16="http://schemas.microsoft.com/office/drawing/2014/main" id="{F247677F-6319-4E37-9B66-D6EF3B8A4C4B}"/>
              </a:ext>
            </a:extLst>
          </p:cNvPr>
          <p:cNvGrpSpPr/>
          <p:nvPr/>
        </p:nvGrpSpPr>
        <p:grpSpPr>
          <a:xfrm>
            <a:off x="2640301" y="2170567"/>
            <a:ext cx="809641" cy="595103"/>
            <a:chOff x="2640301" y="2170567"/>
            <a:chExt cx="863766" cy="634886"/>
          </a:xfrm>
        </p:grpSpPr>
        <p:sp>
          <p:nvSpPr>
            <p:cNvPr id="356" name="גרפיקה 353">
              <a:extLst>
                <a:ext uri="{FF2B5EF4-FFF2-40B4-BE49-F238E27FC236}">
                  <a16:creationId xmlns:a16="http://schemas.microsoft.com/office/drawing/2014/main" id="{2D6EAC15-AE91-4D9D-959B-B12D602EE92F}"/>
                </a:ext>
              </a:extLst>
            </p:cNvPr>
            <p:cNvSpPr/>
            <p:nvPr/>
          </p:nvSpPr>
          <p:spPr>
            <a:xfrm>
              <a:off x="2640301" y="2338894"/>
              <a:ext cx="863766" cy="466559"/>
            </a:xfrm>
            <a:custGeom>
              <a:avLst/>
              <a:gdLst>
                <a:gd name="connsiteX0" fmla="*/ 645090 w 863766"/>
                <a:gd name="connsiteY0" fmla="*/ 1652 h 466559"/>
                <a:gd name="connsiteX1" fmla="*/ 645090 w 863766"/>
                <a:gd name="connsiteY1" fmla="*/ 1652 h 466559"/>
                <a:gd name="connsiteX2" fmla="*/ 155805 w 863766"/>
                <a:gd name="connsiteY2" fmla="*/ 82670 h 466559"/>
                <a:gd name="connsiteX3" fmla="*/ 155805 w 863766"/>
                <a:gd name="connsiteY3" fmla="*/ 82670 h 466559"/>
                <a:gd name="connsiteX4" fmla="*/ 2506 w 863766"/>
                <a:gd name="connsiteY4" fmla="*/ 304278 h 466559"/>
                <a:gd name="connsiteX5" fmla="*/ 225703 w 863766"/>
                <a:gd name="connsiteY5" fmla="*/ 463931 h 466559"/>
                <a:gd name="connsiteX6" fmla="*/ 386150 w 863766"/>
                <a:gd name="connsiteY6" fmla="*/ 301895 h 466559"/>
                <a:gd name="connsiteX7" fmla="*/ 497351 w 863766"/>
                <a:gd name="connsiteY7" fmla="*/ 283626 h 466559"/>
                <a:gd name="connsiteX8" fmla="*/ 701485 w 863766"/>
                <a:gd name="connsiteY8" fmla="*/ 385296 h 466559"/>
                <a:gd name="connsiteX9" fmla="*/ 861138 w 863766"/>
                <a:gd name="connsiteY9" fmla="*/ 162099 h 466559"/>
                <a:gd name="connsiteX10" fmla="*/ 645090 w 863766"/>
                <a:gd name="connsiteY10" fmla="*/ 1652 h 46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3766" h="466559">
                  <a:moveTo>
                    <a:pt x="645090" y="1652"/>
                  </a:moveTo>
                  <a:lnTo>
                    <a:pt x="645090" y="1652"/>
                  </a:lnTo>
                  <a:lnTo>
                    <a:pt x="155805" y="82670"/>
                  </a:lnTo>
                  <a:lnTo>
                    <a:pt x="155805" y="82670"/>
                  </a:lnTo>
                  <a:cubicBezTo>
                    <a:pt x="54135" y="102527"/>
                    <a:pt x="-14174" y="201020"/>
                    <a:pt x="2506" y="304278"/>
                  </a:cubicBezTo>
                  <a:cubicBezTo>
                    <a:pt x="19981" y="409919"/>
                    <a:pt x="120062" y="481405"/>
                    <a:pt x="225703" y="463931"/>
                  </a:cubicBezTo>
                  <a:cubicBezTo>
                    <a:pt x="310692" y="449634"/>
                    <a:pt x="373442" y="382119"/>
                    <a:pt x="386150" y="301895"/>
                  </a:cubicBezTo>
                  <a:lnTo>
                    <a:pt x="497351" y="283626"/>
                  </a:lnTo>
                  <a:cubicBezTo>
                    <a:pt x="535478" y="355907"/>
                    <a:pt x="616495" y="399593"/>
                    <a:pt x="701485" y="385296"/>
                  </a:cubicBezTo>
                  <a:cubicBezTo>
                    <a:pt x="807126" y="367821"/>
                    <a:pt x="878612" y="267740"/>
                    <a:pt x="861138" y="162099"/>
                  </a:cubicBezTo>
                  <a:cubicBezTo>
                    <a:pt x="844458" y="58841"/>
                    <a:pt x="748348" y="-11851"/>
                    <a:pt x="645090" y="1652"/>
                  </a:cubicBezTo>
                  <a:close/>
                </a:path>
              </a:pathLst>
            </a:custGeom>
            <a:solidFill>
              <a:srgbClr val="FFFFFF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57" name="גרפיקה 353">
              <a:extLst>
                <a:ext uri="{FF2B5EF4-FFF2-40B4-BE49-F238E27FC236}">
                  <a16:creationId xmlns:a16="http://schemas.microsoft.com/office/drawing/2014/main" id="{09BE33EC-D47E-4F63-BE9B-686E9F862DBA}"/>
                </a:ext>
              </a:extLst>
            </p:cNvPr>
            <p:cNvSpPr/>
            <p:nvPr/>
          </p:nvSpPr>
          <p:spPr>
            <a:xfrm>
              <a:off x="2821523" y="2543090"/>
              <a:ext cx="24623" cy="145355"/>
            </a:xfrm>
            <a:custGeom>
              <a:avLst/>
              <a:gdLst>
                <a:gd name="connsiteX0" fmla="*/ 0 w 24623"/>
                <a:gd name="connsiteY0" fmla="*/ 0 h 145355"/>
                <a:gd name="connsiteX1" fmla="*/ 24623 w 24623"/>
                <a:gd name="connsiteY1" fmla="*/ 145356 h 14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23" h="145355">
                  <a:moveTo>
                    <a:pt x="0" y="0"/>
                  </a:moveTo>
                  <a:lnTo>
                    <a:pt x="24623" y="145356"/>
                  </a:lnTo>
                </a:path>
              </a:pathLst>
            </a:custGeom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58" name="גרפיקה 353">
              <a:extLst>
                <a:ext uri="{FF2B5EF4-FFF2-40B4-BE49-F238E27FC236}">
                  <a16:creationId xmlns:a16="http://schemas.microsoft.com/office/drawing/2014/main" id="{3640087A-B26A-4FDF-924B-0B7C43097A47}"/>
                </a:ext>
              </a:extLst>
            </p:cNvPr>
            <p:cNvSpPr/>
            <p:nvPr/>
          </p:nvSpPr>
          <p:spPr>
            <a:xfrm>
              <a:off x="2761157" y="2603457"/>
              <a:ext cx="145355" cy="24623"/>
            </a:xfrm>
            <a:custGeom>
              <a:avLst/>
              <a:gdLst>
                <a:gd name="connsiteX0" fmla="*/ 145356 w 145355"/>
                <a:gd name="connsiteY0" fmla="*/ 0 h 24623"/>
                <a:gd name="connsiteX1" fmla="*/ 0 w 145355"/>
                <a:gd name="connsiteY1" fmla="*/ 24623 h 2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355" h="24623">
                  <a:moveTo>
                    <a:pt x="145356" y="0"/>
                  </a:moveTo>
                  <a:lnTo>
                    <a:pt x="0" y="24623"/>
                  </a:lnTo>
                </a:path>
              </a:pathLst>
            </a:custGeom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59" name="גרפיקה 353">
              <a:extLst>
                <a:ext uri="{FF2B5EF4-FFF2-40B4-BE49-F238E27FC236}">
                  <a16:creationId xmlns:a16="http://schemas.microsoft.com/office/drawing/2014/main" id="{F19E853B-182D-42FC-A888-A2DAA85A0142}"/>
                </a:ext>
              </a:extLst>
            </p:cNvPr>
            <p:cNvSpPr/>
            <p:nvPr/>
          </p:nvSpPr>
          <p:spPr>
            <a:xfrm>
              <a:off x="3275859" y="2433478"/>
              <a:ext cx="52423" cy="52423"/>
            </a:xfrm>
            <a:custGeom>
              <a:avLst/>
              <a:gdLst>
                <a:gd name="connsiteX0" fmla="*/ 52423 w 52423"/>
                <a:gd name="connsiteY0" fmla="*/ 26212 h 52423"/>
                <a:gd name="connsiteX1" fmla="*/ 26212 w 52423"/>
                <a:gd name="connsiteY1" fmla="*/ 52423 h 52423"/>
                <a:gd name="connsiteX2" fmla="*/ 0 w 52423"/>
                <a:gd name="connsiteY2" fmla="*/ 26212 h 52423"/>
                <a:gd name="connsiteX3" fmla="*/ 26212 w 52423"/>
                <a:gd name="connsiteY3" fmla="*/ 0 h 52423"/>
                <a:gd name="connsiteX4" fmla="*/ 52423 w 52423"/>
                <a:gd name="connsiteY4" fmla="*/ 26212 h 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3" h="52423">
                  <a:moveTo>
                    <a:pt x="52423" y="26212"/>
                  </a:moveTo>
                  <a:cubicBezTo>
                    <a:pt x="52423" y="40688"/>
                    <a:pt x="40688" y="52423"/>
                    <a:pt x="26212" y="52423"/>
                  </a:cubicBezTo>
                  <a:cubicBezTo>
                    <a:pt x="11735" y="52423"/>
                    <a:pt x="0" y="40688"/>
                    <a:pt x="0" y="26212"/>
                  </a:cubicBezTo>
                  <a:cubicBezTo>
                    <a:pt x="0" y="11735"/>
                    <a:pt x="11735" y="0"/>
                    <a:pt x="26212" y="0"/>
                  </a:cubicBezTo>
                  <a:cubicBezTo>
                    <a:pt x="40688" y="0"/>
                    <a:pt x="52423" y="11735"/>
                    <a:pt x="52423" y="26212"/>
                  </a:cubicBezTo>
                  <a:close/>
                </a:path>
              </a:pathLst>
            </a:custGeom>
            <a:solidFill>
              <a:schemeClr val="accent2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0" name="גרפיקה 353">
              <a:extLst>
                <a:ext uri="{FF2B5EF4-FFF2-40B4-BE49-F238E27FC236}">
                  <a16:creationId xmlns:a16="http://schemas.microsoft.com/office/drawing/2014/main" id="{43E3A7E1-6917-4A03-8124-3EF1179EC58E}"/>
                </a:ext>
              </a:extLst>
            </p:cNvPr>
            <p:cNvSpPr/>
            <p:nvPr/>
          </p:nvSpPr>
          <p:spPr>
            <a:xfrm>
              <a:off x="3298894" y="2571685"/>
              <a:ext cx="52423" cy="52423"/>
            </a:xfrm>
            <a:custGeom>
              <a:avLst/>
              <a:gdLst>
                <a:gd name="connsiteX0" fmla="*/ 52423 w 52423"/>
                <a:gd name="connsiteY0" fmla="*/ 26212 h 52423"/>
                <a:gd name="connsiteX1" fmla="*/ 26212 w 52423"/>
                <a:gd name="connsiteY1" fmla="*/ 52423 h 52423"/>
                <a:gd name="connsiteX2" fmla="*/ 0 w 52423"/>
                <a:gd name="connsiteY2" fmla="*/ 26212 h 52423"/>
                <a:gd name="connsiteX3" fmla="*/ 26212 w 52423"/>
                <a:gd name="connsiteY3" fmla="*/ 0 h 52423"/>
                <a:gd name="connsiteX4" fmla="*/ 52423 w 52423"/>
                <a:gd name="connsiteY4" fmla="*/ 26212 h 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3" h="52423">
                  <a:moveTo>
                    <a:pt x="52423" y="26212"/>
                  </a:moveTo>
                  <a:cubicBezTo>
                    <a:pt x="52423" y="40688"/>
                    <a:pt x="40688" y="52423"/>
                    <a:pt x="26212" y="52423"/>
                  </a:cubicBezTo>
                  <a:cubicBezTo>
                    <a:pt x="11735" y="52423"/>
                    <a:pt x="0" y="40688"/>
                    <a:pt x="0" y="26212"/>
                  </a:cubicBezTo>
                  <a:cubicBezTo>
                    <a:pt x="0" y="11735"/>
                    <a:pt x="11735" y="0"/>
                    <a:pt x="26212" y="0"/>
                  </a:cubicBezTo>
                  <a:cubicBezTo>
                    <a:pt x="40688" y="0"/>
                    <a:pt x="52423" y="11735"/>
                    <a:pt x="52423" y="26212"/>
                  </a:cubicBezTo>
                  <a:close/>
                </a:path>
              </a:pathLst>
            </a:custGeom>
            <a:solidFill>
              <a:schemeClr val="accent2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1" name="גרפיקה 353">
              <a:extLst>
                <a:ext uri="{FF2B5EF4-FFF2-40B4-BE49-F238E27FC236}">
                  <a16:creationId xmlns:a16="http://schemas.microsoft.com/office/drawing/2014/main" id="{6F2AF8F9-C30A-429C-857E-879A0D9F8846}"/>
                </a:ext>
              </a:extLst>
            </p:cNvPr>
            <p:cNvSpPr/>
            <p:nvPr/>
          </p:nvSpPr>
          <p:spPr>
            <a:xfrm>
              <a:off x="3356083" y="2490667"/>
              <a:ext cx="52423" cy="52423"/>
            </a:xfrm>
            <a:custGeom>
              <a:avLst/>
              <a:gdLst>
                <a:gd name="connsiteX0" fmla="*/ 52423 w 52423"/>
                <a:gd name="connsiteY0" fmla="*/ 26212 h 52423"/>
                <a:gd name="connsiteX1" fmla="*/ 26212 w 52423"/>
                <a:gd name="connsiteY1" fmla="*/ 52423 h 52423"/>
                <a:gd name="connsiteX2" fmla="*/ 0 w 52423"/>
                <a:gd name="connsiteY2" fmla="*/ 26212 h 52423"/>
                <a:gd name="connsiteX3" fmla="*/ 26212 w 52423"/>
                <a:gd name="connsiteY3" fmla="*/ 0 h 52423"/>
                <a:gd name="connsiteX4" fmla="*/ 52423 w 52423"/>
                <a:gd name="connsiteY4" fmla="*/ 26212 h 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3" h="52423">
                  <a:moveTo>
                    <a:pt x="52423" y="26212"/>
                  </a:moveTo>
                  <a:cubicBezTo>
                    <a:pt x="52423" y="40688"/>
                    <a:pt x="40688" y="52423"/>
                    <a:pt x="26212" y="52423"/>
                  </a:cubicBezTo>
                  <a:cubicBezTo>
                    <a:pt x="11735" y="52423"/>
                    <a:pt x="0" y="40688"/>
                    <a:pt x="0" y="26212"/>
                  </a:cubicBezTo>
                  <a:cubicBezTo>
                    <a:pt x="0" y="11735"/>
                    <a:pt x="11735" y="0"/>
                    <a:pt x="26212" y="0"/>
                  </a:cubicBezTo>
                  <a:cubicBezTo>
                    <a:pt x="40688" y="0"/>
                    <a:pt x="52423" y="11735"/>
                    <a:pt x="52423" y="26212"/>
                  </a:cubicBezTo>
                  <a:close/>
                </a:path>
              </a:pathLst>
            </a:custGeom>
            <a:solidFill>
              <a:schemeClr val="accent2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2" name="גרפיקה 353">
              <a:extLst>
                <a:ext uri="{FF2B5EF4-FFF2-40B4-BE49-F238E27FC236}">
                  <a16:creationId xmlns:a16="http://schemas.microsoft.com/office/drawing/2014/main" id="{06E68526-29F1-4CA9-B640-85E2EC1F7A1B}"/>
                </a:ext>
              </a:extLst>
            </p:cNvPr>
            <p:cNvSpPr/>
            <p:nvPr/>
          </p:nvSpPr>
          <p:spPr>
            <a:xfrm>
              <a:off x="3217876" y="2513701"/>
              <a:ext cx="52423" cy="52423"/>
            </a:xfrm>
            <a:custGeom>
              <a:avLst/>
              <a:gdLst>
                <a:gd name="connsiteX0" fmla="*/ 52423 w 52423"/>
                <a:gd name="connsiteY0" fmla="*/ 26212 h 52423"/>
                <a:gd name="connsiteX1" fmla="*/ 26212 w 52423"/>
                <a:gd name="connsiteY1" fmla="*/ 52423 h 52423"/>
                <a:gd name="connsiteX2" fmla="*/ 0 w 52423"/>
                <a:gd name="connsiteY2" fmla="*/ 26212 h 52423"/>
                <a:gd name="connsiteX3" fmla="*/ 26212 w 52423"/>
                <a:gd name="connsiteY3" fmla="*/ 0 h 52423"/>
                <a:gd name="connsiteX4" fmla="*/ 52423 w 52423"/>
                <a:gd name="connsiteY4" fmla="*/ 26212 h 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3" h="52423">
                  <a:moveTo>
                    <a:pt x="52423" y="26212"/>
                  </a:moveTo>
                  <a:cubicBezTo>
                    <a:pt x="52423" y="40688"/>
                    <a:pt x="40688" y="52423"/>
                    <a:pt x="26212" y="52423"/>
                  </a:cubicBezTo>
                  <a:cubicBezTo>
                    <a:pt x="11735" y="52423"/>
                    <a:pt x="0" y="40688"/>
                    <a:pt x="0" y="26212"/>
                  </a:cubicBezTo>
                  <a:cubicBezTo>
                    <a:pt x="0" y="11735"/>
                    <a:pt x="11735" y="0"/>
                    <a:pt x="26212" y="0"/>
                  </a:cubicBezTo>
                  <a:cubicBezTo>
                    <a:pt x="40688" y="0"/>
                    <a:pt x="52423" y="11735"/>
                    <a:pt x="52423" y="26212"/>
                  </a:cubicBezTo>
                  <a:close/>
                </a:path>
              </a:pathLst>
            </a:custGeom>
            <a:solidFill>
              <a:schemeClr val="accent2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3" name="גרפיקה 353">
              <a:extLst>
                <a:ext uri="{FF2B5EF4-FFF2-40B4-BE49-F238E27FC236}">
                  <a16:creationId xmlns:a16="http://schemas.microsoft.com/office/drawing/2014/main" id="{26E7CF1D-4094-416D-A1A1-F9AA794B0912}"/>
                </a:ext>
              </a:extLst>
            </p:cNvPr>
            <p:cNvSpPr/>
            <p:nvPr/>
          </p:nvSpPr>
          <p:spPr>
            <a:xfrm>
              <a:off x="2989119" y="2170567"/>
              <a:ext cx="103258" cy="206516"/>
            </a:xfrm>
            <a:custGeom>
              <a:avLst/>
              <a:gdLst>
                <a:gd name="connsiteX0" fmla="*/ 0 w 103258"/>
                <a:gd name="connsiteY0" fmla="*/ 206516 h 206516"/>
                <a:gd name="connsiteX1" fmla="*/ 103258 w 103258"/>
                <a:gd name="connsiteY1" fmla="*/ 0 h 20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258" h="206516">
                  <a:moveTo>
                    <a:pt x="0" y="206516"/>
                  </a:moveTo>
                  <a:cubicBezTo>
                    <a:pt x="0" y="55601"/>
                    <a:pt x="103258" y="163625"/>
                    <a:pt x="103258" y="0"/>
                  </a:cubicBezTo>
                </a:path>
              </a:pathLst>
            </a:custGeom>
            <a:noFill/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66" name="גרפיקה 364">
            <a:extLst>
              <a:ext uri="{FF2B5EF4-FFF2-40B4-BE49-F238E27FC236}">
                <a16:creationId xmlns:a16="http://schemas.microsoft.com/office/drawing/2014/main" id="{BDEF2C4F-4356-4F09-AB34-3241746463EE}"/>
              </a:ext>
            </a:extLst>
          </p:cNvPr>
          <p:cNvGrpSpPr/>
          <p:nvPr/>
        </p:nvGrpSpPr>
        <p:grpSpPr>
          <a:xfrm>
            <a:off x="3720782" y="2184781"/>
            <a:ext cx="558464" cy="494873"/>
            <a:chOff x="3720782" y="2184781"/>
            <a:chExt cx="558464" cy="494873"/>
          </a:xfrm>
        </p:grpSpPr>
        <p:sp>
          <p:nvSpPr>
            <p:cNvPr id="367" name="גרפיקה 364">
              <a:extLst>
                <a:ext uri="{FF2B5EF4-FFF2-40B4-BE49-F238E27FC236}">
                  <a16:creationId xmlns:a16="http://schemas.microsoft.com/office/drawing/2014/main" id="{091FDDCD-80A4-490E-A702-75C5BDD18B93}"/>
                </a:ext>
              </a:extLst>
            </p:cNvPr>
            <p:cNvSpPr/>
            <p:nvPr/>
          </p:nvSpPr>
          <p:spPr>
            <a:xfrm>
              <a:off x="3777447" y="2184781"/>
              <a:ext cx="113329" cy="113329"/>
            </a:xfrm>
            <a:custGeom>
              <a:avLst/>
              <a:gdLst>
                <a:gd name="connsiteX0" fmla="*/ 56665 w 113329"/>
                <a:gd name="connsiteY0" fmla="*/ 113330 h 113329"/>
                <a:gd name="connsiteX1" fmla="*/ 0 w 113329"/>
                <a:gd name="connsiteY1" fmla="*/ 56665 h 113329"/>
                <a:gd name="connsiteX2" fmla="*/ 56665 w 113329"/>
                <a:gd name="connsiteY2" fmla="*/ 0 h 113329"/>
                <a:gd name="connsiteX3" fmla="*/ 113330 w 113329"/>
                <a:gd name="connsiteY3" fmla="*/ 56665 h 113329"/>
                <a:gd name="connsiteX4" fmla="*/ 56665 w 113329"/>
                <a:gd name="connsiteY4" fmla="*/ 113330 h 11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9" h="113329">
                  <a:moveTo>
                    <a:pt x="56665" y="113330"/>
                  </a:moveTo>
                  <a:cubicBezTo>
                    <a:pt x="25184" y="113330"/>
                    <a:pt x="0" y="88146"/>
                    <a:pt x="0" y="56665"/>
                  </a:cubicBezTo>
                  <a:cubicBezTo>
                    <a:pt x="0" y="25184"/>
                    <a:pt x="25184" y="0"/>
                    <a:pt x="56665" y="0"/>
                  </a:cubicBezTo>
                  <a:cubicBezTo>
                    <a:pt x="88146" y="0"/>
                    <a:pt x="113330" y="25184"/>
                    <a:pt x="113330" y="56665"/>
                  </a:cubicBezTo>
                  <a:cubicBezTo>
                    <a:pt x="113330" y="88146"/>
                    <a:pt x="88146" y="113330"/>
                    <a:pt x="56665" y="113330"/>
                  </a:cubicBezTo>
                  <a:close/>
                </a:path>
              </a:pathLst>
            </a:custGeom>
            <a:solidFill>
              <a:schemeClr val="accent2"/>
            </a:solidFill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8" name="גרפיקה 364">
              <a:extLst>
                <a:ext uri="{FF2B5EF4-FFF2-40B4-BE49-F238E27FC236}">
                  <a16:creationId xmlns:a16="http://schemas.microsoft.com/office/drawing/2014/main" id="{67134AD3-F591-4601-9358-7C3A21E5B29B}"/>
                </a:ext>
              </a:extLst>
            </p:cNvPr>
            <p:cNvSpPr/>
            <p:nvPr/>
          </p:nvSpPr>
          <p:spPr>
            <a:xfrm>
              <a:off x="3768632" y="2386256"/>
              <a:ext cx="130959" cy="293398"/>
            </a:xfrm>
            <a:custGeom>
              <a:avLst/>
              <a:gdLst>
                <a:gd name="connsiteX0" fmla="*/ 0 w 130959"/>
                <a:gd name="connsiteY0" fmla="*/ 0 h 293398"/>
                <a:gd name="connsiteX1" fmla="*/ 0 w 130959"/>
                <a:gd name="connsiteY1" fmla="*/ 117108 h 293398"/>
                <a:gd name="connsiteX2" fmla="*/ 0 w 130959"/>
                <a:gd name="connsiteY2" fmla="*/ 117108 h 293398"/>
                <a:gd name="connsiteX3" fmla="*/ 0 w 130959"/>
                <a:gd name="connsiteY3" fmla="*/ 239252 h 293398"/>
                <a:gd name="connsiteX4" fmla="*/ 0 w 130959"/>
                <a:gd name="connsiteY4" fmla="*/ 266325 h 293398"/>
                <a:gd name="connsiteX5" fmla="*/ 24555 w 130959"/>
                <a:gd name="connsiteY5" fmla="*/ 293399 h 293398"/>
                <a:gd name="connsiteX6" fmla="*/ 50998 w 130959"/>
                <a:gd name="connsiteY6" fmla="*/ 266325 h 293398"/>
                <a:gd name="connsiteX7" fmla="*/ 50998 w 130959"/>
                <a:gd name="connsiteY7" fmla="*/ 238623 h 293398"/>
                <a:gd name="connsiteX8" fmla="*/ 50998 w 130959"/>
                <a:gd name="connsiteY8" fmla="*/ 203994 h 293398"/>
                <a:gd name="connsiteX9" fmla="*/ 50998 w 130959"/>
                <a:gd name="connsiteY9" fmla="*/ 144811 h 293398"/>
                <a:gd name="connsiteX10" fmla="*/ 65480 w 130959"/>
                <a:gd name="connsiteY10" fmla="*/ 130329 h 293398"/>
                <a:gd name="connsiteX11" fmla="*/ 65480 w 130959"/>
                <a:gd name="connsiteY11" fmla="*/ 130329 h 293398"/>
                <a:gd name="connsiteX12" fmla="*/ 79961 w 130959"/>
                <a:gd name="connsiteY12" fmla="*/ 144811 h 293398"/>
                <a:gd name="connsiteX13" fmla="*/ 79961 w 130959"/>
                <a:gd name="connsiteY13" fmla="*/ 203994 h 293398"/>
                <a:gd name="connsiteX14" fmla="*/ 79961 w 130959"/>
                <a:gd name="connsiteY14" fmla="*/ 238623 h 293398"/>
                <a:gd name="connsiteX15" fmla="*/ 79961 w 130959"/>
                <a:gd name="connsiteY15" fmla="*/ 266325 h 293398"/>
                <a:gd name="connsiteX16" fmla="*/ 106404 w 130959"/>
                <a:gd name="connsiteY16" fmla="*/ 293399 h 293398"/>
                <a:gd name="connsiteX17" fmla="*/ 130959 w 130959"/>
                <a:gd name="connsiteY17" fmla="*/ 266325 h 293398"/>
                <a:gd name="connsiteX18" fmla="*/ 130959 w 130959"/>
                <a:gd name="connsiteY18" fmla="*/ 239252 h 293398"/>
                <a:gd name="connsiteX19" fmla="*/ 130959 w 130959"/>
                <a:gd name="connsiteY19" fmla="*/ 117108 h 293398"/>
                <a:gd name="connsiteX20" fmla="*/ 130959 w 130959"/>
                <a:gd name="connsiteY20" fmla="*/ 117108 h 293398"/>
                <a:gd name="connsiteX21" fmla="*/ 130959 w 130959"/>
                <a:gd name="connsiteY21" fmla="*/ 0 h 29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959" h="293398">
                  <a:moveTo>
                    <a:pt x="0" y="0"/>
                  </a:moveTo>
                  <a:cubicBezTo>
                    <a:pt x="0" y="40295"/>
                    <a:pt x="0" y="117108"/>
                    <a:pt x="0" y="117108"/>
                  </a:cubicBezTo>
                  <a:cubicBezTo>
                    <a:pt x="0" y="117108"/>
                    <a:pt x="0" y="117108"/>
                    <a:pt x="0" y="117108"/>
                  </a:cubicBezTo>
                  <a:lnTo>
                    <a:pt x="0" y="239252"/>
                  </a:lnTo>
                  <a:lnTo>
                    <a:pt x="0" y="266325"/>
                  </a:lnTo>
                  <a:cubicBezTo>
                    <a:pt x="0" y="281436"/>
                    <a:pt x="9444" y="293399"/>
                    <a:pt x="24555" y="293399"/>
                  </a:cubicBezTo>
                  <a:cubicBezTo>
                    <a:pt x="39036" y="293399"/>
                    <a:pt x="50998" y="281436"/>
                    <a:pt x="50998" y="266325"/>
                  </a:cubicBezTo>
                  <a:lnTo>
                    <a:pt x="50998" y="238623"/>
                  </a:lnTo>
                  <a:lnTo>
                    <a:pt x="50998" y="203994"/>
                  </a:lnTo>
                  <a:lnTo>
                    <a:pt x="50998" y="144811"/>
                  </a:lnTo>
                  <a:cubicBezTo>
                    <a:pt x="50998" y="136626"/>
                    <a:pt x="57295" y="130329"/>
                    <a:pt x="65480" y="130329"/>
                  </a:cubicBezTo>
                  <a:lnTo>
                    <a:pt x="65480" y="130329"/>
                  </a:lnTo>
                  <a:cubicBezTo>
                    <a:pt x="73664" y="130329"/>
                    <a:pt x="79961" y="136626"/>
                    <a:pt x="79961" y="144811"/>
                  </a:cubicBezTo>
                  <a:lnTo>
                    <a:pt x="79961" y="203994"/>
                  </a:lnTo>
                  <a:lnTo>
                    <a:pt x="79961" y="238623"/>
                  </a:lnTo>
                  <a:lnTo>
                    <a:pt x="79961" y="266325"/>
                  </a:lnTo>
                  <a:cubicBezTo>
                    <a:pt x="79961" y="281436"/>
                    <a:pt x="91923" y="293399"/>
                    <a:pt x="106404" y="293399"/>
                  </a:cubicBezTo>
                  <a:cubicBezTo>
                    <a:pt x="120885" y="293399"/>
                    <a:pt x="130959" y="281436"/>
                    <a:pt x="130959" y="266325"/>
                  </a:cubicBezTo>
                  <a:lnTo>
                    <a:pt x="130959" y="239252"/>
                  </a:lnTo>
                  <a:lnTo>
                    <a:pt x="130959" y="117108"/>
                  </a:lnTo>
                  <a:cubicBezTo>
                    <a:pt x="130959" y="117108"/>
                    <a:pt x="130959" y="117108"/>
                    <a:pt x="130959" y="117108"/>
                  </a:cubicBezTo>
                  <a:lnTo>
                    <a:pt x="130959" y="0"/>
                  </a:lnTo>
                </a:path>
              </a:pathLst>
            </a:custGeom>
            <a:noFill/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 dirty="0"/>
            </a:p>
          </p:txBody>
        </p:sp>
        <p:sp>
          <p:nvSpPr>
            <p:cNvPr id="369" name="גרפיקה 364">
              <a:extLst>
                <a:ext uri="{FF2B5EF4-FFF2-40B4-BE49-F238E27FC236}">
                  <a16:creationId xmlns:a16="http://schemas.microsoft.com/office/drawing/2014/main" id="{571D6DA3-BD20-471E-A6E8-269A2237DE2E}"/>
                </a:ext>
              </a:extLst>
            </p:cNvPr>
            <p:cNvSpPr/>
            <p:nvPr/>
          </p:nvSpPr>
          <p:spPr>
            <a:xfrm>
              <a:off x="3943664" y="2184781"/>
              <a:ext cx="113329" cy="113329"/>
            </a:xfrm>
            <a:custGeom>
              <a:avLst/>
              <a:gdLst>
                <a:gd name="connsiteX0" fmla="*/ 56665 w 113329"/>
                <a:gd name="connsiteY0" fmla="*/ 113330 h 113329"/>
                <a:gd name="connsiteX1" fmla="*/ 0 w 113329"/>
                <a:gd name="connsiteY1" fmla="*/ 56665 h 113329"/>
                <a:gd name="connsiteX2" fmla="*/ 56665 w 113329"/>
                <a:gd name="connsiteY2" fmla="*/ 0 h 113329"/>
                <a:gd name="connsiteX3" fmla="*/ 113330 w 113329"/>
                <a:gd name="connsiteY3" fmla="*/ 56665 h 113329"/>
                <a:gd name="connsiteX4" fmla="*/ 56665 w 113329"/>
                <a:gd name="connsiteY4" fmla="*/ 113330 h 11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9" h="113329">
                  <a:moveTo>
                    <a:pt x="56665" y="113330"/>
                  </a:moveTo>
                  <a:cubicBezTo>
                    <a:pt x="25184" y="113330"/>
                    <a:pt x="0" y="88146"/>
                    <a:pt x="0" y="56665"/>
                  </a:cubicBezTo>
                  <a:cubicBezTo>
                    <a:pt x="0" y="25184"/>
                    <a:pt x="25184" y="0"/>
                    <a:pt x="56665" y="0"/>
                  </a:cubicBezTo>
                  <a:cubicBezTo>
                    <a:pt x="88146" y="0"/>
                    <a:pt x="113330" y="25184"/>
                    <a:pt x="113330" y="56665"/>
                  </a:cubicBezTo>
                  <a:cubicBezTo>
                    <a:pt x="113330" y="88146"/>
                    <a:pt x="88146" y="113330"/>
                    <a:pt x="56665" y="113330"/>
                  </a:cubicBezTo>
                  <a:close/>
                </a:path>
              </a:pathLst>
            </a:custGeom>
            <a:solidFill>
              <a:schemeClr val="accent3"/>
            </a:solidFill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70" name="גרפיקה 364">
              <a:extLst>
                <a:ext uri="{FF2B5EF4-FFF2-40B4-BE49-F238E27FC236}">
                  <a16:creationId xmlns:a16="http://schemas.microsoft.com/office/drawing/2014/main" id="{13A3496E-B1D3-4243-A291-912BE7F9910B}"/>
                </a:ext>
              </a:extLst>
            </p:cNvPr>
            <p:cNvSpPr/>
            <p:nvPr/>
          </p:nvSpPr>
          <p:spPr>
            <a:xfrm>
              <a:off x="3934849" y="2386256"/>
              <a:ext cx="130959" cy="293398"/>
            </a:xfrm>
            <a:custGeom>
              <a:avLst/>
              <a:gdLst>
                <a:gd name="connsiteX0" fmla="*/ 0 w 130959"/>
                <a:gd name="connsiteY0" fmla="*/ 0 h 293398"/>
                <a:gd name="connsiteX1" fmla="*/ 0 w 130959"/>
                <a:gd name="connsiteY1" fmla="*/ 117108 h 293398"/>
                <a:gd name="connsiteX2" fmla="*/ 0 w 130959"/>
                <a:gd name="connsiteY2" fmla="*/ 117108 h 293398"/>
                <a:gd name="connsiteX3" fmla="*/ 0 w 130959"/>
                <a:gd name="connsiteY3" fmla="*/ 239252 h 293398"/>
                <a:gd name="connsiteX4" fmla="*/ 0 w 130959"/>
                <a:gd name="connsiteY4" fmla="*/ 266325 h 293398"/>
                <a:gd name="connsiteX5" fmla="*/ 24555 w 130959"/>
                <a:gd name="connsiteY5" fmla="*/ 293399 h 293398"/>
                <a:gd name="connsiteX6" fmla="*/ 50998 w 130959"/>
                <a:gd name="connsiteY6" fmla="*/ 266325 h 293398"/>
                <a:gd name="connsiteX7" fmla="*/ 50998 w 130959"/>
                <a:gd name="connsiteY7" fmla="*/ 238623 h 293398"/>
                <a:gd name="connsiteX8" fmla="*/ 50998 w 130959"/>
                <a:gd name="connsiteY8" fmla="*/ 203994 h 293398"/>
                <a:gd name="connsiteX9" fmla="*/ 50998 w 130959"/>
                <a:gd name="connsiteY9" fmla="*/ 144811 h 293398"/>
                <a:gd name="connsiteX10" fmla="*/ 65480 w 130959"/>
                <a:gd name="connsiteY10" fmla="*/ 130329 h 293398"/>
                <a:gd name="connsiteX11" fmla="*/ 65480 w 130959"/>
                <a:gd name="connsiteY11" fmla="*/ 130329 h 293398"/>
                <a:gd name="connsiteX12" fmla="*/ 79961 w 130959"/>
                <a:gd name="connsiteY12" fmla="*/ 144811 h 293398"/>
                <a:gd name="connsiteX13" fmla="*/ 79961 w 130959"/>
                <a:gd name="connsiteY13" fmla="*/ 203994 h 293398"/>
                <a:gd name="connsiteX14" fmla="*/ 79961 w 130959"/>
                <a:gd name="connsiteY14" fmla="*/ 238623 h 293398"/>
                <a:gd name="connsiteX15" fmla="*/ 79961 w 130959"/>
                <a:gd name="connsiteY15" fmla="*/ 266325 h 293398"/>
                <a:gd name="connsiteX16" fmla="*/ 106404 w 130959"/>
                <a:gd name="connsiteY16" fmla="*/ 293399 h 293398"/>
                <a:gd name="connsiteX17" fmla="*/ 130959 w 130959"/>
                <a:gd name="connsiteY17" fmla="*/ 266325 h 293398"/>
                <a:gd name="connsiteX18" fmla="*/ 130959 w 130959"/>
                <a:gd name="connsiteY18" fmla="*/ 239252 h 293398"/>
                <a:gd name="connsiteX19" fmla="*/ 130959 w 130959"/>
                <a:gd name="connsiteY19" fmla="*/ 117108 h 293398"/>
                <a:gd name="connsiteX20" fmla="*/ 130959 w 130959"/>
                <a:gd name="connsiteY20" fmla="*/ 117108 h 293398"/>
                <a:gd name="connsiteX21" fmla="*/ 130959 w 130959"/>
                <a:gd name="connsiteY21" fmla="*/ 0 h 29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959" h="293398">
                  <a:moveTo>
                    <a:pt x="0" y="0"/>
                  </a:moveTo>
                  <a:cubicBezTo>
                    <a:pt x="0" y="40295"/>
                    <a:pt x="0" y="117108"/>
                    <a:pt x="0" y="117108"/>
                  </a:cubicBezTo>
                  <a:cubicBezTo>
                    <a:pt x="0" y="117108"/>
                    <a:pt x="0" y="117108"/>
                    <a:pt x="0" y="117108"/>
                  </a:cubicBezTo>
                  <a:lnTo>
                    <a:pt x="0" y="239252"/>
                  </a:lnTo>
                  <a:lnTo>
                    <a:pt x="0" y="266325"/>
                  </a:lnTo>
                  <a:cubicBezTo>
                    <a:pt x="0" y="281436"/>
                    <a:pt x="9444" y="293399"/>
                    <a:pt x="24555" y="293399"/>
                  </a:cubicBezTo>
                  <a:cubicBezTo>
                    <a:pt x="39036" y="293399"/>
                    <a:pt x="50998" y="281436"/>
                    <a:pt x="50998" y="266325"/>
                  </a:cubicBezTo>
                  <a:lnTo>
                    <a:pt x="50998" y="238623"/>
                  </a:lnTo>
                  <a:lnTo>
                    <a:pt x="50998" y="203994"/>
                  </a:lnTo>
                  <a:lnTo>
                    <a:pt x="50998" y="144811"/>
                  </a:lnTo>
                  <a:cubicBezTo>
                    <a:pt x="50998" y="136626"/>
                    <a:pt x="57295" y="130329"/>
                    <a:pt x="65480" y="130329"/>
                  </a:cubicBezTo>
                  <a:lnTo>
                    <a:pt x="65480" y="130329"/>
                  </a:lnTo>
                  <a:cubicBezTo>
                    <a:pt x="73664" y="130329"/>
                    <a:pt x="79961" y="136626"/>
                    <a:pt x="79961" y="144811"/>
                  </a:cubicBezTo>
                  <a:lnTo>
                    <a:pt x="79961" y="203994"/>
                  </a:lnTo>
                  <a:lnTo>
                    <a:pt x="79961" y="238623"/>
                  </a:lnTo>
                  <a:lnTo>
                    <a:pt x="79961" y="266325"/>
                  </a:lnTo>
                  <a:cubicBezTo>
                    <a:pt x="79961" y="281436"/>
                    <a:pt x="91923" y="293399"/>
                    <a:pt x="106404" y="293399"/>
                  </a:cubicBezTo>
                  <a:cubicBezTo>
                    <a:pt x="120885" y="293399"/>
                    <a:pt x="130959" y="281436"/>
                    <a:pt x="130959" y="266325"/>
                  </a:cubicBezTo>
                  <a:lnTo>
                    <a:pt x="130959" y="239252"/>
                  </a:lnTo>
                  <a:lnTo>
                    <a:pt x="130959" y="117108"/>
                  </a:lnTo>
                  <a:cubicBezTo>
                    <a:pt x="130959" y="117108"/>
                    <a:pt x="130959" y="117108"/>
                    <a:pt x="130959" y="117108"/>
                  </a:cubicBezTo>
                  <a:lnTo>
                    <a:pt x="130959" y="0"/>
                  </a:lnTo>
                </a:path>
              </a:pathLst>
            </a:custGeom>
            <a:noFill/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71" name="גרפיקה 364">
              <a:extLst>
                <a:ext uri="{FF2B5EF4-FFF2-40B4-BE49-F238E27FC236}">
                  <a16:creationId xmlns:a16="http://schemas.microsoft.com/office/drawing/2014/main" id="{AA6F2999-6C4A-46F2-A40F-6150A5B71599}"/>
                </a:ext>
              </a:extLst>
            </p:cNvPr>
            <p:cNvSpPr/>
            <p:nvPr/>
          </p:nvSpPr>
          <p:spPr>
            <a:xfrm>
              <a:off x="4108622" y="2184781"/>
              <a:ext cx="113329" cy="113329"/>
            </a:xfrm>
            <a:custGeom>
              <a:avLst/>
              <a:gdLst>
                <a:gd name="connsiteX0" fmla="*/ 56665 w 113329"/>
                <a:gd name="connsiteY0" fmla="*/ 113330 h 113329"/>
                <a:gd name="connsiteX1" fmla="*/ 0 w 113329"/>
                <a:gd name="connsiteY1" fmla="*/ 56665 h 113329"/>
                <a:gd name="connsiteX2" fmla="*/ 56665 w 113329"/>
                <a:gd name="connsiteY2" fmla="*/ 0 h 113329"/>
                <a:gd name="connsiteX3" fmla="*/ 113330 w 113329"/>
                <a:gd name="connsiteY3" fmla="*/ 56665 h 113329"/>
                <a:gd name="connsiteX4" fmla="*/ 56665 w 113329"/>
                <a:gd name="connsiteY4" fmla="*/ 113330 h 11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9" h="113329">
                  <a:moveTo>
                    <a:pt x="56665" y="113330"/>
                  </a:moveTo>
                  <a:cubicBezTo>
                    <a:pt x="25184" y="113330"/>
                    <a:pt x="0" y="88146"/>
                    <a:pt x="0" y="56665"/>
                  </a:cubicBezTo>
                  <a:cubicBezTo>
                    <a:pt x="0" y="25184"/>
                    <a:pt x="25184" y="0"/>
                    <a:pt x="56665" y="0"/>
                  </a:cubicBezTo>
                  <a:cubicBezTo>
                    <a:pt x="88146" y="0"/>
                    <a:pt x="113330" y="25184"/>
                    <a:pt x="113330" y="56665"/>
                  </a:cubicBezTo>
                  <a:cubicBezTo>
                    <a:pt x="113330" y="88146"/>
                    <a:pt x="88146" y="113330"/>
                    <a:pt x="56665" y="113330"/>
                  </a:cubicBezTo>
                  <a:close/>
                </a:path>
              </a:pathLst>
            </a:custGeom>
            <a:solidFill>
              <a:schemeClr val="accent1"/>
            </a:solidFill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72" name="גרפיקה 364">
              <a:extLst>
                <a:ext uri="{FF2B5EF4-FFF2-40B4-BE49-F238E27FC236}">
                  <a16:creationId xmlns:a16="http://schemas.microsoft.com/office/drawing/2014/main" id="{2E6B77EE-894A-43CF-8A7F-E0BEEFE1EAC0}"/>
                </a:ext>
              </a:extLst>
            </p:cNvPr>
            <p:cNvSpPr/>
            <p:nvPr/>
          </p:nvSpPr>
          <p:spPr>
            <a:xfrm>
              <a:off x="4099178" y="2386256"/>
              <a:ext cx="130959" cy="293398"/>
            </a:xfrm>
            <a:custGeom>
              <a:avLst/>
              <a:gdLst>
                <a:gd name="connsiteX0" fmla="*/ 0 w 130959"/>
                <a:gd name="connsiteY0" fmla="*/ 0 h 293398"/>
                <a:gd name="connsiteX1" fmla="*/ 0 w 130959"/>
                <a:gd name="connsiteY1" fmla="*/ 117108 h 293398"/>
                <a:gd name="connsiteX2" fmla="*/ 0 w 130959"/>
                <a:gd name="connsiteY2" fmla="*/ 117108 h 293398"/>
                <a:gd name="connsiteX3" fmla="*/ 0 w 130959"/>
                <a:gd name="connsiteY3" fmla="*/ 239252 h 293398"/>
                <a:gd name="connsiteX4" fmla="*/ 0 w 130959"/>
                <a:gd name="connsiteY4" fmla="*/ 266325 h 293398"/>
                <a:gd name="connsiteX5" fmla="*/ 24555 w 130959"/>
                <a:gd name="connsiteY5" fmla="*/ 293399 h 293398"/>
                <a:gd name="connsiteX6" fmla="*/ 50998 w 130959"/>
                <a:gd name="connsiteY6" fmla="*/ 266325 h 293398"/>
                <a:gd name="connsiteX7" fmla="*/ 50998 w 130959"/>
                <a:gd name="connsiteY7" fmla="*/ 238623 h 293398"/>
                <a:gd name="connsiteX8" fmla="*/ 50998 w 130959"/>
                <a:gd name="connsiteY8" fmla="*/ 203994 h 293398"/>
                <a:gd name="connsiteX9" fmla="*/ 50998 w 130959"/>
                <a:gd name="connsiteY9" fmla="*/ 144811 h 293398"/>
                <a:gd name="connsiteX10" fmla="*/ 65480 w 130959"/>
                <a:gd name="connsiteY10" fmla="*/ 130329 h 293398"/>
                <a:gd name="connsiteX11" fmla="*/ 65480 w 130959"/>
                <a:gd name="connsiteY11" fmla="*/ 130329 h 293398"/>
                <a:gd name="connsiteX12" fmla="*/ 79961 w 130959"/>
                <a:gd name="connsiteY12" fmla="*/ 144811 h 293398"/>
                <a:gd name="connsiteX13" fmla="*/ 79961 w 130959"/>
                <a:gd name="connsiteY13" fmla="*/ 203994 h 293398"/>
                <a:gd name="connsiteX14" fmla="*/ 79961 w 130959"/>
                <a:gd name="connsiteY14" fmla="*/ 238623 h 293398"/>
                <a:gd name="connsiteX15" fmla="*/ 79961 w 130959"/>
                <a:gd name="connsiteY15" fmla="*/ 266325 h 293398"/>
                <a:gd name="connsiteX16" fmla="*/ 106404 w 130959"/>
                <a:gd name="connsiteY16" fmla="*/ 293399 h 293398"/>
                <a:gd name="connsiteX17" fmla="*/ 130959 w 130959"/>
                <a:gd name="connsiteY17" fmla="*/ 266325 h 293398"/>
                <a:gd name="connsiteX18" fmla="*/ 130959 w 130959"/>
                <a:gd name="connsiteY18" fmla="*/ 239252 h 293398"/>
                <a:gd name="connsiteX19" fmla="*/ 130959 w 130959"/>
                <a:gd name="connsiteY19" fmla="*/ 117108 h 293398"/>
                <a:gd name="connsiteX20" fmla="*/ 130959 w 130959"/>
                <a:gd name="connsiteY20" fmla="*/ 117108 h 293398"/>
                <a:gd name="connsiteX21" fmla="*/ 130959 w 130959"/>
                <a:gd name="connsiteY21" fmla="*/ 0 h 29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959" h="293398">
                  <a:moveTo>
                    <a:pt x="0" y="0"/>
                  </a:moveTo>
                  <a:cubicBezTo>
                    <a:pt x="0" y="40295"/>
                    <a:pt x="0" y="117108"/>
                    <a:pt x="0" y="117108"/>
                  </a:cubicBezTo>
                  <a:cubicBezTo>
                    <a:pt x="0" y="117108"/>
                    <a:pt x="0" y="117108"/>
                    <a:pt x="0" y="117108"/>
                  </a:cubicBezTo>
                  <a:lnTo>
                    <a:pt x="0" y="239252"/>
                  </a:lnTo>
                  <a:lnTo>
                    <a:pt x="0" y="266325"/>
                  </a:lnTo>
                  <a:cubicBezTo>
                    <a:pt x="0" y="281436"/>
                    <a:pt x="9444" y="293399"/>
                    <a:pt x="24555" y="293399"/>
                  </a:cubicBezTo>
                  <a:cubicBezTo>
                    <a:pt x="39036" y="293399"/>
                    <a:pt x="50998" y="281436"/>
                    <a:pt x="50998" y="266325"/>
                  </a:cubicBezTo>
                  <a:lnTo>
                    <a:pt x="50998" y="238623"/>
                  </a:lnTo>
                  <a:lnTo>
                    <a:pt x="50998" y="203994"/>
                  </a:lnTo>
                  <a:lnTo>
                    <a:pt x="50998" y="144811"/>
                  </a:lnTo>
                  <a:cubicBezTo>
                    <a:pt x="50998" y="136626"/>
                    <a:pt x="57295" y="130329"/>
                    <a:pt x="65480" y="130329"/>
                  </a:cubicBezTo>
                  <a:lnTo>
                    <a:pt x="65480" y="130329"/>
                  </a:lnTo>
                  <a:cubicBezTo>
                    <a:pt x="73664" y="130329"/>
                    <a:pt x="79961" y="136626"/>
                    <a:pt x="79961" y="144811"/>
                  </a:cubicBezTo>
                  <a:lnTo>
                    <a:pt x="79961" y="203994"/>
                  </a:lnTo>
                  <a:lnTo>
                    <a:pt x="79961" y="238623"/>
                  </a:lnTo>
                  <a:lnTo>
                    <a:pt x="79961" y="266325"/>
                  </a:lnTo>
                  <a:cubicBezTo>
                    <a:pt x="79961" y="281436"/>
                    <a:pt x="91923" y="293399"/>
                    <a:pt x="106404" y="293399"/>
                  </a:cubicBezTo>
                  <a:cubicBezTo>
                    <a:pt x="120885" y="293399"/>
                    <a:pt x="130959" y="281436"/>
                    <a:pt x="130959" y="266325"/>
                  </a:cubicBezTo>
                  <a:lnTo>
                    <a:pt x="130959" y="239252"/>
                  </a:lnTo>
                  <a:lnTo>
                    <a:pt x="130959" y="117108"/>
                  </a:lnTo>
                  <a:cubicBezTo>
                    <a:pt x="130959" y="117108"/>
                    <a:pt x="130959" y="117108"/>
                    <a:pt x="130959" y="117108"/>
                  </a:cubicBezTo>
                  <a:lnTo>
                    <a:pt x="130959" y="0"/>
                  </a:lnTo>
                </a:path>
              </a:pathLst>
            </a:custGeom>
            <a:noFill/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73" name="גרפיקה 364">
              <a:extLst>
                <a:ext uri="{FF2B5EF4-FFF2-40B4-BE49-F238E27FC236}">
                  <a16:creationId xmlns:a16="http://schemas.microsoft.com/office/drawing/2014/main" id="{7DA2BBCC-EAA8-45E8-8981-A877F50FEAEC}"/>
                </a:ext>
              </a:extLst>
            </p:cNvPr>
            <p:cNvSpPr/>
            <p:nvPr/>
          </p:nvSpPr>
          <p:spPr>
            <a:xfrm>
              <a:off x="3720782" y="2325184"/>
              <a:ext cx="558464" cy="184475"/>
            </a:xfrm>
            <a:custGeom>
              <a:avLst/>
              <a:gdLst>
                <a:gd name="connsiteX0" fmla="*/ 47221 w 558464"/>
                <a:gd name="connsiteY0" fmla="*/ 159292 h 184475"/>
                <a:gd name="connsiteX1" fmla="*/ 22666 w 558464"/>
                <a:gd name="connsiteY1" fmla="*/ 184476 h 184475"/>
                <a:gd name="connsiteX2" fmla="*/ 0 w 558464"/>
                <a:gd name="connsiteY2" fmla="*/ 159292 h 184475"/>
                <a:gd name="connsiteX3" fmla="*/ 0 w 558464"/>
                <a:gd name="connsiteY3" fmla="*/ 148588 h 184475"/>
                <a:gd name="connsiteX4" fmla="*/ 0 w 558464"/>
                <a:gd name="connsiteY4" fmla="*/ 127181 h 184475"/>
                <a:gd name="connsiteX5" fmla="*/ 0 w 558464"/>
                <a:gd name="connsiteY5" fmla="*/ 57924 h 184475"/>
                <a:gd name="connsiteX6" fmla="*/ 57924 w 558464"/>
                <a:gd name="connsiteY6" fmla="*/ 0 h 184475"/>
                <a:gd name="connsiteX7" fmla="*/ 57924 w 558464"/>
                <a:gd name="connsiteY7" fmla="*/ 0 h 184475"/>
                <a:gd name="connsiteX8" fmla="*/ 73664 w 558464"/>
                <a:gd name="connsiteY8" fmla="*/ 0 h 184475"/>
                <a:gd name="connsiteX9" fmla="*/ 169365 w 558464"/>
                <a:gd name="connsiteY9" fmla="*/ 0 h 184475"/>
                <a:gd name="connsiteX10" fmla="*/ 389099 w 558464"/>
                <a:gd name="connsiteY10" fmla="*/ 0 h 184475"/>
                <a:gd name="connsiteX11" fmla="*/ 484800 w 558464"/>
                <a:gd name="connsiteY11" fmla="*/ 0 h 184475"/>
                <a:gd name="connsiteX12" fmla="*/ 500541 w 558464"/>
                <a:gd name="connsiteY12" fmla="*/ 0 h 184475"/>
                <a:gd name="connsiteX13" fmla="*/ 500541 w 558464"/>
                <a:gd name="connsiteY13" fmla="*/ 0 h 184475"/>
                <a:gd name="connsiteX14" fmla="*/ 558465 w 558464"/>
                <a:gd name="connsiteY14" fmla="*/ 57924 h 184475"/>
                <a:gd name="connsiteX15" fmla="*/ 558465 w 558464"/>
                <a:gd name="connsiteY15" fmla="*/ 127181 h 184475"/>
                <a:gd name="connsiteX16" fmla="*/ 558465 w 558464"/>
                <a:gd name="connsiteY16" fmla="*/ 148588 h 184475"/>
                <a:gd name="connsiteX17" fmla="*/ 558465 w 558464"/>
                <a:gd name="connsiteY17" fmla="*/ 159292 h 184475"/>
                <a:gd name="connsiteX18" fmla="*/ 535799 w 558464"/>
                <a:gd name="connsiteY18" fmla="*/ 184476 h 184475"/>
                <a:gd name="connsiteX19" fmla="*/ 511244 w 558464"/>
                <a:gd name="connsiteY19" fmla="*/ 159292 h 18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8464" h="184475">
                  <a:moveTo>
                    <a:pt x="47221" y="159292"/>
                  </a:moveTo>
                  <a:cubicBezTo>
                    <a:pt x="47221" y="173143"/>
                    <a:pt x="35888" y="184476"/>
                    <a:pt x="22666" y="184476"/>
                  </a:cubicBezTo>
                  <a:cubicBezTo>
                    <a:pt x="8815" y="184476"/>
                    <a:pt x="0" y="173143"/>
                    <a:pt x="0" y="159292"/>
                  </a:cubicBezTo>
                  <a:lnTo>
                    <a:pt x="0" y="148588"/>
                  </a:lnTo>
                  <a:lnTo>
                    <a:pt x="0" y="127181"/>
                  </a:lnTo>
                  <a:lnTo>
                    <a:pt x="0" y="57924"/>
                  </a:lnTo>
                  <a:cubicBezTo>
                    <a:pt x="0" y="25814"/>
                    <a:pt x="25814" y="0"/>
                    <a:pt x="57924" y="0"/>
                  </a:cubicBezTo>
                  <a:lnTo>
                    <a:pt x="57924" y="0"/>
                  </a:lnTo>
                  <a:lnTo>
                    <a:pt x="73664" y="0"/>
                  </a:lnTo>
                  <a:lnTo>
                    <a:pt x="169365" y="0"/>
                  </a:lnTo>
                  <a:lnTo>
                    <a:pt x="389099" y="0"/>
                  </a:lnTo>
                  <a:lnTo>
                    <a:pt x="484800" y="0"/>
                  </a:lnTo>
                  <a:lnTo>
                    <a:pt x="500541" y="0"/>
                  </a:lnTo>
                  <a:lnTo>
                    <a:pt x="500541" y="0"/>
                  </a:lnTo>
                  <a:cubicBezTo>
                    <a:pt x="532651" y="0"/>
                    <a:pt x="558465" y="25814"/>
                    <a:pt x="558465" y="57924"/>
                  </a:cubicBezTo>
                  <a:lnTo>
                    <a:pt x="558465" y="127181"/>
                  </a:lnTo>
                  <a:lnTo>
                    <a:pt x="558465" y="148588"/>
                  </a:lnTo>
                  <a:lnTo>
                    <a:pt x="558465" y="159292"/>
                  </a:lnTo>
                  <a:cubicBezTo>
                    <a:pt x="558465" y="173143"/>
                    <a:pt x="549650" y="184476"/>
                    <a:pt x="535799" y="184476"/>
                  </a:cubicBezTo>
                  <a:cubicBezTo>
                    <a:pt x="521947" y="184476"/>
                    <a:pt x="511244" y="173143"/>
                    <a:pt x="511244" y="159292"/>
                  </a:cubicBezTo>
                </a:path>
              </a:pathLst>
            </a:custGeom>
            <a:noFill/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80" name="גרפיקה 374">
            <a:extLst>
              <a:ext uri="{FF2B5EF4-FFF2-40B4-BE49-F238E27FC236}">
                <a16:creationId xmlns:a16="http://schemas.microsoft.com/office/drawing/2014/main" id="{907B3F93-6903-4B54-B888-A103127F2B31}"/>
              </a:ext>
            </a:extLst>
          </p:cNvPr>
          <p:cNvGrpSpPr/>
          <p:nvPr/>
        </p:nvGrpSpPr>
        <p:grpSpPr>
          <a:xfrm>
            <a:off x="7764507" y="3207558"/>
            <a:ext cx="789305" cy="847033"/>
            <a:chOff x="7764507" y="3207558"/>
            <a:chExt cx="789305" cy="847033"/>
          </a:xfrm>
        </p:grpSpPr>
        <p:sp>
          <p:nvSpPr>
            <p:cNvPr id="381" name="גרפיקה 374">
              <a:extLst>
                <a:ext uri="{FF2B5EF4-FFF2-40B4-BE49-F238E27FC236}">
                  <a16:creationId xmlns:a16="http://schemas.microsoft.com/office/drawing/2014/main" id="{07455924-D39C-42E0-B213-BFBBB17612FD}"/>
                </a:ext>
              </a:extLst>
            </p:cNvPr>
            <p:cNvSpPr/>
            <p:nvPr/>
          </p:nvSpPr>
          <p:spPr>
            <a:xfrm>
              <a:off x="7885847" y="3912798"/>
              <a:ext cx="141793" cy="141793"/>
            </a:xfrm>
            <a:custGeom>
              <a:avLst/>
              <a:gdLst>
                <a:gd name="connsiteX0" fmla="*/ 50542 w 141793"/>
                <a:gd name="connsiteY0" fmla="*/ 138746 h 141793"/>
                <a:gd name="connsiteX1" fmla="*/ 3048 w 141793"/>
                <a:gd name="connsiteY1" fmla="*/ 50542 h 141793"/>
                <a:gd name="connsiteX2" fmla="*/ 91252 w 141793"/>
                <a:gd name="connsiteY2" fmla="*/ 3048 h 141793"/>
                <a:gd name="connsiteX3" fmla="*/ 138746 w 141793"/>
                <a:gd name="connsiteY3" fmla="*/ 91252 h 141793"/>
                <a:gd name="connsiteX4" fmla="*/ 50542 w 141793"/>
                <a:gd name="connsiteY4" fmla="*/ 138746 h 141793"/>
                <a:gd name="connsiteX5" fmla="*/ 70897 w 141793"/>
                <a:gd name="connsiteY5" fmla="*/ 70897 h 141793"/>
                <a:gd name="connsiteX6" fmla="*/ 70897 w 141793"/>
                <a:gd name="connsiteY6" fmla="*/ 70897 h 141793"/>
                <a:gd name="connsiteX7" fmla="*/ 70897 w 141793"/>
                <a:gd name="connsiteY7" fmla="*/ 70897 h 1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93" h="141793">
                  <a:moveTo>
                    <a:pt x="50542" y="138746"/>
                  </a:moveTo>
                  <a:cubicBezTo>
                    <a:pt x="12849" y="127437"/>
                    <a:pt x="-8260" y="88236"/>
                    <a:pt x="3048" y="50542"/>
                  </a:cubicBezTo>
                  <a:cubicBezTo>
                    <a:pt x="14356" y="12849"/>
                    <a:pt x="53558" y="-8260"/>
                    <a:pt x="91252" y="3048"/>
                  </a:cubicBezTo>
                  <a:cubicBezTo>
                    <a:pt x="128945" y="14356"/>
                    <a:pt x="150054" y="53558"/>
                    <a:pt x="138746" y="91252"/>
                  </a:cubicBezTo>
                  <a:cubicBezTo>
                    <a:pt x="127437" y="128945"/>
                    <a:pt x="88236" y="150054"/>
                    <a:pt x="50542" y="138746"/>
                  </a:cubicBezTo>
                  <a:close/>
                  <a:moveTo>
                    <a:pt x="70897" y="70897"/>
                  </a:moveTo>
                  <a:lnTo>
                    <a:pt x="70897" y="70897"/>
                  </a:lnTo>
                  <a:lnTo>
                    <a:pt x="70897" y="70897"/>
                  </a:lnTo>
                  <a:close/>
                </a:path>
              </a:pathLst>
            </a:custGeom>
            <a:solidFill>
              <a:schemeClr val="bg2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382" name="גרפיקה 374">
              <a:extLst>
                <a:ext uri="{FF2B5EF4-FFF2-40B4-BE49-F238E27FC236}">
                  <a16:creationId xmlns:a16="http://schemas.microsoft.com/office/drawing/2014/main" id="{BCD1B2FA-CFCD-43A5-95F3-CE8DA17AC9A7}"/>
                </a:ext>
              </a:extLst>
            </p:cNvPr>
            <p:cNvGrpSpPr/>
            <p:nvPr/>
          </p:nvGrpSpPr>
          <p:grpSpPr>
            <a:xfrm>
              <a:off x="7764507" y="3207558"/>
              <a:ext cx="789305" cy="820165"/>
              <a:chOff x="7764507" y="3207558"/>
              <a:chExt cx="789305" cy="820165"/>
            </a:xfrm>
          </p:grpSpPr>
          <p:sp>
            <p:nvSpPr>
              <p:cNvPr id="383" name="גרפיקה 374">
                <a:extLst>
                  <a:ext uri="{FF2B5EF4-FFF2-40B4-BE49-F238E27FC236}">
                    <a16:creationId xmlns:a16="http://schemas.microsoft.com/office/drawing/2014/main" id="{F134034B-8E93-4ACE-AFD4-6BCF186A821C}"/>
                  </a:ext>
                </a:extLst>
              </p:cNvPr>
              <p:cNvSpPr/>
              <p:nvPr/>
            </p:nvSpPr>
            <p:spPr>
              <a:xfrm>
                <a:off x="7920961" y="3207558"/>
                <a:ext cx="466729" cy="668374"/>
              </a:xfrm>
              <a:custGeom>
                <a:avLst/>
                <a:gdLst>
                  <a:gd name="connsiteX0" fmla="*/ 68954 w 466729"/>
                  <a:gd name="connsiteY0" fmla="*/ 666826 h 668374"/>
                  <a:gd name="connsiteX1" fmla="*/ 41060 w 466729"/>
                  <a:gd name="connsiteY1" fmla="*/ 615562 h 668374"/>
                  <a:gd name="connsiteX2" fmla="*/ 86293 w 466729"/>
                  <a:gd name="connsiteY2" fmla="*/ 463280 h 668374"/>
                  <a:gd name="connsiteX3" fmla="*/ 126248 w 466729"/>
                  <a:gd name="connsiteY3" fmla="*/ 475342 h 668374"/>
                  <a:gd name="connsiteX4" fmla="*/ 375780 w 466729"/>
                  <a:gd name="connsiteY4" fmla="*/ 340399 h 668374"/>
                  <a:gd name="connsiteX5" fmla="*/ 240837 w 466729"/>
                  <a:gd name="connsiteY5" fmla="*/ 90867 h 668374"/>
                  <a:gd name="connsiteX6" fmla="*/ 65938 w 466729"/>
                  <a:gd name="connsiteY6" fmla="*/ 121022 h 668374"/>
                  <a:gd name="connsiteX7" fmla="*/ 7890 w 466729"/>
                  <a:gd name="connsiteY7" fmla="*/ 111975 h 668374"/>
                  <a:gd name="connsiteX8" fmla="*/ 16937 w 466729"/>
                  <a:gd name="connsiteY8" fmla="*/ 53927 h 668374"/>
                  <a:gd name="connsiteX9" fmla="*/ 264207 w 466729"/>
                  <a:gd name="connsiteY9" fmla="*/ 11710 h 668374"/>
                  <a:gd name="connsiteX10" fmla="*/ 454937 w 466729"/>
                  <a:gd name="connsiteY10" fmla="*/ 363015 h 668374"/>
                  <a:gd name="connsiteX11" fmla="*/ 142833 w 466729"/>
                  <a:gd name="connsiteY11" fmla="*/ 562791 h 668374"/>
                  <a:gd name="connsiteX12" fmla="*/ 120217 w 466729"/>
                  <a:gd name="connsiteY12" fmla="*/ 638933 h 668374"/>
                  <a:gd name="connsiteX13" fmla="*/ 68954 w 466729"/>
                  <a:gd name="connsiteY13" fmla="*/ 666826 h 668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729" h="668374">
                    <a:moveTo>
                      <a:pt x="68954" y="666826"/>
                    </a:moveTo>
                    <a:cubicBezTo>
                      <a:pt x="47091" y="660041"/>
                      <a:pt x="34276" y="637425"/>
                      <a:pt x="41060" y="615562"/>
                    </a:cubicBezTo>
                    <a:lnTo>
                      <a:pt x="86293" y="463280"/>
                    </a:lnTo>
                    <a:lnTo>
                      <a:pt x="126248" y="475342"/>
                    </a:lnTo>
                    <a:cubicBezTo>
                      <a:pt x="232544" y="507005"/>
                      <a:pt x="344118" y="446695"/>
                      <a:pt x="375780" y="340399"/>
                    </a:cubicBezTo>
                    <a:cubicBezTo>
                      <a:pt x="407443" y="234103"/>
                      <a:pt x="347133" y="122529"/>
                      <a:pt x="240837" y="90867"/>
                    </a:cubicBezTo>
                    <a:cubicBezTo>
                      <a:pt x="180527" y="72774"/>
                      <a:pt x="116448" y="84082"/>
                      <a:pt x="65938" y="121022"/>
                    </a:cubicBezTo>
                    <a:cubicBezTo>
                      <a:pt x="47091" y="134591"/>
                      <a:pt x="21460" y="130068"/>
                      <a:pt x="7890" y="111975"/>
                    </a:cubicBezTo>
                    <a:cubicBezTo>
                      <a:pt x="-5680" y="93128"/>
                      <a:pt x="-1156" y="67497"/>
                      <a:pt x="16937" y="53927"/>
                    </a:cubicBezTo>
                    <a:cubicBezTo>
                      <a:pt x="89308" y="1910"/>
                      <a:pt x="179019" y="-13168"/>
                      <a:pt x="264207" y="11710"/>
                    </a:cubicBezTo>
                    <a:cubicBezTo>
                      <a:pt x="414228" y="54681"/>
                      <a:pt x="499415" y="212994"/>
                      <a:pt x="454937" y="363015"/>
                    </a:cubicBezTo>
                    <a:cubicBezTo>
                      <a:pt x="414228" y="499466"/>
                      <a:pt x="279284" y="582392"/>
                      <a:pt x="142833" y="562791"/>
                    </a:cubicBezTo>
                    <a:lnTo>
                      <a:pt x="120217" y="638933"/>
                    </a:lnTo>
                    <a:cubicBezTo>
                      <a:pt x="113432" y="660795"/>
                      <a:pt x="90816" y="672857"/>
                      <a:pt x="68954" y="666826"/>
                    </a:cubicBezTo>
                    <a:close/>
                  </a:path>
                </a:pathLst>
              </a:custGeom>
              <a:solidFill>
                <a:schemeClr val="bg1"/>
              </a:solidFill>
              <a:ln w="3011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4" name="גרפיקה 374">
                <a:extLst>
                  <a:ext uri="{FF2B5EF4-FFF2-40B4-BE49-F238E27FC236}">
                    <a16:creationId xmlns:a16="http://schemas.microsoft.com/office/drawing/2014/main" id="{B4F30A57-F603-4628-8192-A85D5F7DB393}"/>
                  </a:ext>
                </a:extLst>
              </p:cNvPr>
              <p:cNvSpPr/>
              <p:nvPr/>
            </p:nvSpPr>
            <p:spPr>
              <a:xfrm>
                <a:off x="7781846" y="3847244"/>
                <a:ext cx="51263" cy="51263"/>
              </a:xfrm>
              <a:custGeom>
                <a:avLst/>
                <a:gdLst>
                  <a:gd name="connsiteX0" fmla="*/ 51263 w 51263"/>
                  <a:gd name="connsiteY0" fmla="*/ 25632 h 51263"/>
                  <a:gd name="connsiteX1" fmla="*/ 25632 w 51263"/>
                  <a:gd name="connsiteY1" fmla="*/ 51263 h 51263"/>
                  <a:gd name="connsiteX2" fmla="*/ 0 w 51263"/>
                  <a:gd name="connsiteY2" fmla="*/ 25632 h 51263"/>
                  <a:gd name="connsiteX3" fmla="*/ 25632 w 51263"/>
                  <a:gd name="connsiteY3" fmla="*/ 0 h 51263"/>
                  <a:gd name="connsiteX4" fmla="*/ 51263 w 51263"/>
                  <a:gd name="connsiteY4" fmla="*/ 25632 h 5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63" h="51263">
                    <a:moveTo>
                      <a:pt x="51263" y="25632"/>
                    </a:moveTo>
                    <a:cubicBezTo>
                      <a:pt x="51263" y="39788"/>
                      <a:pt x="39788" y="51263"/>
                      <a:pt x="25632" y="51263"/>
                    </a:cubicBezTo>
                    <a:cubicBezTo>
                      <a:pt x="11476" y="51263"/>
                      <a:pt x="0" y="39788"/>
                      <a:pt x="0" y="25632"/>
                    </a:cubicBezTo>
                    <a:cubicBezTo>
                      <a:pt x="0" y="11476"/>
                      <a:pt x="11476" y="0"/>
                      <a:pt x="25632" y="0"/>
                    </a:cubicBezTo>
                    <a:cubicBezTo>
                      <a:pt x="39788" y="0"/>
                      <a:pt x="51263" y="11476"/>
                      <a:pt x="51263" y="25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5" name="גרפיקה 374">
                <a:extLst>
                  <a:ext uri="{FF2B5EF4-FFF2-40B4-BE49-F238E27FC236}">
                    <a16:creationId xmlns:a16="http://schemas.microsoft.com/office/drawing/2014/main" id="{8C2953BB-3A00-49AC-B3CA-FA7F138B3B11}"/>
                  </a:ext>
                </a:extLst>
              </p:cNvPr>
              <p:cNvSpPr/>
              <p:nvPr/>
            </p:nvSpPr>
            <p:spPr>
              <a:xfrm>
                <a:off x="7764507" y="3743963"/>
                <a:ext cx="31662" cy="31662"/>
              </a:xfrm>
              <a:custGeom>
                <a:avLst/>
                <a:gdLst>
                  <a:gd name="connsiteX0" fmla="*/ 31663 w 31662"/>
                  <a:gd name="connsiteY0" fmla="*/ 15831 h 31662"/>
                  <a:gd name="connsiteX1" fmla="*/ 15831 w 31662"/>
                  <a:gd name="connsiteY1" fmla="*/ 31663 h 31662"/>
                  <a:gd name="connsiteX2" fmla="*/ 0 w 31662"/>
                  <a:gd name="connsiteY2" fmla="*/ 15831 h 31662"/>
                  <a:gd name="connsiteX3" fmla="*/ 15831 w 31662"/>
                  <a:gd name="connsiteY3" fmla="*/ 0 h 31662"/>
                  <a:gd name="connsiteX4" fmla="*/ 31663 w 31662"/>
                  <a:gd name="connsiteY4" fmla="*/ 15831 h 3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62" h="31662">
                    <a:moveTo>
                      <a:pt x="31663" y="15831"/>
                    </a:moveTo>
                    <a:cubicBezTo>
                      <a:pt x="31663" y="24575"/>
                      <a:pt x="24575" y="31663"/>
                      <a:pt x="15831" y="31663"/>
                    </a:cubicBezTo>
                    <a:cubicBezTo>
                      <a:pt x="7088" y="31663"/>
                      <a:pt x="0" y="24575"/>
                      <a:pt x="0" y="15831"/>
                    </a:cubicBezTo>
                    <a:cubicBezTo>
                      <a:pt x="0" y="7088"/>
                      <a:pt x="7088" y="0"/>
                      <a:pt x="15831" y="0"/>
                    </a:cubicBezTo>
                    <a:cubicBezTo>
                      <a:pt x="24575" y="0"/>
                      <a:pt x="31663" y="7088"/>
                      <a:pt x="31663" y="158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6" name="גרפיקה 374">
                <a:extLst>
                  <a:ext uri="{FF2B5EF4-FFF2-40B4-BE49-F238E27FC236}">
                    <a16:creationId xmlns:a16="http://schemas.microsoft.com/office/drawing/2014/main" id="{138573AC-EAC6-4C38-B138-580808F9BE2B}"/>
                  </a:ext>
                </a:extLst>
              </p:cNvPr>
              <p:cNvSpPr/>
              <p:nvPr/>
            </p:nvSpPr>
            <p:spPr>
              <a:xfrm>
                <a:off x="8403791" y="3602989"/>
                <a:ext cx="63325" cy="63325"/>
              </a:xfrm>
              <a:custGeom>
                <a:avLst/>
                <a:gdLst>
                  <a:gd name="connsiteX0" fmla="*/ 63325 w 63325"/>
                  <a:gd name="connsiteY0" fmla="*/ 31663 h 63325"/>
                  <a:gd name="connsiteX1" fmla="*/ 31663 w 63325"/>
                  <a:gd name="connsiteY1" fmla="*/ 63325 h 63325"/>
                  <a:gd name="connsiteX2" fmla="*/ 0 w 63325"/>
                  <a:gd name="connsiteY2" fmla="*/ 31663 h 63325"/>
                  <a:gd name="connsiteX3" fmla="*/ 31663 w 63325"/>
                  <a:gd name="connsiteY3" fmla="*/ 0 h 63325"/>
                  <a:gd name="connsiteX4" fmla="*/ 63325 w 63325"/>
                  <a:gd name="connsiteY4" fmla="*/ 31663 h 6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25" h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7" name="גרפיקה 374">
                <a:extLst>
                  <a:ext uri="{FF2B5EF4-FFF2-40B4-BE49-F238E27FC236}">
                    <a16:creationId xmlns:a16="http://schemas.microsoft.com/office/drawing/2014/main" id="{C723815F-D0F0-4707-B8EB-CFD634AF5BFB}"/>
                  </a:ext>
                </a:extLst>
              </p:cNvPr>
              <p:cNvSpPr/>
              <p:nvPr/>
            </p:nvSpPr>
            <p:spPr>
              <a:xfrm>
                <a:off x="8488225" y="3440152"/>
                <a:ext cx="25631" cy="25631"/>
              </a:xfrm>
              <a:custGeom>
                <a:avLst/>
                <a:gdLst>
                  <a:gd name="connsiteX0" fmla="*/ 25632 w 25631"/>
                  <a:gd name="connsiteY0" fmla="*/ 12816 h 25631"/>
                  <a:gd name="connsiteX1" fmla="*/ 12816 w 25631"/>
                  <a:gd name="connsiteY1" fmla="*/ 25632 h 25631"/>
                  <a:gd name="connsiteX2" fmla="*/ 0 w 25631"/>
                  <a:gd name="connsiteY2" fmla="*/ 12816 h 25631"/>
                  <a:gd name="connsiteX3" fmla="*/ 12816 w 25631"/>
                  <a:gd name="connsiteY3" fmla="*/ 0 h 25631"/>
                  <a:gd name="connsiteX4" fmla="*/ 25632 w 25631"/>
                  <a:gd name="connsiteY4" fmla="*/ 12816 h 2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31" h="25631">
                    <a:moveTo>
                      <a:pt x="25632" y="12816"/>
                    </a:moveTo>
                    <a:cubicBezTo>
                      <a:pt x="25632" y="19894"/>
                      <a:pt x="19894" y="25632"/>
                      <a:pt x="12816" y="25632"/>
                    </a:cubicBezTo>
                    <a:cubicBezTo>
                      <a:pt x="5738" y="25632"/>
                      <a:pt x="0" y="19894"/>
                      <a:pt x="0" y="12816"/>
                    </a:cubicBezTo>
                    <a:cubicBezTo>
                      <a:pt x="0" y="5738"/>
                      <a:pt x="5738" y="0"/>
                      <a:pt x="12816" y="0"/>
                    </a:cubicBezTo>
                    <a:cubicBezTo>
                      <a:pt x="19894" y="0"/>
                      <a:pt x="25632" y="5738"/>
                      <a:pt x="25632" y="12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8" name="גרפיקה 374">
                <a:extLst>
                  <a:ext uri="{FF2B5EF4-FFF2-40B4-BE49-F238E27FC236}">
                    <a16:creationId xmlns:a16="http://schemas.microsoft.com/office/drawing/2014/main" id="{25504708-0C06-474E-AD8E-CA297FA5D688}"/>
                  </a:ext>
                </a:extLst>
              </p:cNvPr>
              <p:cNvSpPr/>
              <p:nvPr/>
            </p:nvSpPr>
            <p:spPr>
              <a:xfrm>
                <a:off x="8490487" y="3523832"/>
                <a:ext cx="63325" cy="63325"/>
              </a:xfrm>
              <a:custGeom>
                <a:avLst/>
                <a:gdLst>
                  <a:gd name="connsiteX0" fmla="*/ 63325 w 63325"/>
                  <a:gd name="connsiteY0" fmla="*/ 31663 h 63325"/>
                  <a:gd name="connsiteX1" fmla="*/ 31663 w 63325"/>
                  <a:gd name="connsiteY1" fmla="*/ 63325 h 63325"/>
                  <a:gd name="connsiteX2" fmla="*/ 0 w 63325"/>
                  <a:gd name="connsiteY2" fmla="*/ 31663 h 63325"/>
                  <a:gd name="connsiteX3" fmla="*/ 31663 w 63325"/>
                  <a:gd name="connsiteY3" fmla="*/ 0 h 63325"/>
                  <a:gd name="connsiteX4" fmla="*/ 63325 w 63325"/>
                  <a:gd name="connsiteY4" fmla="*/ 31663 h 6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25" h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bg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9" name="גרפיקה 374">
                <a:extLst>
                  <a:ext uri="{FF2B5EF4-FFF2-40B4-BE49-F238E27FC236}">
                    <a16:creationId xmlns:a16="http://schemas.microsoft.com/office/drawing/2014/main" id="{F5B841A5-6FEA-46DD-93AA-0499A7C17211}"/>
                  </a:ext>
                </a:extLst>
              </p:cNvPr>
              <p:cNvSpPr/>
              <p:nvPr/>
            </p:nvSpPr>
            <p:spPr>
              <a:xfrm>
                <a:off x="7912716" y="3939667"/>
                <a:ext cx="88056" cy="88056"/>
              </a:xfrm>
              <a:custGeom>
                <a:avLst/>
                <a:gdLst>
                  <a:gd name="connsiteX0" fmla="*/ 31212 w 88056"/>
                  <a:gd name="connsiteY0" fmla="*/ 86245 h 88056"/>
                  <a:gd name="connsiteX1" fmla="*/ 1811 w 88056"/>
                  <a:gd name="connsiteY1" fmla="*/ 31212 h 88056"/>
                  <a:gd name="connsiteX2" fmla="*/ 56844 w 88056"/>
                  <a:gd name="connsiteY2" fmla="*/ 1811 h 88056"/>
                  <a:gd name="connsiteX3" fmla="*/ 86245 w 88056"/>
                  <a:gd name="connsiteY3" fmla="*/ 56844 h 88056"/>
                  <a:gd name="connsiteX4" fmla="*/ 31212 w 88056"/>
                  <a:gd name="connsiteY4" fmla="*/ 86245 h 88056"/>
                  <a:gd name="connsiteX5" fmla="*/ 44028 w 88056"/>
                  <a:gd name="connsiteY5" fmla="*/ 44028 h 88056"/>
                  <a:gd name="connsiteX6" fmla="*/ 44028 w 88056"/>
                  <a:gd name="connsiteY6" fmla="*/ 44028 h 88056"/>
                  <a:gd name="connsiteX7" fmla="*/ 44028 w 88056"/>
                  <a:gd name="connsiteY7" fmla="*/ 44028 h 8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56" h="88056">
                    <a:moveTo>
                      <a:pt x="31212" y="86245"/>
                    </a:moveTo>
                    <a:cubicBezTo>
                      <a:pt x="7842" y="79460"/>
                      <a:pt x="-4973" y="54583"/>
                      <a:pt x="1811" y="31212"/>
                    </a:cubicBezTo>
                    <a:cubicBezTo>
                      <a:pt x="8596" y="7842"/>
                      <a:pt x="33474" y="-4973"/>
                      <a:pt x="56844" y="1811"/>
                    </a:cubicBezTo>
                    <a:cubicBezTo>
                      <a:pt x="80214" y="8596"/>
                      <a:pt x="93030" y="33474"/>
                      <a:pt x="86245" y="56844"/>
                    </a:cubicBezTo>
                    <a:cubicBezTo>
                      <a:pt x="79460" y="80214"/>
                      <a:pt x="54583" y="93030"/>
                      <a:pt x="31212" y="86245"/>
                    </a:cubicBezTo>
                    <a:close/>
                    <a:moveTo>
                      <a:pt x="44028" y="44028"/>
                    </a:moveTo>
                    <a:lnTo>
                      <a:pt x="44028" y="44028"/>
                    </a:lnTo>
                    <a:lnTo>
                      <a:pt x="44028" y="44028"/>
                    </a:lnTo>
                    <a:close/>
                  </a:path>
                </a:pathLst>
              </a:custGeom>
              <a:solidFill>
                <a:schemeClr val="accent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 dirty="0"/>
              </a:p>
            </p:txBody>
          </p:sp>
        </p:grpSp>
      </p:grpSp>
      <p:grpSp>
        <p:nvGrpSpPr>
          <p:cNvPr id="405" name="קבוצה 404">
            <a:extLst>
              <a:ext uri="{FF2B5EF4-FFF2-40B4-BE49-F238E27FC236}">
                <a16:creationId xmlns:a16="http://schemas.microsoft.com/office/drawing/2014/main" id="{225498D6-B97C-4194-80EA-4404AC0F0180}"/>
              </a:ext>
            </a:extLst>
          </p:cNvPr>
          <p:cNvGrpSpPr/>
          <p:nvPr/>
        </p:nvGrpSpPr>
        <p:grpSpPr>
          <a:xfrm>
            <a:off x="6633830" y="3268015"/>
            <a:ext cx="871167" cy="722422"/>
            <a:chOff x="6633830" y="3268015"/>
            <a:chExt cx="871167" cy="722422"/>
          </a:xfrm>
        </p:grpSpPr>
        <p:grpSp>
          <p:nvGrpSpPr>
            <p:cNvPr id="390" name="גרפיקה 376">
              <a:extLst>
                <a:ext uri="{FF2B5EF4-FFF2-40B4-BE49-F238E27FC236}">
                  <a16:creationId xmlns:a16="http://schemas.microsoft.com/office/drawing/2014/main" id="{25092560-6B64-4BA9-A8EB-CC12D0D88B33}"/>
                </a:ext>
              </a:extLst>
            </p:cNvPr>
            <p:cNvGrpSpPr/>
            <p:nvPr/>
          </p:nvGrpSpPr>
          <p:grpSpPr>
            <a:xfrm>
              <a:off x="6720642" y="3268015"/>
              <a:ext cx="784355" cy="313328"/>
              <a:chOff x="6720642" y="3268015"/>
              <a:chExt cx="784355" cy="313328"/>
            </a:xfrm>
          </p:grpSpPr>
          <p:sp>
            <p:nvSpPr>
              <p:cNvPr id="391" name="גרפיקה 376">
                <a:extLst>
                  <a:ext uri="{FF2B5EF4-FFF2-40B4-BE49-F238E27FC236}">
                    <a16:creationId xmlns:a16="http://schemas.microsoft.com/office/drawing/2014/main" id="{96292FF0-2FFF-4AB1-87C7-FE7F4773EB79}"/>
                  </a:ext>
                </a:extLst>
              </p:cNvPr>
              <p:cNvSpPr/>
              <p:nvPr/>
            </p:nvSpPr>
            <p:spPr>
              <a:xfrm>
                <a:off x="6786063" y="3268015"/>
                <a:ext cx="46827" cy="46827"/>
              </a:xfrm>
              <a:custGeom>
                <a:avLst/>
                <a:gdLst>
                  <a:gd name="connsiteX0" fmla="*/ 46827 w 46827"/>
                  <a:gd name="connsiteY0" fmla="*/ 23414 h 46827"/>
                  <a:gd name="connsiteX1" fmla="*/ 23414 w 46827"/>
                  <a:gd name="connsiteY1" fmla="*/ 46827 h 46827"/>
                  <a:gd name="connsiteX2" fmla="*/ 0 w 46827"/>
                  <a:gd name="connsiteY2" fmla="*/ 23414 h 46827"/>
                  <a:gd name="connsiteX3" fmla="*/ 23414 w 46827"/>
                  <a:gd name="connsiteY3" fmla="*/ 0 h 46827"/>
                  <a:gd name="connsiteX4" fmla="*/ 46827 w 46827"/>
                  <a:gd name="connsiteY4" fmla="*/ 23414 h 4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27" h="46827">
                    <a:moveTo>
                      <a:pt x="46827" y="23414"/>
                    </a:moveTo>
                    <a:cubicBezTo>
                      <a:pt x="46827" y="36345"/>
                      <a:pt x="36345" y="46827"/>
                      <a:pt x="23414" y="46827"/>
                    </a:cubicBezTo>
                    <a:cubicBezTo>
                      <a:pt x="10483" y="46827"/>
                      <a:pt x="0" y="36345"/>
                      <a:pt x="0" y="23414"/>
                    </a:cubicBezTo>
                    <a:cubicBezTo>
                      <a:pt x="0" y="10483"/>
                      <a:pt x="10483" y="0"/>
                      <a:pt x="23414" y="0"/>
                    </a:cubicBezTo>
                    <a:cubicBezTo>
                      <a:pt x="36345" y="0"/>
                      <a:pt x="46827" y="10483"/>
                      <a:pt x="46827" y="23414"/>
                    </a:cubicBezTo>
                    <a:close/>
                  </a:path>
                </a:pathLst>
              </a:custGeom>
              <a:solidFill>
                <a:schemeClr val="bg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2" name="גרפיקה 376">
                <a:extLst>
                  <a:ext uri="{FF2B5EF4-FFF2-40B4-BE49-F238E27FC236}">
                    <a16:creationId xmlns:a16="http://schemas.microsoft.com/office/drawing/2014/main" id="{4FE98C02-21E3-4D54-93EB-392BFFB6E7BC}"/>
                  </a:ext>
                </a:extLst>
              </p:cNvPr>
              <p:cNvSpPr/>
              <p:nvPr/>
            </p:nvSpPr>
            <p:spPr>
              <a:xfrm>
                <a:off x="7348407" y="3490444"/>
                <a:ext cx="28922" cy="28922"/>
              </a:xfrm>
              <a:custGeom>
                <a:avLst/>
                <a:gdLst>
                  <a:gd name="connsiteX0" fmla="*/ 28923 w 28922"/>
                  <a:gd name="connsiteY0" fmla="*/ 14461 h 28922"/>
                  <a:gd name="connsiteX1" fmla="*/ 14461 w 28922"/>
                  <a:gd name="connsiteY1" fmla="*/ 28923 h 28922"/>
                  <a:gd name="connsiteX2" fmla="*/ 0 w 28922"/>
                  <a:gd name="connsiteY2" fmla="*/ 14461 h 28922"/>
                  <a:gd name="connsiteX3" fmla="*/ 14461 w 28922"/>
                  <a:gd name="connsiteY3" fmla="*/ 0 h 28922"/>
                  <a:gd name="connsiteX4" fmla="*/ 28923 w 28922"/>
                  <a:gd name="connsiteY4" fmla="*/ 14461 h 2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2" h="28922">
                    <a:moveTo>
                      <a:pt x="28923" y="14461"/>
                    </a:moveTo>
                    <a:cubicBezTo>
                      <a:pt x="28923" y="22448"/>
                      <a:pt x="22448" y="28923"/>
                      <a:pt x="14461" y="28923"/>
                    </a:cubicBezTo>
                    <a:cubicBezTo>
                      <a:pt x="6475" y="28923"/>
                      <a:pt x="0" y="22448"/>
                      <a:pt x="0" y="14461"/>
                    </a:cubicBezTo>
                    <a:cubicBezTo>
                      <a:pt x="0" y="6475"/>
                      <a:pt x="6475" y="0"/>
                      <a:pt x="14461" y="0"/>
                    </a:cubicBezTo>
                    <a:cubicBezTo>
                      <a:pt x="22448" y="0"/>
                      <a:pt x="28923" y="6475"/>
                      <a:pt x="28923" y="14461"/>
                    </a:cubicBezTo>
                    <a:close/>
                  </a:path>
                </a:pathLst>
              </a:custGeom>
              <a:solidFill>
                <a:schemeClr val="bg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3" name="גרפיקה 376">
                <a:extLst>
                  <a:ext uri="{FF2B5EF4-FFF2-40B4-BE49-F238E27FC236}">
                    <a16:creationId xmlns:a16="http://schemas.microsoft.com/office/drawing/2014/main" id="{8CD5F0F3-03E0-477D-8B9D-DFA2692DB68F}"/>
                  </a:ext>
                </a:extLst>
              </p:cNvPr>
              <p:cNvSpPr/>
              <p:nvPr/>
            </p:nvSpPr>
            <p:spPr>
              <a:xfrm>
                <a:off x="6720642" y="3326549"/>
                <a:ext cx="57845" cy="57845"/>
              </a:xfrm>
              <a:custGeom>
                <a:avLst/>
                <a:gdLst>
                  <a:gd name="connsiteX0" fmla="*/ 57845 w 57845"/>
                  <a:gd name="connsiteY0" fmla="*/ 28923 h 57845"/>
                  <a:gd name="connsiteX1" fmla="*/ 28923 w 57845"/>
                  <a:gd name="connsiteY1" fmla="*/ 57845 h 57845"/>
                  <a:gd name="connsiteX2" fmla="*/ 0 w 57845"/>
                  <a:gd name="connsiteY2" fmla="*/ 28923 h 57845"/>
                  <a:gd name="connsiteX3" fmla="*/ 28923 w 57845"/>
                  <a:gd name="connsiteY3" fmla="*/ 0 h 57845"/>
                  <a:gd name="connsiteX4" fmla="*/ 57845 w 57845"/>
                  <a:gd name="connsiteY4" fmla="*/ 28923 h 5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45" h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4" name="גרפיקה 376">
                <a:extLst>
                  <a:ext uri="{FF2B5EF4-FFF2-40B4-BE49-F238E27FC236}">
                    <a16:creationId xmlns:a16="http://schemas.microsoft.com/office/drawing/2014/main" id="{97F5ABE9-E4DC-4C56-AF3A-DE5BE62EDAF9}"/>
                  </a:ext>
                </a:extLst>
              </p:cNvPr>
              <p:cNvSpPr/>
              <p:nvPr/>
            </p:nvSpPr>
            <p:spPr>
              <a:xfrm>
                <a:off x="7403079" y="3433287"/>
                <a:ext cx="23413" cy="23413"/>
              </a:xfrm>
              <a:custGeom>
                <a:avLst/>
                <a:gdLst>
                  <a:gd name="connsiteX0" fmla="*/ 23414 w 23413"/>
                  <a:gd name="connsiteY0" fmla="*/ 11707 h 23413"/>
                  <a:gd name="connsiteX1" fmla="*/ 11707 w 23413"/>
                  <a:gd name="connsiteY1" fmla="*/ 23414 h 23413"/>
                  <a:gd name="connsiteX2" fmla="*/ 0 w 23413"/>
                  <a:gd name="connsiteY2" fmla="*/ 11707 h 23413"/>
                  <a:gd name="connsiteX3" fmla="*/ 11707 w 23413"/>
                  <a:gd name="connsiteY3" fmla="*/ 0 h 23413"/>
                  <a:gd name="connsiteX4" fmla="*/ 23414 w 23413"/>
                  <a:gd name="connsiteY4" fmla="*/ 11707 h 2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13" h="23413">
                    <a:moveTo>
                      <a:pt x="23414" y="11707"/>
                    </a:moveTo>
                    <a:cubicBezTo>
                      <a:pt x="23414" y="18172"/>
                      <a:pt x="18172" y="23414"/>
                      <a:pt x="11707" y="23414"/>
                    </a:cubicBezTo>
                    <a:cubicBezTo>
                      <a:pt x="5241" y="23414"/>
                      <a:pt x="0" y="18172"/>
                      <a:pt x="0" y="11707"/>
                    </a:cubicBezTo>
                    <a:cubicBezTo>
                      <a:pt x="0" y="5241"/>
                      <a:pt x="5241" y="0"/>
                      <a:pt x="11707" y="0"/>
                    </a:cubicBezTo>
                    <a:cubicBezTo>
                      <a:pt x="18172" y="0"/>
                      <a:pt x="23414" y="5241"/>
                      <a:pt x="23414" y="117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5" name="גרפיקה 376">
                <a:extLst>
                  <a:ext uri="{FF2B5EF4-FFF2-40B4-BE49-F238E27FC236}">
                    <a16:creationId xmlns:a16="http://schemas.microsoft.com/office/drawing/2014/main" id="{D8794357-53D3-4046-865D-46492DBE7BD4}"/>
                  </a:ext>
                </a:extLst>
              </p:cNvPr>
              <p:cNvSpPr/>
              <p:nvPr/>
            </p:nvSpPr>
            <p:spPr>
              <a:xfrm>
                <a:off x="7447152" y="3523498"/>
                <a:ext cx="57845" cy="57845"/>
              </a:xfrm>
              <a:custGeom>
                <a:avLst/>
                <a:gdLst>
                  <a:gd name="connsiteX0" fmla="*/ 57845 w 57845"/>
                  <a:gd name="connsiteY0" fmla="*/ 28923 h 57845"/>
                  <a:gd name="connsiteX1" fmla="*/ 28923 w 57845"/>
                  <a:gd name="connsiteY1" fmla="*/ 57845 h 57845"/>
                  <a:gd name="connsiteX2" fmla="*/ 0 w 57845"/>
                  <a:gd name="connsiteY2" fmla="*/ 28923 h 57845"/>
                  <a:gd name="connsiteX3" fmla="*/ 28923 w 57845"/>
                  <a:gd name="connsiteY3" fmla="*/ 0 h 57845"/>
                  <a:gd name="connsiteX4" fmla="*/ 57845 w 57845"/>
                  <a:gd name="connsiteY4" fmla="*/ 28923 h 5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45" h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grpSp>
          <p:nvGrpSpPr>
            <p:cNvPr id="396" name="גרפיקה 376">
              <a:extLst>
                <a:ext uri="{FF2B5EF4-FFF2-40B4-BE49-F238E27FC236}">
                  <a16:creationId xmlns:a16="http://schemas.microsoft.com/office/drawing/2014/main" id="{BA0233E3-67B5-4ABE-914C-DE73FBB07BC3}"/>
                </a:ext>
              </a:extLst>
            </p:cNvPr>
            <p:cNvGrpSpPr/>
            <p:nvPr/>
          </p:nvGrpSpPr>
          <p:grpSpPr>
            <a:xfrm>
              <a:off x="6633830" y="3359558"/>
              <a:ext cx="720604" cy="630879"/>
              <a:chOff x="6633830" y="3359558"/>
              <a:chExt cx="720604" cy="630879"/>
            </a:xfrm>
          </p:grpSpPr>
          <p:sp>
            <p:nvSpPr>
              <p:cNvPr id="397" name="גרפיקה 376">
                <a:extLst>
                  <a:ext uri="{FF2B5EF4-FFF2-40B4-BE49-F238E27FC236}">
                    <a16:creationId xmlns:a16="http://schemas.microsoft.com/office/drawing/2014/main" id="{50B99D00-F0E2-4AC9-BA60-FCD20BAC75AE}"/>
                  </a:ext>
                </a:extLst>
              </p:cNvPr>
              <p:cNvSpPr/>
              <p:nvPr/>
            </p:nvSpPr>
            <p:spPr>
              <a:xfrm>
                <a:off x="6633830" y="3359558"/>
                <a:ext cx="720604" cy="630879"/>
              </a:xfrm>
              <a:custGeom>
                <a:avLst/>
                <a:gdLst>
                  <a:gd name="connsiteX0" fmla="*/ 665955 w 720604"/>
                  <a:gd name="connsiteY0" fmla="*/ 524096 h 630879"/>
                  <a:gd name="connsiteX1" fmla="*/ 164628 w 720604"/>
                  <a:gd name="connsiteY1" fmla="*/ 629457 h 630879"/>
                  <a:gd name="connsiteX2" fmla="*/ 83369 w 720604"/>
                  <a:gd name="connsiteY2" fmla="*/ 576433 h 630879"/>
                  <a:gd name="connsiteX3" fmla="*/ 1422 w 720604"/>
                  <a:gd name="connsiteY3" fmla="*/ 188042 h 630879"/>
                  <a:gd name="connsiteX4" fmla="*/ 54447 w 720604"/>
                  <a:gd name="connsiteY4" fmla="*/ 106783 h 630879"/>
                  <a:gd name="connsiteX5" fmla="*/ 555773 w 720604"/>
                  <a:gd name="connsiteY5" fmla="*/ 1422 h 630879"/>
                  <a:gd name="connsiteX6" fmla="*/ 637032 w 720604"/>
                  <a:gd name="connsiteY6" fmla="*/ 54447 h 630879"/>
                  <a:gd name="connsiteX7" fmla="*/ 718979 w 720604"/>
                  <a:gd name="connsiteY7" fmla="*/ 442837 h 630879"/>
                  <a:gd name="connsiteX8" fmla="*/ 665955 w 720604"/>
                  <a:gd name="connsiteY8" fmla="*/ 524096 h 63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604" h="630879">
                    <a:moveTo>
                      <a:pt x="665955" y="524096"/>
                    </a:moveTo>
                    <a:lnTo>
                      <a:pt x="164628" y="629457"/>
                    </a:lnTo>
                    <a:cubicBezTo>
                      <a:pt x="127442" y="637033"/>
                      <a:pt x="90944" y="613619"/>
                      <a:pt x="83369" y="576433"/>
                    </a:cubicBezTo>
                    <a:lnTo>
                      <a:pt x="1422" y="188042"/>
                    </a:lnTo>
                    <a:cubicBezTo>
                      <a:pt x="-6153" y="150856"/>
                      <a:pt x="17261" y="114358"/>
                      <a:pt x="54447" y="106783"/>
                    </a:cubicBezTo>
                    <a:lnTo>
                      <a:pt x="555773" y="1422"/>
                    </a:lnTo>
                    <a:cubicBezTo>
                      <a:pt x="592959" y="-6153"/>
                      <a:pt x="629457" y="17261"/>
                      <a:pt x="637032" y="54447"/>
                    </a:cubicBezTo>
                    <a:lnTo>
                      <a:pt x="718979" y="442837"/>
                    </a:lnTo>
                    <a:cubicBezTo>
                      <a:pt x="727243" y="479335"/>
                      <a:pt x="703141" y="516521"/>
                      <a:pt x="665955" y="524096"/>
                    </a:cubicBezTo>
                    <a:close/>
                  </a:path>
                </a:pathLst>
              </a:custGeom>
              <a:solidFill>
                <a:schemeClr val="bg1"/>
              </a:solidFill>
              <a:ln w="2746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8" name="גרפיקה 376">
                <a:extLst>
                  <a:ext uri="{FF2B5EF4-FFF2-40B4-BE49-F238E27FC236}">
                    <a16:creationId xmlns:a16="http://schemas.microsoft.com/office/drawing/2014/main" id="{3409FB96-28B5-44F7-AE37-59BBDAE284DB}"/>
                  </a:ext>
                </a:extLst>
              </p:cNvPr>
              <p:cNvSpPr/>
              <p:nvPr/>
            </p:nvSpPr>
            <p:spPr>
              <a:xfrm>
                <a:off x="6765403" y="3684639"/>
                <a:ext cx="47515" cy="9640"/>
              </a:xfrm>
              <a:custGeom>
                <a:avLst/>
                <a:gdLst>
                  <a:gd name="connsiteX0" fmla="*/ 0 w 47515"/>
                  <a:gd name="connsiteY0" fmla="*/ 9641 h 9640"/>
                  <a:gd name="connsiteX1" fmla="*/ 47516 w 47515"/>
                  <a:gd name="connsiteY1" fmla="*/ 0 h 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15" h="9640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9" name="גרפיקה 376">
                <a:extLst>
                  <a:ext uri="{FF2B5EF4-FFF2-40B4-BE49-F238E27FC236}">
                    <a16:creationId xmlns:a16="http://schemas.microsoft.com/office/drawing/2014/main" id="{2A781C46-9A6F-4AAD-BFCC-FFF6CCA593C1}"/>
                  </a:ext>
                </a:extLst>
              </p:cNvPr>
              <p:cNvSpPr/>
              <p:nvPr/>
            </p:nvSpPr>
            <p:spPr>
              <a:xfrm>
                <a:off x="7150350" y="3603380"/>
                <a:ext cx="46827" cy="10329"/>
              </a:xfrm>
              <a:custGeom>
                <a:avLst/>
                <a:gdLst>
                  <a:gd name="connsiteX0" fmla="*/ 0 w 46827"/>
                  <a:gd name="connsiteY0" fmla="*/ 10330 h 10329"/>
                  <a:gd name="connsiteX1" fmla="*/ 46827 w 46827"/>
                  <a:gd name="connsiteY1" fmla="*/ 0 h 1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827" h="10329">
                    <a:moveTo>
                      <a:pt x="0" y="10330"/>
                    </a:moveTo>
                    <a:lnTo>
                      <a:pt x="46827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0" name="גרפיקה 376">
                <a:extLst>
                  <a:ext uri="{FF2B5EF4-FFF2-40B4-BE49-F238E27FC236}">
                    <a16:creationId xmlns:a16="http://schemas.microsoft.com/office/drawing/2014/main" id="{01387C1E-3AF2-4DA6-8E6A-6A6677319679}"/>
                  </a:ext>
                </a:extLst>
              </p:cNvPr>
              <p:cNvSpPr/>
              <p:nvPr/>
            </p:nvSpPr>
            <p:spPr>
              <a:xfrm>
                <a:off x="6850794" y="3856109"/>
                <a:ext cx="47515" cy="9640"/>
              </a:xfrm>
              <a:custGeom>
                <a:avLst/>
                <a:gdLst>
                  <a:gd name="connsiteX0" fmla="*/ 0 w 47515"/>
                  <a:gd name="connsiteY0" fmla="*/ 9641 h 9640"/>
                  <a:gd name="connsiteX1" fmla="*/ 47516 w 47515"/>
                  <a:gd name="connsiteY1" fmla="*/ 0 h 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15" h="9640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1" name="גרפיקה 376">
                <a:extLst>
                  <a:ext uri="{FF2B5EF4-FFF2-40B4-BE49-F238E27FC236}">
                    <a16:creationId xmlns:a16="http://schemas.microsoft.com/office/drawing/2014/main" id="{7E10D7A0-DCD5-4A9F-801D-25628DC4785C}"/>
                  </a:ext>
                </a:extLst>
              </p:cNvPr>
              <p:cNvSpPr/>
              <p:nvPr/>
            </p:nvSpPr>
            <p:spPr>
              <a:xfrm>
                <a:off x="6901753" y="3632303"/>
                <a:ext cx="159763" cy="33743"/>
              </a:xfrm>
              <a:custGeom>
                <a:avLst/>
                <a:gdLst>
                  <a:gd name="connsiteX0" fmla="*/ 0 w 159763"/>
                  <a:gd name="connsiteY0" fmla="*/ 33743 h 33743"/>
                  <a:gd name="connsiteX1" fmla="*/ 159763 w 159763"/>
                  <a:gd name="connsiteY1" fmla="*/ 0 h 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63" h="33743">
                    <a:moveTo>
                      <a:pt x="0" y="33743"/>
                    </a:moveTo>
                    <a:lnTo>
                      <a:pt x="159763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2" name="גרפיקה 376">
                <a:extLst>
                  <a:ext uri="{FF2B5EF4-FFF2-40B4-BE49-F238E27FC236}">
                    <a16:creationId xmlns:a16="http://schemas.microsoft.com/office/drawing/2014/main" id="{A3C263E0-49DB-40D6-9122-5FA33FF879E1}"/>
                  </a:ext>
                </a:extLst>
              </p:cNvPr>
              <p:cNvSpPr/>
              <p:nvPr/>
            </p:nvSpPr>
            <p:spPr>
              <a:xfrm>
                <a:off x="6980946" y="3805150"/>
                <a:ext cx="159763" cy="33054"/>
              </a:xfrm>
              <a:custGeom>
                <a:avLst/>
                <a:gdLst>
                  <a:gd name="connsiteX0" fmla="*/ 0 w 159763"/>
                  <a:gd name="connsiteY0" fmla="*/ 33055 h 33054"/>
                  <a:gd name="connsiteX1" fmla="*/ 159763 w 159763"/>
                  <a:gd name="connsiteY1" fmla="*/ 0 h 3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63" h="33054">
                    <a:moveTo>
                      <a:pt x="0" y="33055"/>
                    </a:moveTo>
                    <a:lnTo>
                      <a:pt x="159763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3" name="גרפיקה 376">
                <a:extLst>
                  <a:ext uri="{FF2B5EF4-FFF2-40B4-BE49-F238E27FC236}">
                    <a16:creationId xmlns:a16="http://schemas.microsoft.com/office/drawing/2014/main" id="{3D6ED487-D5FE-4F03-9D1F-228725AB42AF}"/>
                  </a:ext>
                </a:extLst>
              </p:cNvPr>
              <p:cNvSpPr/>
              <p:nvPr/>
            </p:nvSpPr>
            <p:spPr>
              <a:xfrm>
                <a:off x="6832201" y="3725268"/>
                <a:ext cx="236201" cy="50270"/>
              </a:xfrm>
              <a:custGeom>
                <a:avLst/>
                <a:gdLst>
                  <a:gd name="connsiteX0" fmla="*/ 0 w 236201"/>
                  <a:gd name="connsiteY0" fmla="*/ 50270 h 50270"/>
                  <a:gd name="connsiteX1" fmla="*/ 236202 w 236201"/>
                  <a:gd name="connsiteY1" fmla="*/ 0 h 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201" h="50270">
                    <a:moveTo>
                      <a:pt x="0" y="50270"/>
                    </a:moveTo>
                    <a:lnTo>
                      <a:pt x="236202" y="0"/>
                    </a:lnTo>
                  </a:path>
                </a:pathLst>
              </a:custGeom>
              <a:ln w="68303" cap="rnd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4" name="גרפיקה 376">
                <a:extLst>
                  <a:ext uri="{FF2B5EF4-FFF2-40B4-BE49-F238E27FC236}">
                    <a16:creationId xmlns:a16="http://schemas.microsoft.com/office/drawing/2014/main" id="{EBB3701B-4A3D-4457-9B4C-E680A7804638}"/>
                  </a:ext>
                </a:extLst>
              </p:cNvPr>
              <p:cNvSpPr/>
              <p:nvPr/>
            </p:nvSpPr>
            <p:spPr>
              <a:xfrm>
                <a:off x="6636317" y="3360669"/>
                <a:ext cx="647628" cy="244088"/>
              </a:xfrm>
              <a:custGeom>
                <a:avLst/>
                <a:gdLst>
                  <a:gd name="connsiteX0" fmla="*/ 647628 w 647628"/>
                  <a:gd name="connsiteY0" fmla="*/ 110493 h 244088"/>
                  <a:gd name="connsiteX1" fmla="*/ 11329 w 647628"/>
                  <a:gd name="connsiteY1" fmla="*/ 244088 h 244088"/>
                  <a:gd name="connsiteX2" fmla="*/ 1689 w 647628"/>
                  <a:gd name="connsiteY2" fmla="*/ 196572 h 244088"/>
                  <a:gd name="connsiteX3" fmla="*/ 62977 w 647628"/>
                  <a:gd name="connsiteY3" fmla="*/ 102918 h 244088"/>
                  <a:gd name="connsiteX4" fmla="*/ 544333 w 647628"/>
                  <a:gd name="connsiteY4" fmla="*/ 1689 h 244088"/>
                  <a:gd name="connsiteX5" fmla="*/ 637987 w 647628"/>
                  <a:gd name="connsiteY5" fmla="*/ 62977 h 244088"/>
                  <a:gd name="connsiteX6" fmla="*/ 647628 w 647628"/>
                  <a:gd name="connsiteY6" fmla="*/ 110493 h 24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7628" h="244088">
                    <a:moveTo>
                      <a:pt x="647628" y="110493"/>
                    </a:moveTo>
                    <a:lnTo>
                      <a:pt x="11329" y="244088"/>
                    </a:lnTo>
                    <a:lnTo>
                      <a:pt x="1689" y="196572"/>
                    </a:lnTo>
                    <a:cubicBezTo>
                      <a:pt x="-7264" y="153877"/>
                      <a:pt x="20282" y="111870"/>
                      <a:pt x="62977" y="102918"/>
                    </a:cubicBezTo>
                    <a:lnTo>
                      <a:pt x="544333" y="1689"/>
                    </a:lnTo>
                    <a:cubicBezTo>
                      <a:pt x="587028" y="-7264"/>
                      <a:pt x="629035" y="20282"/>
                      <a:pt x="637987" y="62977"/>
                    </a:cubicBezTo>
                    <a:lnTo>
                      <a:pt x="647628" y="110493"/>
                    </a:lnTo>
                    <a:close/>
                  </a:path>
                </a:pathLst>
              </a:custGeom>
              <a:solidFill>
                <a:schemeClr val="bg2"/>
              </a:solidFill>
              <a:ln w="2746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grpSp>
        <p:nvGrpSpPr>
          <p:cNvPr id="406" name="גרפיקה 378">
            <a:extLst>
              <a:ext uri="{FF2B5EF4-FFF2-40B4-BE49-F238E27FC236}">
                <a16:creationId xmlns:a16="http://schemas.microsoft.com/office/drawing/2014/main" id="{8A7DAA4B-2EDE-48B9-B1D6-E863A8E75233}"/>
              </a:ext>
            </a:extLst>
          </p:cNvPr>
          <p:cNvGrpSpPr/>
          <p:nvPr/>
        </p:nvGrpSpPr>
        <p:grpSpPr>
          <a:xfrm rot="21188512">
            <a:off x="5503193" y="3290848"/>
            <a:ext cx="621983" cy="738559"/>
            <a:chOff x="5503193" y="3290848"/>
            <a:chExt cx="621983" cy="738559"/>
          </a:xfrm>
        </p:grpSpPr>
        <p:grpSp>
          <p:nvGrpSpPr>
            <p:cNvPr id="407" name="גרפיקה 378">
              <a:extLst>
                <a:ext uri="{FF2B5EF4-FFF2-40B4-BE49-F238E27FC236}">
                  <a16:creationId xmlns:a16="http://schemas.microsoft.com/office/drawing/2014/main" id="{E6EB62B1-A69E-49C2-AB8E-B2DB9C8B2012}"/>
                </a:ext>
              </a:extLst>
            </p:cNvPr>
            <p:cNvGrpSpPr/>
            <p:nvPr/>
          </p:nvGrpSpPr>
          <p:grpSpPr>
            <a:xfrm rot="21188512">
              <a:off x="5503193" y="3377013"/>
              <a:ext cx="621983" cy="550299"/>
              <a:chOff x="5503193" y="3377013"/>
              <a:chExt cx="621983" cy="550299"/>
            </a:xfrm>
          </p:grpSpPr>
          <p:sp>
            <p:nvSpPr>
              <p:cNvPr id="408" name="גרפיקה 378">
                <a:extLst>
                  <a:ext uri="{FF2B5EF4-FFF2-40B4-BE49-F238E27FC236}">
                    <a16:creationId xmlns:a16="http://schemas.microsoft.com/office/drawing/2014/main" id="{29B769B1-D550-4727-8DEB-6553904B8FB9}"/>
                  </a:ext>
                </a:extLst>
              </p:cNvPr>
              <p:cNvSpPr/>
              <p:nvPr/>
            </p:nvSpPr>
            <p:spPr>
              <a:xfrm>
                <a:off x="6075939" y="3789738"/>
                <a:ext cx="49237" cy="49237"/>
              </a:xfrm>
              <a:custGeom>
                <a:avLst/>
                <a:gdLst>
                  <a:gd name="connsiteX0" fmla="*/ 49237 w 49237"/>
                  <a:gd name="connsiteY0" fmla="*/ 24619 h 49237"/>
                  <a:gd name="connsiteX1" fmla="*/ 24619 w 49237"/>
                  <a:gd name="connsiteY1" fmla="*/ 49237 h 49237"/>
                  <a:gd name="connsiteX2" fmla="*/ 0 w 49237"/>
                  <a:gd name="connsiteY2" fmla="*/ 24619 h 49237"/>
                  <a:gd name="connsiteX3" fmla="*/ 24619 w 49237"/>
                  <a:gd name="connsiteY3" fmla="*/ 0 h 49237"/>
                  <a:gd name="connsiteX4" fmla="*/ 49237 w 49237"/>
                  <a:gd name="connsiteY4" fmla="*/ 24619 h 4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37" h="49237">
                    <a:moveTo>
                      <a:pt x="49237" y="24619"/>
                    </a:moveTo>
                    <a:cubicBezTo>
                      <a:pt x="49237" y="38215"/>
                      <a:pt x="38215" y="49237"/>
                      <a:pt x="24619" y="49237"/>
                    </a:cubicBezTo>
                    <a:cubicBezTo>
                      <a:pt x="11022" y="49237"/>
                      <a:pt x="0" y="38215"/>
                      <a:pt x="0" y="24619"/>
                    </a:cubicBezTo>
                    <a:cubicBezTo>
                      <a:pt x="0" y="11022"/>
                      <a:pt x="11022" y="0"/>
                      <a:pt x="24619" y="0"/>
                    </a:cubicBezTo>
                    <a:cubicBezTo>
                      <a:pt x="38215" y="0"/>
                      <a:pt x="49237" y="11022"/>
                      <a:pt x="49237" y="24619"/>
                    </a:cubicBezTo>
                    <a:close/>
                  </a:path>
                </a:pathLst>
              </a:custGeom>
              <a:solidFill>
                <a:schemeClr val="bg1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9" name="גרפיקה 378">
                <a:extLst>
                  <a:ext uri="{FF2B5EF4-FFF2-40B4-BE49-F238E27FC236}">
                    <a16:creationId xmlns:a16="http://schemas.microsoft.com/office/drawing/2014/main" id="{0AA55C6B-D514-42A5-9F85-A615CD753F36}"/>
                  </a:ext>
                </a:extLst>
              </p:cNvPr>
              <p:cNvSpPr/>
              <p:nvPr/>
            </p:nvSpPr>
            <p:spPr>
              <a:xfrm>
                <a:off x="5587910" y="3444352"/>
                <a:ext cx="30411" cy="30411"/>
              </a:xfrm>
              <a:custGeom>
                <a:avLst/>
                <a:gdLst>
                  <a:gd name="connsiteX0" fmla="*/ 30411 w 30411"/>
                  <a:gd name="connsiteY0" fmla="*/ 15206 h 30411"/>
                  <a:gd name="connsiteX1" fmla="*/ 15206 w 30411"/>
                  <a:gd name="connsiteY1" fmla="*/ 30411 h 30411"/>
                  <a:gd name="connsiteX2" fmla="*/ 0 w 30411"/>
                  <a:gd name="connsiteY2" fmla="*/ 15206 h 30411"/>
                  <a:gd name="connsiteX3" fmla="*/ 15206 w 30411"/>
                  <a:gd name="connsiteY3" fmla="*/ 0 h 30411"/>
                  <a:gd name="connsiteX4" fmla="*/ 30411 w 30411"/>
                  <a:gd name="connsiteY4" fmla="*/ 15206 h 30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11" h="30411">
                    <a:moveTo>
                      <a:pt x="30411" y="15206"/>
                    </a:moveTo>
                    <a:cubicBezTo>
                      <a:pt x="30411" y="23604"/>
                      <a:pt x="23604" y="30411"/>
                      <a:pt x="15206" y="30411"/>
                    </a:cubicBezTo>
                    <a:cubicBezTo>
                      <a:pt x="6808" y="30411"/>
                      <a:pt x="0" y="23604"/>
                      <a:pt x="0" y="15206"/>
                    </a:cubicBezTo>
                    <a:cubicBezTo>
                      <a:pt x="0" y="6808"/>
                      <a:pt x="6808" y="0"/>
                      <a:pt x="15206" y="0"/>
                    </a:cubicBezTo>
                    <a:cubicBezTo>
                      <a:pt x="23604" y="0"/>
                      <a:pt x="30411" y="6808"/>
                      <a:pt x="30411" y="15206"/>
                    </a:cubicBezTo>
                    <a:close/>
                  </a:path>
                </a:pathLst>
              </a:custGeom>
              <a:solidFill>
                <a:schemeClr val="bg1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10" name="גרפיקה 378">
                <a:extLst>
                  <a:ext uri="{FF2B5EF4-FFF2-40B4-BE49-F238E27FC236}">
                    <a16:creationId xmlns:a16="http://schemas.microsoft.com/office/drawing/2014/main" id="{2DE4C9EC-BEE3-4F8F-ADC3-E468C8556E90}"/>
                  </a:ext>
                </a:extLst>
              </p:cNvPr>
              <p:cNvSpPr/>
              <p:nvPr/>
            </p:nvSpPr>
            <p:spPr>
              <a:xfrm>
                <a:off x="6035391" y="3866490"/>
                <a:ext cx="60822" cy="60822"/>
              </a:xfrm>
              <a:custGeom>
                <a:avLst/>
                <a:gdLst>
                  <a:gd name="connsiteX0" fmla="*/ 60823 w 60822"/>
                  <a:gd name="connsiteY0" fmla="*/ 30411 h 60822"/>
                  <a:gd name="connsiteX1" fmla="*/ 30411 w 60822"/>
                  <a:gd name="connsiteY1" fmla="*/ 60823 h 60822"/>
                  <a:gd name="connsiteX2" fmla="*/ 0 w 60822"/>
                  <a:gd name="connsiteY2" fmla="*/ 30411 h 60822"/>
                  <a:gd name="connsiteX3" fmla="*/ 30411 w 60822"/>
                  <a:gd name="connsiteY3" fmla="*/ 0 h 60822"/>
                  <a:gd name="connsiteX4" fmla="*/ 60823 w 60822"/>
                  <a:gd name="connsiteY4" fmla="*/ 30411 h 6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822" h="60822">
                    <a:moveTo>
                      <a:pt x="60823" y="30411"/>
                    </a:moveTo>
                    <a:cubicBezTo>
                      <a:pt x="60823" y="47207"/>
                      <a:pt x="47207" y="60823"/>
                      <a:pt x="30411" y="60823"/>
                    </a:cubicBezTo>
                    <a:cubicBezTo>
                      <a:pt x="13616" y="60823"/>
                      <a:pt x="0" y="47207"/>
                      <a:pt x="0" y="30411"/>
                    </a:cubicBezTo>
                    <a:cubicBezTo>
                      <a:pt x="0" y="13616"/>
                      <a:pt x="13616" y="0"/>
                      <a:pt x="30411" y="0"/>
                    </a:cubicBezTo>
                    <a:cubicBezTo>
                      <a:pt x="47207" y="0"/>
                      <a:pt x="60823" y="13616"/>
                      <a:pt x="60823" y="304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11" name="גרפיקה 378">
                <a:extLst>
                  <a:ext uri="{FF2B5EF4-FFF2-40B4-BE49-F238E27FC236}">
                    <a16:creationId xmlns:a16="http://schemas.microsoft.com/office/drawing/2014/main" id="{E69FF36C-5775-4125-8AF4-26F3F9CC37FB}"/>
                  </a:ext>
                </a:extLst>
              </p:cNvPr>
              <p:cNvSpPr/>
              <p:nvPr/>
            </p:nvSpPr>
            <p:spPr>
              <a:xfrm>
                <a:off x="5551706" y="3377013"/>
                <a:ext cx="24618" cy="24618"/>
              </a:xfrm>
              <a:custGeom>
                <a:avLst/>
                <a:gdLst>
                  <a:gd name="connsiteX0" fmla="*/ 24619 w 24618"/>
                  <a:gd name="connsiteY0" fmla="*/ 12309 h 24618"/>
                  <a:gd name="connsiteX1" fmla="*/ 12309 w 24618"/>
                  <a:gd name="connsiteY1" fmla="*/ 24619 h 24618"/>
                  <a:gd name="connsiteX2" fmla="*/ 0 w 24618"/>
                  <a:gd name="connsiteY2" fmla="*/ 12309 h 24618"/>
                  <a:gd name="connsiteX3" fmla="*/ 12309 w 24618"/>
                  <a:gd name="connsiteY3" fmla="*/ 0 h 24618"/>
                  <a:gd name="connsiteX4" fmla="*/ 24619 w 24618"/>
                  <a:gd name="connsiteY4" fmla="*/ 12309 h 2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18" h="24618">
                    <a:moveTo>
                      <a:pt x="24619" y="12309"/>
                    </a:moveTo>
                    <a:cubicBezTo>
                      <a:pt x="24619" y="19108"/>
                      <a:pt x="19108" y="24619"/>
                      <a:pt x="12309" y="24619"/>
                    </a:cubicBezTo>
                    <a:cubicBezTo>
                      <a:pt x="5511" y="24619"/>
                      <a:pt x="0" y="19108"/>
                      <a:pt x="0" y="12309"/>
                    </a:cubicBezTo>
                    <a:cubicBezTo>
                      <a:pt x="0" y="5511"/>
                      <a:pt x="5511" y="0"/>
                      <a:pt x="12309" y="0"/>
                    </a:cubicBezTo>
                    <a:cubicBezTo>
                      <a:pt x="19108" y="0"/>
                      <a:pt x="24619" y="5511"/>
                      <a:pt x="24619" y="1230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12" name="גרפיקה 378">
                <a:extLst>
                  <a:ext uri="{FF2B5EF4-FFF2-40B4-BE49-F238E27FC236}">
                    <a16:creationId xmlns:a16="http://schemas.microsoft.com/office/drawing/2014/main" id="{1BBDE125-42F8-4CD0-9E1A-740E3A78684A}"/>
                  </a:ext>
                </a:extLst>
              </p:cNvPr>
              <p:cNvSpPr/>
              <p:nvPr/>
            </p:nvSpPr>
            <p:spPr>
              <a:xfrm>
                <a:off x="5503193" y="3500830"/>
                <a:ext cx="60822" cy="60822"/>
              </a:xfrm>
              <a:custGeom>
                <a:avLst/>
                <a:gdLst>
                  <a:gd name="connsiteX0" fmla="*/ 60823 w 60822"/>
                  <a:gd name="connsiteY0" fmla="*/ 30411 h 60822"/>
                  <a:gd name="connsiteX1" fmla="*/ 30411 w 60822"/>
                  <a:gd name="connsiteY1" fmla="*/ 60823 h 60822"/>
                  <a:gd name="connsiteX2" fmla="*/ 0 w 60822"/>
                  <a:gd name="connsiteY2" fmla="*/ 30411 h 60822"/>
                  <a:gd name="connsiteX3" fmla="*/ 30411 w 60822"/>
                  <a:gd name="connsiteY3" fmla="*/ 0 h 60822"/>
                  <a:gd name="connsiteX4" fmla="*/ 60823 w 60822"/>
                  <a:gd name="connsiteY4" fmla="*/ 30411 h 6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822" h="60822">
                    <a:moveTo>
                      <a:pt x="60823" y="30411"/>
                    </a:moveTo>
                    <a:cubicBezTo>
                      <a:pt x="60823" y="47207"/>
                      <a:pt x="47207" y="60823"/>
                      <a:pt x="30411" y="60823"/>
                    </a:cubicBezTo>
                    <a:cubicBezTo>
                      <a:pt x="13616" y="60823"/>
                      <a:pt x="0" y="47207"/>
                      <a:pt x="0" y="30411"/>
                    </a:cubicBezTo>
                    <a:cubicBezTo>
                      <a:pt x="0" y="13616"/>
                      <a:pt x="13616" y="0"/>
                      <a:pt x="30411" y="0"/>
                    </a:cubicBezTo>
                    <a:cubicBezTo>
                      <a:pt x="47207" y="0"/>
                      <a:pt x="60823" y="13616"/>
                      <a:pt x="60823" y="30411"/>
                    </a:cubicBez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 dirty="0"/>
              </a:p>
            </p:txBody>
          </p:sp>
        </p:grpSp>
        <p:sp>
          <p:nvSpPr>
            <p:cNvPr id="413" name="גרפיקה 378">
              <a:extLst>
                <a:ext uri="{FF2B5EF4-FFF2-40B4-BE49-F238E27FC236}">
                  <a16:creationId xmlns:a16="http://schemas.microsoft.com/office/drawing/2014/main" id="{1E6093FB-5E6F-4076-9B2A-FA8D988AEF7C}"/>
                </a:ext>
              </a:extLst>
            </p:cNvPr>
            <p:cNvSpPr/>
            <p:nvPr/>
          </p:nvSpPr>
          <p:spPr>
            <a:xfrm>
              <a:off x="5742139" y="3957000"/>
              <a:ext cx="253427" cy="72407"/>
            </a:xfrm>
            <a:custGeom>
              <a:avLst/>
              <a:gdLst>
                <a:gd name="connsiteX0" fmla="*/ 217224 w 253427"/>
                <a:gd name="connsiteY0" fmla="*/ 72408 h 72407"/>
                <a:gd name="connsiteX1" fmla="*/ 36204 w 253427"/>
                <a:gd name="connsiteY1" fmla="*/ 72408 h 72407"/>
                <a:gd name="connsiteX2" fmla="*/ 0 w 253427"/>
                <a:gd name="connsiteY2" fmla="*/ 36204 h 72407"/>
                <a:gd name="connsiteX3" fmla="*/ 0 w 253427"/>
                <a:gd name="connsiteY3" fmla="*/ 36204 h 72407"/>
                <a:gd name="connsiteX4" fmla="*/ 36204 w 253427"/>
                <a:gd name="connsiteY4" fmla="*/ 0 h 72407"/>
                <a:gd name="connsiteX5" fmla="*/ 217224 w 253427"/>
                <a:gd name="connsiteY5" fmla="*/ 0 h 72407"/>
                <a:gd name="connsiteX6" fmla="*/ 253428 w 253427"/>
                <a:gd name="connsiteY6" fmla="*/ 36204 h 72407"/>
                <a:gd name="connsiteX7" fmla="*/ 253428 w 253427"/>
                <a:gd name="connsiteY7" fmla="*/ 36204 h 72407"/>
                <a:gd name="connsiteX8" fmla="*/ 217224 w 253427"/>
                <a:gd name="connsiteY8" fmla="*/ 72408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427" h="72407">
                  <a:moveTo>
                    <a:pt x="217224" y="72408"/>
                  </a:moveTo>
                  <a:lnTo>
                    <a:pt x="36204" y="72408"/>
                  </a:lnTo>
                  <a:cubicBezTo>
                    <a:pt x="16654" y="72408"/>
                    <a:pt x="0" y="55754"/>
                    <a:pt x="0" y="36204"/>
                  </a:cubicBezTo>
                  <a:lnTo>
                    <a:pt x="0" y="36204"/>
                  </a:lnTo>
                  <a:cubicBezTo>
                    <a:pt x="0" y="16654"/>
                    <a:pt x="16654" y="0"/>
                    <a:pt x="36204" y="0"/>
                  </a:cubicBezTo>
                  <a:lnTo>
                    <a:pt x="217224" y="0"/>
                  </a:lnTo>
                  <a:cubicBezTo>
                    <a:pt x="236774" y="0"/>
                    <a:pt x="253428" y="16654"/>
                    <a:pt x="253428" y="36204"/>
                  </a:cubicBezTo>
                  <a:lnTo>
                    <a:pt x="253428" y="36204"/>
                  </a:lnTo>
                  <a:cubicBezTo>
                    <a:pt x="253428" y="56478"/>
                    <a:pt x="236774" y="72408"/>
                    <a:pt x="217224" y="72408"/>
                  </a:cubicBezTo>
                  <a:close/>
                </a:path>
              </a:pathLst>
            </a:custGeom>
            <a:solidFill>
              <a:schemeClr val="bg1"/>
            </a:solidFill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414" name="גרפיקה 378">
              <a:extLst>
                <a:ext uri="{FF2B5EF4-FFF2-40B4-BE49-F238E27FC236}">
                  <a16:creationId xmlns:a16="http://schemas.microsoft.com/office/drawing/2014/main" id="{3C89FB13-0141-4596-81FA-67CCA45821E0}"/>
                </a:ext>
              </a:extLst>
            </p:cNvPr>
            <p:cNvGrpSpPr/>
            <p:nvPr/>
          </p:nvGrpSpPr>
          <p:grpSpPr>
            <a:xfrm rot="21188512">
              <a:off x="5738518" y="3290848"/>
              <a:ext cx="260668" cy="470651"/>
              <a:chOff x="5738518" y="3290848"/>
              <a:chExt cx="260668" cy="470651"/>
            </a:xfrm>
          </p:grpSpPr>
          <p:sp>
            <p:nvSpPr>
              <p:cNvPr id="415" name="גרפיקה 378">
                <a:extLst>
                  <a:ext uri="{FF2B5EF4-FFF2-40B4-BE49-F238E27FC236}">
                    <a16:creationId xmlns:a16="http://schemas.microsoft.com/office/drawing/2014/main" id="{FD3BCF34-8825-4C79-AB9F-6B70C2DA3120}"/>
                  </a:ext>
                </a:extLst>
              </p:cNvPr>
              <p:cNvSpPr/>
              <p:nvPr/>
            </p:nvSpPr>
            <p:spPr>
              <a:xfrm rot="291521">
                <a:off x="5753000" y="3305329"/>
                <a:ext cx="231705" cy="441688"/>
              </a:xfrm>
              <a:custGeom>
                <a:avLst/>
                <a:gdLst>
                  <a:gd name="connsiteX0" fmla="*/ 115853 w 231705"/>
                  <a:gd name="connsiteY0" fmla="*/ 441688 h 441688"/>
                  <a:gd name="connsiteX1" fmla="*/ 0 w 231705"/>
                  <a:gd name="connsiteY1" fmla="*/ 325835 h 441688"/>
                  <a:gd name="connsiteX2" fmla="*/ 0 w 231705"/>
                  <a:gd name="connsiteY2" fmla="*/ 115853 h 441688"/>
                  <a:gd name="connsiteX3" fmla="*/ 115853 w 231705"/>
                  <a:gd name="connsiteY3" fmla="*/ 0 h 441688"/>
                  <a:gd name="connsiteX4" fmla="*/ 231705 w 231705"/>
                  <a:gd name="connsiteY4" fmla="*/ 115853 h 441688"/>
                  <a:gd name="connsiteX5" fmla="*/ 231705 w 231705"/>
                  <a:gd name="connsiteY5" fmla="*/ 325835 h 441688"/>
                  <a:gd name="connsiteX6" fmla="*/ 115853 w 231705"/>
                  <a:gd name="connsiteY6" fmla="*/ 441688 h 44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05" h="441688">
                    <a:moveTo>
                      <a:pt x="115853" y="441688"/>
                    </a:moveTo>
                    <a:cubicBezTo>
                      <a:pt x="52134" y="441688"/>
                      <a:pt x="0" y="389554"/>
                      <a:pt x="0" y="325835"/>
                    </a:cubicBezTo>
                    <a:lnTo>
                      <a:pt x="0" y="115853"/>
                    </a:lnTo>
                    <a:cubicBezTo>
                      <a:pt x="0" y="52134"/>
                      <a:pt x="52134" y="0"/>
                      <a:pt x="115853" y="0"/>
                    </a:cubicBezTo>
                    <a:cubicBezTo>
                      <a:pt x="179572" y="0"/>
                      <a:pt x="231705" y="52134"/>
                      <a:pt x="231705" y="115853"/>
                    </a:cubicBezTo>
                    <a:lnTo>
                      <a:pt x="231705" y="325835"/>
                    </a:lnTo>
                    <a:cubicBezTo>
                      <a:pt x="231705" y="389554"/>
                      <a:pt x="179572" y="441688"/>
                      <a:pt x="115853" y="44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16" name="גרפיקה 378">
                <a:extLst>
                  <a:ext uri="{FF2B5EF4-FFF2-40B4-BE49-F238E27FC236}">
                    <a16:creationId xmlns:a16="http://schemas.microsoft.com/office/drawing/2014/main" id="{7D8D1E76-841E-4F50-B14A-39F98CC9B124}"/>
                  </a:ext>
                </a:extLst>
              </p:cNvPr>
              <p:cNvSpPr/>
              <p:nvPr/>
            </p:nvSpPr>
            <p:spPr>
              <a:xfrm rot="326572">
                <a:off x="5738518" y="3290848"/>
                <a:ext cx="260668" cy="470651"/>
              </a:xfrm>
              <a:custGeom>
                <a:avLst/>
                <a:gdLst>
                  <a:gd name="connsiteX0" fmla="*/ 130334 w 260668"/>
                  <a:gd name="connsiteY0" fmla="*/ 28963 h 470651"/>
                  <a:gd name="connsiteX1" fmla="*/ 231705 w 260668"/>
                  <a:gd name="connsiteY1" fmla="*/ 130334 h 470651"/>
                  <a:gd name="connsiteX2" fmla="*/ 231705 w 260668"/>
                  <a:gd name="connsiteY2" fmla="*/ 340317 h 470651"/>
                  <a:gd name="connsiteX3" fmla="*/ 130334 w 260668"/>
                  <a:gd name="connsiteY3" fmla="*/ 441688 h 470651"/>
                  <a:gd name="connsiteX4" fmla="*/ 130334 w 260668"/>
                  <a:gd name="connsiteY4" fmla="*/ 441688 h 470651"/>
                  <a:gd name="connsiteX5" fmla="*/ 28963 w 260668"/>
                  <a:gd name="connsiteY5" fmla="*/ 340317 h 470651"/>
                  <a:gd name="connsiteX6" fmla="*/ 28963 w 260668"/>
                  <a:gd name="connsiteY6" fmla="*/ 130334 h 470651"/>
                  <a:gd name="connsiteX7" fmla="*/ 130334 w 260668"/>
                  <a:gd name="connsiteY7" fmla="*/ 28963 h 470651"/>
                  <a:gd name="connsiteX8" fmla="*/ 130334 w 260668"/>
                  <a:gd name="connsiteY8" fmla="*/ 28963 h 470651"/>
                  <a:gd name="connsiteX9" fmla="*/ 130334 w 260668"/>
                  <a:gd name="connsiteY9" fmla="*/ 0 h 470651"/>
                  <a:gd name="connsiteX10" fmla="*/ 0 w 260668"/>
                  <a:gd name="connsiteY10" fmla="*/ 130334 h 470651"/>
                  <a:gd name="connsiteX11" fmla="*/ 0 w 260668"/>
                  <a:gd name="connsiteY11" fmla="*/ 340317 h 470651"/>
                  <a:gd name="connsiteX12" fmla="*/ 130334 w 260668"/>
                  <a:gd name="connsiteY12" fmla="*/ 470651 h 470651"/>
                  <a:gd name="connsiteX13" fmla="*/ 260668 w 260668"/>
                  <a:gd name="connsiteY13" fmla="*/ 340317 h 470651"/>
                  <a:gd name="connsiteX14" fmla="*/ 260668 w 260668"/>
                  <a:gd name="connsiteY14" fmla="*/ 130334 h 470651"/>
                  <a:gd name="connsiteX15" fmla="*/ 130334 w 260668"/>
                  <a:gd name="connsiteY15" fmla="*/ 0 h 470651"/>
                  <a:gd name="connsiteX16" fmla="*/ 130334 w 260668"/>
                  <a:gd name="connsiteY16" fmla="*/ 0 h 470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0668" h="470651">
                    <a:moveTo>
                      <a:pt x="130334" y="28963"/>
                    </a:moveTo>
                    <a:cubicBezTo>
                      <a:pt x="186088" y="28963"/>
                      <a:pt x="231705" y="74580"/>
                      <a:pt x="231705" y="130334"/>
                    </a:cubicBezTo>
                    <a:lnTo>
                      <a:pt x="231705" y="340317"/>
                    </a:lnTo>
                    <a:cubicBezTo>
                      <a:pt x="231705" y="396071"/>
                      <a:pt x="186088" y="441688"/>
                      <a:pt x="130334" y="441688"/>
                    </a:cubicBezTo>
                    <a:lnTo>
                      <a:pt x="130334" y="441688"/>
                    </a:lnTo>
                    <a:cubicBezTo>
                      <a:pt x="74580" y="441688"/>
                      <a:pt x="28963" y="396071"/>
                      <a:pt x="28963" y="340317"/>
                    </a:cubicBezTo>
                    <a:lnTo>
                      <a:pt x="28963" y="130334"/>
                    </a:lnTo>
                    <a:cubicBezTo>
                      <a:pt x="28963" y="74580"/>
                      <a:pt x="74580" y="28963"/>
                      <a:pt x="130334" y="28963"/>
                    </a:cubicBezTo>
                    <a:lnTo>
                      <a:pt x="130334" y="28963"/>
                    </a:lnTo>
                    <a:moveTo>
                      <a:pt x="130334" y="0"/>
                    </a:moveTo>
                    <a:cubicBezTo>
                      <a:pt x="58650" y="0"/>
                      <a:pt x="0" y="58650"/>
                      <a:pt x="0" y="130334"/>
                    </a:cubicBezTo>
                    <a:lnTo>
                      <a:pt x="0" y="340317"/>
                    </a:lnTo>
                    <a:cubicBezTo>
                      <a:pt x="0" y="412001"/>
                      <a:pt x="58650" y="470651"/>
                      <a:pt x="130334" y="470651"/>
                    </a:cubicBezTo>
                    <a:cubicBezTo>
                      <a:pt x="202018" y="470651"/>
                      <a:pt x="260668" y="412001"/>
                      <a:pt x="260668" y="340317"/>
                    </a:cubicBezTo>
                    <a:lnTo>
                      <a:pt x="260668" y="130334"/>
                    </a:lnTo>
                    <a:cubicBezTo>
                      <a:pt x="260668" y="58650"/>
                      <a:pt x="202018" y="0"/>
                      <a:pt x="130334" y="0"/>
                    </a:cubicBezTo>
                    <a:lnTo>
                      <a:pt x="130334" y="0"/>
                    </a:ln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417" name="גרפיקה 378">
              <a:extLst>
                <a:ext uri="{FF2B5EF4-FFF2-40B4-BE49-F238E27FC236}">
                  <a16:creationId xmlns:a16="http://schemas.microsoft.com/office/drawing/2014/main" id="{F14EF999-4D9C-4275-BEF4-0ABDFFD3E2D1}"/>
                </a:ext>
              </a:extLst>
            </p:cNvPr>
            <p:cNvSpPr/>
            <p:nvPr/>
          </p:nvSpPr>
          <p:spPr>
            <a:xfrm>
              <a:off x="5676971" y="3529794"/>
              <a:ext cx="383761" cy="309181"/>
            </a:xfrm>
            <a:custGeom>
              <a:avLst/>
              <a:gdLst>
                <a:gd name="connsiteX0" fmla="*/ 383762 w 383761"/>
                <a:gd name="connsiteY0" fmla="*/ 0 h 309181"/>
                <a:gd name="connsiteX1" fmla="*/ 383762 w 383761"/>
                <a:gd name="connsiteY1" fmla="*/ 117301 h 309181"/>
                <a:gd name="connsiteX2" fmla="*/ 191881 w 383761"/>
                <a:gd name="connsiteY2" fmla="*/ 309182 h 309181"/>
                <a:gd name="connsiteX3" fmla="*/ 191881 w 383761"/>
                <a:gd name="connsiteY3" fmla="*/ 309182 h 309181"/>
                <a:gd name="connsiteX4" fmla="*/ 0 w 383761"/>
                <a:gd name="connsiteY4" fmla="*/ 117301 h 309181"/>
                <a:gd name="connsiteX5" fmla="*/ 0 w 383761"/>
                <a:gd name="connsiteY5" fmla="*/ 0 h 30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761" h="309181">
                  <a:moveTo>
                    <a:pt x="383762" y="0"/>
                  </a:moveTo>
                  <a:lnTo>
                    <a:pt x="383762" y="117301"/>
                  </a:lnTo>
                  <a:cubicBezTo>
                    <a:pt x="383762" y="223016"/>
                    <a:pt x="297597" y="309182"/>
                    <a:pt x="191881" y="309182"/>
                  </a:cubicBezTo>
                  <a:lnTo>
                    <a:pt x="191881" y="309182"/>
                  </a:lnTo>
                  <a:cubicBezTo>
                    <a:pt x="86165" y="309182"/>
                    <a:pt x="0" y="223016"/>
                    <a:pt x="0" y="117301"/>
                  </a:cubicBezTo>
                  <a:lnTo>
                    <a:pt x="0" y="0"/>
                  </a:lnTo>
                </a:path>
              </a:pathLst>
            </a:custGeom>
            <a:noFill/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18" name="גרפיקה 378">
              <a:extLst>
                <a:ext uri="{FF2B5EF4-FFF2-40B4-BE49-F238E27FC236}">
                  <a16:creationId xmlns:a16="http://schemas.microsoft.com/office/drawing/2014/main" id="{D6CBC431-1F48-4F7B-975F-74FDE6394952}"/>
                </a:ext>
              </a:extLst>
            </p:cNvPr>
            <p:cNvSpPr/>
            <p:nvPr/>
          </p:nvSpPr>
          <p:spPr>
            <a:xfrm>
              <a:off x="5871025" y="3841147"/>
              <a:ext cx="7240" cy="115852"/>
            </a:xfrm>
            <a:custGeom>
              <a:avLst/>
              <a:gdLst>
                <a:gd name="connsiteX0" fmla="*/ 0 w 7240"/>
                <a:gd name="connsiteY0" fmla="*/ 0 h 115852"/>
                <a:gd name="connsiteX1" fmla="*/ 0 w 7240"/>
                <a:gd name="connsiteY1" fmla="*/ 115853 h 11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" h="115852">
                  <a:moveTo>
                    <a:pt x="0" y="0"/>
                  </a:moveTo>
                  <a:lnTo>
                    <a:pt x="0" y="115853"/>
                  </a:lnTo>
                </a:path>
              </a:pathLst>
            </a:custGeom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19" name="גרפיקה 378">
              <a:extLst>
                <a:ext uri="{FF2B5EF4-FFF2-40B4-BE49-F238E27FC236}">
                  <a16:creationId xmlns:a16="http://schemas.microsoft.com/office/drawing/2014/main" id="{66F74233-7CD6-48E9-937C-616E15FBD6E1}"/>
                </a:ext>
              </a:extLst>
            </p:cNvPr>
            <p:cNvSpPr/>
            <p:nvPr/>
          </p:nvSpPr>
          <p:spPr>
            <a:xfrm>
              <a:off x="5755172" y="3450145"/>
              <a:ext cx="108611" cy="7240"/>
            </a:xfrm>
            <a:custGeom>
              <a:avLst/>
              <a:gdLst>
                <a:gd name="connsiteX0" fmla="*/ 0 w 108611"/>
                <a:gd name="connsiteY0" fmla="*/ 0 h 7240"/>
                <a:gd name="connsiteX1" fmla="*/ 108612 w 108611"/>
                <a:gd name="connsiteY1" fmla="*/ 0 h 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11" h="7240">
                  <a:moveTo>
                    <a:pt x="0" y="0"/>
                  </a:moveTo>
                  <a:lnTo>
                    <a:pt x="108612" y="0"/>
                  </a:lnTo>
                </a:path>
              </a:pathLst>
            </a:custGeom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20" name="גרפיקה 378">
              <a:extLst>
                <a:ext uri="{FF2B5EF4-FFF2-40B4-BE49-F238E27FC236}">
                  <a16:creationId xmlns:a16="http://schemas.microsoft.com/office/drawing/2014/main" id="{0FF7A627-0F2A-41C3-9AAC-F7333C171257}"/>
                </a:ext>
              </a:extLst>
            </p:cNvPr>
            <p:cNvSpPr/>
            <p:nvPr/>
          </p:nvSpPr>
          <p:spPr>
            <a:xfrm>
              <a:off x="5755172" y="3508071"/>
              <a:ext cx="108611" cy="7240"/>
            </a:xfrm>
            <a:custGeom>
              <a:avLst/>
              <a:gdLst>
                <a:gd name="connsiteX0" fmla="*/ 0 w 108611"/>
                <a:gd name="connsiteY0" fmla="*/ 0 h 7240"/>
                <a:gd name="connsiteX1" fmla="*/ 108612 w 108611"/>
                <a:gd name="connsiteY1" fmla="*/ 0 h 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11" h="7240">
                  <a:moveTo>
                    <a:pt x="0" y="0"/>
                  </a:moveTo>
                  <a:lnTo>
                    <a:pt x="108612" y="0"/>
                  </a:lnTo>
                </a:path>
              </a:pathLst>
            </a:custGeom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21" name="גרפיקה 378">
              <a:extLst>
                <a:ext uri="{FF2B5EF4-FFF2-40B4-BE49-F238E27FC236}">
                  <a16:creationId xmlns:a16="http://schemas.microsoft.com/office/drawing/2014/main" id="{85F4BB5D-AAF9-4242-BE37-7CCC1E6E9D96}"/>
                </a:ext>
              </a:extLst>
            </p:cNvPr>
            <p:cNvSpPr/>
            <p:nvPr/>
          </p:nvSpPr>
          <p:spPr>
            <a:xfrm>
              <a:off x="5755172" y="3565997"/>
              <a:ext cx="108611" cy="7240"/>
            </a:xfrm>
            <a:custGeom>
              <a:avLst/>
              <a:gdLst>
                <a:gd name="connsiteX0" fmla="*/ 0 w 108611"/>
                <a:gd name="connsiteY0" fmla="*/ 0 h 7240"/>
                <a:gd name="connsiteX1" fmla="*/ 108612 w 108611"/>
                <a:gd name="connsiteY1" fmla="*/ 0 h 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11" h="7240">
                  <a:moveTo>
                    <a:pt x="0" y="0"/>
                  </a:moveTo>
                  <a:lnTo>
                    <a:pt x="108612" y="0"/>
                  </a:lnTo>
                </a:path>
              </a:pathLst>
            </a:custGeom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422" name="Google Shape;234;p19">
            <a:extLst>
              <a:ext uri="{FF2B5EF4-FFF2-40B4-BE49-F238E27FC236}">
                <a16:creationId xmlns:a16="http://schemas.microsoft.com/office/drawing/2014/main" id="{5CE593BB-AD43-44B1-9967-882996F85DA7}"/>
              </a:ext>
            </a:extLst>
          </p:cNvPr>
          <p:cNvSpPr txBox="1">
            <a:spLocks/>
          </p:cNvSpPr>
          <p:nvPr/>
        </p:nvSpPr>
        <p:spPr>
          <a:xfrm>
            <a:off x="2230342" y="4082490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400" dirty="0">
                <a:solidFill>
                  <a:schemeClr val="accent1"/>
                </a:solidFill>
              </a:rPr>
              <a:t>נכון</a:t>
            </a:r>
          </a:p>
        </p:txBody>
      </p:sp>
      <p:sp>
        <p:nvSpPr>
          <p:cNvPr id="423" name="Google Shape;235;p19">
            <a:extLst>
              <a:ext uri="{FF2B5EF4-FFF2-40B4-BE49-F238E27FC236}">
                <a16:creationId xmlns:a16="http://schemas.microsoft.com/office/drawing/2014/main" id="{4B80EA96-2A99-40C3-A34F-4A078687ED14}"/>
              </a:ext>
            </a:extLst>
          </p:cNvPr>
          <p:cNvSpPr txBox="1">
            <a:spLocks/>
          </p:cNvSpPr>
          <p:nvPr/>
        </p:nvSpPr>
        <p:spPr>
          <a:xfrm>
            <a:off x="1265324" y="4090783"/>
            <a:ext cx="90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400" dirty="0">
                <a:solidFill>
                  <a:schemeClr val="accent1"/>
                </a:solidFill>
              </a:rPr>
              <a:t>לא נכון</a:t>
            </a:r>
          </a:p>
        </p:txBody>
      </p:sp>
      <p:grpSp>
        <p:nvGrpSpPr>
          <p:cNvPr id="430" name="קבוצה 429">
            <a:extLst>
              <a:ext uri="{FF2B5EF4-FFF2-40B4-BE49-F238E27FC236}">
                <a16:creationId xmlns:a16="http://schemas.microsoft.com/office/drawing/2014/main" id="{84004328-2A7D-48EA-929F-293E4ECC949C}"/>
              </a:ext>
            </a:extLst>
          </p:cNvPr>
          <p:cNvGrpSpPr/>
          <p:nvPr/>
        </p:nvGrpSpPr>
        <p:grpSpPr>
          <a:xfrm>
            <a:off x="1270397" y="3443391"/>
            <a:ext cx="691970" cy="704767"/>
            <a:chOff x="1270397" y="3443391"/>
            <a:chExt cx="691970" cy="704767"/>
          </a:xfrm>
        </p:grpSpPr>
        <p:sp>
          <p:nvSpPr>
            <p:cNvPr id="428" name="גרפיקה 426">
              <a:extLst>
                <a:ext uri="{FF2B5EF4-FFF2-40B4-BE49-F238E27FC236}">
                  <a16:creationId xmlns:a16="http://schemas.microsoft.com/office/drawing/2014/main" id="{C11B2371-FFB1-4D70-9C8F-0A62F78ACE38}"/>
                </a:ext>
              </a:extLst>
            </p:cNvPr>
            <p:cNvSpPr/>
            <p:nvPr/>
          </p:nvSpPr>
          <p:spPr>
            <a:xfrm>
              <a:off x="1804237" y="3443391"/>
              <a:ext cx="158130" cy="331417"/>
            </a:xfrm>
            <a:custGeom>
              <a:avLst/>
              <a:gdLst>
                <a:gd name="connsiteX0" fmla="*/ 158131 w 158130"/>
                <a:gd name="connsiteY0" fmla="*/ 0 h 331417"/>
                <a:gd name="connsiteX1" fmla="*/ 66183 w 158130"/>
                <a:gd name="connsiteY1" fmla="*/ 0 h 331417"/>
                <a:gd name="connsiteX2" fmla="*/ 0 w 158130"/>
                <a:gd name="connsiteY2" fmla="*/ 66182 h 331417"/>
                <a:gd name="connsiteX3" fmla="*/ 0 w 158130"/>
                <a:gd name="connsiteY3" fmla="*/ 265235 h 331417"/>
                <a:gd name="connsiteX4" fmla="*/ 66183 w 158130"/>
                <a:gd name="connsiteY4" fmla="*/ 331418 h 331417"/>
                <a:gd name="connsiteX5" fmla="*/ 158131 w 158130"/>
                <a:gd name="connsiteY5" fmla="*/ 331418 h 331417"/>
                <a:gd name="connsiteX6" fmla="*/ 158131 w 158130"/>
                <a:gd name="connsiteY6" fmla="*/ 0 h 33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30" h="331417">
                  <a:moveTo>
                    <a:pt x="158131" y="0"/>
                  </a:moveTo>
                  <a:lnTo>
                    <a:pt x="66183" y="0"/>
                  </a:lnTo>
                  <a:cubicBezTo>
                    <a:pt x="29807" y="0"/>
                    <a:pt x="0" y="29807"/>
                    <a:pt x="0" y="66182"/>
                  </a:cubicBezTo>
                  <a:lnTo>
                    <a:pt x="0" y="265235"/>
                  </a:lnTo>
                  <a:cubicBezTo>
                    <a:pt x="0" y="301610"/>
                    <a:pt x="29807" y="331418"/>
                    <a:pt x="66183" y="331418"/>
                  </a:cubicBezTo>
                  <a:lnTo>
                    <a:pt x="158131" y="331418"/>
                  </a:lnTo>
                  <a:lnTo>
                    <a:pt x="158131" y="0"/>
                  </a:lnTo>
                  <a:close/>
                </a:path>
              </a:pathLst>
            </a:custGeom>
            <a:solidFill>
              <a:schemeClr val="bg2"/>
            </a:solidFill>
            <a:ln w="1999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29" name="גרפיקה 426">
              <a:extLst>
                <a:ext uri="{FF2B5EF4-FFF2-40B4-BE49-F238E27FC236}">
                  <a16:creationId xmlns:a16="http://schemas.microsoft.com/office/drawing/2014/main" id="{C11B2371-FFB1-4D70-9C8F-0A62F78ACE38}"/>
                </a:ext>
              </a:extLst>
            </p:cNvPr>
            <p:cNvSpPr/>
            <p:nvPr/>
          </p:nvSpPr>
          <p:spPr>
            <a:xfrm>
              <a:off x="1270397" y="3443391"/>
              <a:ext cx="468667" cy="704767"/>
            </a:xfrm>
            <a:custGeom>
              <a:avLst/>
              <a:gdLst>
                <a:gd name="connsiteX0" fmla="*/ 468163 w 468667"/>
                <a:gd name="connsiteY0" fmla="*/ 343037 h 704767"/>
                <a:gd name="connsiteX1" fmla="*/ 410569 w 468667"/>
                <a:gd name="connsiteY1" fmla="*/ 402147 h 704767"/>
                <a:gd name="connsiteX2" fmla="*/ 316094 w 468667"/>
                <a:gd name="connsiteY2" fmla="*/ 591095 h 704767"/>
                <a:gd name="connsiteX3" fmla="*/ 307001 w 468667"/>
                <a:gd name="connsiteY3" fmla="*/ 649700 h 704767"/>
                <a:gd name="connsiteX4" fmla="*/ 242839 w 468667"/>
                <a:gd name="connsiteY4" fmla="*/ 704768 h 704767"/>
                <a:gd name="connsiteX5" fmla="*/ 242839 w 468667"/>
                <a:gd name="connsiteY5" fmla="*/ 704768 h 704767"/>
                <a:gd name="connsiteX6" fmla="*/ 178677 w 468667"/>
                <a:gd name="connsiteY6" fmla="*/ 626965 h 704767"/>
                <a:gd name="connsiteX7" fmla="*/ 217579 w 468667"/>
                <a:gd name="connsiteY7" fmla="*/ 426902 h 704767"/>
                <a:gd name="connsiteX8" fmla="*/ 88750 w 468667"/>
                <a:gd name="connsiteY8" fmla="*/ 433470 h 704767"/>
                <a:gd name="connsiteX9" fmla="*/ 1349 w 468667"/>
                <a:gd name="connsiteY9" fmla="*/ 334449 h 704767"/>
                <a:gd name="connsiteX10" fmla="*/ 48838 w 468667"/>
                <a:gd name="connsiteY10" fmla="*/ 64667 h 704767"/>
                <a:gd name="connsiteX11" fmla="*/ 125630 w 468667"/>
                <a:gd name="connsiteY11" fmla="*/ 0 h 704767"/>
                <a:gd name="connsiteX12" fmla="*/ 379751 w 468667"/>
                <a:gd name="connsiteY12" fmla="*/ 0 h 704767"/>
                <a:gd name="connsiteX13" fmla="*/ 425725 w 468667"/>
                <a:gd name="connsiteY13" fmla="*/ 6568 h 704767"/>
                <a:gd name="connsiteX14" fmla="*/ 468668 w 468667"/>
                <a:gd name="connsiteY14" fmla="*/ 19198 h 704767"/>
                <a:gd name="connsiteX15" fmla="*/ 468668 w 468667"/>
                <a:gd name="connsiteY15" fmla="*/ 343037 h 70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667" h="704767">
                  <a:moveTo>
                    <a:pt x="468163" y="343037"/>
                  </a:moveTo>
                  <a:lnTo>
                    <a:pt x="410569" y="402147"/>
                  </a:lnTo>
                  <a:cubicBezTo>
                    <a:pt x="360048" y="453678"/>
                    <a:pt x="327209" y="519861"/>
                    <a:pt x="316094" y="591095"/>
                  </a:cubicBezTo>
                  <a:lnTo>
                    <a:pt x="307001" y="649700"/>
                  </a:lnTo>
                  <a:cubicBezTo>
                    <a:pt x="301949" y="681528"/>
                    <a:pt x="274667" y="704768"/>
                    <a:pt x="242839" y="704768"/>
                  </a:cubicBezTo>
                  <a:lnTo>
                    <a:pt x="242839" y="704768"/>
                  </a:lnTo>
                  <a:cubicBezTo>
                    <a:pt x="201917" y="704768"/>
                    <a:pt x="171099" y="667382"/>
                    <a:pt x="178677" y="626965"/>
                  </a:cubicBezTo>
                  <a:lnTo>
                    <a:pt x="217579" y="426902"/>
                  </a:lnTo>
                  <a:lnTo>
                    <a:pt x="88750" y="433470"/>
                  </a:lnTo>
                  <a:cubicBezTo>
                    <a:pt x="34693" y="437006"/>
                    <a:pt x="-8250" y="388506"/>
                    <a:pt x="1349" y="334449"/>
                  </a:cubicBezTo>
                  <a:lnTo>
                    <a:pt x="48838" y="64667"/>
                  </a:lnTo>
                  <a:cubicBezTo>
                    <a:pt x="54901" y="27281"/>
                    <a:pt x="87740" y="0"/>
                    <a:pt x="125630" y="0"/>
                  </a:cubicBezTo>
                  <a:lnTo>
                    <a:pt x="379751" y="0"/>
                  </a:lnTo>
                  <a:cubicBezTo>
                    <a:pt x="395412" y="0"/>
                    <a:pt x="410569" y="2021"/>
                    <a:pt x="425725" y="6568"/>
                  </a:cubicBezTo>
                  <a:lnTo>
                    <a:pt x="468668" y="19198"/>
                  </a:lnTo>
                  <a:lnTo>
                    <a:pt x="468668" y="343037"/>
                  </a:lnTo>
                  <a:close/>
                </a:path>
              </a:pathLst>
            </a:custGeom>
            <a:solidFill>
              <a:schemeClr val="bg2"/>
            </a:solidFill>
            <a:ln w="1999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433" name="קבוצה 432">
            <a:extLst>
              <a:ext uri="{FF2B5EF4-FFF2-40B4-BE49-F238E27FC236}">
                <a16:creationId xmlns:a16="http://schemas.microsoft.com/office/drawing/2014/main" id="{03D934C6-BE92-4755-979E-B0410F6C3834}"/>
              </a:ext>
            </a:extLst>
          </p:cNvPr>
          <p:cNvGrpSpPr/>
          <p:nvPr/>
        </p:nvGrpSpPr>
        <p:grpSpPr>
          <a:xfrm>
            <a:off x="2231235" y="3350461"/>
            <a:ext cx="692474" cy="705272"/>
            <a:chOff x="2231235" y="3350461"/>
            <a:chExt cx="692474" cy="705272"/>
          </a:xfrm>
        </p:grpSpPr>
        <p:sp>
          <p:nvSpPr>
            <p:cNvPr id="431" name="גרפיקה 424">
              <a:extLst>
                <a:ext uri="{FF2B5EF4-FFF2-40B4-BE49-F238E27FC236}">
                  <a16:creationId xmlns:a16="http://schemas.microsoft.com/office/drawing/2014/main" id="{A7C5D1CC-52C4-470F-885D-78A1C8C223B6}"/>
                </a:ext>
              </a:extLst>
            </p:cNvPr>
            <p:cNvSpPr/>
            <p:nvPr/>
          </p:nvSpPr>
          <p:spPr>
            <a:xfrm>
              <a:off x="2231235" y="3724316"/>
              <a:ext cx="158130" cy="331417"/>
            </a:xfrm>
            <a:custGeom>
              <a:avLst/>
              <a:gdLst>
                <a:gd name="connsiteX0" fmla="*/ 0 w 158130"/>
                <a:gd name="connsiteY0" fmla="*/ 331418 h 331417"/>
                <a:gd name="connsiteX1" fmla="*/ 91948 w 158130"/>
                <a:gd name="connsiteY1" fmla="*/ 331418 h 331417"/>
                <a:gd name="connsiteX2" fmla="*/ 158131 w 158130"/>
                <a:gd name="connsiteY2" fmla="*/ 265235 h 331417"/>
                <a:gd name="connsiteX3" fmla="*/ 158131 w 158130"/>
                <a:gd name="connsiteY3" fmla="*/ 66182 h 331417"/>
                <a:gd name="connsiteX4" fmla="*/ 91948 w 158130"/>
                <a:gd name="connsiteY4" fmla="*/ 0 h 331417"/>
                <a:gd name="connsiteX5" fmla="*/ 0 w 158130"/>
                <a:gd name="connsiteY5" fmla="*/ 0 h 331417"/>
                <a:gd name="connsiteX6" fmla="*/ 0 w 158130"/>
                <a:gd name="connsiteY6" fmla="*/ 331418 h 33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30" h="331417">
                  <a:moveTo>
                    <a:pt x="0" y="331418"/>
                  </a:moveTo>
                  <a:lnTo>
                    <a:pt x="91948" y="331418"/>
                  </a:lnTo>
                  <a:cubicBezTo>
                    <a:pt x="128323" y="331418"/>
                    <a:pt x="158131" y="301610"/>
                    <a:pt x="158131" y="265235"/>
                  </a:cubicBezTo>
                  <a:lnTo>
                    <a:pt x="158131" y="66182"/>
                  </a:lnTo>
                  <a:cubicBezTo>
                    <a:pt x="158131" y="29807"/>
                    <a:pt x="128323" y="0"/>
                    <a:pt x="91948" y="0"/>
                  </a:cubicBezTo>
                  <a:lnTo>
                    <a:pt x="0" y="0"/>
                  </a:lnTo>
                  <a:lnTo>
                    <a:pt x="0" y="331418"/>
                  </a:lnTo>
                  <a:close/>
                </a:path>
              </a:pathLst>
            </a:custGeom>
            <a:solidFill>
              <a:schemeClr val="accent1"/>
            </a:solidFill>
            <a:ln w="1999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32" name="גרפיקה 424">
              <a:extLst>
                <a:ext uri="{FF2B5EF4-FFF2-40B4-BE49-F238E27FC236}">
                  <a16:creationId xmlns:a16="http://schemas.microsoft.com/office/drawing/2014/main" id="{A7C5D1CC-52C4-470F-885D-78A1C8C223B6}"/>
                </a:ext>
              </a:extLst>
            </p:cNvPr>
            <p:cNvSpPr/>
            <p:nvPr/>
          </p:nvSpPr>
          <p:spPr>
            <a:xfrm>
              <a:off x="2454537" y="3350461"/>
              <a:ext cx="469172" cy="705272"/>
            </a:xfrm>
            <a:custGeom>
              <a:avLst/>
              <a:gdLst>
                <a:gd name="connsiteX0" fmla="*/ 505 w 469172"/>
                <a:gd name="connsiteY0" fmla="*/ 362235 h 705272"/>
                <a:gd name="connsiteX1" fmla="*/ 58099 w 469172"/>
                <a:gd name="connsiteY1" fmla="*/ 303126 h 705272"/>
                <a:gd name="connsiteX2" fmla="*/ 152573 w 469172"/>
                <a:gd name="connsiteY2" fmla="*/ 114177 h 705272"/>
                <a:gd name="connsiteX3" fmla="*/ 161667 w 469172"/>
                <a:gd name="connsiteY3" fmla="*/ 55573 h 705272"/>
                <a:gd name="connsiteX4" fmla="*/ 225829 w 469172"/>
                <a:gd name="connsiteY4" fmla="*/ 0 h 705272"/>
                <a:gd name="connsiteX5" fmla="*/ 225829 w 469172"/>
                <a:gd name="connsiteY5" fmla="*/ 0 h 705272"/>
                <a:gd name="connsiteX6" fmla="*/ 289991 w 469172"/>
                <a:gd name="connsiteY6" fmla="*/ 77802 h 705272"/>
                <a:gd name="connsiteX7" fmla="*/ 251089 w 469172"/>
                <a:gd name="connsiteY7" fmla="*/ 277865 h 705272"/>
                <a:gd name="connsiteX8" fmla="*/ 379918 w 469172"/>
                <a:gd name="connsiteY8" fmla="*/ 271298 h 705272"/>
                <a:gd name="connsiteX9" fmla="*/ 467824 w 469172"/>
                <a:gd name="connsiteY9" fmla="*/ 370824 h 705272"/>
                <a:gd name="connsiteX10" fmla="*/ 420335 w 469172"/>
                <a:gd name="connsiteY10" fmla="*/ 640606 h 705272"/>
                <a:gd name="connsiteX11" fmla="*/ 343543 w 469172"/>
                <a:gd name="connsiteY11" fmla="*/ 705273 h 705272"/>
                <a:gd name="connsiteX12" fmla="*/ 88917 w 469172"/>
                <a:gd name="connsiteY12" fmla="*/ 705273 h 705272"/>
                <a:gd name="connsiteX13" fmla="*/ 42943 w 469172"/>
                <a:gd name="connsiteY13" fmla="*/ 698705 h 705272"/>
                <a:gd name="connsiteX14" fmla="*/ 0 w 469172"/>
                <a:gd name="connsiteY14" fmla="*/ 686075 h 705272"/>
                <a:gd name="connsiteX15" fmla="*/ 0 w 469172"/>
                <a:gd name="connsiteY15" fmla="*/ 362235 h 70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9172" h="705272">
                  <a:moveTo>
                    <a:pt x="505" y="362235"/>
                  </a:moveTo>
                  <a:lnTo>
                    <a:pt x="58099" y="303126"/>
                  </a:lnTo>
                  <a:cubicBezTo>
                    <a:pt x="108620" y="251594"/>
                    <a:pt x="141459" y="185412"/>
                    <a:pt x="152573" y="114177"/>
                  </a:cubicBezTo>
                  <a:lnTo>
                    <a:pt x="161667" y="55573"/>
                  </a:lnTo>
                  <a:cubicBezTo>
                    <a:pt x="166214" y="23240"/>
                    <a:pt x="193495" y="0"/>
                    <a:pt x="225829" y="0"/>
                  </a:cubicBezTo>
                  <a:lnTo>
                    <a:pt x="225829" y="0"/>
                  </a:lnTo>
                  <a:cubicBezTo>
                    <a:pt x="266751" y="0"/>
                    <a:pt x="297569" y="37386"/>
                    <a:pt x="289991" y="77802"/>
                  </a:cubicBezTo>
                  <a:lnTo>
                    <a:pt x="251089" y="277865"/>
                  </a:lnTo>
                  <a:lnTo>
                    <a:pt x="379918" y="271298"/>
                  </a:lnTo>
                  <a:cubicBezTo>
                    <a:pt x="434481" y="268772"/>
                    <a:pt x="477423" y="317272"/>
                    <a:pt x="467824" y="370824"/>
                  </a:cubicBezTo>
                  <a:lnTo>
                    <a:pt x="420335" y="640606"/>
                  </a:lnTo>
                  <a:cubicBezTo>
                    <a:pt x="413767" y="677991"/>
                    <a:pt x="381433" y="705273"/>
                    <a:pt x="343543" y="705273"/>
                  </a:cubicBezTo>
                  <a:lnTo>
                    <a:pt x="88917" y="705273"/>
                  </a:lnTo>
                  <a:cubicBezTo>
                    <a:pt x="73255" y="705273"/>
                    <a:pt x="58099" y="703252"/>
                    <a:pt x="42943" y="698705"/>
                  </a:cubicBezTo>
                  <a:lnTo>
                    <a:pt x="0" y="686075"/>
                  </a:lnTo>
                  <a:lnTo>
                    <a:pt x="0" y="362235"/>
                  </a:lnTo>
                  <a:close/>
                </a:path>
              </a:pathLst>
            </a:custGeom>
            <a:solidFill>
              <a:schemeClr val="accent1"/>
            </a:solidFill>
            <a:ln w="1999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436" name="גרפיקה 434">
            <a:extLst>
              <a:ext uri="{FF2B5EF4-FFF2-40B4-BE49-F238E27FC236}">
                <a16:creationId xmlns:a16="http://schemas.microsoft.com/office/drawing/2014/main" id="{6EFBA75D-73C5-4AFC-9ADE-EBE906DBC589}"/>
              </a:ext>
            </a:extLst>
          </p:cNvPr>
          <p:cNvSpPr/>
          <p:nvPr/>
        </p:nvSpPr>
        <p:spPr>
          <a:xfrm>
            <a:off x="1473351" y="4639671"/>
            <a:ext cx="185370" cy="166687"/>
          </a:xfrm>
          <a:custGeom>
            <a:avLst/>
            <a:gdLst>
              <a:gd name="connsiteX0" fmla="*/ 92939 w 185370"/>
              <a:gd name="connsiteY0" fmla="*/ 120083 h 166687"/>
              <a:gd name="connsiteX1" fmla="*/ 119972 w 185370"/>
              <a:gd name="connsiteY1" fmla="*/ 120083 h 166687"/>
              <a:gd name="connsiteX2" fmla="*/ 130012 w 185370"/>
              <a:gd name="connsiteY2" fmla="*/ 110815 h 166687"/>
              <a:gd name="connsiteX3" fmla="*/ 121002 w 185370"/>
              <a:gd name="connsiteY3" fmla="*/ 101547 h 166687"/>
              <a:gd name="connsiteX4" fmla="*/ 83929 w 185370"/>
              <a:gd name="connsiteY4" fmla="*/ 101547 h 166687"/>
              <a:gd name="connsiteX5" fmla="*/ 74661 w 185370"/>
              <a:gd name="connsiteY5" fmla="*/ 111587 h 166687"/>
              <a:gd name="connsiteX6" fmla="*/ 74661 w 185370"/>
              <a:gd name="connsiteY6" fmla="*/ 132183 h 166687"/>
              <a:gd name="connsiteX7" fmla="*/ 24715 w 185370"/>
              <a:gd name="connsiteY7" fmla="*/ 82495 h 166687"/>
              <a:gd name="connsiteX8" fmla="*/ 74403 w 185370"/>
              <a:gd name="connsiteY8" fmla="*/ 32550 h 166687"/>
              <a:gd name="connsiteX9" fmla="*/ 74403 w 185370"/>
              <a:gd name="connsiteY9" fmla="*/ 52888 h 166687"/>
              <a:gd name="connsiteX10" fmla="*/ 85473 w 185370"/>
              <a:gd name="connsiteY10" fmla="*/ 64731 h 166687"/>
              <a:gd name="connsiteX11" fmla="*/ 135934 w 185370"/>
              <a:gd name="connsiteY11" fmla="*/ 80693 h 166687"/>
              <a:gd name="connsiteX12" fmla="*/ 166570 w 185370"/>
              <a:gd name="connsiteY12" fmla="*/ 135273 h 166687"/>
              <a:gd name="connsiteX13" fmla="*/ 167343 w 185370"/>
              <a:gd name="connsiteY13" fmla="*/ 149175 h 166687"/>
              <a:gd name="connsiteX14" fmla="*/ 176611 w 185370"/>
              <a:gd name="connsiteY14" fmla="*/ 157413 h 166687"/>
              <a:gd name="connsiteX15" fmla="*/ 185364 w 185370"/>
              <a:gd name="connsiteY15" fmla="*/ 148918 h 166687"/>
              <a:gd name="connsiteX16" fmla="*/ 152925 w 185370"/>
              <a:gd name="connsiteY16" fmla="*/ 70653 h 166687"/>
              <a:gd name="connsiteX17" fmla="*/ 98346 w 185370"/>
              <a:gd name="connsiteY17" fmla="*/ 48254 h 166687"/>
              <a:gd name="connsiteX18" fmla="*/ 92682 w 185370"/>
              <a:gd name="connsiteY18" fmla="*/ 47225 h 166687"/>
              <a:gd name="connsiteX19" fmla="*/ 92682 w 185370"/>
              <a:gd name="connsiteY19" fmla="*/ 11954 h 166687"/>
              <a:gd name="connsiteX20" fmla="*/ 87276 w 185370"/>
              <a:gd name="connsiteY20" fmla="*/ 883 h 166687"/>
              <a:gd name="connsiteX21" fmla="*/ 75175 w 185370"/>
              <a:gd name="connsiteY21" fmla="*/ 4745 h 166687"/>
              <a:gd name="connsiteX22" fmla="*/ 4634 w 185370"/>
              <a:gd name="connsiteY22" fmla="*/ 74514 h 166687"/>
              <a:gd name="connsiteX23" fmla="*/ 4634 w 185370"/>
              <a:gd name="connsiteY23" fmla="*/ 91506 h 166687"/>
              <a:gd name="connsiteX24" fmla="*/ 75175 w 185370"/>
              <a:gd name="connsiteY24" fmla="*/ 162305 h 166687"/>
              <a:gd name="connsiteX25" fmla="*/ 87018 w 185370"/>
              <a:gd name="connsiteY25" fmla="*/ 165909 h 166687"/>
              <a:gd name="connsiteX26" fmla="*/ 92425 w 185370"/>
              <a:gd name="connsiteY26" fmla="*/ 155354 h 166687"/>
              <a:gd name="connsiteX27" fmla="*/ 92425 w 185370"/>
              <a:gd name="connsiteY27" fmla="*/ 125747 h 166687"/>
              <a:gd name="connsiteX28" fmla="*/ 92939 w 185370"/>
              <a:gd name="connsiteY28" fmla="*/ 120083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5370" h="166687">
                <a:moveTo>
                  <a:pt x="92939" y="120083"/>
                </a:moveTo>
                <a:cubicBezTo>
                  <a:pt x="102208" y="120083"/>
                  <a:pt x="110961" y="120083"/>
                  <a:pt x="119972" y="120083"/>
                </a:cubicBezTo>
                <a:cubicBezTo>
                  <a:pt x="126151" y="120083"/>
                  <a:pt x="130012" y="116221"/>
                  <a:pt x="130012" y="110815"/>
                </a:cubicBezTo>
                <a:cubicBezTo>
                  <a:pt x="130012" y="105923"/>
                  <a:pt x="126408" y="101804"/>
                  <a:pt x="121002" y="101547"/>
                </a:cubicBezTo>
                <a:cubicBezTo>
                  <a:pt x="108644" y="101289"/>
                  <a:pt x="96286" y="101289"/>
                  <a:pt x="83929" y="101547"/>
                </a:cubicBezTo>
                <a:cubicBezTo>
                  <a:pt x="78007" y="101547"/>
                  <a:pt x="74661" y="105408"/>
                  <a:pt x="74661" y="111587"/>
                </a:cubicBezTo>
                <a:cubicBezTo>
                  <a:pt x="74661" y="118796"/>
                  <a:pt x="74661" y="126004"/>
                  <a:pt x="74661" y="132183"/>
                </a:cubicBezTo>
                <a:cubicBezTo>
                  <a:pt x="57926" y="115706"/>
                  <a:pt x="41192" y="98972"/>
                  <a:pt x="24715" y="82495"/>
                </a:cubicBezTo>
                <a:cubicBezTo>
                  <a:pt x="40420" y="66791"/>
                  <a:pt x="57154" y="49799"/>
                  <a:pt x="74403" y="32550"/>
                </a:cubicBezTo>
                <a:cubicBezTo>
                  <a:pt x="74403" y="39244"/>
                  <a:pt x="74403" y="45937"/>
                  <a:pt x="74403" y="52888"/>
                </a:cubicBezTo>
                <a:cubicBezTo>
                  <a:pt x="74403" y="61127"/>
                  <a:pt x="77235" y="63959"/>
                  <a:pt x="85473" y="64731"/>
                </a:cubicBezTo>
                <a:cubicBezTo>
                  <a:pt x="103237" y="66533"/>
                  <a:pt x="120487" y="70653"/>
                  <a:pt x="135934" y="80693"/>
                </a:cubicBezTo>
                <a:cubicBezTo>
                  <a:pt x="155500" y="93566"/>
                  <a:pt x="164253" y="112617"/>
                  <a:pt x="166570" y="135273"/>
                </a:cubicBezTo>
                <a:cubicBezTo>
                  <a:pt x="167085" y="139907"/>
                  <a:pt x="167085" y="144541"/>
                  <a:pt x="167343" y="149175"/>
                </a:cubicBezTo>
                <a:cubicBezTo>
                  <a:pt x="167857" y="154324"/>
                  <a:pt x="171462" y="157413"/>
                  <a:pt x="176611" y="157413"/>
                </a:cubicBezTo>
                <a:cubicBezTo>
                  <a:pt x="181245" y="157156"/>
                  <a:pt x="185364" y="153809"/>
                  <a:pt x="185364" y="148918"/>
                </a:cubicBezTo>
                <a:cubicBezTo>
                  <a:pt x="185621" y="118281"/>
                  <a:pt x="177898" y="90734"/>
                  <a:pt x="152925" y="70653"/>
                </a:cubicBezTo>
                <a:cubicBezTo>
                  <a:pt x="136963" y="57780"/>
                  <a:pt x="118170" y="51601"/>
                  <a:pt x="98346" y="48254"/>
                </a:cubicBezTo>
                <a:cubicBezTo>
                  <a:pt x="96544" y="47997"/>
                  <a:pt x="94742" y="47482"/>
                  <a:pt x="92682" y="47225"/>
                </a:cubicBezTo>
                <a:cubicBezTo>
                  <a:pt x="92682" y="35382"/>
                  <a:pt x="92682" y="23797"/>
                  <a:pt x="92682" y="11954"/>
                </a:cubicBezTo>
                <a:cubicBezTo>
                  <a:pt x="92682" y="7320"/>
                  <a:pt x="92167" y="2943"/>
                  <a:pt x="87276" y="883"/>
                </a:cubicBezTo>
                <a:cubicBezTo>
                  <a:pt x="82127" y="-1434"/>
                  <a:pt x="78522" y="1141"/>
                  <a:pt x="75175" y="4745"/>
                </a:cubicBezTo>
                <a:cubicBezTo>
                  <a:pt x="51747" y="27658"/>
                  <a:pt x="28062" y="51086"/>
                  <a:pt x="4634" y="74514"/>
                </a:cubicBezTo>
                <a:cubicBezTo>
                  <a:pt x="-1545" y="80693"/>
                  <a:pt x="-1545" y="85070"/>
                  <a:pt x="4634" y="91506"/>
                </a:cubicBezTo>
                <a:cubicBezTo>
                  <a:pt x="28062" y="115192"/>
                  <a:pt x="51747" y="138620"/>
                  <a:pt x="75175" y="162305"/>
                </a:cubicBezTo>
                <a:cubicBezTo>
                  <a:pt x="78522" y="165652"/>
                  <a:pt x="82127" y="167969"/>
                  <a:pt x="87018" y="165909"/>
                </a:cubicBezTo>
                <a:cubicBezTo>
                  <a:pt x="91652" y="163850"/>
                  <a:pt x="92682" y="159988"/>
                  <a:pt x="92425" y="155354"/>
                </a:cubicBezTo>
                <a:cubicBezTo>
                  <a:pt x="92167" y="145571"/>
                  <a:pt x="92425" y="135530"/>
                  <a:pt x="92425" y="125747"/>
                </a:cubicBezTo>
                <a:cubicBezTo>
                  <a:pt x="92682" y="123945"/>
                  <a:pt x="92682" y="122143"/>
                  <a:pt x="92939" y="120083"/>
                </a:cubicBezTo>
                <a:close/>
              </a:path>
            </a:pathLst>
          </a:custGeom>
          <a:solidFill>
            <a:schemeClr val="accent1"/>
          </a:solidFill>
          <a:ln w="2514" cap="flat">
            <a:noFill/>
            <a:prstDash val="solid"/>
            <a:miter/>
          </a:ln>
        </p:spPr>
        <p:txBody>
          <a:bodyPr rtlCol="0" anchor="ctr"/>
          <a:lstStyle/>
          <a:p>
            <a:endParaRPr lang="en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82D53852-983B-49B7-84A2-880147DDC869}"/>
              </a:ext>
            </a:extLst>
          </p:cNvPr>
          <p:cNvSpPr/>
          <p:nvPr/>
        </p:nvSpPr>
        <p:spPr>
          <a:xfrm>
            <a:off x="7373308" y="735667"/>
            <a:ext cx="492359" cy="608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4" name="גרפיקה 11">
            <a:extLst>
              <a:ext uri="{FF2B5EF4-FFF2-40B4-BE49-F238E27FC236}">
                <a16:creationId xmlns:a16="http://schemas.microsoft.com/office/drawing/2014/main" id="{F4BCFA2A-C434-4D0E-BA34-1227A08890CC}"/>
              </a:ext>
            </a:extLst>
          </p:cNvPr>
          <p:cNvGrpSpPr/>
          <p:nvPr/>
        </p:nvGrpSpPr>
        <p:grpSpPr>
          <a:xfrm rot="20944402">
            <a:off x="6827921" y="1008924"/>
            <a:ext cx="722904" cy="751291"/>
            <a:chOff x="6838418" y="985220"/>
            <a:chExt cx="722904" cy="751291"/>
          </a:xfrm>
          <a:solidFill>
            <a:srgbClr val="CAF25B"/>
          </a:solidFill>
        </p:grpSpPr>
        <p:sp>
          <p:nvSpPr>
            <p:cNvPr id="15" name="גרפיקה 11">
              <a:extLst>
                <a:ext uri="{FF2B5EF4-FFF2-40B4-BE49-F238E27FC236}">
                  <a16:creationId xmlns:a16="http://schemas.microsoft.com/office/drawing/2014/main" id="{749A1B79-814D-4947-841E-A5C8FDDF3AD8}"/>
                </a:ext>
              </a:extLst>
            </p:cNvPr>
            <p:cNvSpPr/>
            <p:nvPr/>
          </p:nvSpPr>
          <p:spPr>
            <a:xfrm>
              <a:off x="6839680" y="1123368"/>
              <a:ext cx="566463" cy="613143"/>
            </a:xfrm>
            <a:custGeom>
              <a:avLst/>
              <a:gdLst>
                <a:gd name="connsiteX0" fmla="*/ 123007 w 566463"/>
                <a:gd name="connsiteY0" fmla="*/ 613143 h 613143"/>
                <a:gd name="connsiteX1" fmla="*/ 566464 w 566463"/>
                <a:gd name="connsiteY1" fmla="*/ 340004 h 613143"/>
                <a:gd name="connsiteX2" fmla="*/ 537447 w 566463"/>
                <a:gd name="connsiteY2" fmla="*/ 160225 h 613143"/>
                <a:gd name="connsiteX3" fmla="*/ 146978 w 566463"/>
                <a:gd name="connsiteY3" fmla="*/ 0 h 613143"/>
                <a:gd name="connsiteX4" fmla="*/ 0 w 566463"/>
                <a:gd name="connsiteY4" fmla="*/ 107237 h 61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463" h="613143">
                  <a:moveTo>
                    <a:pt x="123007" y="613143"/>
                  </a:moveTo>
                  <a:lnTo>
                    <a:pt x="566464" y="340004"/>
                  </a:lnTo>
                  <a:lnTo>
                    <a:pt x="537447" y="160225"/>
                  </a:lnTo>
                  <a:lnTo>
                    <a:pt x="146978" y="0"/>
                  </a:lnTo>
                  <a:lnTo>
                    <a:pt x="0" y="107237"/>
                  </a:lnTo>
                  <a:close/>
                </a:path>
              </a:pathLst>
            </a:custGeom>
            <a:solidFill>
              <a:schemeClr val="accent2"/>
            </a:solidFill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" name="גרפיקה 11">
              <a:extLst>
                <a:ext uri="{FF2B5EF4-FFF2-40B4-BE49-F238E27FC236}">
                  <a16:creationId xmlns:a16="http://schemas.microsoft.com/office/drawing/2014/main" id="{463C94CD-9654-41D2-B491-D23C3CB93507}"/>
                </a:ext>
              </a:extLst>
            </p:cNvPr>
            <p:cNvSpPr/>
            <p:nvPr/>
          </p:nvSpPr>
          <p:spPr>
            <a:xfrm>
              <a:off x="6838418" y="1231235"/>
              <a:ext cx="567094" cy="233398"/>
            </a:xfrm>
            <a:custGeom>
              <a:avLst/>
              <a:gdLst>
                <a:gd name="connsiteX0" fmla="*/ 0 w 567094"/>
                <a:gd name="connsiteY0" fmla="*/ 0 h 233398"/>
                <a:gd name="connsiteX1" fmla="*/ 567095 w 567094"/>
                <a:gd name="connsiteY1" fmla="*/ 233398 h 23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7094" h="233398">
                  <a:moveTo>
                    <a:pt x="0" y="0"/>
                  </a:moveTo>
                  <a:lnTo>
                    <a:pt x="567095" y="233398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7" name="גרפיקה 11">
              <a:extLst>
                <a:ext uri="{FF2B5EF4-FFF2-40B4-BE49-F238E27FC236}">
                  <a16:creationId xmlns:a16="http://schemas.microsoft.com/office/drawing/2014/main" id="{015A9519-0AFA-49AE-BF85-75F70FCD7643}"/>
                </a:ext>
              </a:extLst>
            </p:cNvPr>
            <p:cNvSpPr/>
            <p:nvPr/>
          </p:nvSpPr>
          <p:spPr>
            <a:xfrm>
              <a:off x="7230149" y="1284853"/>
              <a:ext cx="144454" cy="107236"/>
            </a:xfrm>
            <a:custGeom>
              <a:avLst/>
              <a:gdLst>
                <a:gd name="connsiteX0" fmla="*/ 144455 w 144454"/>
                <a:gd name="connsiteY0" fmla="*/ 0 h 107236"/>
                <a:gd name="connsiteX1" fmla="*/ 0 w 144454"/>
                <a:gd name="connsiteY1" fmla="*/ 107237 h 10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454" h="107236">
                  <a:moveTo>
                    <a:pt x="144455" y="0"/>
                  </a:moveTo>
                  <a:lnTo>
                    <a:pt x="0" y="107237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8" name="גרפיקה 11">
              <a:extLst>
                <a:ext uri="{FF2B5EF4-FFF2-40B4-BE49-F238E27FC236}">
                  <a16:creationId xmlns:a16="http://schemas.microsoft.com/office/drawing/2014/main" id="{4A73BC16-BC22-4951-A6AD-293A22CA306D}"/>
                </a:ext>
              </a:extLst>
            </p:cNvPr>
            <p:cNvSpPr/>
            <p:nvPr/>
          </p:nvSpPr>
          <p:spPr>
            <a:xfrm>
              <a:off x="7183469" y="1202217"/>
              <a:ext cx="46679" cy="189872"/>
            </a:xfrm>
            <a:custGeom>
              <a:avLst/>
              <a:gdLst>
                <a:gd name="connsiteX0" fmla="*/ 0 w 46679"/>
                <a:gd name="connsiteY0" fmla="*/ 0 h 189872"/>
                <a:gd name="connsiteX1" fmla="*/ 46680 w 46679"/>
                <a:gd name="connsiteY1" fmla="*/ 189873 h 18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9" h="189872">
                  <a:moveTo>
                    <a:pt x="0" y="0"/>
                  </a:moveTo>
                  <a:lnTo>
                    <a:pt x="46680" y="189873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9" name="גרפיקה 11">
              <a:extLst>
                <a:ext uri="{FF2B5EF4-FFF2-40B4-BE49-F238E27FC236}">
                  <a16:creationId xmlns:a16="http://schemas.microsoft.com/office/drawing/2014/main" id="{706AE8E2-D369-4F92-B28E-D1596861D3A4}"/>
                </a:ext>
              </a:extLst>
            </p:cNvPr>
            <p:cNvSpPr/>
            <p:nvPr/>
          </p:nvSpPr>
          <p:spPr>
            <a:xfrm>
              <a:off x="7017567" y="1202217"/>
              <a:ext cx="165901" cy="102821"/>
            </a:xfrm>
            <a:custGeom>
              <a:avLst/>
              <a:gdLst>
                <a:gd name="connsiteX0" fmla="*/ 0 w 165901"/>
                <a:gd name="connsiteY0" fmla="*/ 102821 h 102821"/>
                <a:gd name="connsiteX1" fmla="*/ 165902 w 165901"/>
                <a:gd name="connsiteY1" fmla="*/ 0 h 10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901" h="102821">
                  <a:moveTo>
                    <a:pt x="0" y="102821"/>
                  </a:moveTo>
                  <a:lnTo>
                    <a:pt x="165902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0" name="גרפיקה 11">
              <a:extLst>
                <a:ext uri="{FF2B5EF4-FFF2-40B4-BE49-F238E27FC236}">
                  <a16:creationId xmlns:a16="http://schemas.microsoft.com/office/drawing/2014/main" id="{42D55691-05A5-4F8C-99DB-36A9C5B82FE3}"/>
                </a:ext>
              </a:extLst>
            </p:cNvPr>
            <p:cNvSpPr/>
            <p:nvPr/>
          </p:nvSpPr>
          <p:spPr>
            <a:xfrm>
              <a:off x="6986658" y="1125259"/>
              <a:ext cx="30909" cy="179779"/>
            </a:xfrm>
            <a:custGeom>
              <a:avLst/>
              <a:gdLst>
                <a:gd name="connsiteX0" fmla="*/ 0 w 30909"/>
                <a:gd name="connsiteY0" fmla="*/ 0 h 179779"/>
                <a:gd name="connsiteX1" fmla="*/ 30909 w 30909"/>
                <a:gd name="connsiteY1" fmla="*/ 179780 h 179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09" h="179779">
                  <a:moveTo>
                    <a:pt x="0" y="0"/>
                  </a:moveTo>
                  <a:lnTo>
                    <a:pt x="30909" y="17978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1" name="גרפיקה 11">
              <a:extLst>
                <a:ext uri="{FF2B5EF4-FFF2-40B4-BE49-F238E27FC236}">
                  <a16:creationId xmlns:a16="http://schemas.microsoft.com/office/drawing/2014/main" id="{B6984982-5F6B-4368-8895-E67492532549}"/>
                </a:ext>
              </a:extLst>
            </p:cNvPr>
            <p:cNvSpPr/>
            <p:nvPr/>
          </p:nvSpPr>
          <p:spPr>
            <a:xfrm>
              <a:off x="6963949" y="1305039"/>
              <a:ext cx="53618" cy="431471"/>
            </a:xfrm>
            <a:custGeom>
              <a:avLst/>
              <a:gdLst>
                <a:gd name="connsiteX0" fmla="*/ 0 w 53618"/>
                <a:gd name="connsiteY0" fmla="*/ 431471 h 431471"/>
                <a:gd name="connsiteX1" fmla="*/ 53619 w 53618"/>
                <a:gd name="connsiteY1" fmla="*/ 0 h 43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618" h="431471">
                  <a:moveTo>
                    <a:pt x="0" y="431471"/>
                  </a:moveTo>
                  <a:lnTo>
                    <a:pt x="53619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3" name="גרפיקה 11">
              <a:extLst>
                <a:ext uri="{FF2B5EF4-FFF2-40B4-BE49-F238E27FC236}">
                  <a16:creationId xmlns:a16="http://schemas.microsoft.com/office/drawing/2014/main" id="{F7F11FA3-41CA-4D09-BB40-DD2A492C9664}"/>
                </a:ext>
              </a:extLst>
            </p:cNvPr>
            <p:cNvSpPr/>
            <p:nvPr/>
          </p:nvSpPr>
          <p:spPr>
            <a:xfrm>
              <a:off x="6963949" y="1392090"/>
              <a:ext cx="266200" cy="344419"/>
            </a:xfrm>
            <a:custGeom>
              <a:avLst/>
              <a:gdLst>
                <a:gd name="connsiteX0" fmla="*/ 266200 w 266200"/>
                <a:gd name="connsiteY0" fmla="*/ 0 h 344419"/>
                <a:gd name="connsiteX1" fmla="*/ 0 w 266200"/>
                <a:gd name="connsiteY1" fmla="*/ 344420 h 34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200" h="344419">
                  <a:moveTo>
                    <a:pt x="266200" y="0"/>
                  </a:moveTo>
                  <a:lnTo>
                    <a:pt x="0" y="34442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" name="גרפיקה 11">
              <a:extLst>
                <a:ext uri="{FF2B5EF4-FFF2-40B4-BE49-F238E27FC236}">
                  <a16:creationId xmlns:a16="http://schemas.microsoft.com/office/drawing/2014/main" id="{1E03C6A4-10FC-453E-B22D-27ECAF78CFF8}"/>
                </a:ext>
              </a:extLst>
            </p:cNvPr>
            <p:cNvSpPr/>
            <p:nvPr/>
          </p:nvSpPr>
          <p:spPr>
            <a:xfrm>
              <a:off x="7467332" y="1383890"/>
              <a:ext cx="75065" cy="11354"/>
            </a:xfrm>
            <a:custGeom>
              <a:avLst/>
              <a:gdLst>
                <a:gd name="connsiteX0" fmla="*/ 0 w 75065"/>
                <a:gd name="connsiteY0" fmla="*/ 0 h 11354"/>
                <a:gd name="connsiteX1" fmla="*/ 75066 w 75065"/>
                <a:gd name="connsiteY1" fmla="*/ 11354 h 1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5" h="11354">
                  <a:moveTo>
                    <a:pt x="0" y="0"/>
                  </a:moveTo>
                  <a:lnTo>
                    <a:pt x="75066" y="11354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4" name="גרפיקה 11">
              <a:extLst>
                <a:ext uri="{FF2B5EF4-FFF2-40B4-BE49-F238E27FC236}">
                  <a16:creationId xmlns:a16="http://schemas.microsoft.com/office/drawing/2014/main" id="{DD7D9350-1699-456B-9CD2-E64C8889CF56}"/>
                </a:ext>
              </a:extLst>
            </p:cNvPr>
            <p:cNvSpPr/>
            <p:nvPr/>
          </p:nvSpPr>
          <p:spPr>
            <a:xfrm>
              <a:off x="7432007" y="1306931"/>
              <a:ext cx="129315" cy="22078"/>
            </a:xfrm>
            <a:custGeom>
              <a:avLst/>
              <a:gdLst>
                <a:gd name="connsiteX0" fmla="*/ 0 w 129315"/>
                <a:gd name="connsiteY0" fmla="*/ 22078 h 22078"/>
                <a:gd name="connsiteX1" fmla="*/ 129315 w 129315"/>
                <a:gd name="connsiteY1" fmla="*/ 0 h 2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315" h="22078">
                  <a:moveTo>
                    <a:pt x="0" y="22078"/>
                  </a:moveTo>
                  <a:lnTo>
                    <a:pt x="129315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9" name="גרפיקה 11">
              <a:extLst>
                <a:ext uri="{FF2B5EF4-FFF2-40B4-BE49-F238E27FC236}">
                  <a16:creationId xmlns:a16="http://schemas.microsoft.com/office/drawing/2014/main" id="{03952396-B95F-4780-9C04-164E36185092}"/>
                </a:ext>
              </a:extLst>
            </p:cNvPr>
            <p:cNvSpPr/>
            <p:nvPr/>
          </p:nvSpPr>
          <p:spPr>
            <a:xfrm>
              <a:off x="7461024" y="1238173"/>
              <a:ext cx="21447" cy="34063"/>
            </a:xfrm>
            <a:custGeom>
              <a:avLst/>
              <a:gdLst>
                <a:gd name="connsiteX0" fmla="*/ 0 w 21447"/>
                <a:gd name="connsiteY0" fmla="*/ 34063 h 34063"/>
                <a:gd name="connsiteX1" fmla="*/ 21447 w 21447"/>
                <a:gd name="connsiteY1" fmla="*/ 0 h 3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7" h="34063">
                  <a:moveTo>
                    <a:pt x="0" y="34063"/>
                  </a:moveTo>
                  <a:lnTo>
                    <a:pt x="21447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33" name="גרפיקה 11">
              <a:extLst>
                <a:ext uri="{FF2B5EF4-FFF2-40B4-BE49-F238E27FC236}">
                  <a16:creationId xmlns:a16="http://schemas.microsoft.com/office/drawing/2014/main" id="{3706C791-E2B1-4071-B3F2-F157798CC024}"/>
                </a:ext>
              </a:extLst>
            </p:cNvPr>
            <p:cNvSpPr/>
            <p:nvPr/>
          </p:nvSpPr>
          <p:spPr>
            <a:xfrm>
              <a:off x="6873744" y="1041993"/>
              <a:ext cx="61818" cy="46679"/>
            </a:xfrm>
            <a:custGeom>
              <a:avLst/>
              <a:gdLst>
                <a:gd name="connsiteX0" fmla="*/ 61819 w 61818"/>
                <a:gd name="connsiteY0" fmla="*/ 46680 h 46679"/>
                <a:gd name="connsiteX1" fmla="*/ 0 w 61818"/>
                <a:gd name="connsiteY1" fmla="*/ 0 h 4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818" h="46679">
                  <a:moveTo>
                    <a:pt x="61819" y="46680"/>
                  </a:moveTo>
                  <a:lnTo>
                    <a:pt x="0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36" name="גרפיקה 11">
              <a:extLst>
                <a:ext uri="{FF2B5EF4-FFF2-40B4-BE49-F238E27FC236}">
                  <a16:creationId xmlns:a16="http://schemas.microsoft.com/office/drawing/2014/main" id="{627E054C-C7BD-4E14-B2E3-5227A4288E98}"/>
                </a:ext>
              </a:extLst>
            </p:cNvPr>
            <p:cNvSpPr/>
            <p:nvPr/>
          </p:nvSpPr>
          <p:spPr>
            <a:xfrm>
              <a:off x="6968364" y="1029377"/>
              <a:ext cx="15770" cy="44787"/>
            </a:xfrm>
            <a:custGeom>
              <a:avLst/>
              <a:gdLst>
                <a:gd name="connsiteX0" fmla="*/ 15770 w 15770"/>
                <a:gd name="connsiteY0" fmla="*/ 44787 h 44787"/>
                <a:gd name="connsiteX1" fmla="*/ 0 w 15770"/>
                <a:gd name="connsiteY1" fmla="*/ 0 h 4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0" h="44787">
                  <a:moveTo>
                    <a:pt x="15770" y="44787"/>
                  </a:moveTo>
                  <a:lnTo>
                    <a:pt x="0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37" name="גרפיקה 11">
              <a:extLst>
                <a:ext uri="{FF2B5EF4-FFF2-40B4-BE49-F238E27FC236}">
                  <a16:creationId xmlns:a16="http://schemas.microsoft.com/office/drawing/2014/main" id="{252A6D1D-16D7-498B-86E8-A42E71522311}"/>
                </a:ext>
              </a:extLst>
            </p:cNvPr>
            <p:cNvSpPr/>
            <p:nvPr/>
          </p:nvSpPr>
          <p:spPr>
            <a:xfrm>
              <a:off x="7041538" y="985220"/>
              <a:ext cx="34063" cy="100298"/>
            </a:xfrm>
            <a:custGeom>
              <a:avLst/>
              <a:gdLst>
                <a:gd name="connsiteX0" fmla="*/ 0 w 34063"/>
                <a:gd name="connsiteY0" fmla="*/ 100298 h 100298"/>
                <a:gd name="connsiteX1" fmla="*/ 34064 w 34063"/>
                <a:gd name="connsiteY1" fmla="*/ 0 h 10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63" h="100298">
                  <a:moveTo>
                    <a:pt x="0" y="100298"/>
                  </a:moveTo>
                  <a:lnTo>
                    <a:pt x="34064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238" name="קבוצה 237">
            <a:extLst>
              <a:ext uri="{FF2B5EF4-FFF2-40B4-BE49-F238E27FC236}">
                <a16:creationId xmlns:a16="http://schemas.microsoft.com/office/drawing/2014/main" id="{8E241F44-6BBE-4970-ADE0-17669CFE93F4}"/>
              </a:ext>
            </a:extLst>
          </p:cNvPr>
          <p:cNvGrpSpPr/>
          <p:nvPr/>
        </p:nvGrpSpPr>
        <p:grpSpPr>
          <a:xfrm>
            <a:off x="1695465" y="1143626"/>
            <a:ext cx="594855" cy="679924"/>
            <a:chOff x="1695465" y="1143626"/>
            <a:chExt cx="594855" cy="679924"/>
          </a:xfrm>
        </p:grpSpPr>
        <p:grpSp>
          <p:nvGrpSpPr>
            <p:cNvPr id="239" name="גרפיקה 184">
              <a:extLst>
                <a:ext uri="{FF2B5EF4-FFF2-40B4-BE49-F238E27FC236}">
                  <a16:creationId xmlns:a16="http://schemas.microsoft.com/office/drawing/2014/main" id="{8EAB7129-8EAC-4D2D-88BE-D7943CC48C9B}"/>
                </a:ext>
              </a:extLst>
            </p:cNvPr>
            <p:cNvGrpSpPr/>
            <p:nvPr/>
          </p:nvGrpSpPr>
          <p:grpSpPr>
            <a:xfrm>
              <a:off x="1841544" y="1143626"/>
              <a:ext cx="438241" cy="465860"/>
              <a:chOff x="1841544" y="1143626"/>
              <a:chExt cx="438241" cy="465860"/>
            </a:xfrm>
          </p:grpSpPr>
          <p:sp>
            <p:nvSpPr>
              <p:cNvPr id="278" name="גרפיקה 184">
                <a:extLst>
                  <a:ext uri="{FF2B5EF4-FFF2-40B4-BE49-F238E27FC236}">
                    <a16:creationId xmlns:a16="http://schemas.microsoft.com/office/drawing/2014/main" id="{D95DD8B3-9FDA-4013-9E19-FA509F7A40D7}"/>
                  </a:ext>
                </a:extLst>
              </p:cNvPr>
              <p:cNvSpPr/>
              <p:nvPr/>
            </p:nvSpPr>
            <p:spPr>
              <a:xfrm>
                <a:off x="1856237" y="1158864"/>
                <a:ext cx="411269" cy="435383"/>
              </a:xfrm>
              <a:custGeom>
                <a:avLst/>
                <a:gdLst>
                  <a:gd name="connsiteX0" fmla="*/ 217843 w 411269"/>
                  <a:gd name="connsiteY0" fmla="*/ 435384 h 435383"/>
                  <a:gd name="connsiteX1" fmla="*/ 72715 w 411269"/>
                  <a:gd name="connsiteY1" fmla="*/ 388943 h 435383"/>
                  <a:gd name="connsiteX2" fmla="*/ 53123 w 411269"/>
                  <a:gd name="connsiteY2" fmla="*/ 339599 h 435383"/>
                  <a:gd name="connsiteX3" fmla="*/ 52397 w 411269"/>
                  <a:gd name="connsiteY3" fmla="*/ 312751 h 435383"/>
                  <a:gd name="connsiteX4" fmla="*/ 44415 w 411269"/>
                  <a:gd name="connsiteY4" fmla="*/ 306220 h 435383"/>
                  <a:gd name="connsiteX5" fmla="*/ 40061 w 411269"/>
                  <a:gd name="connsiteY5" fmla="*/ 304769 h 435383"/>
                  <a:gd name="connsiteX6" fmla="*/ 24823 w 411269"/>
                  <a:gd name="connsiteY6" fmla="*/ 298964 h 435383"/>
                  <a:gd name="connsiteX7" fmla="*/ 877 w 411269"/>
                  <a:gd name="connsiteY7" fmla="*/ 265584 h 435383"/>
                  <a:gd name="connsiteX8" fmla="*/ 13213 w 411269"/>
                  <a:gd name="connsiteY8" fmla="*/ 218418 h 435383"/>
                  <a:gd name="connsiteX9" fmla="*/ 24823 w 411269"/>
                  <a:gd name="connsiteY9" fmla="*/ 208259 h 435383"/>
                  <a:gd name="connsiteX10" fmla="*/ 38610 w 411269"/>
                  <a:gd name="connsiteY10" fmla="*/ 175605 h 435383"/>
                  <a:gd name="connsiteX11" fmla="*/ 77069 w 411269"/>
                  <a:gd name="connsiteY11" fmla="*/ 54423 h 435383"/>
                  <a:gd name="connsiteX12" fmla="*/ 196799 w 411269"/>
                  <a:gd name="connsiteY12" fmla="*/ 0 h 435383"/>
                  <a:gd name="connsiteX13" fmla="*/ 242515 w 411269"/>
                  <a:gd name="connsiteY13" fmla="*/ 5079 h 435383"/>
                  <a:gd name="connsiteX14" fmla="*/ 262833 w 411269"/>
                  <a:gd name="connsiteY14" fmla="*/ 10885 h 435383"/>
                  <a:gd name="connsiteX15" fmla="*/ 271540 w 411269"/>
                  <a:gd name="connsiteY15" fmla="*/ 13787 h 435383"/>
                  <a:gd name="connsiteX16" fmla="*/ 346281 w 411269"/>
                  <a:gd name="connsiteY16" fmla="*/ 47167 h 435383"/>
                  <a:gd name="connsiteX17" fmla="*/ 410137 w 411269"/>
                  <a:gd name="connsiteY17" fmla="*/ 197374 h 435383"/>
                  <a:gd name="connsiteX18" fmla="*/ 374581 w 411269"/>
                  <a:gd name="connsiteY18" fmla="*/ 276469 h 435383"/>
                  <a:gd name="connsiteX19" fmla="*/ 367325 w 411269"/>
                  <a:gd name="connsiteY19" fmla="*/ 312025 h 435383"/>
                  <a:gd name="connsiteX20" fmla="*/ 349909 w 411269"/>
                  <a:gd name="connsiteY20" fmla="*/ 377333 h 435383"/>
                  <a:gd name="connsiteX21" fmla="*/ 320884 w 411269"/>
                  <a:gd name="connsiteY21" fmla="*/ 387492 h 435383"/>
                  <a:gd name="connsiteX22" fmla="*/ 309273 w 411269"/>
                  <a:gd name="connsiteY22" fmla="*/ 386040 h 435383"/>
                  <a:gd name="connsiteX23" fmla="*/ 295486 w 411269"/>
                  <a:gd name="connsiteY23" fmla="*/ 382412 h 435383"/>
                  <a:gd name="connsiteX24" fmla="*/ 294035 w 411269"/>
                  <a:gd name="connsiteY24" fmla="*/ 382412 h 435383"/>
                  <a:gd name="connsiteX25" fmla="*/ 290407 w 411269"/>
                  <a:gd name="connsiteY25" fmla="*/ 381686 h 435383"/>
                  <a:gd name="connsiteX26" fmla="*/ 283876 w 411269"/>
                  <a:gd name="connsiteY26" fmla="*/ 386040 h 435383"/>
                  <a:gd name="connsiteX27" fmla="*/ 268638 w 411269"/>
                  <a:gd name="connsiteY27" fmla="*/ 408535 h 435383"/>
                  <a:gd name="connsiteX28" fmla="*/ 227276 w 411269"/>
                  <a:gd name="connsiteY28" fmla="*/ 434658 h 435383"/>
                  <a:gd name="connsiteX29" fmla="*/ 217843 w 411269"/>
                  <a:gd name="connsiteY29" fmla="*/ 435384 h 435383"/>
                  <a:gd name="connsiteX30" fmla="*/ 190269 w 411269"/>
                  <a:gd name="connsiteY30" fmla="*/ 351210 h 435383"/>
                  <a:gd name="connsiteX31" fmla="*/ 190269 w 411269"/>
                  <a:gd name="connsiteY31" fmla="*/ 349033 h 435383"/>
                  <a:gd name="connsiteX32" fmla="*/ 183012 w 411269"/>
                  <a:gd name="connsiteY32" fmla="*/ 309122 h 435383"/>
                  <a:gd name="connsiteX33" fmla="*/ 178658 w 411269"/>
                  <a:gd name="connsiteY33" fmla="*/ 307671 h 435383"/>
                  <a:gd name="connsiteX34" fmla="*/ 149633 w 411269"/>
                  <a:gd name="connsiteY34" fmla="*/ 338874 h 435383"/>
                  <a:gd name="connsiteX35" fmla="*/ 151084 w 411269"/>
                  <a:gd name="connsiteY35" fmla="*/ 338874 h 435383"/>
                  <a:gd name="connsiteX36" fmla="*/ 155438 w 411269"/>
                  <a:gd name="connsiteY36" fmla="*/ 338148 h 435383"/>
                  <a:gd name="connsiteX37" fmla="*/ 166322 w 411269"/>
                  <a:gd name="connsiteY37" fmla="*/ 335971 h 435383"/>
                  <a:gd name="connsiteX38" fmla="*/ 186640 w 411269"/>
                  <a:gd name="connsiteY38" fmla="*/ 348307 h 435383"/>
                  <a:gd name="connsiteX39" fmla="*/ 189543 w 411269"/>
                  <a:gd name="connsiteY39" fmla="*/ 350484 h 435383"/>
                  <a:gd name="connsiteX40" fmla="*/ 190269 w 411269"/>
                  <a:gd name="connsiteY40" fmla="*/ 351210 h 43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11269" h="435383">
                    <a:moveTo>
                      <a:pt x="217843" y="435384"/>
                    </a:moveTo>
                    <a:cubicBezTo>
                      <a:pt x="164871" y="435384"/>
                      <a:pt x="116253" y="419420"/>
                      <a:pt x="72715" y="388943"/>
                    </a:cubicBezTo>
                    <a:cubicBezTo>
                      <a:pt x="52397" y="374430"/>
                      <a:pt x="51671" y="354838"/>
                      <a:pt x="53123" y="339599"/>
                    </a:cubicBezTo>
                    <a:cubicBezTo>
                      <a:pt x="53848" y="331617"/>
                      <a:pt x="53848" y="322184"/>
                      <a:pt x="52397" y="312751"/>
                    </a:cubicBezTo>
                    <a:cubicBezTo>
                      <a:pt x="52397" y="312025"/>
                      <a:pt x="51671" y="309122"/>
                      <a:pt x="44415" y="306220"/>
                    </a:cubicBezTo>
                    <a:lnTo>
                      <a:pt x="40061" y="304769"/>
                    </a:lnTo>
                    <a:cubicBezTo>
                      <a:pt x="34982" y="303317"/>
                      <a:pt x="29902" y="301140"/>
                      <a:pt x="24823" y="298964"/>
                    </a:cubicBezTo>
                    <a:cubicBezTo>
                      <a:pt x="12487" y="292433"/>
                      <a:pt x="3779" y="280823"/>
                      <a:pt x="877" y="265584"/>
                    </a:cubicBezTo>
                    <a:cubicBezTo>
                      <a:pt x="-2026" y="248894"/>
                      <a:pt x="2328" y="230753"/>
                      <a:pt x="13213" y="218418"/>
                    </a:cubicBezTo>
                    <a:cubicBezTo>
                      <a:pt x="16841" y="214064"/>
                      <a:pt x="21195" y="211161"/>
                      <a:pt x="24823" y="208259"/>
                    </a:cubicBezTo>
                    <a:cubicBezTo>
                      <a:pt x="35707" y="199551"/>
                      <a:pt x="40787" y="188666"/>
                      <a:pt x="38610" y="175605"/>
                    </a:cubicBezTo>
                    <a:cubicBezTo>
                      <a:pt x="31354" y="131341"/>
                      <a:pt x="44415" y="89979"/>
                      <a:pt x="77069" y="54423"/>
                    </a:cubicBezTo>
                    <a:cubicBezTo>
                      <a:pt x="109723" y="18141"/>
                      <a:pt x="149633" y="0"/>
                      <a:pt x="196799" y="0"/>
                    </a:cubicBezTo>
                    <a:cubicBezTo>
                      <a:pt x="211312" y="0"/>
                      <a:pt x="226551" y="1451"/>
                      <a:pt x="242515" y="5079"/>
                    </a:cubicBezTo>
                    <a:cubicBezTo>
                      <a:pt x="249771" y="6531"/>
                      <a:pt x="256302" y="8708"/>
                      <a:pt x="262833" y="10885"/>
                    </a:cubicBezTo>
                    <a:cubicBezTo>
                      <a:pt x="265735" y="11610"/>
                      <a:pt x="268638" y="13062"/>
                      <a:pt x="271540" y="13787"/>
                    </a:cubicBezTo>
                    <a:cubicBezTo>
                      <a:pt x="294761" y="19592"/>
                      <a:pt x="322335" y="29026"/>
                      <a:pt x="346281" y="47167"/>
                    </a:cubicBezTo>
                    <a:cubicBezTo>
                      <a:pt x="394899" y="85625"/>
                      <a:pt x="416668" y="136420"/>
                      <a:pt x="410137" y="197374"/>
                    </a:cubicBezTo>
                    <a:cubicBezTo>
                      <a:pt x="407235" y="227125"/>
                      <a:pt x="394899" y="253248"/>
                      <a:pt x="374581" y="276469"/>
                    </a:cubicBezTo>
                    <a:cubicBezTo>
                      <a:pt x="365148" y="287353"/>
                      <a:pt x="362245" y="298964"/>
                      <a:pt x="367325" y="312025"/>
                    </a:cubicBezTo>
                    <a:cubicBezTo>
                      <a:pt x="376032" y="337422"/>
                      <a:pt x="369502" y="361369"/>
                      <a:pt x="349909" y="377333"/>
                    </a:cubicBezTo>
                    <a:cubicBezTo>
                      <a:pt x="341927" y="383863"/>
                      <a:pt x="331768" y="387492"/>
                      <a:pt x="320884" y="387492"/>
                    </a:cubicBezTo>
                    <a:cubicBezTo>
                      <a:pt x="317256" y="387492"/>
                      <a:pt x="313627" y="386766"/>
                      <a:pt x="309273" y="386040"/>
                    </a:cubicBezTo>
                    <a:cubicBezTo>
                      <a:pt x="304194" y="385315"/>
                      <a:pt x="299840" y="383863"/>
                      <a:pt x="295486" y="382412"/>
                    </a:cubicBezTo>
                    <a:lnTo>
                      <a:pt x="294035" y="382412"/>
                    </a:lnTo>
                    <a:cubicBezTo>
                      <a:pt x="292584" y="381686"/>
                      <a:pt x="291133" y="381686"/>
                      <a:pt x="290407" y="381686"/>
                    </a:cubicBezTo>
                    <a:cubicBezTo>
                      <a:pt x="288230" y="381686"/>
                      <a:pt x="286053" y="382412"/>
                      <a:pt x="283876" y="386040"/>
                    </a:cubicBezTo>
                    <a:cubicBezTo>
                      <a:pt x="277345" y="394022"/>
                      <a:pt x="272992" y="402004"/>
                      <a:pt x="268638" y="408535"/>
                    </a:cubicBezTo>
                    <a:cubicBezTo>
                      <a:pt x="259930" y="425950"/>
                      <a:pt x="246143" y="433932"/>
                      <a:pt x="227276" y="434658"/>
                    </a:cubicBezTo>
                    <a:cubicBezTo>
                      <a:pt x="223648" y="435384"/>
                      <a:pt x="220745" y="435384"/>
                      <a:pt x="217843" y="435384"/>
                    </a:cubicBezTo>
                    <a:close/>
                    <a:moveTo>
                      <a:pt x="190269" y="351210"/>
                    </a:moveTo>
                    <a:cubicBezTo>
                      <a:pt x="190269" y="350484"/>
                      <a:pt x="190269" y="349758"/>
                      <a:pt x="190269" y="349033"/>
                    </a:cubicBezTo>
                    <a:cubicBezTo>
                      <a:pt x="188092" y="334520"/>
                      <a:pt x="185189" y="321458"/>
                      <a:pt x="183012" y="309122"/>
                    </a:cubicBezTo>
                    <a:cubicBezTo>
                      <a:pt x="181561" y="309122"/>
                      <a:pt x="180110" y="308397"/>
                      <a:pt x="178658" y="307671"/>
                    </a:cubicBezTo>
                    <a:cubicBezTo>
                      <a:pt x="168499" y="317830"/>
                      <a:pt x="158340" y="327989"/>
                      <a:pt x="149633" y="338874"/>
                    </a:cubicBezTo>
                    <a:cubicBezTo>
                      <a:pt x="150358" y="338874"/>
                      <a:pt x="150358" y="338874"/>
                      <a:pt x="151084" y="338874"/>
                    </a:cubicBezTo>
                    <a:cubicBezTo>
                      <a:pt x="152535" y="338874"/>
                      <a:pt x="153987" y="338874"/>
                      <a:pt x="155438" y="338148"/>
                    </a:cubicBezTo>
                    <a:cubicBezTo>
                      <a:pt x="159792" y="336697"/>
                      <a:pt x="162694" y="335971"/>
                      <a:pt x="166322" y="335971"/>
                    </a:cubicBezTo>
                    <a:cubicBezTo>
                      <a:pt x="177207" y="335971"/>
                      <a:pt x="182287" y="343228"/>
                      <a:pt x="186640" y="348307"/>
                    </a:cubicBezTo>
                    <a:cubicBezTo>
                      <a:pt x="187366" y="349033"/>
                      <a:pt x="188092" y="349758"/>
                      <a:pt x="189543" y="350484"/>
                    </a:cubicBezTo>
                    <a:cubicBezTo>
                      <a:pt x="189543" y="351210"/>
                      <a:pt x="190269" y="351210"/>
                      <a:pt x="190269" y="3512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84" name="גרפיקה 184">
                <a:extLst>
                  <a:ext uri="{FF2B5EF4-FFF2-40B4-BE49-F238E27FC236}">
                    <a16:creationId xmlns:a16="http://schemas.microsoft.com/office/drawing/2014/main" id="{3E145067-B8E4-4931-A603-E3A1CBFF47FB}"/>
                  </a:ext>
                </a:extLst>
              </p:cNvPr>
              <p:cNvSpPr/>
              <p:nvPr/>
            </p:nvSpPr>
            <p:spPr>
              <a:xfrm>
                <a:off x="1841544" y="1143626"/>
                <a:ext cx="438241" cy="465860"/>
              </a:xfrm>
              <a:custGeom>
                <a:avLst/>
                <a:gdLst>
                  <a:gd name="connsiteX0" fmla="*/ 211493 w 438241"/>
                  <a:gd name="connsiteY0" fmla="*/ 29026 h 465860"/>
                  <a:gd name="connsiteX1" fmla="*/ 253580 w 438241"/>
                  <a:gd name="connsiteY1" fmla="*/ 34105 h 465860"/>
                  <a:gd name="connsiteX2" fmla="*/ 281154 w 438241"/>
                  <a:gd name="connsiteY2" fmla="*/ 42087 h 465860"/>
                  <a:gd name="connsiteX3" fmla="*/ 350815 w 438241"/>
                  <a:gd name="connsiteY3" fmla="*/ 73290 h 465860"/>
                  <a:gd name="connsiteX4" fmla="*/ 409592 w 438241"/>
                  <a:gd name="connsiteY4" fmla="*/ 210435 h 465860"/>
                  <a:gd name="connsiteX5" fmla="*/ 377664 w 438241"/>
                  <a:gd name="connsiteY5" fmla="*/ 280823 h 465860"/>
                  <a:gd name="connsiteX6" fmla="*/ 366780 w 438241"/>
                  <a:gd name="connsiteY6" fmla="*/ 330892 h 465860"/>
                  <a:gd name="connsiteX7" fmla="*/ 353718 w 438241"/>
                  <a:gd name="connsiteY7" fmla="*/ 380961 h 465860"/>
                  <a:gd name="connsiteX8" fmla="*/ 333400 w 438241"/>
                  <a:gd name="connsiteY8" fmla="*/ 387492 h 465860"/>
                  <a:gd name="connsiteX9" fmla="*/ 324692 w 438241"/>
                  <a:gd name="connsiteY9" fmla="*/ 386766 h 465860"/>
                  <a:gd name="connsiteX10" fmla="*/ 310905 w 438241"/>
                  <a:gd name="connsiteY10" fmla="*/ 383138 h 465860"/>
                  <a:gd name="connsiteX11" fmla="*/ 303649 w 438241"/>
                  <a:gd name="connsiteY11" fmla="*/ 381686 h 465860"/>
                  <a:gd name="connsiteX12" fmla="*/ 285508 w 438241"/>
                  <a:gd name="connsiteY12" fmla="*/ 391120 h 465860"/>
                  <a:gd name="connsiteX13" fmla="*/ 269544 w 438241"/>
                  <a:gd name="connsiteY13" fmla="*/ 415791 h 465860"/>
                  <a:gd name="connsiteX14" fmla="*/ 240518 w 438241"/>
                  <a:gd name="connsiteY14" fmla="*/ 433932 h 465860"/>
                  <a:gd name="connsiteX15" fmla="*/ 232536 w 438241"/>
                  <a:gd name="connsiteY15" fmla="*/ 433932 h 465860"/>
                  <a:gd name="connsiteX16" fmla="*/ 95390 w 438241"/>
                  <a:gd name="connsiteY16" fmla="*/ 389668 h 465860"/>
                  <a:gd name="connsiteX17" fmla="*/ 81603 w 438241"/>
                  <a:gd name="connsiteY17" fmla="*/ 353386 h 465860"/>
                  <a:gd name="connsiteX18" fmla="*/ 80878 w 438241"/>
                  <a:gd name="connsiteY18" fmla="*/ 322910 h 465860"/>
                  <a:gd name="connsiteX19" fmla="*/ 63462 w 438241"/>
                  <a:gd name="connsiteY19" fmla="*/ 304769 h 465860"/>
                  <a:gd name="connsiteX20" fmla="*/ 46047 w 438241"/>
                  <a:gd name="connsiteY20" fmla="*/ 297512 h 465860"/>
                  <a:gd name="connsiteX21" fmla="*/ 38790 w 438241"/>
                  <a:gd name="connsiteY21" fmla="*/ 239461 h 465860"/>
                  <a:gd name="connsiteX22" fmla="*/ 48224 w 438241"/>
                  <a:gd name="connsiteY22" fmla="*/ 230753 h 465860"/>
                  <a:gd name="connsiteX23" fmla="*/ 67090 w 438241"/>
                  <a:gd name="connsiteY23" fmla="*/ 185038 h 465860"/>
                  <a:gd name="connsiteX24" fmla="*/ 101921 w 438241"/>
                  <a:gd name="connsiteY24" fmla="*/ 75467 h 465860"/>
                  <a:gd name="connsiteX25" fmla="*/ 211493 w 438241"/>
                  <a:gd name="connsiteY25" fmla="*/ 29026 h 465860"/>
                  <a:gd name="connsiteX26" fmla="*/ 165777 w 438241"/>
                  <a:gd name="connsiteY26" fmla="*/ 368625 h 465860"/>
                  <a:gd name="connsiteX27" fmla="*/ 174485 w 438241"/>
                  <a:gd name="connsiteY27" fmla="*/ 367174 h 465860"/>
                  <a:gd name="connsiteX28" fmla="*/ 181741 w 438241"/>
                  <a:gd name="connsiteY28" fmla="*/ 365722 h 465860"/>
                  <a:gd name="connsiteX29" fmla="*/ 191175 w 438241"/>
                  <a:gd name="connsiteY29" fmla="*/ 372979 h 465860"/>
                  <a:gd name="connsiteX30" fmla="*/ 200608 w 438241"/>
                  <a:gd name="connsiteY30" fmla="*/ 380961 h 465860"/>
                  <a:gd name="connsiteX31" fmla="*/ 213670 w 438241"/>
                  <a:gd name="connsiteY31" fmla="*/ 379510 h 465860"/>
                  <a:gd name="connsiteX32" fmla="*/ 220926 w 438241"/>
                  <a:gd name="connsiteY32" fmla="*/ 362094 h 465860"/>
                  <a:gd name="connsiteX33" fmla="*/ 212944 w 438241"/>
                  <a:gd name="connsiteY33" fmla="*/ 319281 h 465860"/>
                  <a:gd name="connsiteX34" fmla="*/ 203511 w 438241"/>
                  <a:gd name="connsiteY34" fmla="*/ 309848 h 465860"/>
                  <a:gd name="connsiteX35" fmla="*/ 202785 w 438241"/>
                  <a:gd name="connsiteY35" fmla="*/ 309848 h 465860"/>
                  <a:gd name="connsiteX36" fmla="*/ 202785 w 438241"/>
                  <a:gd name="connsiteY36" fmla="*/ 309848 h 465860"/>
                  <a:gd name="connsiteX37" fmla="*/ 199882 w 438241"/>
                  <a:gd name="connsiteY37" fmla="*/ 309122 h 465860"/>
                  <a:gd name="connsiteX38" fmla="*/ 194077 w 438241"/>
                  <a:gd name="connsiteY38" fmla="*/ 306946 h 465860"/>
                  <a:gd name="connsiteX39" fmla="*/ 187547 w 438241"/>
                  <a:gd name="connsiteY39" fmla="*/ 309848 h 465860"/>
                  <a:gd name="connsiteX40" fmla="*/ 153441 w 438241"/>
                  <a:gd name="connsiteY40" fmla="*/ 345404 h 465860"/>
                  <a:gd name="connsiteX41" fmla="*/ 157070 w 438241"/>
                  <a:gd name="connsiteY41" fmla="*/ 364997 h 465860"/>
                  <a:gd name="connsiteX42" fmla="*/ 165777 w 438241"/>
                  <a:gd name="connsiteY42" fmla="*/ 368625 h 465860"/>
                  <a:gd name="connsiteX43" fmla="*/ 211493 w 438241"/>
                  <a:gd name="connsiteY43" fmla="*/ 0 h 465860"/>
                  <a:gd name="connsiteX44" fmla="*/ 211493 w 438241"/>
                  <a:gd name="connsiteY44" fmla="*/ 0 h 465860"/>
                  <a:gd name="connsiteX45" fmla="*/ 80878 w 438241"/>
                  <a:gd name="connsiteY45" fmla="*/ 59502 h 465860"/>
                  <a:gd name="connsiteX46" fmla="*/ 38790 w 438241"/>
                  <a:gd name="connsiteY46" fmla="*/ 193020 h 465860"/>
                  <a:gd name="connsiteX47" fmla="*/ 30083 w 438241"/>
                  <a:gd name="connsiteY47" fmla="*/ 211887 h 465860"/>
                  <a:gd name="connsiteX48" fmla="*/ 17021 w 438241"/>
                  <a:gd name="connsiteY48" fmla="*/ 224223 h 465860"/>
                  <a:gd name="connsiteX49" fmla="*/ 1057 w 438241"/>
                  <a:gd name="connsiteY49" fmla="*/ 283725 h 465860"/>
                  <a:gd name="connsiteX50" fmla="*/ 32260 w 438241"/>
                  <a:gd name="connsiteY50" fmla="*/ 327263 h 465860"/>
                  <a:gd name="connsiteX51" fmla="*/ 48949 w 438241"/>
                  <a:gd name="connsiteY51" fmla="*/ 334520 h 465860"/>
                  <a:gd name="connsiteX52" fmla="*/ 52578 w 438241"/>
                  <a:gd name="connsiteY52" fmla="*/ 335971 h 465860"/>
                  <a:gd name="connsiteX53" fmla="*/ 52578 w 438241"/>
                  <a:gd name="connsiteY53" fmla="*/ 354112 h 465860"/>
                  <a:gd name="connsiteX54" fmla="*/ 77975 w 438241"/>
                  <a:gd name="connsiteY54" fmla="*/ 416517 h 465860"/>
                  <a:gd name="connsiteX55" fmla="*/ 231811 w 438241"/>
                  <a:gd name="connsiteY55" fmla="*/ 465861 h 465860"/>
                  <a:gd name="connsiteX56" fmla="*/ 240518 w 438241"/>
                  <a:gd name="connsiteY56" fmla="*/ 465861 h 465860"/>
                  <a:gd name="connsiteX57" fmla="*/ 294216 w 438241"/>
                  <a:gd name="connsiteY57" fmla="*/ 431756 h 465860"/>
                  <a:gd name="connsiteX58" fmla="*/ 305826 w 438241"/>
                  <a:gd name="connsiteY58" fmla="*/ 413615 h 465860"/>
                  <a:gd name="connsiteX59" fmla="*/ 318887 w 438241"/>
                  <a:gd name="connsiteY59" fmla="*/ 416517 h 465860"/>
                  <a:gd name="connsiteX60" fmla="*/ 333400 w 438241"/>
                  <a:gd name="connsiteY60" fmla="*/ 417968 h 465860"/>
                  <a:gd name="connsiteX61" fmla="*/ 371859 w 438241"/>
                  <a:gd name="connsiteY61" fmla="*/ 404181 h 465860"/>
                  <a:gd name="connsiteX62" fmla="*/ 393628 w 438241"/>
                  <a:gd name="connsiteY62" fmla="*/ 322910 h 465860"/>
                  <a:gd name="connsiteX63" fmla="*/ 397982 w 438241"/>
                  <a:gd name="connsiteY63" fmla="*/ 301866 h 465860"/>
                  <a:gd name="connsiteX64" fmla="*/ 437167 w 438241"/>
                  <a:gd name="connsiteY64" fmla="*/ 214789 h 465860"/>
                  <a:gd name="connsiteX65" fmla="*/ 367505 w 438241"/>
                  <a:gd name="connsiteY65" fmla="*/ 51520 h 465860"/>
                  <a:gd name="connsiteX66" fmla="*/ 287685 w 438241"/>
                  <a:gd name="connsiteY66" fmla="*/ 15238 h 465860"/>
                  <a:gd name="connsiteX67" fmla="*/ 280428 w 438241"/>
                  <a:gd name="connsiteY67" fmla="*/ 13062 h 465860"/>
                  <a:gd name="connsiteX68" fmla="*/ 258659 w 438241"/>
                  <a:gd name="connsiteY68" fmla="*/ 6531 h 465860"/>
                  <a:gd name="connsiteX69" fmla="*/ 211493 w 438241"/>
                  <a:gd name="connsiteY69" fmla="*/ 0 h 465860"/>
                  <a:gd name="connsiteX70" fmla="*/ 211493 w 438241"/>
                  <a:gd name="connsiteY70" fmla="*/ 0 h 4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38241" h="465860">
                    <a:moveTo>
                      <a:pt x="211493" y="29026"/>
                    </a:moveTo>
                    <a:cubicBezTo>
                      <a:pt x="225280" y="29026"/>
                      <a:pt x="239067" y="30477"/>
                      <a:pt x="253580" y="34105"/>
                    </a:cubicBezTo>
                    <a:cubicBezTo>
                      <a:pt x="263013" y="36282"/>
                      <a:pt x="272446" y="39185"/>
                      <a:pt x="281154" y="42087"/>
                    </a:cubicBezTo>
                    <a:cubicBezTo>
                      <a:pt x="305826" y="48618"/>
                      <a:pt x="330498" y="57326"/>
                      <a:pt x="350815" y="73290"/>
                    </a:cubicBezTo>
                    <a:cubicBezTo>
                      <a:pt x="395079" y="108120"/>
                      <a:pt x="415397" y="153836"/>
                      <a:pt x="409592" y="210435"/>
                    </a:cubicBezTo>
                    <a:cubicBezTo>
                      <a:pt x="406690" y="237284"/>
                      <a:pt x="395805" y="260505"/>
                      <a:pt x="377664" y="280823"/>
                    </a:cubicBezTo>
                    <a:cubicBezTo>
                      <a:pt x="364603" y="295335"/>
                      <a:pt x="360974" y="312025"/>
                      <a:pt x="366780" y="330892"/>
                    </a:cubicBezTo>
                    <a:cubicBezTo>
                      <a:pt x="374036" y="352661"/>
                      <a:pt x="366780" y="370076"/>
                      <a:pt x="353718" y="380961"/>
                    </a:cubicBezTo>
                    <a:cubicBezTo>
                      <a:pt x="347913" y="386040"/>
                      <a:pt x="340656" y="387492"/>
                      <a:pt x="333400" y="387492"/>
                    </a:cubicBezTo>
                    <a:cubicBezTo>
                      <a:pt x="330498" y="387492"/>
                      <a:pt x="327595" y="387492"/>
                      <a:pt x="324692" y="386766"/>
                    </a:cubicBezTo>
                    <a:cubicBezTo>
                      <a:pt x="320339" y="386040"/>
                      <a:pt x="315259" y="384589"/>
                      <a:pt x="310905" y="383138"/>
                    </a:cubicBezTo>
                    <a:cubicBezTo>
                      <a:pt x="308003" y="382412"/>
                      <a:pt x="305826" y="381686"/>
                      <a:pt x="303649" y="381686"/>
                    </a:cubicBezTo>
                    <a:cubicBezTo>
                      <a:pt x="296392" y="381686"/>
                      <a:pt x="289862" y="385315"/>
                      <a:pt x="285508" y="391120"/>
                    </a:cubicBezTo>
                    <a:cubicBezTo>
                      <a:pt x="279703" y="399102"/>
                      <a:pt x="273898" y="407084"/>
                      <a:pt x="269544" y="415791"/>
                    </a:cubicBezTo>
                    <a:cubicBezTo>
                      <a:pt x="263013" y="427402"/>
                      <a:pt x="255031" y="433932"/>
                      <a:pt x="240518" y="433932"/>
                    </a:cubicBezTo>
                    <a:cubicBezTo>
                      <a:pt x="237616" y="433932"/>
                      <a:pt x="235439" y="433932"/>
                      <a:pt x="232536" y="433932"/>
                    </a:cubicBezTo>
                    <a:cubicBezTo>
                      <a:pt x="182467" y="433932"/>
                      <a:pt x="136752" y="419420"/>
                      <a:pt x="95390" y="389668"/>
                    </a:cubicBezTo>
                    <a:cubicBezTo>
                      <a:pt x="82329" y="380235"/>
                      <a:pt x="80152" y="368625"/>
                      <a:pt x="81603" y="353386"/>
                    </a:cubicBezTo>
                    <a:cubicBezTo>
                      <a:pt x="82329" y="343228"/>
                      <a:pt x="82329" y="333069"/>
                      <a:pt x="80878" y="322910"/>
                    </a:cubicBezTo>
                    <a:cubicBezTo>
                      <a:pt x="79426" y="313476"/>
                      <a:pt x="72170" y="308397"/>
                      <a:pt x="63462" y="304769"/>
                    </a:cubicBezTo>
                    <a:cubicBezTo>
                      <a:pt x="57657" y="302592"/>
                      <a:pt x="51126" y="300415"/>
                      <a:pt x="46047" y="297512"/>
                    </a:cubicBezTo>
                    <a:cubicBezTo>
                      <a:pt x="27906" y="288079"/>
                      <a:pt x="23552" y="257602"/>
                      <a:pt x="38790" y="239461"/>
                    </a:cubicBezTo>
                    <a:cubicBezTo>
                      <a:pt x="41693" y="236559"/>
                      <a:pt x="45321" y="233656"/>
                      <a:pt x="48224" y="230753"/>
                    </a:cubicBezTo>
                    <a:cubicBezTo>
                      <a:pt x="62737" y="219143"/>
                      <a:pt x="69993" y="202453"/>
                      <a:pt x="67090" y="185038"/>
                    </a:cubicBezTo>
                    <a:cubicBezTo>
                      <a:pt x="60560" y="142225"/>
                      <a:pt x="74347" y="105943"/>
                      <a:pt x="101921" y="75467"/>
                    </a:cubicBezTo>
                    <a:cubicBezTo>
                      <a:pt x="133124" y="44990"/>
                      <a:pt x="170131" y="29026"/>
                      <a:pt x="211493" y="29026"/>
                    </a:cubicBezTo>
                    <a:moveTo>
                      <a:pt x="165777" y="368625"/>
                    </a:moveTo>
                    <a:cubicBezTo>
                      <a:pt x="168680" y="368625"/>
                      <a:pt x="171582" y="367899"/>
                      <a:pt x="174485" y="367174"/>
                    </a:cubicBezTo>
                    <a:cubicBezTo>
                      <a:pt x="177388" y="366448"/>
                      <a:pt x="179564" y="365722"/>
                      <a:pt x="181741" y="365722"/>
                    </a:cubicBezTo>
                    <a:cubicBezTo>
                      <a:pt x="185370" y="365722"/>
                      <a:pt x="186821" y="367899"/>
                      <a:pt x="191175" y="372979"/>
                    </a:cubicBezTo>
                    <a:cubicBezTo>
                      <a:pt x="193352" y="375881"/>
                      <a:pt x="196980" y="378058"/>
                      <a:pt x="200608" y="380961"/>
                    </a:cubicBezTo>
                    <a:cubicBezTo>
                      <a:pt x="205688" y="380235"/>
                      <a:pt x="210767" y="381686"/>
                      <a:pt x="213670" y="379510"/>
                    </a:cubicBezTo>
                    <a:cubicBezTo>
                      <a:pt x="219475" y="375881"/>
                      <a:pt x="221652" y="369351"/>
                      <a:pt x="220926" y="362094"/>
                    </a:cubicBezTo>
                    <a:cubicBezTo>
                      <a:pt x="218749" y="347581"/>
                      <a:pt x="215846" y="333794"/>
                      <a:pt x="212944" y="319281"/>
                    </a:cubicBezTo>
                    <a:cubicBezTo>
                      <a:pt x="212218" y="314202"/>
                      <a:pt x="209316" y="309848"/>
                      <a:pt x="203511" y="309848"/>
                    </a:cubicBezTo>
                    <a:cubicBezTo>
                      <a:pt x="203511" y="309848"/>
                      <a:pt x="202785" y="309848"/>
                      <a:pt x="202785" y="309848"/>
                    </a:cubicBezTo>
                    <a:cubicBezTo>
                      <a:pt x="202785" y="309848"/>
                      <a:pt x="202785" y="309848"/>
                      <a:pt x="202785" y="309848"/>
                    </a:cubicBezTo>
                    <a:cubicBezTo>
                      <a:pt x="202059" y="309848"/>
                      <a:pt x="200608" y="309122"/>
                      <a:pt x="199882" y="309122"/>
                    </a:cubicBezTo>
                    <a:cubicBezTo>
                      <a:pt x="197705" y="307671"/>
                      <a:pt x="196254" y="306946"/>
                      <a:pt x="194077" y="306946"/>
                    </a:cubicBezTo>
                    <a:cubicBezTo>
                      <a:pt x="191900" y="306946"/>
                      <a:pt x="188998" y="308397"/>
                      <a:pt x="187547" y="309848"/>
                    </a:cubicBezTo>
                    <a:cubicBezTo>
                      <a:pt x="175936" y="321458"/>
                      <a:pt x="164326" y="333069"/>
                      <a:pt x="153441" y="345404"/>
                    </a:cubicBezTo>
                    <a:cubicBezTo>
                      <a:pt x="147636" y="351935"/>
                      <a:pt x="150539" y="360643"/>
                      <a:pt x="157070" y="364997"/>
                    </a:cubicBezTo>
                    <a:cubicBezTo>
                      <a:pt x="158521" y="367899"/>
                      <a:pt x="162149" y="368625"/>
                      <a:pt x="165777" y="368625"/>
                    </a:cubicBezTo>
                    <a:moveTo>
                      <a:pt x="211493" y="0"/>
                    </a:moveTo>
                    <a:lnTo>
                      <a:pt x="211493" y="0"/>
                    </a:lnTo>
                    <a:cubicBezTo>
                      <a:pt x="160698" y="0"/>
                      <a:pt x="116434" y="20318"/>
                      <a:pt x="80878" y="59502"/>
                    </a:cubicBezTo>
                    <a:cubicBezTo>
                      <a:pt x="45321" y="99413"/>
                      <a:pt x="30808" y="144402"/>
                      <a:pt x="38790" y="193020"/>
                    </a:cubicBezTo>
                    <a:cubicBezTo>
                      <a:pt x="39516" y="198100"/>
                      <a:pt x="39516" y="204630"/>
                      <a:pt x="30083" y="211887"/>
                    </a:cubicBezTo>
                    <a:cubicBezTo>
                      <a:pt x="25729" y="215515"/>
                      <a:pt x="21375" y="219143"/>
                      <a:pt x="17021" y="224223"/>
                    </a:cubicBezTo>
                    <a:cubicBezTo>
                      <a:pt x="3234" y="240187"/>
                      <a:pt x="-2571" y="261956"/>
                      <a:pt x="1057" y="283725"/>
                    </a:cubicBezTo>
                    <a:cubicBezTo>
                      <a:pt x="4685" y="303317"/>
                      <a:pt x="16296" y="319281"/>
                      <a:pt x="32260" y="327263"/>
                    </a:cubicBezTo>
                    <a:cubicBezTo>
                      <a:pt x="38065" y="330166"/>
                      <a:pt x="43870" y="332343"/>
                      <a:pt x="48949" y="334520"/>
                    </a:cubicBezTo>
                    <a:cubicBezTo>
                      <a:pt x="50401" y="335246"/>
                      <a:pt x="51126" y="335246"/>
                      <a:pt x="52578" y="335971"/>
                    </a:cubicBezTo>
                    <a:cubicBezTo>
                      <a:pt x="53303" y="342502"/>
                      <a:pt x="53303" y="348307"/>
                      <a:pt x="52578" y="354112"/>
                    </a:cubicBezTo>
                    <a:cubicBezTo>
                      <a:pt x="51852" y="364271"/>
                      <a:pt x="48224" y="395474"/>
                      <a:pt x="77975" y="416517"/>
                    </a:cubicBezTo>
                    <a:cubicBezTo>
                      <a:pt x="124416" y="449171"/>
                      <a:pt x="175936" y="465861"/>
                      <a:pt x="231811" y="465861"/>
                    </a:cubicBezTo>
                    <a:cubicBezTo>
                      <a:pt x="234713" y="465861"/>
                      <a:pt x="237616" y="465861"/>
                      <a:pt x="240518" y="465861"/>
                    </a:cubicBezTo>
                    <a:cubicBezTo>
                      <a:pt x="257208" y="465135"/>
                      <a:pt x="279703" y="459330"/>
                      <a:pt x="294216" y="431756"/>
                    </a:cubicBezTo>
                    <a:cubicBezTo>
                      <a:pt x="297118" y="425950"/>
                      <a:pt x="300746" y="420145"/>
                      <a:pt x="305826" y="413615"/>
                    </a:cubicBezTo>
                    <a:cubicBezTo>
                      <a:pt x="310180" y="415066"/>
                      <a:pt x="314533" y="415791"/>
                      <a:pt x="318887" y="416517"/>
                    </a:cubicBezTo>
                    <a:cubicBezTo>
                      <a:pt x="323967" y="417243"/>
                      <a:pt x="328321" y="417968"/>
                      <a:pt x="333400" y="417968"/>
                    </a:cubicBezTo>
                    <a:cubicBezTo>
                      <a:pt x="347913" y="417968"/>
                      <a:pt x="360974" y="413615"/>
                      <a:pt x="371859" y="404181"/>
                    </a:cubicBezTo>
                    <a:cubicBezTo>
                      <a:pt x="395805" y="383863"/>
                      <a:pt x="404513" y="353386"/>
                      <a:pt x="393628" y="322910"/>
                    </a:cubicBezTo>
                    <a:cubicBezTo>
                      <a:pt x="390726" y="314928"/>
                      <a:pt x="392177" y="308397"/>
                      <a:pt x="397982" y="301866"/>
                    </a:cubicBezTo>
                    <a:cubicBezTo>
                      <a:pt x="420477" y="276469"/>
                      <a:pt x="433538" y="247443"/>
                      <a:pt x="437167" y="214789"/>
                    </a:cubicBezTo>
                    <a:cubicBezTo>
                      <a:pt x="443697" y="148030"/>
                      <a:pt x="420477" y="92882"/>
                      <a:pt x="367505" y="51520"/>
                    </a:cubicBezTo>
                    <a:cubicBezTo>
                      <a:pt x="341382" y="31203"/>
                      <a:pt x="312357" y="21769"/>
                      <a:pt x="287685" y="15238"/>
                    </a:cubicBezTo>
                    <a:cubicBezTo>
                      <a:pt x="285508" y="14513"/>
                      <a:pt x="282605" y="13787"/>
                      <a:pt x="280428" y="13062"/>
                    </a:cubicBezTo>
                    <a:cubicBezTo>
                      <a:pt x="273898" y="10885"/>
                      <a:pt x="266641" y="8708"/>
                      <a:pt x="258659" y="6531"/>
                    </a:cubicBezTo>
                    <a:cubicBezTo>
                      <a:pt x="243421" y="2177"/>
                      <a:pt x="226731" y="0"/>
                      <a:pt x="211493" y="0"/>
                    </a:cubicBezTo>
                    <a:lnTo>
                      <a:pt x="211493" y="0"/>
                    </a:ln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241" name="גרפיקה 184">
              <a:extLst>
                <a:ext uri="{FF2B5EF4-FFF2-40B4-BE49-F238E27FC236}">
                  <a16:creationId xmlns:a16="http://schemas.microsoft.com/office/drawing/2014/main" id="{1309A839-7BFB-4C8D-B149-7569558EA2FE}"/>
                </a:ext>
              </a:extLst>
            </p:cNvPr>
            <p:cNvSpPr/>
            <p:nvPr/>
          </p:nvSpPr>
          <p:spPr>
            <a:xfrm>
              <a:off x="1695465" y="1411387"/>
              <a:ext cx="594855" cy="412163"/>
            </a:xfrm>
            <a:custGeom>
              <a:avLst/>
              <a:gdLst>
                <a:gd name="connsiteX0" fmla="*/ 475850 w 594855"/>
                <a:gd name="connsiteY0" fmla="*/ 412163 h 412163"/>
                <a:gd name="connsiteX1" fmla="*/ 436666 w 594855"/>
                <a:gd name="connsiteY1" fmla="*/ 391120 h 412163"/>
                <a:gd name="connsiteX2" fmla="*/ 430861 w 594855"/>
                <a:gd name="connsiteY2" fmla="*/ 380961 h 412163"/>
                <a:gd name="connsiteX3" fmla="*/ 386597 w 594855"/>
                <a:gd name="connsiteY3" fmla="*/ 330166 h 412163"/>
                <a:gd name="connsiteX4" fmla="*/ 343784 w 594855"/>
                <a:gd name="connsiteY4" fmla="*/ 296787 h 412163"/>
                <a:gd name="connsiteX5" fmla="*/ 282830 w 594855"/>
                <a:gd name="connsiteY5" fmla="*/ 248894 h 412163"/>
                <a:gd name="connsiteX6" fmla="*/ 282830 w 594855"/>
                <a:gd name="connsiteY6" fmla="*/ 248894 h 412163"/>
                <a:gd name="connsiteX7" fmla="*/ 212443 w 594855"/>
                <a:gd name="connsiteY7" fmla="*/ 254699 h 412163"/>
                <a:gd name="connsiteX8" fmla="*/ 135525 w 594855"/>
                <a:gd name="connsiteY8" fmla="*/ 260505 h 412163"/>
                <a:gd name="connsiteX9" fmla="*/ 82554 w 594855"/>
                <a:gd name="connsiteY9" fmla="*/ 278646 h 412163"/>
                <a:gd name="connsiteX10" fmla="*/ 57156 w 594855"/>
                <a:gd name="connsiteY10" fmla="*/ 285176 h 412163"/>
                <a:gd name="connsiteX11" fmla="*/ 20874 w 594855"/>
                <a:gd name="connsiteY11" fmla="*/ 264858 h 412163"/>
                <a:gd name="connsiteX12" fmla="*/ 11441 w 594855"/>
                <a:gd name="connsiteY12" fmla="*/ 231479 h 412163"/>
                <a:gd name="connsiteX13" fmla="*/ 7087 w 594855"/>
                <a:gd name="connsiteY13" fmla="*/ 214789 h 412163"/>
                <a:gd name="connsiteX14" fmla="*/ 10715 w 594855"/>
                <a:gd name="connsiteY14" fmla="*/ 166171 h 412163"/>
                <a:gd name="connsiteX15" fmla="*/ 44820 w 594855"/>
                <a:gd name="connsiteY15" fmla="*/ 149482 h 412163"/>
                <a:gd name="connsiteX16" fmla="*/ 58607 w 594855"/>
                <a:gd name="connsiteY16" fmla="*/ 151659 h 412163"/>
                <a:gd name="connsiteX17" fmla="*/ 86182 w 594855"/>
                <a:gd name="connsiteY17" fmla="*/ 163269 h 412163"/>
                <a:gd name="connsiteX18" fmla="*/ 155843 w 594855"/>
                <a:gd name="connsiteY18" fmla="*/ 179233 h 412163"/>
                <a:gd name="connsiteX19" fmla="*/ 168179 w 594855"/>
                <a:gd name="connsiteY19" fmla="*/ 179233 h 412163"/>
                <a:gd name="connsiteX20" fmla="*/ 188497 w 594855"/>
                <a:gd name="connsiteY20" fmla="*/ 178507 h 412163"/>
                <a:gd name="connsiteX21" fmla="*/ 174710 w 594855"/>
                <a:gd name="connsiteY21" fmla="*/ 169074 h 412163"/>
                <a:gd name="connsiteX22" fmla="*/ 121738 w 594855"/>
                <a:gd name="connsiteY22" fmla="*/ 134243 h 412163"/>
                <a:gd name="connsiteX23" fmla="*/ 97066 w 594855"/>
                <a:gd name="connsiteY23" fmla="*/ 124810 h 412163"/>
                <a:gd name="connsiteX24" fmla="*/ 83279 w 594855"/>
                <a:gd name="connsiteY24" fmla="*/ 120456 h 412163"/>
                <a:gd name="connsiteX25" fmla="*/ 45546 w 594855"/>
                <a:gd name="connsiteY25" fmla="*/ 93607 h 412163"/>
                <a:gd name="connsiteX26" fmla="*/ 39015 w 594855"/>
                <a:gd name="connsiteY26" fmla="*/ 60954 h 412163"/>
                <a:gd name="connsiteX27" fmla="*/ 57156 w 594855"/>
                <a:gd name="connsiteY27" fmla="*/ 32654 h 412163"/>
                <a:gd name="connsiteX28" fmla="*/ 71669 w 594855"/>
                <a:gd name="connsiteY28" fmla="*/ 28300 h 412163"/>
                <a:gd name="connsiteX29" fmla="*/ 81102 w 594855"/>
                <a:gd name="connsiteY29" fmla="*/ 22495 h 412163"/>
                <a:gd name="connsiteX30" fmla="*/ 91987 w 594855"/>
                <a:gd name="connsiteY30" fmla="*/ 9433 h 412163"/>
                <a:gd name="connsiteX31" fmla="*/ 115933 w 594855"/>
                <a:gd name="connsiteY31" fmla="*/ 0 h 412163"/>
                <a:gd name="connsiteX32" fmla="*/ 140605 w 594855"/>
                <a:gd name="connsiteY32" fmla="*/ 10159 h 412163"/>
                <a:gd name="connsiteX33" fmla="*/ 155118 w 594855"/>
                <a:gd name="connsiteY33" fmla="*/ 30477 h 412163"/>
                <a:gd name="connsiteX34" fmla="*/ 199382 w 594855"/>
                <a:gd name="connsiteY34" fmla="*/ 88528 h 412163"/>
                <a:gd name="connsiteX35" fmla="*/ 266866 w 594855"/>
                <a:gd name="connsiteY35" fmla="*/ 141500 h 412163"/>
                <a:gd name="connsiteX36" fmla="*/ 307502 w 594855"/>
                <a:gd name="connsiteY36" fmla="*/ 173428 h 412163"/>
                <a:gd name="connsiteX37" fmla="*/ 383694 w 594855"/>
                <a:gd name="connsiteY37" fmla="*/ 167623 h 412163"/>
                <a:gd name="connsiteX38" fmla="*/ 462063 w 594855"/>
                <a:gd name="connsiteY38" fmla="*/ 161818 h 412163"/>
                <a:gd name="connsiteX39" fmla="*/ 510681 w 594855"/>
                <a:gd name="connsiteY39" fmla="*/ 142225 h 412163"/>
                <a:gd name="connsiteX40" fmla="*/ 534627 w 594855"/>
                <a:gd name="connsiteY40" fmla="*/ 131341 h 412163"/>
                <a:gd name="connsiteX41" fmla="*/ 542609 w 594855"/>
                <a:gd name="connsiteY41" fmla="*/ 130615 h 412163"/>
                <a:gd name="connsiteX42" fmla="*/ 578165 w 594855"/>
                <a:gd name="connsiteY42" fmla="*/ 164720 h 412163"/>
                <a:gd name="connsiteX43" fmla="*/ 578165 w 594855"/>
                <a:gd name="connsiteY43" fmla="*/ 174154 h 412163"/>
                <a:gd name="connsiteX44" fmla="*/ 578165 w 594855"/>
                <a:gd name="connsiteY44" fmla="*/ 174879 h 412163"/>
                <a:gd name="connsiteX45" fmla="*/ 581794 w 594855"/>
                <a:gd name="connsiteY45" fmla="*/ 182861 h 412163"/>
                <a:gd name="connsiteX46" fmla="*/ 594855 w 594855"/>
                <a:gd name="connsiteY46" fmla="*/ 214064 h 412163"/>
                <a:gd name="connsiteX47" fmla="*/ 580342 w 594855"/>
                <a:gd name="connsiteY47" fmla="*/ 245266 h 412163"/>
                <a:gd name="connsiteX48" fmla="*/ 545512 w 594855"/>
                <a:gd name="connsiteY48" fmla="*/ 256876 h 412163"/>
                <a:gd name="connsiteX49" fmla="*/ 533901 w 594855"/>
                <a:gd name="connsiteY49" fmla="*/ 256151 h 412163"/>
                <a:gd name="connsiteX50" fmla="*/ 514309 w 594855"/>
                <a:gd name="connsiteY50" fmla="*/ 251797 h 412163"/>
                <a:gd name="connsiteX51" fmla="*/ 456258 w 594855"/>
                <a:gd name="connsiteY51" fmla="*/ 242364 h 412163"/>
                <a:gd name="connsiteX52" fmla="*/ 446825 w 594855"/>
                <a:gd name="connsiteY52" fmla="*/ 242364 h 412163"/>
                <a:gd name="connsiteX53" fmla="*/ 401835 w 594855"/>
                <a:gd name="connsiteY53" fmla="*/ 243815 h 412163"/>
                <a:gd name="connsiteX54" fmla="*/ 402561 w 594855"/>
                <a:gd name="connsiteY54" fmla="*/ 244541 h 412163"/>
                <a:gd name="connsiteX55" fmla="*/ 426507 w 594855"/>
                <a:gd name="connsiteY55" fmla="*/ 261956 h 412163"/>
                <a:gd name="connsiteX56" fmla="*/ 500522 w 594855"/>
                <a:gd name="connsiteY56" fmla="*/ 289530 h 412163"/>
                <a:gd name="connsiteX57" fmla="*/ 533176 w 594855"/>
                <a:gd name="connsiteY57" fmla="*/ 298964 h 412163"/>
                <a:gd name="connsiteX58" fmla="*/ 552768 w 594855"/>
                <a:gd name="connsiteY58" fmla="*/ 355563 h 412163"/>
                <a:gd name="connsiteX59" fmla="*/ 536804 w 594855"/>
                <a:gd name="connsiteY59" fmla="*/ 372253 h 412163"/>
                <a:gd name="connsiteX60" fmla="*/ 515035 w 594855"/>
                <a:gd name="connsiteY60" fmla="*/ 391845 h 412163"/>
                <a:gd name="connsiteX61" fmla="*/ 475850 w 594855"/>
                <a:gd name="connsiteY61" fmla="*/ 412163 h 41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855" h="412163">
                  <a:moveTo>
                    <a:pt x="475850" y="412163"/>
                  </a:moveTo>
                  <a:cubicBezTo>
                    <a:pt x="460612" y="412163"/>
                    <a:pt x="445373" y="404181"/>
                    <a:pt x="436666" y="391120"/>
                  </a:cubicBezTo>
                  <a:cubicBezTo>
                    <a:pt x="434489" y="388217"/>
                    <a:pt x="432312" y="385315"/>
                    <a:pt x="430861" y="380961"/>
                  </a:cubicBezTo>
                  <a:cubicBezTo>
                    <a:pt x="422153" y="362820"/>
                    <a:pt x="409091" y="347581"/>
                    <a:pt x="386597" y="330166"/>
                  </a:cubicBezTo>
                  <a:cubicBezTo>
                    <a:pt x="372084" y="319281"/>
                    <a:pt x="358297" y="307671"/>
                    <a:pt x="343784" y="296787"/>
                  </a:cubicBezTo>
                  <a:cubicBezTo>
                    <a:pt x="323466" y="280823"/>
                    <a:pt x="303148" y="264858"/>
                    <a:pt x="282830" y="248894"/>
                  </a:cubicBezTo>
                  <a:cubicBezTo>
                    <a:pt x="282830" y="248894"/>
                    <a:pt x="282830" y="248894"/>
                    <a:pt x="282830" y="248894"/>
                  </a:cubicBezTo>
                  <a:cubicBezTo>
                    <a:pt x="259610" y="250346"/>
                    <a:pt x="236389" y="252523"/>
                    <a:pt x="212443" y="254699"/>
                  </a:cubicBezTo>
                  <a:cubicBezTo>
                    <a:pt x="187046" y="256876"/>
                    <a:pt x="160923" y="259053"/>
                    <a:pt x="135525" y="260505"/>
                  </a:cubicBezTo>
                  <a:cubicBezTo>
                    <a:pt x="116659" y="261956"/>
                    <a:pt x="99969" y="269938"/>
                    <a:pt x="82554" y="278646"/>
                  </a:cubicBezTo>
                  <a:cubicBezTo>
                    <a:pt x="73120" y="282999"/>
                    <a:pt x="65138" y="285176"/>
                    <a:pt x="57156" y="285176"/>
                  </a:cubicBezTo>
                  <a:cubicBezTo>
                    <a:pt x="43369" y="285176"/>
                    <a:pt x="31759" y="278646"/>
                    <a:pt x="20874" y="264858"/>
                  </a:cubicBezTo>
                  <a:cubicBezTo>
                    <a:pt x="13618" y="255425"/>
                    <a:pt x="9990" y="244541"/>
                    <a:pt x="11441" y="231479"/>
                  </a:cubicBezTo>
                  <a:cubicBezTo>
                    <a:pt x="12167" y="225674"/>
                    <a:pt x="10715" y="220594"/>
                    <a:pt x="7087" y="214789"/>
                  </a:cubicBezTo>
                  <a:cubicBezTo>
                    <a:pt x="-5974" y="193020"/>
                    <a:pt x="1282" y="176330"/>
                    <a:pt x="10715" y="166171"/>
                  </a:cubicBezTo>
                  <a:cubicBezTo>
                    <a:pt x="20149" y="155287"/>
                    <a:pt x="31759" y="149482"/>
                    <a:pt x="44820" y="149482"/>
                  </a:cubicBezTo>
                  <a:cubicBezTo>
                    <a:pt x="49174" y="149482"/>
                    <a:pt x="54254" y="150207"/>
                    <a:pt x="58607" y="151659"/>
                  </a:cubicBezTo>
                  <a:cubicBezTo>
                    <a:pt x="68766" y="154561"/>
                    <a:pt x="78200" y="158189"/>
                    <a:pt x="86182" y="163269"/>
                  </a:cubicBezTo>
                  <a:cubicBezTo>
                    <a:pt x="105774" y="174154"/>
                    <a:pt x="128269" y="179233"/>
                    <a:pt x="155843" y="179233"/>
                  </a:cubicBezTo>
                  <a:cubicBezTo>
                    <a:pt x="160197" y="179233"/>
                    <a:pt x="163825" y="179233"/>
                    <a:pt x="168179" y="179233"/>
                  </a:cubicBezTo>
                  <a:cubicBezTo>
                    <a:pt x="174710" y="179233"/>
                    <a:pt x="181966" y="178507"/>
                    <a:pt x="188497" y="178507"/>
                  </a:cubicBezTo>
                  <a:cubicBezTo>
                    <a:pt x="184143" y="175605"/>
                    <a:pt x="179064" y="171977"/>
                    <a:pt x="174710" y="169074"/>
                  </a:cubicBezTo>
                  <a:cubicBezTo>
                    <a:pt x="157294" y="157464"/>
                    <a:pt x="139879" y="145128"/>
                    <a:pt x="121738" y="134243"/>
                  </a:cubicBezTo>
                  <a:cubicBezTo>
                    <a:pt x="114482" y="129889"/>
                    <a:pt x="106500" y="127713"/>
                    <a:pt x="97066" y="124810"/>
                  </a:cubicBezTo>
                  <a:cubicBezTo>
                    <a:pt x="92713" y="123359"/>
                    <a:pt x="87633" y="121907"/>
                    <a:pt x="83279" y="120456"/>
                  </a:cubicBezTo>
                  <a:cubicBezTo>
                    <a:pt x="65864" y="113925"/>
                    <a:pt x="53528" y="105943"/>
                    <a:pt x="45546" y="93607"/>
                  </a:cubicBezTo>
                  <a:cubicBezTo>
                    <a:pt x="39015" y="84174"/>
                    <a:pt x="36838" y="72564"/>
                    <a:pt x="39015" y="60954"/>
                  </a:cubicBezTo>
                  <a:cubicBezTo>
                    <a:pt x="41192" y="49343"/>
                    <a:pt x="47723" y="39185"/>
                    <a:pt x="57156" y="32654"/>
                  </a:cubicBezTo>
                  <a:cubicBezTo>
                    <a:pt x="62236" y="29026"/>
                    <a:pt x="68041" y="28300"/>
                    <a:pt x="71669" y="28300"/>
                  </a:cubicBezTo>
                  <a:cubicBezTo>
                    <a:pt x="76023" y="28300"/>
                    <a:pt x="78925" y="26123"/>
                    <a:pt x="81102" y="22495"/>
                  </a:cubicBezTo>
                  <a:cubicBezTo>
                    <a:pt x="84730" y="16690"/>
                    <a:pt x="88359" y="12336"/>
                    <a:pt x="91987" y="9433"/>
                  </a:cubicBezTo>
                  <a:cubicBezTo>
                    <a:pt x="99243" y="3628"/>
                    <a:pt x="107225" y="0"/>
                    <a:pt x="115933" y="0"/>
                  </a:cubicBezTo>
                  <a:cubicBezTo>
                    <a:pt x="124641" y="0"/>
                    <a:pt x="133348" y="3628"/>
                    <a:pt x="140605" y="10159"/>
                  </a:cubicBezTo>
                  <a:cubicBezTo>
                    <a:pt x="146410" y="15238"/>
                    <a:pt x="152215" y="21769"/>
                    <a:pt x="155118" y="30477"/>
                  </a:cubicBezTo>
                  <a:cubicBezTo>
                    <a:pt x="162374" y="52246"/>
                    <a:pt x="176161" y="71113"/>
                    <a:pt x="199382" y="88528"/>
                  </a:cubicBezTo>
                  <a:cubicBezTo>
                    <a:pt x="221876" y="105943"/>
                    <a:pt x="245097" y="124084"/>
                    <a:pt x="266866" y="141500"/>
                  </a:cubicBezTo>
                  <a:cubicBezTo>
                    <a:pt x="280653" y="152384"/>
                    <a:pt x="293715" y="162543"/>
                    <a:pt x="307502" y="173428"/>
                  </a:cubicBezTo>
                  <a:cubicBezTo>
                    <a:pt x="332899" y="171251"/>
                    <a:pt x="358297" y="169800"/>
                    <a:pt x="383694" y="167623"/>
                  </a:cubicBezTo>
                  <a:cubicBezTo>
                    <a:pt x="409817" y="165446"/>
                    <a:pt x="435940" y="163269"/>
                    <a:pt x="462063" y="161818"/>
                  </a:cubicBezTo>
                  <a:cubicBezTo>
                    <a:pt x="477302" y="160366"/>
                    <a:pt x="491814" y="154561"/>
                    <a:pt x="510681" y="142225"/>
                  </a:cubicBezTo>
                  <a:cubicBezTo>
                    <a:pt x="518663" y="137146"/>
                    <a:pt x="526645" y="133518"/>
                    <a:pt x="534627" y="131341"/>
                  </a:cubicBezTo>
                  <a:cubicBezTo>
                    <a:pt x="537530" y="130615"/>
                    <a:pt x="540432" y="130615"/>
                    <a:pt x="542609" y="130615"/>
                  </a:cubicBezTo>
                  <a:cubicBezTo>
                    <a:pt x="561476" y="130615"/>
                    <a:pt x="576714" y="145128"/>
                    <a:pt x="578165" y="164720"/>
                  </a:cubicBezTo>
                  <a:cubicBezTo>
                    <a:pt x="578165" y="167623"/>
                    <a:pt x="578165" y="170525"/>
                    <a:pt x="578165" y="174154"/>
                  </a:cubicBezTo>
                  <a:lnTo>
                    <a:pt x="578165" y="174879"/>
                  </a:lnTo>
                  <a:cubicBezTo>
                    <a:pt x="578165" y="178507"/>
                    <a:pt x="578891" y="180684"/>
                    <a:pt x="581794" y="182861"/>
                  </a:cubicBezTo>
                  <a:cubicBezTo>
                    <a:pt x="590501" y="190843"/>
                    <a:pt x="594855" y="201728"/>
                    <a:pt x="594855" y="214064"/>
                  </a:cubicBezTo>
                  <a:cubicBezTo>
                    <a:pt x="594855" y="226400"/>
                    <a:pt x="589050" y="238010"/>
                    <a:pt x="580342" y="245266"/>
                  </a:cubicBezTo>
                  <a:cubicBezTo>
                    <a:pt x="570909" y="253248"/>
                    <a:pt x="559299" y="256876"/>
                    <a:pt x="545512" y="256876"/>
                  </a:cubicBezTo>
                  <a:cubicBezTo>
                    <a:pt x="541883" y="256876"/>
                    <a:pt x="538255" y="256876"/>
                    <a:pt x="533901" y="256151"/>
                  </a:cubicBezTo>
                  <a:cubicBezTo>
                    <a:pt x="526645" y="255425"/>
                    <a:pt x="520114" y="253974"/>
                    <a:pt x="514309" y="251797"/>
                  </a:cubicBezTo>
                  <a:cubicBezTo>
                    <a:pt x="497619" y="245266"/>
                    <a:pt x="478753" y="242364"/>
                    <a:pt x="456258" y="242364"/>
                  </a:cubicBezTo>
                  <a:cubicBezTo>
                    <a:pt x="453355" y="242364"/>
                    <a:pt x="449727" y="242364"/>
                    <a:pt x="446825" y="242364"/>
                  </a:cubicBezTo>
                  <a:cubicBezTo>
                    <a:pt x="431586" y="243089"/>
                    <a:pt x="417073" y="243089"/>
                    <a:pt x="401835" y="243815"/>
                  </a:cubicBezTo>
                  <a:cubicBezTo>
                    <a:pt x="401835" y="243815"/>
                    <a:pt x="402561" y="244541"/>
                    <a:pt x="402561" y="244541"/>
                  </a:cubicBezTo>
                  <a:cubicBezTo>
                    <a:pt x="410543" y="250346"/>
                    <a:pt x="418525" y="256151"/>
                    <a:pt x="426507" y="261956"/>
                  </a:cubicBezTo>
                  <a:cubicBezTo>
                    <a:pt x="448276" y="277920"/>
                    <a:pt x="472222" y="287353"/>
                    <a:pt x="500522" y="289530"/>
                  </a:cubicBezTo>
                  <a:cubicBezTo>
                    <a:pt x="510681" y="290256"/>
                    <a:pt x="522291" y="293884"/>
                    <a:pt x="533176" y="298964"/>
                  </a:cubicBezTo>
                  <a:cubicBezTo>
                    <a:pt x="552768" y="308397"/>
                    <a:pt x="562201" y="335971"/>
                    <a:pt x="552768" y="355563"/>
                  </a:cubicBezTo>
                  <a:cubicBezTo>
                    <a:pt x="549865" y="362094"/>
                    <a:pt x="543335" y="368625"/>
                    <a:pt x="536804" y="372253"/>
                  </a:cubicBezTo>
                  <a:cubicBezTo>
                    <a:pt x="528096" y="376607"/>
                    <a:pt x="520840" y="383138"/>
                    <a:pt x="515035" y="391845"/>
                  </a:cubicBezTo>
                  <a:cubicBezTo>
                    <a:pt x="504876" y="404907"/>
                    <a:pt x="491089" y="412163"/>
                    <a:pt x="475850" y="412163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250" name="גרפיקה 184">
              <a:extLst>
                <a:ext uri="{FF2B5EF4-FFF2-40B4-BE49-F238E27FC236}">
                  <a16:creationId xmlns:a16="http://schemas.microsoft.com/office/drawing/2014/main" id="{DF67408E-4308-4A21-AD7C-DEE714FA6CC1}"/>
                </a:ext>
              </a:extLst>
            </p:cNvPr>
            <p:cNvGrpSpPr/>
            <p:nvPr/>
          </p:nvGrpSpPr>
          <p:grpSpPr>
            <a:xfrm>
              <a:off x="1899429" y="1330841"/>
              <a:ext cx="133833" cy="113199"/>
              <a:chOff x="1899429" y="1330841"/>
              <a:chExt cx="133833" cy="113199"/>
            </a:xfrm>
          </p:grpSpPr>
          <p:sp>
            <p:nvSpPr>
              <p:cNvPr id="270" name="גרפיקה 184">
                <a:extLst>
                  <a:ext uri="{FF2B5EF4-FFF2-40B4-BE49-F238E27FC236}">
                    <a16:creationId xmlns:a16="http://schemas.microsoft.com/office/drawing/2014/main" id="{D56822C4-C052-46BA-AC10-BD483178E67C}"/>
                  </a:ext>
                </a:extLst>
              </p:cNvPr>
              <p:cNvSpPr/>
              <p:nvPr/>
            </p:nvSpPr>
            <p:spPr>
              <a:xfrm>
                <a:off x="1914331" y="1344628"/>
                <a:ext cx="104367" cy="84899"/>
              </a:xfrm>
              <a:custGeom>
                <a:avLst/>
                <a:gdLst>
                  <a:gd name="connsiteX0" fmla="*/ 58159 w 104367"/>
                  <a:gd name="connsiteY0" fmla="*/ 84900 h 84899"/>
                  <a:gd name="connsiteX1" fmla="*/ 9541 w 104367"/>
                  <a:gd name="connsiteY1" fmla="*/ 66033 h 84899"/>
                  <a:gd name="connsiteX2" fmla="*/ 108 w 104367"/>
                  <a:gd name="connsiteY2" fmla="*/ 39185 h 84899"/>
                  <a:gd name="connsiteX3" fmla="*/ 19700 w 104367"/>
                  <a:gd name="connsiteY3" fmla="*/ 4354 h 84899"/>
                  <a:gd name="connsiteX4" fmla="*/ 32036 w 104367"/>
                  <a:gd name="connsiteY4" fmla="*/ 0 h 84899"/>
                  <a:gd name="connsiteX5" fmla="*/ 36390 w 104367"/>
                  <a:gd name="connsiteY5" fmla="*/ 726 h 84899"/>
                  <a:gd name="connsiteX6" fmla="*/ 46549 w 104367"/>
                  <a:gd name="connsiteY6" fmla="*/ 2903 h 84899"/>
                  <a:gd name="connsiteX7" fmla="*/ 49452 w 104367"/>
                  <a:gd name="connsiteY7" fmla="*/ 3628 h 84899"/>
                  <a:gd name="connsiteX8" fmla="*/ 51629 w 104367"/>
                  <a:gd name="connsiteY8" fmla="*/ 4354 h 84899"/>
                  <a:gd name="connsiteX9" fmla="*/ 95167 w 104367"/>
                  <a:gd name="connsiteY9" fmla="*/ 26849 h 84899"/>
                  <a:gd name="connsiteX10" fmla="*/ 100972 w 104367"/>
                  <a:gd name="connsiteY10" fmla="*/ 58051 h 84899"/>
                  <a:gd name="connsiteX11" fmla="*/ 60336 w 104367"/>
                  <a:gd name="connsiteY11" fmla="*/ 84900 h 84899"/>
                  <a:gd name="connsiteX12" fmla="*/ 58159 w 104367"/>
                  <a:gd name="connsiteY12" fmla="*/ 84900 h 8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367" h="84899">
                    <a:moveTo>
                      <a:pt x="58159" y="84900"/>
                    </a:moveTo>
                    <a:cubicBezTo>
                      <a:pt x="34939" y="84174"/>
                      <a:pt x="20426" y="78369"/>
                      <a:pt x="9541" y="66033"/>
                    </a:cubicBezTo>
                    <a:cubicBezTo>
                      <a:pt x="2285" y="58051"/>
                      <a:pt x="-618" y="49343"/>
                      <a:pt x="108" y="39185"/>
                    </a:cubicBezTo>
                    <a:cubicBezTo>
                      <a:pt x="2285" y="24672"/>
                      <a:pt x="8816" y="13062"/>
                      <a:pt x="19700" y="4354"/>
                    </a:cubicBezTo>
                    <a:cubicBezTo>
                      <a:pt x="23329" y="1451"/>
                      <a:pt x="27682" y="0"/>
                      <a:pt x="32036" y="0"/>
                    </a:cubicBezTo>
                    <a:cubicBezTo>
                      <a:pt x="33488" y="0"/>
                      <a:pt x="34939" y="0"/>
                      <a:pt x="36390" y="726"/>
                    </a:cubicBezTo>
                    <a:cubicBezTo>
                      <a:pt x="40018" y="1451"/>
                      <a:pt x="43647" y="2177"/>
                      <a:pt x="46549" y="2903"/>
                    </a:cubicBezTo>
                    <a:lnTo>
                      <a:pt x="49452" y="3628"/>
                    </a:lnTo>
                    <a:lnTo>
                      <a:pt x="51629" y="4354"/>
                    </a:lnTo>
                    <a:cubicBezTo>
                      <a:pt x="69044" y="10885"/>
                      <a:pt x="83557" y="15964"/>
                      <a:pt x="95167" y="26849"/>
                    </a:cubicBezTo>
                    <a:cubicBezTo>
                      <a:pt x="105326" y="36282"/>
                      <a:pt x="106777" y="45715"/>
                      <a:pt x="100972" y="58051"/>
                    </a:cubicBezTo>
                    <a:cubicBezTo>
                      <a:pt x="91539" y="76192"/>
                      <a:pt x="79203" y="84900"/>
                      <a:pt x="60336" y="84900"/>
                    </a:cubicBezTo>
                    <a:cubicBezTo>
                      <a:pt x="60336" y="84900"/>
                      <a:pt x="58885" y="84900"/>
                      <a:pt x="58159" y="849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99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77" name="גרפיקה 184">
                <a:extLst>
                  <a:ext uri="{FF2B5EF4-FFF2-40B4-BE49-F238E27FC236}">
                    <a16:creationId xmlns:a16="http://schemas.microsoft.com/office/drawing/2014/main" id="{BA97962C-C010-4CDC-96DC-04B2392127BF}"/>
                  </a:ext>
                </a:extLst>
              </p:cNvPr>
              <p:cNvSpPr/>
              <p:nvPr/>
            </p:nvSpPr>
            <p:spPr>
              <a:xfrm>
                <a:off x="1899429" y="1330841"/>
                <a:ext cx="133833" cy="113199"/>
              </a:xfrm>
              <a:custGeom>
                <a:avLst/>
                <a:gdLst>
                  <a:gd name="connsiteX0" fmla="*/ 47664 w 133833"/>
                  <a:gd name="connsiteY0" fmla="*/ 29026 h 113199"/>
                  <a:gd name="connsiteX1" fmla="*/ 49841 w 133833"/>
                  <a:gd name="connsiteY1" fmla="*/ 29026 h 113199"/>
                  <a:gd name="connsiteX2" fmla="*/ 59274 w 133833"/>
                  <a:gd name="connsiteY2" fmla="*/ 31203 h 113199"/>
                  <a:gd name="connsiteX3" fmla="*/ 60725 w 133833"/>
                  <a:gd name="connsiteY3" fmla="*/ 31928 h 113199"/>
                  <a:gd name="connsiteX4" fmla="*/ 61451 w 133833"/>
                  <a:gd name="connsiteY4" fmla="*/ 32654 h 113199"/>
                  <a:gd name="connsiteX5" fmla="*/ 99910 w 133833"/>
                  <a:gd name="connsiteY5" fmla="*/ 52246 h 113199"/>
                  <a:gd name="connsiteX6" fmla="*/ 102087 w 133833"/>
                  <a:gd name="connsiteY6" fmla="*/ 66033 h 113199"/>
                  <a:gd name="connsiteX7" fmla="*/ 74513 w 133833"/>
                  <a:gd name="connsiteY7" fmla="*/ 84900 h 113199"/>
                  <a:gd name="connsiteX8" fmla="*/ 72336 w 133833"/>
                  <a:gd name="connsiteY8" fmla="*/ 84900 h 113199"/>
                  <a:gd name="connsiteX9" fmla="*/ 33151 w 133833"/>
                  <a:gd name="connsiteY9" fmla="*/ 71113 h 113199"/>
                  <a:gd name="connsiteX10" fmla="*/ 28072 w 133833"/>
                  <a:gd name="connsiteY10" fmla="*/ 56600 h 113199"/>
                  <a:gd name="connsiteX11" fmla="*/ 42585 w 133833"/>
                  <a:gd name="connsiteY11" fmla="*/ 31203 h 113199"/>
                  <a:gd name="connsiteX12" fmla="*/ 47664 w 133833"/>
                  <a:gd name="connsiteY12" fmla="*/ 29026 h 113199"/>
                  <a:gd name="connsiteX13" fmla="*/ 47664 w 133833"/>
                  <a:gd name="connsiteY13" fmla="*/ 0 h 113199"/>
                  <a:gd name="connsiteX14" fmla="*/ 25895 w 133833"/>
                  <a:gd name="connsiteY14" fmla="*/ 7256 h 113199"/>
                  <a:gd name="connsiteX15" fmla="*/ 497 w 133833"/>
                  <a:gd name="connsiteY15" fmla="*/ 51520 h 113199"/>
                  <a:gd name="connsiteX16" fmla="*/ 13559 w 133833"/>
                  <a:gd name="connsiteY16" fmla="*/ 89979 h 113199"/>
                  <a:gd name="connsiteX17" fmla="*/ 72336 w 133833"/>
                  <a:gd name="connsiteY17" fmla="*/ 113200 h 113199"/>
                  <a:gd name="connsiteX18" fmla="*/ 75238 w 133833"/>
                  <a:gd name="connsiteY18" fmla="*/ 113200 h 113199"/>
                  <a:gd name="connsiteX19" fmla="*/ 128936 w 133833"/>
                  <a:gd name="connsiteY19" fmla="*/ 78369 h 113199"/>
                  <a:gd name="connsiteX20" fmla="*/ 120228 w 133833"/>
                  <a:gd name="connsiteY20" fmla="*/ 30477 h 113199"/>
                  <a:gd name="connsiteX21" fmla="*/ 68708 w 133833"/>
                  <a:gd name="connsiteY21" fmla="*/ 3628 h 113199"/>
                  <a:gd name="connsiteX22" fmla="*/ 54195 w 133833"/>
                  <a:gd name="connsiteY22" fmla="*/ 726 h 113199"/>
                  <a:gd name="connsiteX23" fmla="*/ 47664 w 133833"/>
                  <a:gd name="connsiteY23" fmla="*/ 0 h 113199"/>
                  <a:gd name="connsiteX24" fmla="*/ 47664 w 133833"/>
                  <a:gd name="connsiteY24" fmla="*/ 0 h 11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3833" h="113199">
                    <a:moveTo>
                      <a:pt x="47664" y="29026"/>
                    </a:moveTo>
                    <a:cubicBezTo>
                      <a:pt x="48390" y="29026"/>
                      <a:pt x="49115" y="29026"/>
                      <a:pt x="49841" y="29026"/>
                    </a:cubicBezTo>
                    <a:cubicBezTo>
                      <a:pt x="53469" y="29751"/>
                      <a:pt x="56372" y="30477"/>
                      <a:pt x="59274" y="31203"/>
                    </a:cubicBezTo>
                    <a:lnTo>
                      <a:pt x="60725" y="31928"/>
                    </a:lnTo>
                    <a:lnTo>
                      <a:pt x="61451" y="32654"/>
                    </a:lnTo>
                    <a:cubicBezTo>
                      <a:pt x="78141" y="38459"/>
                      <a:pt x="91202" y="43538"/>
                      <a:pt x="99910" y="52246"/>
                    </a:cubicBezTo>
                    <a:cubicBezTo>
                      <a:pt x="105715" y="57326"/>
                      <a:pt x="105715" y="59502"/>
                      <a:pt x="102087" y="66033"/>
                    </a:cubicBezTo>
                    <a:cubicBezTo>
                      <a:pt x="94105" y="81997"/>
                      <a:pt x="85397" y="84900"/>
                      <a:pt x="74513" y="84900"/>
                    </a:cubicBezTo>
                    <a:cubicBezTo>
                      <a:pt x="73787" y="84900"/>
                      <a:pt x="73061" y="84900"/>
                      <a:pt x="72336" y="84900"/>
                    </a:cubicBezTo>
                    <a:cubicBezTo>
                      <a:pt x="53469" y="84174"/>
                      <a:pt x="41859" y="79820"/>
                      <a:pt x="33151" y="71113"/>
                    </a:cubicBezTo>
                    <a:cubicBezTo>
                      <a:pt x="27346" y="64582"/>
                      <a:pt x="27346" y="60228"/>
                      <a:pt x="28072" y="56600"/>
                    </a:cubicBezTo>
                    <a:cubicBezTo>
                      <a:pt x="29523" y="45715"/>
                      <a:pt x="34602" y="37733"/>
                      <a:pt x="42585" y="31203"/>
                    </a:cubicBezTo>
                    <a:cubicBezTo>
                      <a:pt x="45487" y="29026"/>
                      <a:pt x="46213" y="29026"/>
                      <a:pt x="47664" y="29026"/>
                    </a:cubicBezTo>
                    <a:moveTo>
                      <a:pt x="47664" y="0"/>
                    </a:moveTo>
                    <a:cubicBezTo>
                      <a:pt x="39682" y="0"/>
                      <a:pt x="32426" y="2177"/>
                      <a:pt x="25895" y="7256"/>
                    </a:cubicBezTo>
                    <a:cubicBezTo>
                      <a:pt x="11382" y="18141"/>
                      <a:pt x="3400" y="33379"/>
                      <a:pt x="497" y="51520"/>
                    </a:cubicBezTo>
                    <a:cubicBezTo>
                      <a:pt x="-1680" y="66033"/>
                      <a:pt x="3400" y="79095"/>
                      <a:pt x="13559" y="89979"/>
                    </a:cubicBezTo>
                    <a:cubicBezTo>
                      <a:pt x="29523" y="107395"/>
                      <a:pt x="49841" y="112474"/>
                      <a:pt x="72336" y="113200"/>
                    </a:cubicBezTo>
                    <a:cubicBezTo>
                      <a:pt x="73061" y="113200"/>
                      <a:pt x="74513" y="113200"/>
                      <a:pt x="75238" y="113200"/>
                    </a:cubicBezTo>
                    <a:cubicBezTo>
                      <a:pt x="100636" y="113200"/>
                      <a:pt x="117325" y="100864"/>
                      <a:pt x="128936" y="78369"/>
                    </a:cubicBezTo>
                    <a:cubicBezTo>
                      <a:pt x="137643" y="60228"/>
                      <a:pt x="134741" y="44264"/>
                      <a:pt x="120228" y="30477"/>
                    </a:cubicBezTo>
                    <a:cubicBezTo>
                      <a:pt x="106441" y="16690"/>
                      <a:pt x="88300" y="10885"/>
                      <a:pt x="68708" y="3628"/>
                    </a:cubicBezTo>
                    <a:cubicBezTo>
                      <a:pt x="65079" y="2903"/>
                      <a:pt x="60000" y="1451"/>
                      <a:pt x="54195" y="726"/>
                    </a:cubicBezTo>
                    <a:cubicBezTo>
                      <a:pt x="52018" y="0"/>
                      <a:pt x="49841" y="0"/>
                      <a:pt x="47664" y="0"/>
                    </a:cubicBezTo>
                    <a:lnTo>
                      <a:pt x="47664" y="0"/>
                    </a:ln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grpSp>
          <p:nvGrpSpPr>
            <p:cNvPr id="251" name="גרפיקה 184">
              <a:extLst>
                <a:ext uri="{FF2B5EF4-FFF2-40B4-BE49-F238E27FC236}">
                  <a16:creationId xmlns:a16="http://schemas.microsoft.com/office/drawing/2014/main" id="{812E6BAD-47C5-4467-92DC-E249E760D1E5}"/>
                </a:ext>
              </a:extLst>
            </p:cNvPr>
            <p:cNvGrpSpPr/>
            <p:nvPr/>
          </p:nvGrpSpPr>
          <p:grpSpPr>
            <a:xfrm>
              <a:off x="2075367" y="1388892"/>
              <a:ext cx="129350" cy="111748"/>
              <a:chOff x="2075367" y="1388892"/>
              <a:chExt cx="129350" cy="111748"/>
            </a:xfrm>
          </p:grpSpPr>
          <p:sp>
            <p:nvSpPr>
              <p:cNvPr id="256" name="גרפיקה 184">
                <a:extLst>
                  <a:ext uri="{FF2B5EF4-FFF2-40B4-BE49-F238E27FC236}">
                    <a16:creationId xmlns:a16="http://schemas.microsoft.com/office/drawing/2014/main" id="{86D607B9-1972-4D19-8D36-A40D35AAEE08}"/>
                  </a:ext>
                </a:extLst>
              </p:cNvPr>
              <p:cNvSpPr/>
              <p:nvPr/>
            </p:nvSpPr>
            <p:spPr>
              <a:xfrm>
                <a:off x="2090210" y="1403404"/>
                <a:ext cx="100729" cy="82722"/>
              </a:xfrm>
              <a:custGeom>
                <a:avLst/>
                <a:gdLst>
                  <a:gd name="connsiteX0" fmla="*/ 60787 w 100729"/>
                  <a:gd name="connsiteY0" fmla="*/ 82723 h 82722"/>
                  <a:gd name="connsiteX1" fmla="*/ 31036 w 100729"/>
                  <a:gd name="connsiteY1" fmla="*/ 74741 h 82722"/>
                  <a:gd name="connsiteX2" fmla="*/ 5639 w 100729"/>
                  <a:gd name="connsiteY2" fmla="*/ 53697 h 82722"/>
                  <a:gd name="connsiteX3" fmla="*/ 4188 w 100729"/>
                  <a:gd name="connsiteY3" fmla="*/ 12336 h 82722"/>
                  <a:gd name="connsiteX4" fmla="*/ 25231 w 100729"/>
                  <a:gd name="connsiteY4" fmla="*/ 0 h 82722"/>
                  <a:gd name="connsiteX5" fmla="*/ 70221 w 100729"/>
                  <a:gd name="connsiteY5" fmla="*/ 5805 h 82722"/>
                  <a:gd name="connsiteX6" fmla="*/ 76026 w 100729"/>
                  <a:gd name="connsiteY6" fmla="*/ 7256 h 82722"/>
                  <a:gd name="connsiteX7" fmla="*/ 100698 w 100729"/>
                  <a:gd name="connsiteY7" fmla="*/ 39185 h 82722"/>
                  <a:gd name="connsiteX8" fmla="*/ 68770 w 100729"/>
                  <a:gd name="connsiteY8" fmla="*/ 81997 h 82722"/>
                  <a:gd name="connsiteX9" fmla="*/ 60787 w 100729"/>
                  <a:gd name="connsiteY9" fmla="*/ 82723 h 82722"/>
                  <a:gd name="connsiteX10" fmla="*/ 60787 w 100729"/>
                  <a:gd name="connsiteY10" fmla="*/ 82723 h 8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729" h="82722">
                    <a:moveTo>
                      <a:pt x="60787" y="82723"/>
                    </a:moveTo>
                    <a:cubicBezTo>
                      <a:pt x="51354" y="82723"/>
                      <a:pt x="41921" y="79820"/>
                      <a:pt x="31036" y="74741"/>
                    </a:cubicBezTo>
                    <a:cubicBezTo>
                      <a:pt x="17975" y="68210"/>
                      <a:pt x="9993" y="62405"/>
                      <a:pt x="5639" y="53697"/>
                    </a:cubicBezTo>
                    <a:cubicBezTo>
                      <a:pt x="-1618" y="39910"/>
                      <a:pt x="-1618" y="26123"/>
                      <a:pt x="4188" y="12336"/>
                    </a:cubicBezTo>
                    <a:cubicBezTo>
                      <a:pt x="5639" y="9433"/>
                      <a:pt x="9267" y="0"/>
                      <a:pt x="25231" y="0"/>
                    </a:cubicBezTo>
                    <a:cubicBezTo>
                      <a:pt x="38293" y="0"/>
                      <a:pt x="63690" y="4354"/>
                      <a:pt x="70221" y="5805"/>
                    </a:cubicBezTo>
                    <a:lnTo>
                      <a:pt x="76026" y="7256"/>
                    </a:lnTo>
                    <a:cubicBezTo>
                      <a:pt x="94167" y="13062"/>
                      <a:pt x="99972" y="20318"/>
                      <a:pt x="100698" y="39185"/>
                    </a:cubicBezTo>
                    <a:cubicBezTo>
                      <a:pt x="101423" y="63131"/>
                      <a:pt x="89813" y="78369"/>
                      <a:pt x="68770" y="81997"/>
                    </a:cubicBezTo>
                    <a:cubicBezTo>
                      <a:pt x="65867" y="81997"/>
                      <a:pt x="62964" y="82723"/>
                      <a:pt x="60787" y="82723"/>
                    </a:cubicBezTo>
                    <a:cubicBezTo>
                      <a:pt x="60787" y="82723"/>
                      <a:pt x="60787" y="82723"/>
                      <a:pt x="60787" y="82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99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69" name="גרפיקה 184">
                <a:extLst>
                  <a:ext uri="{FF2B5EF4-FFF2-40B4-BE49-F238E27FC236}">
                    <a16:creationId xmlns:a16="http://schemas.microsoft.com/office/drawing/2014/main" id="{E87E2BBE-E42E-476A-9678-191FA9E02C78}"/>
                  </a:ext>
                </a:extLst>
              </p:cNvPr>
              <p:cNvSpPr/>
              <p:nvPr/>
            </p:nvSpPr>
            <p:spPr>
              <a:xfrm>
                <a:off x="2075367" y="1388892"/>
                <a:ext cx="129350" cy="111748"/>
              </a:xfrm>
              <a:custGeom>
                <a:avLst/>
                <a:gdLst>
                  <a:gd name="connsiteX0" fmla="*/ 40074 w 129350"/>
                  <a:gd name="connsiteY0" fmla="*/ 29026 h 111748"/>
                  <a:gd name="connsiteX1" fmla="*/ 40074 w 129350"/>
                  <a:gd name="connsiteY1" fmla="*/ 29026 h 111748"/>
                  <a:gd name="connsiteX2" fmla="*/ 81436 w 129350"/>
                  <a:gd name="connsiteY2" fmla="*/ 34105 h 111748"/>
                  <a:gd name="connsiteX3" fmla="*/ 82162 w 129350"/>
                  <a:gd name="connsiteY3" fmla="*/ 34105 h 111748"/>
                  <a:gd name="connsiteX4" fmla="*/ 83613 w 129350"/>
                  <a:gd name="connsiteY4" fmla="*/ 34831 h 111748"/>
                  <a:gd name="connsiteX5" fmla="*/ 86515 w 129350"/>
                  <a:gd name="connsiteY5" fmla="*/ 35556 h 111748"/>
                  <a:gd name="connsiteX6" fmla="*/ 100303 w 129350"/>
                  <a:gd name="connsiteY6" fmla="*/ 54423 h 111748"/>
                  <a:gd name="connsiteX7" fmla="*/ 80710 w 129350"/>
                  <a:gd name="connsiteY7" fmla="*/ 82723 h 111748"/>
                  <a:gd name="connsiteX8" fmla="*/ 74905 w 129350"/>
                  <a:gd name="connsiteY8" fmla="*/ 83449 h 111748"/>
                  <a:gd name="connsiteX9" fmla="*/ 51685 w 129350"/>
                  <a:gd name="connsiteY9" fmla="*/ 76918 h 111748"/>
                  <a:gd name="connsiteX10" fmla="*/ 32818 w 129350"/>
                  <a:gd name="connsiteY10" fmla="*/ 62405 h 111748"/>
                  <a:gd name="connsiteX11" fmla="*/ 31367 w 129350"/>
                  <a:gd name="connsiteY11" fmla="*/ 33379 h 111748"/>
                  <a:gd name="connsiteX12" fmla="*/ 40074 w 129350"/>
                  <a:gd name="connsiteY12" fmla="*/ 29026 h 111748"/>
                  <a:gd name="connsiteX13" fmla="*/ 40074 w 129350"/>
                  <a:gd name="connsiteY13" fmla="*/ 0 h 111748"/>
                  <a:gd name="connsiteX14" fmla="*/ 5244 w 129350"/>
                  <a:gd name="connsiteY14" fmla="*/ 21044 h 111748"/>
                  <a:gd name="connsiteX15" fmla="*/ 7421 w 129350"/>
                  <a:gd name="connsiteY15" fmla="*/ 74741 h 111748"/>
                  <a:gd name="connsiteX16" fmla="*/ 39349 w 129350"/>
                  <a:gd name="connsiteY16" fmla="*/ 102315 h 111748"/>
                  <a:gd name="connsiteX17" fmla="*/ 75631 w 129350"/>
                  <a:gd name="connsiteY17" fmla="*/ 111749 h 111748"/>
                  <a:gd name="connsiteX18" fmla="*/ 85790 w 129350"/>
                  <a:gd name="connsiteY18" fmla="*/ 111023 h 111748"/>
                  <a:gd name="connsiteX19" fmla="*/ 129328 w 129350"/>
                  <a:gd name="connsiteY19" fmla="*/ 53697 h 111748"/>
                  <a:gd name="connsiteX20" fmla="*/ 94497 w 129350"/>
                  <a:gd name="connsiteY20" fmla="*/ 7982 h 111748"/>
                  <a:gd name="connsiteX21" fmla="*/ 90144 w 129350"/>
                  <a:gd name="connsiteY21" fmla="*/ 6531 h 111748"/>
                  <a:gd name="connsiteX22" fmla="*/ 40074 w 129350"/>
                  <a:gd name="connsiteY22" fmla="*/ 0 h 111748"/>
                  <a:gd name="connsiteX23" fmla="*/ 40074 w 129350"/>
                  <a:gd name="connsiteY23" fmla="*/ 0 h 111748"/>
                  <a:gd name="connsiteX24" fmla="*/ 40074 w 129350"/>
                  <a:gd name="connsiteY24" fmla="*/ 0 h 11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9350" h="111748">
                    <a:moveTo>
                      <a:pt x="40074" y="29026"/>
                    </a:moveTo>
                    <a:lnTo>
                      <a:pt x="40074" y="29026"/>
                    </a:lnTo>
                    <a:cubicBezTo>
                      <a:pt x="51685" y="29026"/>
                      <a:pt x="74905" y="32654"/>
                      <a:pt x="81436" y="34105"/>
                    </a:cubicBezTo>
                    <a:lnTo>
                      <a:pt x="82162" y="34105"/>
                    </a:lnTo>
                    <a:lnTo>
                      <a:pt x="83613" y="34831"/>
                    </a:lnTo>
                    <a:lnTo>
                      <a:pt x="86515" y="35556"/>
                    </a:lnTo>
                    <a:cubicBezTo>
                      <a:pt x="98851" y="39185"/>
                      <a:pt x="100303" y="41361"/>
                      <a:pt x="100303" y="54423"/>
                    </a:cubicBezTo>
                    <a:cubicBezTo>
                      <a:pt x="101028" y="70387"/>
                      <a:pt x="94497" y="79820"/>
                      <a:pt x="80710" y="82723"/>
                    </a:cubicBezTo>
                    <a:cubicBezTo>
                      <a:pt x="78533" y="82723"/>
                      <a:pt x="77082" y="83449"/>
                      <a:pt x="74905" y="83449"/>
                    </a:cubicBezTo>
                    <a:cubicBezTo>
                      <a:pt x="67649" y="83449"/>
                      <a:pt x="60392" y="81272"/>
                      <a:pt x="51685" y="76918"/>
                    </a:cubicBezTo>
                    <a:cubicBezTo>
                      <a:pt x="42251" y="71838"/>
                      <a:pt x="34995" y="67484"/>
                      <a:pt x="32818" y="62405"/>
                    </a:cubicBezTo>
                    <a:cubicBezTo>
                      <a:pt x="27739" y="52246"/>
                      <a:pt x="27739" y="42813"/>
                      <a:pt x="31367" y="33379"/>
                    </a:cubicBezTo>
                    <a:cubicBezTo>
                      <a:pt x="32818" y="30477"/>
                      <a:pt x="33544" y="29026"/>
                      <a:pt x="40074" y="29026"/>
                    </a:cubicBezTo>
                    <a:moveTo>
                      <a:pt x="40074" y="0"/>
                    </a:moveTo>
                    <a:cubicBezTo>
                      <a:pt x="24836" y="0"/>
                      <a:pt x="11775" y="6531"/>
                      <a:pt x="5244" y="21044"/>
                    </a:cubicBezTo>
                    <a:cubicBezTo>
                      <a:pt x="-2738" y="39185"/>
                      <a:pt x="-1287" y="57326"/>
                      <a:pt x="7421" y="74741"/>
                    </a:cubicBezTo>
                    <a:cubicBezTo>
                      <a:pt x="13951" y="88528"/>
                      <a:pt x="26287" y="95784"/>
                      <a:pt x="39349" y="102315"/>
                    </a:cubicBezTo>
                    <a:cubicBezTo>
                      <a:pt x="50959" y="108120"/>
                      <a:pt x="62569" y="111749"/>
                      <a:pt x="75631" y="111749"/>
                    </a:cubicBezTo>
                    <a:cubicBezTo>
                      <a:pt x="79259" y="111749"/>
                      <a:pt x="82162" y="111749"/>
                      <a:pt x="85790" y="111023"/>
                    </a:cubicBezTo>
                    <a:cubicBezTo>
                      <a:pt x="113364" y="106669"/>
                      <a:pt x="130054" y="84174"/>
                      <a:pt x="129328" y="53697"/>
                    </a:cubicBezTo>
                    <a:cubicBezTo>
                      <a:pt x="128602" y="28300"/>
                      <a:pt x="119169" y="15238"/>
                      <a:pt x="94497" y="7982"/>
                    </a:cubicBezTo>
                    <a:cubicBezTo>
                      <a:pt x="93046" y="7256"/>
                      <a:pt x="91595" y="7256"/>
                      <a:pt x="90144" y="6531"/>
                    </a:cubicBezTo>
                    <a:cubicBezTo>
                      <a:pt x="90869" y="5805"/>
                      <a:pt x="57490" y="0"/>
                      <a:pt x="40074" y="0"/>
                    </a:cubicBezTo>
                    <a:cubicBezTo>
                      <a:pt x="40800" y="0"/>
                      <a:pt x="40074" y="0"/>
                      <a:pt x="40074" y="0"/>
                    </a:cubicBezTo>
                    <a:lnTo>
                      <a:pt x="40074" y="0"/>
                    </a:ln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D2262-A823-4F2B-A15C-19FA15D0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B64D88-D735-46F9-B76B-7AD9967523DD}"/>
              </a:ext>
            </a:extLst>
          </p:cNvPr>
          <p:cNvSpPr/>
          <p:nvPr/>
        </p:nvSpPr>
        <p:spPr>
          <a:xfrm>
            <a:off x="2160876" y="1085536"/>
            <a:ext cx="642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dirty="0">
                <a:solidFill>
                  <a:schemeClr val="tx1"/>
                </a:solidFill>
                <a:cs typeface="+mn-cs"/>
              </a:rPr>
              <a:t>נוכל לפתור את הבעיה באמצעות </a:t>
            </a:r>
            <a:r>
              <a:rPr lang="en-US" sz="1800" b="1" dirty="0">
                <a:solidFill>
                  <a:schemeClr val="accent3"/>
                </a:solidFill>
                <a:cs typeface="+mn-cs"/>
              </a:rPr>
              <a:t>Function Templates</a:t>
            </a:r>
            <a:r>
              <a:rPr lang="he-IL" sz="1800" dirty="0">
                <a:solidFill>
                  <a:schemeClr val="tx1"/>
                </a:solidFill>
                <a:cs typeface="+mn-cs"/>
              </a:rPr>
              <a:t>. </a:t>
            </a:r>
          </a:p>
        </p:txBody>
      </p:sp>
      <p:grpSp>
        <p:nvGrpSpPr>
          <p:cNvPr id="25" name="Google Shape;364;p28">
            <a:extLst>
              <a:ext uri="{FF2B5EF4-FFF2-40B4-BE49-F238E27FC236}">
                <a16:creationId xmlns:a16="http://schemas.microsoft.com/office/drawing/2014/main" id="{E32DBCB2-629C-454E-BEC9-5CE812D34542}"/>
              </a:ext>
            </a:extLst>
          </p:cNvPr>
          <p:cNvGrpSpPr/>
          <p:nvPr/>
        </p:nvGrpSpPr>
        <p:grpSpPr>
          <a:xfrm>
            <a:off x="5770110" y="2000155"/>
            <a:ext cx="2898639" cy="1833524"/>
            <a:chOff x="540000" y="2088763"/>
            <a:chExt cx="2898639" cy="1833524"/>
          </a:xfrm>
        </p:grpSpPr>
        <p:sp>
          <p:nvSpPr>
            <p:cNvPr id="26" name="Google Shape;365;p28">
              <a:extLst>
                <a:ext uri="{FF2B5EF4-FFF2-40B4-BE49-F238E27FC236}">
                  <a16:creationId xmlns:a16="http://schemas.microsoft.com/office/drawing/2014/main" id="{76D53311-5F7B-42C3-9251-554E3E128824}"/>
                </a:ext>
              </a:extLst>
            </p:cNvPr>
            <p:cNvSpPr/>
            <p:nvPr/>
          </p:nvSpPr>
          <p:spPr>
            <a:xfrm>
              <a:off x="540001" y="2096738"/>
              <a:ext cx="2898638" cy="1825549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fr-FR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swap(</a:t>
              </a:r>
              <a:r>
                <a:rPr lang="fr-FR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fr-FR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fr-FR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fr-FR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IL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temp = 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 algn="l" rtl="0"/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first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 algn="l" rtl="0"/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second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temp;</a:t>
              </a:r>
            </a:p>
            <a:p>
              <a:pPr algn="l" rtl="0"/>
              <a:r>
                <a:rPr lang="en-IL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sz="1200" dirty="0"/>
            </a:p>
          </p:txBody>
        </p:sp>
        <p:sp>
          <p:nvSpPr>
            <p:cNvPr id="27" name="Google Shape;366;p28">
              <a:extLst>
                <a:ext uri="{FF2B5EF4-FFF2-40B4-BE49-F238E27FC236}">
                  <a16:creationId xmlns:a16="http://schemas.microsoft.com/office/drawing/2014/main" id="{293BDA27-1382-4ED4-B5E2-8D7245AB7DFC}"/>
                </a:ext>
              </a:extLst>
            </p:cNvPr>
            <p:cNvSpPr/>
            <p:nvPr/>
          </p:nvSpPr>
          <p:spPr>
            <a:xfrm>
              <a:off x="540000" y="2088763"/>
              <a:ext cx="2898638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367;p28">
              <a:extLst>
                <a:ext uri="{FF2B5EF4-FFF2-40B4-BE49-F238E27FC236}">
                  <a16:creationId xmlns:a16="http://schemas.microsoft.com/office/drawing/2014/main" id="{D6F89C19-6499-4D1D-AB1D-8F39D3FD81FD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368;p28">
              <a:extLst>
                <a:ext uri="{FF2B5EF4-FFF2-40B4-BE49-F238E27FC236}">
                  <a16:creationId xmlns:a16="http://schemas.microsoft.com/office/drawing/2014/main" id="{9485B741-EAA0-4FED-9996-3A46F78DAAC2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369;p28">
              <a:extLst>
                <a:ext uri="{FF2B5EF4-FFF2-40B4-BE49-F238E27FC236}">
                  <a16:creationId xmlns:a16="http://schemas.microsoft.com/office/drawing/2014/main" id="{2FEE98A4-BD1F-4A6A-A729-A7ECE494201E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" name="Google Shape;191;p19">
            <a:extLst>
              <a:ext uri="{FF2B5EF4-FFF2-40B4-BE49-F238E27FC236}">
                <a16:creationId xmlns:a16="http://schemas.microsoft.com/office/drawing/2014/main" id="{CB955DB6-2523-4D8E-8D13-2EDDCE649C59}"/>
              </a:ext>
            </a:extLst>
          </p:cNvPr>
          <p:cNvSpPr/>
          <p:nvPr/>
        </p:nvSpPr>
        <p:spPr>
          <a:xfrm>
            <a:off x="8282420" y="83947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9;p19">
            <a:extLst>
              <a:ext uri="{FF2B5EF4-FFF2-40B4-BE49-F238E27FC236}">
                <a16:creationId xmlns:a16="http://schemas.microsoft.com/office/drawing/2014/main" id="{5CD9556D-087A-4828-B505-60D74885996A}"/>
              </a:ext>
            </a:extLst>
          </p:cNvPr>
          <p:cNvSpPr txBox="1">
            <a:spLocks/>
          </p:cNvSpPr>
          <p:nvPr/>
        </p:nvSpPr>
        <p:spPr>
          <a:xfrm>
            <a:off x="8374924" y="656625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סינטקס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41" name="קבוצה 175">
            <a:extLst>
              <a:ext uri="{FF2B5EF4-FFF2-40B4-BE49-F238E27FC236}">
                <a16:creationId xmlns:a16="http://schemas.microsoft.com/office/drawing/2014/main" id="{4DE11749-6DA0-4238-AB39-5BE271867616}"/>
              </a:ext>
            </a:extLst>
          </p:cNvPr>
          <p:cNvGrpSpPr/>
          <p:nvPr/>
        </p:nvGrpSpPr>
        <p:grpSpPr>
          <a:xfrm>
            <a:off x="8484876" y="95036"/>
            <a:ext cx="544069" cy="582046"/>
            <a:chOff x="3767023" y="1166439"/>
            <a:chExt cx="544069" cy="582046"/>
          </a:xfrm>
        </p:grpSpPr>
        <p:grpSp>
          <p:nvGrpSpPr>
            <p:cNvPr id="42" name="גרפיקה 167">
              <a:extLst>
                <a:ext uri="{FF2B5EF4-FFF2-40B4-BE49-F238E27FC236}">
                  <a16:creationId xmlns:a16="http://schemas.microsoft.com/office/drawing/2014/main" id="{9D979A86-EA69-49E8-BE62-C3AB56162790}"/>
                </a:ext>
              </a:extLst>
            </p:cNvPr>
            <p:cNvGrpSpPr/>
            <p:nvPr/>
          </p:nvGrpSpPr>
          <p:grpSpPr>
            <a:xfrm>
              <a:off x="3767023" y="1330570"/>
              <a:ext cx="203330" cy="417915"/>
              <a:chOff x="3767023" y="1330570"/>
              <a:chExt cx="203330" cy="417915"/>
            </a:xfrm>
            <a:solidFill>
              <a:schemeClr val="accent1"/>
            </a:solidFill>
          </p:grpSpPr>
          <p:sp>
            <p:nvSpPr>
              <p:cNvPr id="46" name="גרפיקה 167">
                <a:extLst>
                  <a:ext uri="{FF2B5EF4-FFF2-40B4-BE49-F238E27FC236}">
                    <a16:creationId xmlns:a16="http://schemas.microsoft.com/office/drawing/2014/main" id="{D0F94E24-2CD8-473D-80F6-929CE35058DB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7" name="גרפיקה 167">
                <a:extLst>
                  <a:ext uri="{FF2B5EF4-FFF2-40B4-BE49-F238E27FC236}">
                    <a16:creationId xmlns:a16="http://schemas.microsoft.com/office/drawing/2014/main" id="{0A7336D0-EF35-42AC-9767-0D5378672F8B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8" name="גרפיקה 167">
                <a:extLst>
                  <a:ext uri="{FF2B5EF4-FFF2-40B4-BE49-F238E27FC236}">
                    <a16:creationId xmlns:a16="http://schemas.microsoft.com/office/drawing/2014/main" id="{2201C335-9A84-43A9-B5DF-19061BF30498}"/>
                  </a:ext>
                </a:extLst>
              </p:cNvPr>
              <p:cNvSpPr/>
              <p:nvPr/>
            </p:nvSpPr>
            <p:spPr>
              <a:xfrm>
                <a:off x="3767023" y="1335250"/>
                <a:ext cx="203330" cy="413235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43" name="גרפיקה 167">
              <a:extLst>
                <a:ext uri="{FF2B5EF4-FFF2-40B4-BE49-F238E27FC236}">
                  <a16:creationId xmlns:a16="http://schemas.microsoft.com/office/drawing/2014/main" id="{E9C254B5-063C-4A56-8398-B2BA15D4019E}"/>
                </a:ext>
              </a:extLst>
            </p:cNvPr>
            <p:cNvSpPr/>
            <p:nvPr/>
          </p:nvSpPr>
          <p:spPr>
            <a:xfrm>
              <a:off x="3828322" y="1198674"/>
              <a:ext cx="183531" cy="408850"/>
            </a:xfrm>
            <a:custGeom>
              <a:avLst/>
              <a:gdLst>
                <a:gd name="connsiteX0" fmla="*/ 41079 w 183531"/>
                <a:gd name="connsiteY0" fmla="*/ 42450 h 408850"/>
                <a:gd name="connsiteX1" fmla="*/ 0 w 183531"/>
                <a:gd name="connsiteY1" fmla="*/ 25885 h 408850"/>
                <a:gd name="connsiteX2" fmla="*/ 1325 w 183531"/>
                <a:gd name="connsiteY2" fmla="*/ 45 h 408850"/>
                <a:gd name="connsiteX3" fmla="*/ 68907 w 183531"/>
                <a:gd name="connsiteY3" fmla="*/ 19260 h 408850"/>
                <a:gd name="connsiteX4" fmla="*/ 104023 w 183531"/>
                <a:gd name="connsiteY4" fmla="*/ 74916 h 408850"/>
                <a:gd name="connsiteX5" fmla="*/ 116612 w 183531"/>
                <a:gd name="connsiteY5" fmla="*/ 117983 h 408850"/>
                <a:gd name="connsiteX6" fmla="*/ 137814 w 183531"/>
                <a:gd name="connsiteY6" fmla="*/ 151111 h 408850"/>
                <a:gd name="connsiteX7" fmla="*/ 174918 w 183531"/>
                <a:gd name="connsiteY7" fmla="*/ 154424 h 408850"/>
                <a:gd name="connsiteX8" fmla="*/ 182206 w 183531"/>
                <a:gd name="connsiteY8" fmla="*/ 179601 h 408850"/>
                <a:gd name="connsiteX9" fmla="*/ 183532 w 183531"/>
                <a:gd name="connsiteY9" fmla="*/ 184239 h 408850"/>
                <a:gd name="connsiteX10" fmla="*/ 153716 w 183531"/>
                <a:gd name="connsiteY10" fmla="*/ 207429 h 408850"/>
                <a:gd name="connsiteX11" fmla="*/ 153716 w 183531"/>
                <a:gd name="connsiteY11" fmla="*/ 247183 h 408850"/>
                <a:gd name="connsiteX12" fmla="*/ 166305 w 183531"/>
                <a:gd name="connsiteY12" fmla="*/ 290250 h 408850"/>
                <a:gd name="connsiteX13" fmla="*/ 166967 w 183531"/>
                <a:gd name="connsiteY13" fmla="*/ 355845 h 408850"/>
                <a:gd name="connsiteX14" fmla="*/ 120588 w 183531"/>
                <a:gd name="connsiteY14" fmla="*/ 408850 h 408850"/>
                <a:gd name="connsiteX15" fmla="*/ 105348 w 183531"/>
                <a:gd name="connsiteY15" fmla="*/ 387648 h 408850"/>
                <a:gd name="connsiteX16" fmla="*/ 130526 w 183531"/>
                <a:gd name="connsiteY16" fmla="*/ 351207 h 408850"/>
                <a:gd name="connsiteX17" fmla="*/ 126551 w 183531"/>
                <a:gd name="connsiteY17" fmla="*/ 301514 h 408850"/>
                <a:gd name="connsiteX18" fmla="*/ 113962 w 183531"/>
                <a:gd name="connsiteY18" fmla="*/ 258447 h 408850"/>
                <a:gd name="connsiteX19" fmla="*/ 111312 w 183531"/>
                <a:gd name="connsiteY19" fmla="*/ 217368 h 408850"/>
                <a:gd name="connsiteX20" fmla="*/ 129864 w 183531"/>
                <a:gd name="connsiteY20" fmla="*/ 183577 h 408850"/>
                <a:gd name="connsiteX21" fmla="*/ 96072 w 183531"/>
                <a:gd name="connsiteY21" fmla="*/ 165025 h 408850"/>
                <a:gd name="connsiteX22" fmla="*/ 76195 w 183531"/>
                <a:gd name="connsiteY22" fmla="*/ 129246 h 408850"/>
                <a:gd name="connsiteX23" fmla="*/ 64932 w 183531"/>
                <a:gd name="connsiteY23" fmla="*/ 86842 h 408850"/>
                <a:gd name="connsiteX24" fmla="*/ 41079 w 183531"/>
                <a:gd name="connsiteY24" fmla="*/ 42450 h 4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3531" h="408850">
                  <a:moveTo>
                    <a:pt x="41079" y="42450"/>
                  </a:moveTo>
                  <a:cubicBezTo>
                    <a:pt x="30478" y="31849"/>
                    <a:pt x="17227" y="26548"/>
                    <a:pt x="0" y="25885"/>
                  </a:cubicBezTo>
                  <a:lnTo>
                    <a:pt x="1325" y="45"/>
                  </a:lnTo>
                  <a:cubicBezTo>
                    <a:pt x="30478" y="-617"/>
                    <a:pt x="53006" y="6008"/>
                    <a:pt x="68907" y="19260"/>
                  </a:cubicBezTo>
                  <a:cubicBezTo>
                    <a:pt x="85471" y="32511"/>
                    <a:pt x="96735" y="51063"/>
                    <a:pt x="104023" y="74916"/>
                  </a:cubicBezTo>
                  <a:lnTo>
                    <a:pt x="116612" y="117983"/>
                  </a:lnTo>
                  <a:cubicBezTo>
                    <a:pt x="121250" y="133884"/>
                    <a:pt x="128538" y="144485"/>
                    <a:pt x="137814" y="151111"/>
                  </a:cubicBezTo>
                  <a:cubicBezTo>
                    <a:pt x="147753" y="157737"/>
                    <a:pt x="159679" y="158399"/>
                    <a:pt x="174918" y="154424"/>
                  </a:cubicBezTo>
                  <a:lnTo>
                    <a:pt x="182206" y="179601"/>
                  </a:lnTo>
                  <a:lnTo>
                    <a:pt x="183532" y="184239"/>
                  </a:lnTo>
                  <a:cubicBezTo>
                    <a:pt x="168293" y="188877"/>
                    <a:pt x="158354" y="196166"/>
                    <a:pt x="153716" y="207429"/>
                  </a:cubicBezTo>
                  <a:cubicBezTo>
                    <a:pt x="149078" y="218030"/>
                    <a:pt x="149078" y="231282"/>
                    <a:pt x="153716" y="247183"/>
                  </a:cubicBezTo>
                  <a:lnTo>
                    <a:pt x="166305" y="290250"/>
                  </a:lnTo>
                  <a:cubicBezTo>
                    <a:pt x="173593" y="314103"/>
                    <a:pt x="173593" y="335968"/>
                    <a:pt x="166967" y="355845"/>
                  </a:cubicBezTo>
                  <a:cubicBezTo>
                    <a:pt x="160342" y="375722"/>
                    <a:pt x="145103" y="393611"/>
                    <a:pt x="120588" y="408850"/>
                  </a:cubicBezTo>
                  <a:lnTo>
                    <a:pt x="105348" y="387648"/>
                  </a:lnTo>
                  <a:cubicBezTo>
                    <a:pt x="119262" y="378372"/>
                    <a:pt x="127876" y="365783"/>
                    <a:pt x="130526" y="351207"/>
                  </a:cubicBezTo>
                  <a:cubicBezTo>
                    <a:pt x="133176" y="336630"/>
                    <a:pt x="131851" y="320066"/>
                    <a:pt x="126551" y="301514"/>
                  </a:cubicBezTo>
                  <a:lnTo>
                    <a:pt x="113962" y="258447"/>
                  </a:lnTo>
                  <a:cubicBezTo>
                    <a:pt x="109986" y="243871"/>
                    <a:pt x="108661" y="230619"/>
                    <a:pt x="111312" y="217368"/>
                  </a:cubicBezTo>
                  <a:cubicBezTo>
                    <a:pt x="113962" y="204779"/>
                    <a:pt x="119925" y="193515"/>
                    <a:pt x="129864" y="183577"/>
                  </a:cubicBezTo>
                  <a:cubicBezTo>
                    <a:pt x="115950" y="180927"/>
                    <a:pt x="104686" y="174963"/>
                    <a:pt x="96072" y="165025"/>
                  </a:cubicBezTo>
                  <a:cubicBezTo>
                    <a:pt x="86797" y="155749"/>
                    <a:pt x="80171" y="143823"/>
                    <a:pt x="76195" y="129246"/>
                  </a:cubicBezTo>
                  <a:lnTo>
                    <a:pt x="64932" y="86842"/>
                  </a:lnTo>
                  <a:cubicBezTo>
                    <a:pt x="58969" y="67627"/>
                    <a:pt x="51018" y="53051"/>
                    <a:pt x="41079" y="42450"/>
                  </a:cubicBezTo>
                  <a:close/>
                </a:path>
              </a:pathLst>
            </a:custGeom>
            <a:solidFill>
              <a:schemeClr val="bg2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4" name="גרפיקה 167">
              <a:extLst>
                <a:ext uri="{FF2B5EF4-FFF2-40B4-BE49-F238E27FC236}">
                  <a16:creationId xmlns:a16="http://schemas.microsoft.com/office/drawing/2014/main" id="{2FFF75DD-3A1D-4DB9-BD37-330028A3C7BC}"/>
                </a:ext>
              </a:extLst>
            </p:cNvPr>
            <p:cNvSpPr/>
            <p:nvPr/>
          </p:nvSpPr>
          <p:spPr>
            <a:xfrm>
              <a:off x="4093349" y="1392189"/>
              <a:ext cx="151065" cy="206058"/>
            </a:xfrm>
            <a:custGeom>
              <a:avLst/>
              <a:gdLst>
                <a:gd name="connsiteX0" fmla="*/ 98723 w 151065"/>
                <a:gd name="connsiteY0" fmla="*/ 153716 h 206058"/>
                <a:gd name="connsiteX1" fmla="*/ 36441 w 151065"/>
                <a:gd name="connsiteY1" fmla="*/ 206059 h 206058"/>
                <a:gd name="connsiteX2" fmla="*/ 0 w 151065"/>
                <a:gd name="connsiteY2" fmla="*/ 172268 h 206058"/>
                <a:gd name="connsiteX3" fmla="*/ 38429 w 151065"/>
                <a:gd name="connsiteY3" fmla="*/ 123900 h 206058"/>
                <a:gd name="connsiteX4" fmla="*/ 60956 w 151065"/>
                <a:gd name="connsiteY4" fmla="*/ 65594 h 206058"/>
                <a:gd name="connsiteX5" fmla="*/ 77521 w 151065"/>
                <a:gd name="connsiteY5" fmla="*/ 0 h 206058"/>
                <a:gd name="connsiteX6" fmla="*/ 151066 w 151065"/>
                <a:gd name="connsiteY6" fmla="*/ 19215 h 206058"/>
                <a:gd name="connsiteX7" fmla="*/ 135164 w 151065"/>
                <a:gd name="connsiteY7" fmla="*/ 83484 h 206058"/>
                <a:gd name="connsiteX8" fmla="*/ 98723 w 151065"/>
                <a:gd name="connsiteY8" fmla="*/ 153716 h 20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65" h="206058">
                  <a:moveTo>
                    <a:pt x="98723" y="153716"/>
                  </a:moveTo>
                  <a:cubicBezTo>
                    <a:pt x="80833" y="176243"/>
                    <a:pt x="60294" y="193470"/>
                    <a:pt x="36441" y="206059"/>
                  </a:cubicBezTo>
                  <a:lnTo>
                    <a:pt x="0" y="172268"/>
                  </a:lnTo>
                  <a:cubicBezTo>
                    <a:pt x="15902" y="158354"/>
                    <a:pt x="28490" y="141790"/>
                    <a:pt x="38429" y="123900"/>
                  </a:cubicBezTo>
                  <a:cubicBezTo>
                    <a:pt x="48368" y="106011"/>
                    <a:pt x="55656" y="86134"/>
                    <a:pt x="60956" y="65594"/>
                  </a:cubicBezTo>
                  <a:lnTo>
                    <a:pt x="77521" y="0"/>
                  </a:lnTo>
                  <a:lnTo>
                    <a:pt x="151066" y="19215"/>
                  </a:lnTo>
                  <a:lnTo>
                    <a:pt x="135164" y="83484"/>
                  </a:lnTo>
                  <a:cubicBezTo>
                    <a:pt x="128538" y="107999"/>
                    <a:pt x="116612" y="131189"/>
                    <a:pt x="98723" y="153716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5" name="גרפיקה 167">
              <a:extLst>
                <a:ext uri="{FF2B5EF4-FFF2-40B4-BE49-F238E27FC236}">
                  <a16:creationId xmlns:a16="http://schemas.microsoft.com/office/drawing/2014/main" id="{170221E1-BCB3-44DA-B8BA-8C44D54706DC}"/>
                </a:ext>
              </a:extLst>
            </p:cNvPr>
            <p:cNvSpPr/>
            <p:nvPr/>
          </p:nvSpPr>
          <p:spPr>
            <a:xfrm>
              <a:off x="4200265" y="1166439"/>
              <a:ext cx="110827" cy="107657"/>
            </a:xfrm>
            <a:custGeom>
              <a:avLst/>
              <a:gdLst>
                <a:gd name="connsiteX0" fmla="*/ 24273 w 110827"/>
                <a:gd name="connsiteY0" fmla="*/ 7765 h 107657"/>
                <a:gd name="connsiteX1" fmla="*/ 68003 w 110827"/>
                <a:gd name="connsiteY1" fmla="*/ 2464 h 107657"/>
                <a:gd name="connsiteX2" fmla="*/ 104444 w 110827"/>
                <a:gd name="connsiteY2" fmla="*/ 27642 h 107657"/>
                <a:gd name="connsiteX3" fmla="*/ 109082 w 110827"/>
                <a:gd name="connsiteY3" fmla="*/ 68058 h 107657"/>
                <a:gd name="connsiteX4" fmla="*/ 85892 w 110827"/>
                <a:gd name="connsiteY4" fmla="*/ 100524 h 107657"/>
                <a:gd name="connsiteX5" fmla="*/ 42162 w 110827"/>
                <a:gd name="connsiteY5" fmla="*/ 105162 h 107657"/>
                <a:gd name="connsiteX6" fmla="*/ 6384 w 110827"/>
                <a:gd name="connsiteY6" fmla="*/ 80647 h 107657"/>
                <a:gd name="connsiteX7" fmla="*/ 1746 w 110827"/>
                <a:gd name="connsiteY7" fmla="*/ 41556 h 107657"/>
                <a:gd name="connsiteX8" fmla="*/ 24273 w 110827"/>
                <a:gd name="connsiteY8" fmla="*/ 7765 h 10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27" h="107657">
                  <a:moveTo>
                    <a:pt x="24273" y="7765"/>
                  </a:moveTo>
                  <a:cubicBezTo>
                    <a:pt x="35537" y="-186"/>
                    <a:pt x="50113" y="-2174"/>
                    <a:pt x="68003" y="2464"/>
                  </a:cubicBezTo>
                  <a:cubicBezTo>
                    <a:pt x="85892" y="7102"/>
                    <a:pt x="97818" y="15053"/>
                    <a:pt x="104444" y="27642"/>
                  </a:cubicBezTo>
                  <a:cubicBezTo>
                    <a:pt x="111070" y="40231"/>
                    <a:pt x="112395" y="53482"/>
                    <a:pt x="109082" y="68058"/>
                  </a:cubicBezTo>
                  <a:cubicBezTo>
                    <a:pt x="105769" y="82635"/>
                    <a:pt x="97818" y="93236"/>
                    <a:pt x="85892" y="100524"/>
                  </a:cubicBezTo>
                  <a:cubicBezTo>
                    <a:pt x="73966" y="107813"/>
                    <a:pt x="59389" y="109800"/>
                    <a:pt x="42162" y="105162"/>
                  </a:cubicBezTo>
                  <a:cubicBezTo>
                    <a:pt x="24273" y="100524"/>
                    <a:pt x="12347" y="92573"/>
                    <a:pt x="6384" y="80647"/>
                  </a:cubicBezTo>
                  <a:cubicBezTo>
                    <a:pt x="-242" y="68721"/>
                    <a:pt x="-1567" y="55470"/>
                    <a:pt x="1746" y="41556"/>
                  </a:cubicBezTo>
                  <a:cubicBezTo>
                    <a:pt x="5721" y="26979"/>
                    <a:pt x="13009" y="15715"/>
                    <a:pt x="24273" y="7765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AC79772-94E4-4CC4-9754-684D2595C74F}"/>
              </a:ext>
            </a:extLst>
          </p:cNvPr>
          <p:cNvSpPr txBox="1"/>
          <p:nvPr/>
        </p:nvSpPr>
        <p:spPr>
          <a:xfrm>
            <a:off x="4494940" y="2427413"/>
            <a:ext cx="879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b="1" dirty="0">
                <a:solidFill>
                  <a:schemeClr val="bg2"/>
                </a:solidFill>
                <a:cs typeface="+mn-cs"/>
              </a:rPr>
              <a:t>שימוש:</a:t>
            </a:r>
            <a:endParaRPr lang="en-US" sz="1800" b="1" dirty="0">
              <a:solidFill>
                <a:schemeClr val="bg2"/>
              </a:solidFill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BAD07D-D79B-4749-9B03-776BCBDB31F5}"/>
              </a:ext>
            </a:extLst>
          </p:cNvPr>
          <p:cNvSpPr txBox="1"/>
          <p:nvPr/>
        </p:nvSpPr>
        <p:spPr>
          <a:xfrm>
            <a:off x="7289392" y="1618066"/>
            <a:ext cx="134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accent1"/>
                </a:solidFill>
                <a:cs typeface="+mn-cs"/>
              </a:rPr>
              <a:t>איך זה נראה?</a:t>
            </a:r>
          </a:p>
        </p:txBody>
      </p:sp>
      <p:grpSp>
        <p:nvGrpSpPr>
          <p:cNvPr id="52" name="Google Shape;364;p28">
            <a:extLst>
              <a:ext uri="{FF2B5EF4-FFF2-40B4-BE49-F238E27FC236}">
                <a16:creationId xmlns:a16="http://schemas.microsoft.com/office/drawing/2014/main" id="{7773CA0F-5288-49D8-BA19-4A8B6BED7754}"/>
              </a:ext>
            </a:extLst>
          </p:cNvPr>
          <p:cNvGrpSpPr/>
          <p:nvPr/>
        </p:nvGrpSpPr>
        <p:grpSpPr>
          <a:xfrm>
            <a:off x="1053420" y="2843212"/>
            <a:ext cx="4321343" cy="1980934"/>
            <a:chOff x="540000" y="2088763"/>
            <a:chExt cx="4321343" cy="1980934"/>
          </a:xfrm>
        </p:grpSpPr>
        <p:sp>
          <p:nvSpPr>
            <p:cNvPr id="53" name="Google Shape;365;p28">
              <a:extLst>
                <a:ext uri="{FF2B5EF4-FFF2-40B4-BE49-F238E27FC236}">
                  <a16:creationId xmlns:a16="http://schemas.microsoft.com/office/drawing/2014/main" id="{0FD91BA3-03E4-4E6E-9584-890485CF35F6}"/>
                </a:ext>
              </a:extLst>
            </p:cNvPr>
            <p:cNvSpPr/>
            <p:nvPr/>
          </p:nvSpPr>
          <p:spPr>
            <a:xfrm>
              <a:off x="540000" y="2096738"/>
              <a:ext cx="4321343" cy="1972959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IL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10;</a:t>
              </a:r>
            </a:p>
            <a:p>
              <a:pPr lvl="1"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20;</a:t>
              </a:r>
            </a:p>
            <a:p>
              <a:pPr lvl="1" algn="l" rtl="0"/>
              <a:endParaRPr lang="en-IL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 stepping out of the global namespace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::swap(x, y); </a:t>
              </a:r>
            </a:p>
            <a:p>
              <a:pPr algn="l" rtl="0"/>
              <a:r>
                <a:rPr lang="en-IL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sz="1200" dirty="0"/>
            </a:p>
          </p:txBody>
        </p:sp>
        <p:sp>
          <p:nvSpPr>
            <p:cNvPr id="54" name="Google Shape;366;p28">
              <a:extLst>
                <a:ext uri="{FF2B5EF4-FFF2-40B4-BE49-F238E27FC236}">
                  <a16:creationId xmlns:a16="http://schemas.microsoft.com/office/drawing/2014/main" id="{466A48DB-D167-4101-B128-9F25184C2853}"/>
                </a:ext>
              </a:extLst>
            </p:cNvPr>
            <p:cNvSpPr/>
            <p:nvPr/>
          </p:nvSpPr>
          <p:spPr>
            <a:xfrm>
              <a:off x="540000" y="2088763"/>
              <a:ext cx="4321342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367;p28">
              <a:extLst>
                <a:ext uri="{FF2B5EF4-FFF2-40B4-BE49-F238E27FC236}">
                  <a16:creationId xmlns:a16="http://schemas.microsoft.com/office/drawing/2014/main" id="{3882B855-9450-4668-8816-54C02A296FEC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368;p28">
              <a:extLst>
                <a:ext uri="{FF2B5EF4-FFF2-40B4-BE49-F238E27FC236}">
                  <a16:creationId xmlns:a16="http://schemas.microsoft.com/office/drawing/2014/main" id="{7B16CF76-D0DD-451F-9505-14FDE57A545A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369;p28">
              <a:extLst>
                <a:ext uri="{FF2B5EF4-FFF2-40B4-BE49-F238E27FC236}">
                  <a16:creationId xmlns:a16="http://schemas.microsoft.com/office/drawing/2014/main" id="{2599BDDE-6BFE-4E24-9A2D-41B4548212A5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3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1;p19">
            <a:extLst>
              <a:ext uri="{FF2B5EF4-FFF2-40B4-BE49-F238E27FC236}">
                <a16:creationId xmlns:a16="http://schemas.microsoft.com/office/drawing/2014/main" id="{9487A095-BF9B-4F88-A289-9B5B17D49DD1}"/>
              </a:ext>
            </a:extLst>
          </p:cNvPr>
          <p:cNvSpPr/>
          <p:nvPr/>
        </p:nvSpPr>
        <p:spPr>
          <a:xfrm>
            <a:off x="8282420" y="8412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2;p19">
            <a:extLst>
              <a:ext uri="{FF2B5EF4-FFF2-40B4-BE49-F238E27FC236}">
                <a16:creationId xmlns:a16="http://schemas.microsoft.com/office/drawing/2014/main" id="{051BF836-43FF-49CB-9730-40D058A79E3B}"/>
              </a:ext>
            </a:extLst>
          </p:cNvPr>
          <p:cNvSpPr txBox="1">
            <a:spLocks/>
          </p:cNvSpPr>
          <p:nvPr/>
        </p:nvSpPr>
        <p:spPr>
          <a:xfrm>
            <a:off x="8374924" y="628233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הגדרה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7" name="גרפיקה 324">
            <a:extLst>
              <a:ext uri="{FF2B5EF4-FFF2-40B4-BE49-F238E27FC236}">
                <a16:creationId xmlns:a16="http://schemas.microsoft.com/office/drawing/2014/main" id="{E4819D8C-D8A9-4A8D-878E-A50D07B739BA}"/>
              </a:ext>
            </a:extLst>
          </p:cNvPr>
          <p:cNvGrpSpPr/>
          <p:nvPr/>
        </p:nvGrpSpPr>
        <p:grpSpPr>
          <a:xfrm rot="21169383">
            <a:off x="8539848" y="60403"/>
            <a:ext cx="427499" cy="645688"/>
            <a:chOff x="4852445" y="2175228"/>
            <a:chExt cx="427499" cy="645688"/>
          </a:xfrm>
        </p:grpSpPr>
        <p:sp>
          <p:nvSpPr>
            <p:cNvPr id="8" name="גרפיקה 324">
              <a:extLst>
                <a:ext uri="{FF2B5EF4-FFF2-40B4-BE49-F238E27FC236}">
                  <a16:creationId xmlns:a16="http://schemas.microsoft.com/office/drawing/2014/main" id="{F0DA1813-CC5C-4FA0-A211-657FCBC41C59}"/>
                </a:ext>
              </a:extLst>
            </p:cNvPr>
            <p:cNvSpPr/>
            <p:nvPr/>
          </p:nvSpPr>
          <p:spPr>
            <a:xfrm>
              <a:off x="4852445" y="2175228"/>
              <a:ext cx="427498" cy="645688"/>
            </a:xfrm>
            <a:custGeom>
              <a:avLst/>
              <a:gdLst>
                <a:gd name="connsiteX0" fmla="*/ 346717 w 427498"/>
                <a:gd name="connsiteY0" fmla="*/ 0 h 645688"/>
                <a:gd name="connsiteX1" fmla="*/ 22876 w 427498"/>
                <a:gd name="connsiteY1" fmla="*/ 84356 h 645688"/>
                <a:gd name="connsiteX2" fmla="*/ 7864 w 427498"/>
                <a:gd name="connsiteY2" fmla="*/ 130109 h 645688"/>
                <a:gd name="connsiteX3" fmla="*/ 21446 w 427498"/>
                <a:gd name="connsiteY3" fmla="*/ 140117 h 645688"/>
                <a:gd name="connsiteX4" fmla="*/ 108662 w 427498"/>
                <a:gd name="connsiteY4" fmla="*/ 156559 h 645688"/>
                <a:gd name="connsiteX5" fmla="*/ 427499 w 427498"/>
                <a:gd name="connsiteY5" fmla="*/ 67914 h 645688"/>
                <a:gd name="connsiteX6" fmla="*/ 427499 w 427498"/>
                <a:gd name="connsiteY6" fmla="*/ 564042 h 645688"/>
                <a:gd name="connsiteX7" fmla="*/ 129394 w 427498"/>
                <a:gd name="connsiteY7" fmla="*/ 639819 h 645688"/>
                <a:gd name="connsiteX8" fmla="*/ 49327 w 427498"/>
                <a:gd name="connsiteY8" fmla="*/ 642679 h 645688"/>
                <a:gd name="connsiteX9" fmla="*/ 22161 w 427498"/>
                <a:gd name="connsiteY9" fmla="*/ 631956 h 645688"/>
                <a:gd name="connsiteX10" fmla="*/ 0 w 427498"/>
                <a:gd name="connsiteY10" fmla="*/ 617658 h 645688"/>
                <a:gd name="connsiteX11" fmla="*/ 0 w 427498"/>
                <a:gd name="connsiteY11" fmla="*/ 118670 h 64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498" h="645688">
                  <a:moveTo>
                    <a:pt x="346717" y="0"/>
                  </a:moveTo>
                  <a:lnTo>
                    <a:pt x="22876" y="84356"/>
                  </a:lnTo>
                  <a:cubicBezTo>
                    <a:pt x="2860" y="89360"/>
                    <a:pt x="-5004" y="113666"/>
                    <a:pt x="7864" y="130109"/>
                  </a:cubicBezTo>
                  <a:lnTo>
                    <a:pt x="21446" y="140117"/>
                  </a:lnTo>
                  <a:cubicBezTo>
                    <a:pt x="46467" y="158704"/>
                    <a:pt x="78637" y="165138"/>
                    <a:pt x="108662" y="156559"/>
                  </a:cubicBezTo>
                  <a:lnTo>
                    <a:pt x="427499" y="67914"/>
                  </a:lnTo>
                  <a:lnTo>
                    <a:pt x="427499" y="564042"/>
                  </a:lnTo>
                  <a:lnTo>
                    <a:pt x="129394" y="639819"/>
                  </a:lnTo>
                  <a:cubicBezTo>
                    <a:pt x="102943" y="646253"/>
                    <a:pt x="75777" y="647683"/>
                    <a:pt x="49327" y="642679"/>
                  </a:cubicBezTo>
                  <a:cubicBezTo>
                    <a:pt x="40033" y="641249"/>
                    <a:pt x="30740" y="636960"/>
                    <a:pt x="22161" y="631956"/>
                  </a:cubicBezTo>
                  <a:lnTo>
                    <a:pt x="0" y="617658"/>
                  </a:lnTo>
                  <a:lnTo>
                    <a:pt x="0" y="118670"/>
                  </a:lnTo>
                </a:path>
              </a:pathLst>
            </a:custGeom>
            <a:solidFill>
              <a:schemeClr val="accent1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324">
              <a:extLst>
                <a:ext uri="{FF2B5EF4-FFF2-40B4-BE49-F238E27FC236}">
                  <a16:creationId xmlns:a16="http://schemas.microsoft.com/office/drawing/2014/main" id="{5869E058-BC7C-4749-A72F-A0C597C7A3BA}"/>
                </a:ext>
              </a:extLst>
            </p:cNvPr>
            <p:cNvSpPr/>
            <p:nvPr/>
          </p:nvSpPr>
          <p:spPr>
            <a:xfrm>
              <a:off x="4954673" y="2339651"/>
              <a:ext cx="7148" cy="481115"/>
            </a:xfrm>
            <a:custGeom>
              <a:avLst/>
              <a:gdLst>
                <a:gd name="connsiteX0" fmla="*/ 0 w 7148"/>
                <a:gd name="connsiteY0" fmla="*/ 0 h 481115"/>
                <a:gd name="connsiteX1" fmla="*/ 0 w 7148"/>
                <a:gd name="connsiteY1" fmla="*/ 481116 h 48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8" h="481115">
                  <a:moveTo>
                    <a:pt x="0" y="0"/>
                  </a:moveTo>
                  <a:lnTo>
                    <a:pt x="0" y="481116"/>
                  </a:lnTo>
                </a:path>
              </a:pathLst>
            </a:custGeom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324">
              <a:extLst>
                <a:ext uri="{FF2B5EF4-FFF2-40B4-BE49-F238E27FC236}">
                  <a16:creationId xmlns:a16="http://schemas.microsoft.com/office/drawing/2014/main" id="{4120894F-41EA-4D1C-9EC3-4A6514548E12}"/>
                </a:ext>
              </a:extLst>
            </p:cNvPr>
            <p:cNvSpPr/>
            <p:nvPr/>
          </p:nvSpPr>
          <p:spPr>
            <a:xfrm>
              <a:off x="5144832" y="2264588"/>
              <a:ext cx="60050" cy="148695"/>
            </a:xfrm>
            <a:custGeom>
              <a:avLst/>
              <a:gdLst>
                <a:gd name="connsiteX0" fmla="*/ 60050 w 60050"/>
                <a:gd name="connsiteY0" fmla="*/ 0 h 148695"/>
                <a:gd name="connsiteX1" fmla="*/ 60050 w 60050"/>
                <a:gd name="connsiteY1" fmla="*/ 127964 h 148695"/>
                <a:gd name="connsiteX2" fmla="*/ 33599 w 60050"/>
                <a:gd name="connsiteY2" fmla="*/ 87216 h 148695"/>
                <a:gd name="connsiteX3" fmla="*/ 0 w 60050"/>
                <a:gd name="connsiteY3" fmla="*/ 148695 h 148695"/>
                <a:gd name="connsiteX4" fmla="*/ 0 w 60050"/>
                <a:gd name="connsiteY4" fmla="*/ 15727 h 14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50" h="148695">
                  <a:moveTo>
                    <a:pt x="60050" y="0"/>
                  </a:moveTo>
                  <a:lnTo>
                    <a:pt x="60050" y="127964"/>
                  </a:lnTo>
                  <a:lnTo>
                    <a:pt x="33599" y="87216"/>
                  </a:lnTo>
                  <a:lnTo>
                    <a:pt x="0" y="148695"/>
                  </a:lnTo>
                  <a:lnTo>
                    <a:pt x="0" y="15727"/>
                  </a:lnTo>
                </a:path>
              </a:pathLst>
            </a:custGeom>
            <a:solidFill>
              <a:schemeClr val="accent2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324">
              <a:extLst>
                <a:ext uri="{FF2B5EF4-FFF2-40B4-BE49-F238E27FC236}">
                  <a16:creationId xmlns:a16="http://schemas.microsoft.com/office/drawing/2014/main" id="{FD68CE7C-6ADB-4332-B118-6D43E87069F0}"/>
                </a:ext>
              </a:extLst>
            </p:cNvPr>
            <p:cNvSpPr/>
            <p:nvPr/>
          </p:nvSpPr>
          <p:spPr>
            <a:xfrm>
              <a:off x="5171997" y="2182377"/>
              <a:ext cx="81496" cy="67913"/>
            </a:xfrm>
            <a:custGeom>
              <a:avLst/>
              <a:gdLst>
                <a:gd name="connsiteX0" fmla="*/ 0 w 81496"/>
                <a:gd name="connsiteY0" fmla="*/ 0 h 67913"/>
                <a:gd name="connsiteX1" fmla="*/ 81496 w 81496"/>
                <a:gd name="connsiteY1" fmla="*/ 67914 h 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96" h="67913">
                  <a:moveTo>
                    <a:pt x="0" y="0"/>
                  </a:moveTo>
                  <a:lnTo>
                    <a:pt x="81496" y="67914"/>
                  </a:lnTo>
                </a:path>
              </a:pathLst>
            </a:custGeom>
            <a:ln w="28575" cap="flat">
              <a:solidFill>
                <a:srgbClr val="E9424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324">
              <a:extLst>
                <a:ext uri="{FF2B5EF4-FFF2-40B4-BE49-F238E27FC236}">
                  <a16:creationId xmlns:a16="http://schemas.microsoft.com/office/drawing/2014/main" id="{FDC06CF5-6987-4E10-A318-A6428ABFF7DD}"/>
                </a:ext>
              </a:extLst>
            </p:cNvPr>
            <p:cNvSpPr/>
            <p:nvPr/>
          </p:nvSpPr>
          <p:spPr>
            <a:xfrm>
              <a:off x="4854034" y="2175228"/>
              <a:ext cx="425910" cy="160305"/>
            </a:xfrm>
            <a:custGeom>
              <a:avLst/>
              <a:gdLst>
                <a:gd name="connsiteX0" fmla="*/ 345129 w 425910"/>
                <a:gd name="connsiteY0" fmla="*/ 0 h 160305"/>
                <a:gd name="connsiteX1" fmla="*/ 21288 w 425910"/>
                <a:gd name="connsiteY1" fmla="*/ 84356 h 160305"/>
                <a:gd name="connsiteX2" fmla="*/ 6275 w 425910"/>
                <a:gd name="connsiteY2" fmla="*/ 130109 h 160305"/>
                <a:gd name="connsiteX3" fmla="*/ 19858 w 425910"/>
                <a:gd name="connsiteY3" fmla="*/ 140117 h 160305"/>
                <a:gd name="connsiteX4" fmla="*/ 107073 w 425910"/>
                <a:gd name="connsiteY4" fmla="*/ 156559 h 160305"/>
                <a:gd name="connsiteX5" fmla="*/ 425910 w 425910"/>
                <a:gd name="connsiteY5" fmla="*/ 67914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910" h="160305">
                  <a:moveTo>
                    <a:pt x="345129" y="0"/>
                  </a:moveTo>
                  <a:lnTo>
                    <a:pt x="21288" y="84356"/>
                  </a:lnTo>
                  <a:cubicBezTo>
                    <a:pt x="1271" y="89360"/>
                    <a:pt x="-6593" y="113666"/>
                    <a:pt x="6275" y="130109"/>
                  </a:cubicBezTo>
                  <a:lnTo>
                    <a:pt x="19858" y="140117"/>
                  </a:lnTo>
                  <a:cubicBezTo>
                    <a:pt x="44879" y="158704"/>
                    <a:pt x="77048" y="165138"/>
                    <a:pt x="107073" y="156559"/>
                  </a:cubicBezTo>
                  <a:lnTo>
                    <a:pt x="425910" y="67914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B6C75793-1A52-417F-865A-1A1433F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6A3B11-65BA-4356-9456-08376A273F25}"/>
              </a:ext>
            </a:extLst>
          </p:cNvPr>
          <p:cNvSpPr/>
          <p:nvPr/>
        </p:nvSpPr>
        <p:spPr>
          <a:xfrm>
            <a:off x="1297301" y="1270478"/>
            <a:ext cx="72038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פונקציה גנרית, שלא מקבלת קלטים מטיפוס מסוים, אלא קלטים כלליים.</a:t>
            </a:r>
            <a:br>
              <a:rPr lang="en-GB" sz="1800" dirty="0">
                <a:cs typeface="+mn-cs"/>
              </a:rPr>
            </a:br>
            <a:endParaRPr lang="he-IL" sz="1800" dirty="0">
              <a:cs typeface="+mn-cs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זו תבנית של פונקציה, שמגדירה איך ליצור פונקציה בהינתן טיפוס מסוים של משתנה.</a:t>
            </a:r>
            <a:br>
              <a:rPr lang="en-GB" sz="1800" dirty="0">
                <a:cs typeface="+mn-cs"/>
              </a:rPr>
            </a:br>
            <a:endParaRPr lang="he-IL" sz="1800" dirty="0">
              <a:cs typeface="+mn-cs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הקומפיילר ייצור גרסה של הפונקציה הזו ,כאשר קוראים לה, על פי טיפוסי </a:t>
            </a:r>
            <a:r>
              <a:rPr lang="he-IL" sz="1800" dirty="0" err="1">
                <a:cs typeface="+mn-cs"/>
              </a:rPr>
              <a:t>הקלטים</a:t>
            </a:r>
            <a:r>
              <a:rPr lang="he-IL" sz="1800" dirty="0">
                <a:cs typeface="+mn-cs"/>
              </a:rPr>
              <a:t> שמועברים לה בפועל.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B96BDF7-6D56-4A30-B51F-185906A3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3430022"/>
            <a:ext cx="1960212" cy="16112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0C828A8-57AE-43D9-8352-0CAFC11B2E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19974114">
            <a:off x="2721182" y="3216295"/>
            <a:ext cx="1239063" cy="16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C75793-1A52-417F-865A-1A1433F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6A3B11-65BA-4356-9456-08376A273F25}"/>
              </a:ext>
            </a:extLst>
          </p:cNvPr>
          <p:cNvSpPr/>
          <p:nvPr/>
        </p:nvSpPr>
        <p:spPr>
          <a:xfrm>
            <a:off x="1297301" y="1279088"/>
            <a:ext cx="72038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r" rtl="1"/>
            <a:r>
              <a:rPr lang="he-IL" sz="1800" b="1" dirty="0">
                <a:solidFill>
                  <a:schemeClr val="accent1"/>
                </a:solidFill>
                <a:cs typeface="+mn-cs"/>
              </a:rPr>
              <a:t>בזמן הקריאה לפונקציה</a:t>
            </a:r>
            <a:br>
              <a:rPr lang="en-US" sz="1800" b="1" dirty="0">
                <a:solidFill>
                  <a:schemeClr val="accent1"/>
                </a:solidFill>
                <a:cs typeface="+mn-cs"/>
              </a:rPr>
            </a:br>
            <a:endParaRPr lang="en-US" sz="1800" b="1" dirty="0">
              <a:solidFill>
                <a:schemeClr val="accent1"/>
              </a:solidFill>
              <a:cs typeface="+mn-cs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הקומפיילר יחליף את הטיפוס הכללי </a:t>
            </a:r>
            <a:r>
              <a:rPr lang="en-US" sz="1800" dirty="0">
                <a:solidFill>
                  <a:schemeClr val="accent3"/>
                </a:solidFill>
                <a:cs typeface="+mn-cs"/>
              </a:rPr>
              <a:t>T</a:t>
            </a:r>
            <a:r>
              <a:rPr lang="he-IL" sz="1800" dirty="0">
                <a:cs typeface="+mn-cs"/>
              </a:rPr>
              <a:t>, בטיפוס הקונקרטי של הארגומנטים המועברים</a:t>
            </a:r>
            <a:r>
              <a:rPr lang="en-GB" sz="1800" dirty="0">
                <a:cs typeface="+mn-cs"/>
              </a:rPr>
              <a:t>.</a:t>
            </a:r>
            <a:br>
              <a:rPr lang="en-GB" sz="1800" dirty="0">
                <a:cs typeface="+mn-cs"/>
              </a:rPr>
            </a:br>
            <a:endParaRPr lang="he-IL" sz="1800" dirty="0">
              <a:cs typeface="+mn-cs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הקומפיילר יבדוק האם קיימת פונקציה עם </a:t>
            </a:r>
            <a:r>
              <a:rPr lang="he-IL" sz="1800" b="1" dirty="0">
                <a:cs typeface="+mn-cs"/>
              </a:rPr>
              <a:t>חתימה</a:t>
            </a:r>
            <a:r>
              <a:rPr lang="he-IL" sz="1800" dirty="0">
                <a:cs typeface="+mn-cs"/>
              </a:rPr>
              <a:t> מתאימה.</a:t>
            </a:r>
            <a:br>
              <a:rPr lang="en-GB" sz="1800" dirty="0">
                <a:cs typeface="+mn-cs"/>
              </a:rPr>
            </a:br>
            <a:endParaRPr lang="he-IL" sz="1800" dirty="0">
              <a:cs typeface="+mn-cs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אם לא, הקומפיילר ייצור </a:t>
            </a:r>
            <a:r>
              <a:rPr lang="he-IL" sz="1800" b="1" dirty="0">
                <a:solidFill>
                  <a:schemeClr val="bg2"/>
                </a:solidFill>
                <a:cs typeface="+mn-cs"/>
              </a:rPr>
              <a:t>עותק</a:t>
            </a:r>
            <a:r>
              <a:rPr lang="he-IL" sz="1800" dirty="0">
                <a:cs typeface="+mn-cs"/>
              </a:rPr>
              <a:t> של הפונקציה על פי החתימה המבוקשת.</a:t>
            </a:r>
            <a:br>
              <a:rPr lang="en-US" sz="1800" dirty="0">
                <a:cs typeface="+mn-cs"/>
              </a:rPr>
            </a:br>
            <a:endParaRPr lang="he-IL" sz="1800" dirty="0">
              <a:cs typeface="+mn-cs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800" b="1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מסקנה</a:t>
            </a:r>
            <a:r>
              <a:rPr lang="he-IL" sz="1800" dirty="0">
                <a:cs typeface="+mn-cs"/>
              </a:rPr>
              <a:t>:</a:t>
            </a:r>
          </a:p>
          <a:p>
            <a:pPr lvl="1" algn="r" rtl="1"/>
            <a:r>
              <a:rPr lang="en-GB" sz="1800" dirty="0">
                <a:cs typeface="+mn-cs"/>
              </a:rPr>
              <a:t>	</a:t>
            </a:r>
            <a:r>
              <a:rPr lang="he-IL" sz="1800" dirty="0">
                <a:cs typeface="+mn-cs"/>
              </a:rPr>
              <a:t>אם לא נעשתה קריאה ל-</a:t>
            </a:r>
            <a:r>
              <a:rPr lang="en-US" sz="1800" dirty="0">
                <a:cs typeface="+mn-cs"/>
              </a:rPr>
              <a:t>function template</a:t>
            </a:r>
            <a:r>
              <a:rPr lang="he-IL" sz="1800" dirty="0">
                <a:cs typeface="+mn-cs"/>
              </a:rPr>
              <a:t> הוא לא מקמפל אותה!!</a:t>
            </a:r>
          </a:p>
        </p:txBody>
      </p:sp>
      <p:sp>
        <p:nvSpPr>
          <p:cNvPr id="15" name="Google Shape;231;p19">
            <a:extLst>
              <a:ext uri="{FF2B5EF4-FFF2-40B4-BE49-F238E27FC236}">
                <a16:creationId xmlns:a16="http://schemas.microsoft.com/office/drawing/2014/main" id="{E28E79B3-1538-4B52-B20E-07215EDAB265}"/>
              </a:ext>
            </a:extLst>
          </p:cNvPr>
          <p:cNvSpPr/>
          <p:nvPr/>
        </p:nvSpPr>
        <p:spPr>
          <a:xfrm>
            <a:off x="8290185" y="102008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L"/>
          </a:p>
        </p:txBody>
      </p:sp>
      <p:sp>
        <p:nvSpPr>
          <p:cNvPr id="16" name="Google Shape;232;p19">
            <a:extLst>
              <a:ext uri="{FF2B5EF4-FFF2-40B4-BE49-F238E27FC236}">
                <a16:creationId xmlns:a16="http://schemas.microsoft.com/office/drawing/2014/main" id="{C00819C0-B8A7-4043-BC74-D064BC7E5CAB}"/>
              </a:ext>
            </a:extLst>
          </p:cNvPr>
          <p:cNvSpPr txBox="1">
            <a:spLocks/>
          </p:cNvSpPr>
          <p:nvPr/>
        </p:nvSpPr>
        <p:spPr>
          <a:xfrm>
            <a:off x="8382689" y="646116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חשוב!</a:t>
            </a:r>
          </a:p>
        </p:txBody>
      </p:sp>
      <p:grpSp>
        <p:nvGrpSpPr>
          <p:cNvPr id="17" name="גרפיקה 342">
            <a:extLst>
              <a:ext uri="{FF2B5EF4-FFF2-40B4-BE49-F238E27FC236}">
                <a16:creationId xmlns:a16="http://schemas.microsoft.com/office/drawing/2014/main" id="{05A4EEDF-DC58-471A-8FBE-0CBDE6049C8C}"/>
              </a:ext>
            </a:extLst>
          </p:cNvPr>
          <p:cNvGrpSpPr/>
          <p:nvPr/>
        </p:nvGrpSpPr>
        <p:grpSpPr>
          <a:xfrm>
            <a:off x="8395609" y="91036"/>
            <a:ext cx="687649" cy="639170"/>
            <a:chOff x="1671636" y="2187978"/>
            <a:chExt cx="687649" cy="639170"/>
          </a:xfrm>
        </p:grpSpPr>
        <p:sp>
          <p:nvSpPr>
            <p:cNvPr id="18" name="גרפיקה 342">
              <a:extLst>
                <a:ext uri="{FF2B5EF4-FFF2-40B4-BE49-F238E27FC236}">
                  <a16:creationId xmlns:a16="http://schemas.microsoft.com/office/drawing/2014/main" id="{61161395-B87B-413B-9B81-79BA0CA1870E}"/>
                </a:ext>
              </a:extLst>
            </p:cNvPr>
            <p:cNvSpPr/>
            <p:nvPr/>
          </p:nvSpPr>
          <p:spPr>
            <a:xfrm>
              <a:off x="1949728" y="2727978"/>
              <a:ext cx="190222" cy="99170"/>
            </a:xfrm>
            <a:custGeom>
              <a:avLst/>
              <a:gdLst>
                <a:gd name="connsiteX0" fmla="*/ 190174 w 190222"/>
                <a:gd name="connsiteY0" fmla="*/ 0 h 99170"/>
                <a:gd name="connsiteX1" fmla="*/ 104087 w 190222"/>
                <a:gd name="connsiteY1" fmla="*/ 98609 h 99170"/>
                <a:gd name="connsiteX2" fmla="*/ 0 w 190222"/>
                <a:gd name="connsiteY2" fmla="*/ 19565 h 9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22" h="99170">
                  <a:moveTo>
                    <a:pt x="190174" y="0"/>
                  </a:moveTo>
                  <a:cubicBezTo>
                    <a:pt x="191739" y="50087"/>
                    <a:pt x="154957" y="93913"/>
                    <a:pt x="104087" y="98609"/>
                  </a:cubicBezTo>
                  <a:cubicBezTo>
                    <a:pt x="53217" y="104087"/>
                    <a:pt x="7826" y="68869"/>
                    <a:pt x="0" y="19565"/>
                  </a:cubicBezTo>
                </a:path>
              </a:pathLst>
            </a:custGeom>
            <a:solidFill>
              <a:schemeClr val="accent2"/>
            </a:solidFill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9" name="גרפיקה 342">
              <a:extLst>
                <a:ext uri="{FF2B5EF4-FFF2-40B4-BE49-F238E27FC236}">
                  <a16:creationId xmlns:a16="http://schemas.microsoft.com/office/drawing/2014/main" id="{F158CB14-B3EA-4102-9EB6-F98B1F2A13FD}"/>
                </a:ext>
              </a:extLst>
            </p:cNvPr>
            <p:cNvSpPr/>
            <p:nvPr/>
          </p:nvSpPr>
          <p:spPr>
            <a:xfrm>
              <a:off x="1671636" y="2238065"/>
              <a:ext cx="76178" cy="279391"/>
            </a:xfrm>
            <a:custGeom>
              <a:avLst/>
              <a:gdLst>
                <a:gd name="connsiteX0" fmla="*/ 22179 w 76178"/>
                <a:gd name="connsiteY0" fmla="*/ 279391 h 279391"/>
                <a:gd name="connsiteX1" fmla="*/ 1831 w 76178"/>
                <a:gd name="connsiteY1" fmla="*/ 210522 h 279391"/>
                <a:gd name="connsiteX2" fmla="*/ 4961 w 76178"/>
                <a:gd name="connsiteY2" fmla="*/ 132261 h 279391"/>
                <a:gd name="connsiteX3" fmla="*/ 30787 w 76178"/>
                <a:gd name="connsiteY3" fmla="*/ 58696 h 279391"/>
                <a:gd name="connsiteX4" fmla="*/ 74614 w 76178"/>
                <a:gd name="connsiteY4" fmla="*/ 1565 h 279391"/>
                <a:gd name="connsiteX5" fmla="*/ 76179 w 76178"/>
                <a:gd name="connsiteY5" fmla="*/ 0 h 2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78" h="279391">
                  <a:moveTo>
                    <a:pt x="22179" y="279391"/>
                  </a:moveTo>
                  <a:cubicBezTo>
                    <a:pt x="12005" y="259043"/>
                    <a:pt x="4961" y="235565"/>
                    <a:pt x="1831" y="210522"/>
                  </a:cubicBezTo>
                  <a:cubicBezTo>
                    <a:pt x="-1299" y="185478"/>
                    <a:pt x="-517" y="158869"/>
                    <a:pt x="4961" y="132261"/>
                  </a:cubicBezTo>
                  <a:cubicBezTo>
                    <a:pt x="9657" y="105652"/>
                    <a:pt x="18266" y="81391"/>
                    <a:pt x="30787" y="58696"/>
                  </a:cubicBezTo>
                  <a:cubicBezTo>
                    <a:pt x="42527" y="36000"/>
                    <a:pt x="57396" y="17217"/>
                    <a:pt x="74614" y="1565"/>
                  </a:cubicBezTo>
                  <a:cubicBezTo>
                    <a:pt x="75396" y="783"/>
                    <a:pt x="76179" y="783"/>
                    <a:pt x="76179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0" name="גרפיקה 342">
              <a:extLst>
                <a:ext uri="{FF2B5EF4-FFF2-40B4-BE49-F238E27FC236}">
                  <a16:creationId xmlns:a16="http://schemas.microsoft.com/office/drawing/2014/main" id="{305E4018-60D5-44FC-842D-CF10EDFB67E4}"/>
                </a:ext>
              </a:extLst>
            </p:cNvPr>
            <p:cNvSpPr/>
            <p:nvPr/>
          </p:nvSpPr>
          <p:spPr>
            <a:xfrm>
              <a:off x="1742276" y="2299109"/>
              <a:ext cx="47017" cy="174521"/>
            </a:xfrm>
            <a:custGeom>
              <a:avLst/>
              <a:gdLst>
                <a:gd name="connsiteX0" fmla="*/ 11017 w 47017"/>
                <a:gd name="connsiteY0" fmla="*/ 174522 h 174521"/>
                <a:gd name="connsiteX1" fmla="*/ 3191 w 47017"/>
                <a:gd name="connsiteY1" fmla="*/ 84522 h 174521"/>
                <a:gd name="connsiteX2" fmla="*/ 43887 w 47017"/>
                <a:gd name="connsiteY2" fmla="*/ 3130 h 174521"/>
                <a:gd name="connsiteX3" fmla="*/ 47017 w 47017"/>
                <a:gd name="connsiteY3" fmla="*/ 0 h 17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7" h="174521">
                  <a:moveTo>
                    <a:pt x="11017" y="174522"/>
                  </a:moveTo>
                  <a:cubicBezTo>
                    <a:pt x="61" y="148696"/>
                    <a:pt x="-3070" y="116609"/>
                    <a:pt x="3191" y="84522"/>
                  </a:cubicBezTo>
                  <a:cubicBezTo>
                    <a:pt x="9452" y="52435"/>
                    <a:pt x="23539" y="23478"/>
                    <a:pt x="43887" y="3130"/>
                  </a:cubicBezTo>
                  <a:cubicBezTo>
                    <a:pt x="44669" y="2348"/>
                    <a:pt x="46234" y="1565"/>
                    <a:pt x="47017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1" name="גרפיקה 342">
              <a:extLst>
                <a:ext uri="{FF2B5EF4-FFF2-40B4-BE49-F238E27FC236}">
                  <a16:creationId xmlns:a16="http://schemas.microsoft.com/office/drawing/2014/main" id="{4429CC31-67A6-4589-8463-F99513A62B3C}"/>
                </a:ext>
              </a:extLst>
            </p:cNvPr>
            <p:cNvSpPr/>
            <p:nvPr/>
          </p:nvSpPr>
          <p:spPr>
            <a:xfrm>
              <a:off x="2242423" y="2187978"/>
              <a:ext cx="116862" cy="262173"/>
            </a:xfrm>
            <a:custGeom>
              <a:avLst/>
              <a:gdLst>
                <a:gd name="connsiteX0" fmla="*/ 110348 w 116862"/>
                <a:gd name="connsiteY0" fmla="*/ 262174 h 262173"/>
                <a:gd name="connsiteX1" fmla="*/ 115826 w 116862"/>
                <a:gd name="connsiteY1" fmla="*/ 190956 h 262173"/>
                <a:gd name="connsiteX2" fmla="*/ 97043 w 116862"/>
                <a:gd name="connsiteY2" fmla="*/ 115043 h 262173"/>
                <a:gd name="connsiteX3" fmla="*/ 57130 w 116862"/>
                <a:gd name="connsiteY3" fmla="*/ 48522 h 262173"/>
                <a:gd name="connsiteX4" fmla="*/ 2348 w 116862"/>
                <a:gd name="connsiteY4" fmla="*/ 1565 h 262173"/>
                <a:gd name="connsiteX5" fmla="*/ 0 w 116862"/>
                <a:gd name="connsiteY5" fmla="*/ 0 h 2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62" h="262173">
                  <a:moveTo>
                    <a:pt x="110348" y="262174"/>
                  </a:moveTo>
                  <a:cubicBezTo>
                    <a:pt x="116609" y="240261"/>
                    <a:pt x="118174" y="216000"/>
                    <a:pt x="115826" y="190956"/>
                  </a:cubicBezTo>
                  <a:cubicBezTo>
                    <a:pt x="113478" y="165130"/>
                    <a:pt x="107217" y="140087"/>
                    <a:pt x="97043" y="115043"/>
                  </a:cubicBezTo>
                  <a:cubicBezTo>
                    <a:pt x="86870" y="90000"/>
                    <a:pt x="73565" y="68087"/>
                    <a:pt x="57130" y="48522"/>
                  </a:cubicBezTo>
                  <a:cubicBezTo>
                    <a:pt x="40696" y="28957"/>
                    <a:pt x="22696" y="13304"/>
                    <a:pt x="2348" y="1565"/>
                  </a:cubicBezTo>
                  <a:cubicBezTo>
                    <a:pt x="1565" y="783"/>
                    <a:pt x="783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" name="גרפיקה 342">
              <a:extLst>
                <a:ext uri="{FF2B5EF4-FFF2-40B4-BE49-F238E27FC236}">
                  <a16:creationId xmlns:a16="http://schemas.microsoft.com/office/drawing/2014/main" id="{63D3335C-0292-4533-8755-4F30217823FA}"/>
                </a:ext>
              </a:extLst>
            </p:cNvPr>
            <p:cNvSpPr/>
            <p:nvPr/>
          </p:nvSpPr>
          <p:spPr>
            <a:xfrm>
              <a:off x="2214250" y="2255283"/>
              <a:ext cx="73783" cy="163565"/>
            </a:xfrm>
            <a:custGeom>
              <a:avLst/>
              <a:gdLst>
                <a:gd name="connsiteX0" fmla="*/ 71217 w 73783"/>
                <a:gd name="connsiteY0" fmla="*/ 163565 h 163565"/>
                <a:gd name="connsiteX1" fmla="*/ 60261 w 73783"/>
                <a:gd name="connsiteY1" fmla="*/ 73565 h 163565"/>
                <a:gd name="connsiteX2" fmla="*/ 3913 w 73783"/>
                <a:gd name="connsiteY2" fmla="*/ 2348 h 163565"/>
                <a:gd name="connsiteX3" fmla="*/ 0 w 73783"/>
                <a:gd name="connsiteY3" fmla="*/ 0 h 16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83" h="163565">
                  <a:moveTo>
                    <a:pt x="71217" y="163565"/>
                  </a:moveTo>
                  <a:cubicBezTo>
                    <a:pt x="76696" y="136174"/>
                    <a:pt x="73565" y="104087"/>
                    <a:pt x="60261" y="73565"/>
                  </a:cubicBezTo>
                  <a:cubicBezTo>
                    <a:pt x="47739" y="43043"/>
                    <a:pt x="27391" y="18000"/>
                    <a:pt x="3913" y="2348"/>
                  </a:cubicBezTo>
                  <a:cubicBezTo>
                    <a:pt x="3130" y="1565"/>
                    <a:pt x="1565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23" name="גרפיקה 342">
              <a:extLst>
                <a:ext uri="{FF2B5EF4-FFF2-40B4-BE49-F238E27FC236}">
                  <a16:creationId xmlns:a16="http://schemas.microsoft.com/office/drawing/2014/main" id="{919EF273-6FA7-4FEB-96EC-5D813F65C523}"/>
                </a:ext>
              </a:extLst>
            </p:cNvPr>
            <p:cNvGrpSpPr/>
            <p:nvPr/>
          </p:nvGrpSpPr>
          <p:grpSpPr>
            <a:xfrm>
              <a:off x="1765741" y="2205978"/>
              <a:ext cx="551589" cy="570521"/>
              <a:chOff x="1765741" y="2205978"/>
              <a:chExt cx="551589" cy="570521"/>
            </a:xfrm>
          </p:grpSpPr>
          <p:sp>
            <p:nvSpPr>
              <p:cNvPr id="24" name="גרפיקה 342">
                <a:extLst>
                  <a:ext uri="{FF2B5EF4-FFF2-40B4-BE49-F238E27FC236}">
                    <a16:creationId xmlns:a16="http://schemas.microsoft.com/office/drawing/2014/main" id="{480F7C5F-D4C1-47FD-91CE-45BDD48A55EC}"/>
                  </a:ext>
                </a:extLst>
              </p:cNvPr>
              <p:cNvSpPr/>
              <p:nvPr/>
            </p:nvSpPr>
            <p:spPr>
              <a:xfrm>
                <a:off x="1781467" y="2221631"/>
                <a:ext cx="520708" cy="539999"/>
              </a:xfrm>
              <a:custGeom>
                <a:avLst/>
                <a:gdLst>
                  <a:gd name="connsiteX0" fmla="*/ 31304 w 520708"/>
                  <a:gd name="connsiteY0" fmla="*/ 540000 h 539999"/>
                  <a:gd name="connsiteX1" fmla="*/ 10174 w 520708"/>
                  <a:gd name="connsiteY1" fmla="*/ 531391 h 539999"/>
                  <a:gd name="connsiteX2" fmla="*/ 0 w 520708"/>
                  <a:gd name="connsiteY2" fmla="*/ 507130 h 539999"/>
                  <a:gd name="connsiteX3" fmla="*/ 33652 w 520708"/>
                  <a:gd name="connsiteY3" fmla="*/ 414000 h 539999"/>
                  <a:gd name="connsiteX4" fmla="*/ 45391 w 520708"/>
                  <a:gd name="connsiteY4" fmla="*/ 315391 h 539999"/>
                  <a:gd name="connsiteX5" fmla="*/ 43826 w 520708"/>
                  <a:gd name="connsiteY5" fmla="*/ 298956 h 539999"/>
                  <a:gd name="connsiteX6" fmla="*/ 43043 w 520708"/>
                  <a:gd name="connsiteY6" fmla="*/ 292695 h 539999"/>
                  <a:gd name="connsiteX7" fmla="*/ 46957 w 520708"/>
                  <a:gd name="connsiteY7" fmla="*/ 186261 h 539999"/>
                  <a:gd name="connsiteX8" fmla="*/ 136957 w 520708"/>
                  <a:gd name="connsiteY8" fmla="*/ 72783 h 539999"/>
                  <a:gd name="connsiteX9" fmla="*/ 154174 w 520708"/>
                  <a:gd name="connsiteY9" fmla="*/ 29739 h 539999"/>
                  <a:gd name="connsiteX10" fmla="*/ 209739 w 520708"/>
                  <a:gd name="connsiteY10" fmla="*/ 783 h 539999"/>
                  <a:gd name="connsiteX11" fmla="*/ 219913 w 520708"/>
                  <a:gd name="connsiteY11" fmla="*/ 0 h 539999"/>
                  <a:gd name="connsiteX12" fmla="*/ 270000 w 520708"/>
                  <a:gd name="connsiteY12" fmla="*/ 17217 h 539999"/>
                  <a:gd name="connsiteX13" fmla="*/ 295826 w 520708"/>
                  <a:gd name="connsiteY13" fmla="*/ 56348 h 539999"/>
                  <a:gd name="connsiteX14" fmla="*/ 406957 w 520708"/>
                  <a:gd name="connsiteY14" fmla="*/ 149478 h 539999"/>
                  <a:gd name="connsiteX15" fmla="*/ 432783 w 520708"/>
                  <a:gd name="connsiteY15" fmla="*/ 252000 h 539999"/>
                  <a:gd name="connsiteX16" fmla="*/ 433565 w 520708"/>
                  <a:gd name="connsiteY16" fmla="*/ 259043 h 539999"/>
                  <a:gd name="connsiteX17" fmla="*/ 435913 w 520708"/>
                  <a:gd name="connsiteY17" fmla="*/ 275478 h 539999"/>
                  <a:gd name="connsiteX18" fmla="*/ 468000 w 520708"/>
                  <a:gd name="connsiteY18" fmla="*/ 369391 h 539999"/>
                  <a:gd name="connsiteX19" fmla="*/ 519652 w 520708"/>
                  <a:gd name="connsiteY19" fmla="*/ 453913 h 539999"/>
                  <a:gd name="connsiteX20" fmla="*/ 514957 w 520708"/>
                  <a:gd name="connsiteY20" fmla="*/ 478956 h 539999"/>
                  <a:gd name="connsiteX21" fmla="*/ 492261 w 520708"/>
                  <a:gd name="connsiteY21" fmla="*/ 492261 h 539999"/>
                  <a:gd name="connsiteX22" fmla="*/ 34435 w 520708"/>
                  <a:gd name="connsiteY22" fmla="*/ 539217 h 539999"/>
                  <a:gd name="connsiteX23" fmla="*/ 31304 w 520708"/>
                  <a:gd name="connsiteY23" fmla="*/ 540000 h 5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0708" h="539999">
                    <a:moveTo>
                      <a:pt x="31304" y="540000"/>
                    </a:moveTo>
                    <a:cubicBezTo>
                      <a:pt x="23478" y="540000"/>
                      <a:pt x="15652" y="536869"/>
                      <a:pt x="10174" y="531391"/>
                    </a:cubicBezTo>
                    <a:cubicBezTo>
                      <a:pt x="3913" y="525130"/>
                      <a:pt x="0" y="516521"/>
                      <a:pt x="0" y="507130"/>
                    </a:cubicBezTo>
                    <a:cubicBezTo>
                      <a:pt x="783" y="488347"/>
                      <a:pt x="6261" y="450782"/>
                      <a:pt x="33652" y="414000"/>
                    </a:cubicBezTo>
                    <a:cubicBezTo>
                      <a:pt x="52435" y="388956"/>
                      <a:pt x="48522" y="351391"/>
                      <a:pt x="45391" y="315391"/>
                    </a:cubicBezTo>
                    <a:cubicBezTo>
                      <a:pt x="44609" y="309913"/>
                      <a:pt x="44609" y="304435"/>
                      <a:pt x="43826" y="298956"/>
                    </a:cubicBezTo>
                    <a:cubicBezTo>
                      <a:pt x="43826" y="297391"/>
                      <a:pt x="43826" y="295043"/>
                      <a:pt x="43043" y="292695"/>
                    </a:cubicBezTo>
                    <a:cubicBezTo>
                      <a:pt x="40696" y="272348"/>
                      <a:pt x="36000" y="230869"/>
                      <a:pt x="46957" y="186261"/>
                    </a:cubicBezTo>
                    <a:cubicBezTo>
                      <a:pt x="60261" y="135391"/>
                      <a:pt x="90000" y="97826"/>
                      <a:pt x="136957" y="72783"/>
                    </a:cubicBezTo>
                    <a:cubicBezTo>
                      <a:pt x="138522" y="59478"/>
                      <a:pt x="143217" y="43826"/>
                      <a:pt x="154174" y="29739"/>
                    </a:cubicBezTo>
                    <a:cubicBezTo>
                      <a:pt x="167478" y="13304"/>
                      <a:pt x="186261" y="3130"/>
                      <a:pt x="209739" y="783"/>
                    </a:cubicBezTo>
                    <a:cubicBezTo>
                      <a:pt x="212870" y="783"/>
                      <a:pt x="216783" y="0"/>
                      <a:pt x="219913" y="0"/>
                    </a:cubicBezTo>
                    <a:cubicBezTo>
                      <a:pt x="239478" y="0"/>
                      <a:pt x="255913" y="6261"/>
                      <a:pt x="270000" y="17217"/>
                    </a:cubicBezTo>
                    <a:cubicBezTo>
                      <a:pt x="284087" y="28957"/>
                      <a:pt x="291913" y="43826"/>
                      <a:pt x="295826" y="56348"/>
                    </a:cubicBezTo>
                    <a:cubicBezTo>
                      <a:pt x="345913" y="71217"/>
                      <a:pt x="383478" y="102522"/>
                      <a:pt x="406957" y="149478"/>
                    </a:cubicBezTo>
                    <a:cubicBezTo>
                      <a:pt x="427304" y="190174"/>
                      <a:pt x="431217" y="231652"/>
                      <a:pt x="432783" y="252000"/>
                    </a:cubicBezTo>
                    <a:cubicBezTo>
                      <a:pt x="432783" y="255130"/>
                      <a:pt x="433565" y="257478"/>
                      <a:pt x="433565" y="259043"/>
                    </a:cubicBezTo>
                    <a:cubicBezTo>
                      <a:pt x="434348" y="264522"/>
                      <a:pt x="435130" y="270000"/>
                      <a:pt x="435913" y="275478"/>
                    </a:cubicBezTo>
                    <a:cubicBezTo>
                      <a:pt x="440609" y="313043"/>
                      <a:pt x="444522" y="349043"/>
                      <a:pt x="468000" y="369391"/>
                    </a:cubicBezTo>
                    <a:cubicBezTo>
                      <a:pt x="502435" y="399913"/>
                      <a:pt x="514957" y="435913"/>
                      <a:pt x="519652" y="453913"/>
                    </a:cubicBezTo>
                    <a:cubicBezTo>
                      <a:pt x="522000" y="462521"/>
                      <a:pt x="520435" y="471913"/>
                      <a:pt x="514957" y="478956"/>
                    </a:cubicBezTo>
                    <a:cubicBezTo>
                      <a:pt x="509478" y="486000"/>
                      <a:pt x="501652" y="491478"/>
                      <a:pt x="492261" y="492261"/>
                    </a:cubicBezTo>
                    <a:lnTo>
                      <a:pt x="34435" y="539217"/>
                    </a:lnTo>
                    <a:cubicBezTo>
                      <a:pt x="33652" y="540000"/>
                      <a:pt x="32870" y="540000"/>
                      <a:pt x="31304" y="540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76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5" name="גרפיקה 342">
                <a:extLst>
                  <a:ext uri="{FF2B5EF4-FFF2-40B4-BE49-F238E27FC236}">
                    <a16:creationId xmlns:a16="http://schemas.microsoft.com/office/drawing/2014/main" id="{645D47A8-5DD0-4433-9624-748F8057A5E0}"/>
                  </a:ext>
                </a:extLst>
              </p:cNvPr>
              <p:cNvSpPr/>
              <p:nvPr/>
            </p:nvSpPr>
            <p:spPr>
              <a:xfrm>
                <a:off x="1765741" y="2205978"/>
                <a:ext cx="551589" cy="570521"/>
              </a:xfrm>
              <a:custGeom>
                <a:avLst/>
                <a:gdLst>
                  <a:gd name="connsiteX0" fmla="*/ 236422 w 551589"/>
                  <a:gd name="connsiteY0" fmla="*/ 31304 h 570521"/>
                  <a:gd name="connsiteX1" fmla="*/ 276335 w 551589"/>
                  <a:gd name="connsiteY1" fmla="*/ 45391 h 570521"/>
                  <a:gd name="connsiteX2" fmla="*/ 299813 w 551589"/>
                  <a:gd name="connsiteY2" fmla="*/ 85304 h 570521"/>
                  <a:gd name="connsiteX3" fmla="*/ 409378 w 551589"/>
                  <a:gd name="connsiteY3" fmla="*/ 172174 h 570521"/>
                  <a:gd name="connsiteX4" fmla="*/ 433639 w 551589"/>
                  <a:gd name="connsiteY4" fmla="*/ 269217 h 570521"/>
                  <a:gd name="connsiteX5" fmla="*/ 434422 w 551589"/>
                  <a:gd name="connsiteY5" fmla="*/ 276261 h 570521"/>
                  <a:gd name="connsiteX6" fmla="*/ 436769 w 551589"/>
                  <a:gd name="connsiteY6" fmla="*/ 292695 h 570521"/>
                  <a:gd name="connsiteX7" fmla="*/ 473552 w 551589"/>
                  <a:gd name="connsiteY7" fmla="*/ 396782 h 570521"/>
                  <a:gd name="connsiteX8" fmla="*/ 520509 w 551589"/>
                  <a:gd name="connsiteY8" fmla="*/ 473478 h 570521"/>
                  <a:gd name="connsiteX9" fmla="*/ 518161 w 551589"/>
                  <a:gd name="connsiteY9" fmla="*/ 486000 h 570521"/>
                  <a:gd name="connsiteX10" fmla="*/ 507204 w 551589"/>
                  <a:gd name="connsiteY10" fmla="*/ 492261 h 570521"/>
                  <a:gd name="connsiteX11" fmla="*/ 49378 w 551589"/>
                  <a:gd name="connsiteY11" fmla="*/ 539217 h 570521"/>
                  <a:gd name="connsiteX12" fmla="*/ 47813 w 551589"/>
                  <a:gd name="connsiteY12" fmla="*/ 539217 h 570521"/>
                  <a:gd name="connsiteX13" fmla="*/ 36856 w 551589"/>
                  <a:gd name="connsiteY13" fmla="*/ 535304 h 570521"/>
                  <a:gd name="connsiteX14" fmla="*/ 31378 w 551589"/>
                  <a:gd name="connsiteY14" fmla="*/ 523565 h 570521"/>
                  <a:gd name="connsiteX15" fmla="*/ 61900 w 551589"/>
                  <a:gd name="connsiteY15" fmla="*/ 439043 h 570521"/>
                  <a:gd name="connsiteX16" fmla="*/ 76769 w 551589"/>
                  <a:gd name="connsiteY16" fmla="*/ 329478 h 570521"/>
                  <a:gd name="connsiteX17" fmla="*/ 75204 w 551589"/>
                  <a:gd name="connsiteY17" fmla="*/ 313043 h 570521"/>
                  <a:gd name="connsiteX18" fmla="*/ 74422 w 551589"/>
                  <a:gd name="connsiteY18" fmla="*/ 306000 h 570521"/>
                  <a:gd name="connsiteX19" fmla="*/ 78335 w 551589"/>
                  <a:gd name="connsiteY19" fmla="*/ 205826 h 570521"/>
                  <a:gd name="connsiteX20" fmla="*/ 167552 w 551589"/>
                  <a:gd name="connsiteY20" fmla="*/ 98609 h 570521"/>
                  <a:gd name="connsiteX21" fmla="*/ 182422 w 551589"/>
                  <a:gd name="connsiteY21" fmla="*/ 54783 h 570521"/>
                  <a:gd name="connsiteX22" fmla="*/ 227813 w 551589"/>
                  <a:gd name="connsiteY22" fmla="*/ 32087 h 570521"/>
                  <a:gd name="connsiteX23" fmla="*/ 236422 w 551589"/>
                  <a:gd name="connsiteY23" fmla="*/ 31304 h 570521"/>
                  <a:gd name="connsiteX24" fmla="*/ 236422 w 551589"/>
                  <a:gd name="connsiteY24" fmla="*/ 0 h 570521"/>
                  <a:gd name="connsiteX25" fmla="*/ 224682 w 551589"/>
                  <a:gd name="connsiteY25" fmla="*/ 783 h 570521"/>
                  <a:gd name="connsiteX26" fmla="*/ 158161 w 551589"/>
                  <a:gd name="connsiteY26" fmla="*/ 35217 h 570521"/>
                  <a:gd name="connsiteX27" fmla="*/ 138596 w 551589"/>
                  <a:gd name="connsiteY27" fmla="*/ 78261 h 570521"/>
                  <a:gd name="connsiteX28" fmla="*/ 47813 w 551589"/>
                  <a:gd name="connsiteY28" fmla="*/ 198000 h 570521"/>
                  <a:gd name="connsiteX29" fmla="*/ 43117 w 551589"/>
                  <a:gd name="connsiteY29" fmla="*/ 309130 h 570521"/>
                  <a:gd name="connsiteX30" fmla="*/ 43117 w 551589"/>
                  <a:gd name="connsiteY30" fmla="*/ 309913 h 570521"/>
                  <a:gd name="connsiteX31" fmla="*/ 43900 w 551589"/>
                  <a:gd name="connsiteY31" fmla="*/ 315391 h 570521"/>
                  <a:gd name="connsiteX32" fmla="*/ 45465 w 551589"/>
                  <a:gd name="connsiteY32" fmla="*/ 332608 h 570521"/>
                  <a:gd name="connsiteX33" fmla="*/ 36856 w 551589"/>
                  <a:gd name="connsiteY33" fmla="*/ 420261 h 570521"/>
                  <a:gd name="connsiteX34" fmla="*/ 74 w 551589"/>
                  <a:gd name="connsiteY34" fmla="*/ 522000 h 570521"/>
                  <a:gd name="connsiteX35" fmla="*/ 14943 w 551589"/>
                  <a:gd name="connsiteY35" fmla="*/ 558000 h 570521"/>
                  <a:gd name="connsiteX36" fmla="*/ 47030 w 551589"/>
                  <a:gd name="connsiteY36" fmla="*/ 570521 h 570521"/>
                  <a:gd name="connsiteX37" fmla="*/ 51726 w 551589"/>
                  <a:gd name="connsiteY37" fmla="*/ 570521 h 570521"/>
                  <a:gd name="connsiteX38" fmla="*/ 509552 w 551589"/>
                  <a:gd name="connsiteY38" fmla="*/ 523565 h 570521"/>
                  <a:gd name="connsiteX39" fmla="*/ 543204 w 551589"/>
                  <a:gd name="connsiteY39" fmla="*/ 504000 h 570521"/>
                  <a:gd name="connsiteX40" fmla="*/ 550248 w 551589"/>
                  <a:gd name="connsiteY40" fmla="*/ 465652 h 570521"/>
                  <a:gd name="connsiteX41" fmla="*/ 493900 w 551589"/>
                  <a:gd name="connsiteY41" fmla="*/ 373304 h 570521"/>
                  <a:gd name="connsiteX42" fmla="*/ 467291 w 551589"/>
                  <a:gd name="connsiteY42" fmla="*/ 288782 h 570521"/>
                  <a:gd name="connsiteX43" fmla="*/ 464943 w 551589"/>
                  <a:gd name="connsiteY43" fmla="*/ 272348 h 570521"/>
                  <a:gd name="connsiteX44" fmla="*/ 464161 w 551589"/>
                  <a:gd name="connsiteY44" fmla="*/ 266869 h 570521"/>
                  <a:gd name="connsiteX45" fmla="*/ 464161 w 551589"/>
                  <a:gd name="connsiteY45" fmla="*/ 266087 h 570521"/>
                  <a:gd name="connsiteX46" fmla="*/ 436769 w 551589"/>
                  <a:gd name="connsiteY46" fmla="*/ 158087 h 570521"/>
                  <a:gd name="connsiteX47" fmla="*/ 324074 w 551589"/>
                  <a:gd name="connsiteY47" fmla="*/ 59478 h 570521"/>
                  <a:gd name="connsiteX48" fmla="*/ 295900 w 551589"/>
                  <a:gd name="connsiteY48" fmla="*/ 21130 h 570521"/>
                  <a:gd name="connsiteX49" fmla="*/ 236422 w 551589"/>
                  <a:gd name="connsiteY49" fmla="*/ 0 h 570521"/>
                  <a:gd name="connsiteX50" fmla="*/ 236422 w 551589"/>
                  <a:gd name="connsiteY50" fmla="*/ 0 h 57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589" h="570521">
                    <a:moveTo>
                      <a:pt x="236422" y="31304"/>
                    </a:moveTo>
                    <a:cubicBezTo>
                      <a:pt x="252074" y="31304"/>
                      <a:pt x="265378" y="36000"/>
                      <a:pt x="276335" y="45391"/>
                    </a:cubicBezTo>
                    <a:cubicBezTo>
                      <a:pt x="290422" y="57130"/>
                      <a:pt x="296682" y="73565"/>
                      <a:pt x="299813" y="85304"/>
                    </a:cubicBezTo>
                    <a:cubicBezTo>
                      <a:pt x="349900" y="97826"/>
                      <a:pt x="386682" y="127565"/>
                      <a:pt x="409378" y="172174"/>
                    </a:cubicBezTo>
                    <a:cubicBezTo>
                      <a:pt x="428161" y="210522"/>
                      <a:pt x="432074" y="250435"/>
                      <a:pt x="433639" y="269217"/>
                    </a:cubicBezTo>
                    <a:cubicBezTo>
                      <a:pt x="433639" y="272348"/>
                      <a:pt x="434422" y="274695"/>
                      <a:pt x="434422" y="276261"/>
                    </a:cubicBezTo>
                    <a:cubicBezTo>
                      <a:pt x="435204" y="281739"/>
                      <a:pt x="435987" y="287217"/>
                      <a:pt x="436769" y="292695"/>
                    </a:cubicBezTo>
                    <a:cubicBezTo>
                      <a:pt x="441465" y="331826"/>
                      <a:pt x="446161" y="371739"/>
                      <a:pt x="473552" y="396782"/>
                    </a:cubicBezTo>
                    <a:cubicBezTo>
                      <a:pt x="504856" y="424956"/>
                      <a:pt x="516596" y="457043"/>
                      <a:pt x="520509" y="473478"/>
                    </a:cubicBezTo>
                    <a:cubicBezTo>
                      <a:pt x="521291" y="478174"/>
                      <a:pt x="520509" y="482087"/>
                      <a:pt x="518161" y="486000"/>
                    </a:cubicBezTo>
                    <a:cubicBezTo>
                      <a:pt x="515813" y="489913"/>
                      <a:pt x="511900" y="492261"/>
                      <a:pt x="507204" y="492261"/>
                    </a:cubicBezTo>
                    <a:lnTo>
                      <a:pt x="49378" y="539217"/>
                    </a:lnTo>
                    <a:cubicBezTo>
                      <a:pt x="48596" y="539217"/>
                      <a:pt x="48596" y="539217"/>
                      <a:pt x="47813" y="539217"/>
                    </a:cubicBezTo>
                    <a:cubicBezTo>
                      <a:pt x="43900" y="539217"/>
                      <a:pt x="39987" y="537652"/>
                      <a:pt x="36856" y="535304"/>
                    </a:cubicBezTo>
                    <a:cubicBezTo>
                      <a:pt x="33726" y="532174"/>
                      <a:pt x="31378" y="528261"/>
                      <a:pt x="31378" y="523565"/>
                    </a:cubicBezTo>
                    <a:cubicBezTo>
                      <a:pt x="32161" y="506348"/>
                      <a:pt x="36856" y="472695"/>
                      <a:pt x="61900" y="439043"/>
                    </a:cubicBezTo>
                    <a:cubicBezTo>
                      <a:pt x="83813" y="409304"/>
                      <a:pt x="80682" y="368608"/>
                      <a:pt x="76769" y="329478"/>
                    </a:cubicBezTo>
                    <a:cubicBezTo>
                      <a:pt x="75987" y="324000"/>
                      <a:pt x="75987" y="318522"/>
                      <a:pt x="75204" y="313043"/>
                    </a:cubicBezTo>
                    <a:cubicBezTo>
                      <a:pt x="75204" y="311478"/>
                      <a:pt x="74422" y="308348"/>
                      <a:pt x="74422" y="306000"/>
                    </a:cubicBezTo>
                    <a:cubicBezTo>
                      <a:pt x="72074" y="287217"/>
                      <a:pt x="67378" y="247304"/>
                      <a:pt x="78335" y="205826"/>
                    </a:cubicBezTo>
                    <a:cubicBezTo>
                      <a:pt x="90856" y="157304"/>
                      <a:pt x="121378" y="120522"/>
                      <a:pt x="167552" y="98609"/>
                    </a:cubicBezTo>
                    <a:cubicBezTo>
                      <a:pt x="168335" y="86870"/>
                      <a:pt x="170682" y="69652"/>
                      <a:pt x="182422" y="54783"/>
                    </a:cubicBezTo>
                    <a:cubicBezTo>
                      <a:pt x="192595" y="41478"/>
                      <a:pt x="208248" y="33652"/>
                      <a:pt x="227813" y="32087"/>
                    </a:cubicBezTo>
                    <a:cubicBezTo>
                      <a:pt x="230943" y="31304"/>
                      <a:pt x="234074" y="31304"/>
                      <a:pt x="236422" y="31304"/>
                    </a:cubicBezTo>
                    <a:moveTo>
                      <a:pt x="236422" y="0"/>
                    </a:moveTo>
                    <a:cubicBezTo>
                      <a:pt x="232509" y="0"/>
                      <a:pt x="228596" y="0"/>
                      <a:pt x="224682" y="783"/>
                    </a:cubicBezTo>
                    <a:cubicBezTo>
                      <a:pt x="197291" y="3913"/>
                      <a:pt x="173813" y="15652"/>
                      <a:pt x="158161" y="35217"/>
                    </a:cubicBezTo>
                    <a:cubicBezTo>
                      <a:pt x="147204" y="49304"/>
                      <a:pt x="141726" y="64956"/>
                      <a:pt x="138596" y="78261"/>
                    </a:cubicBezTo>
                    <a:cubicBezTo>
                      <a:pt x="92422" y="104869"/>
                      <a:pt x="61900" y="145565"/>
                      <a:pt x="47813" y="198000"/>
                    </a:cubicBezTo>
                    <a:cubicBezTo>
                      <a:pt x="35291" y="244956"/>
                      <a:pt x="40769" y="288782"/>
                      <a:pt x="43117" y="309130"/>
                    </a:cubicBezTo>
                    <a:lnTo>
                      <a:pt x="43117" y="309913"/>
                    </a:lnTo>
                    <a:cubicBezTo>
                      <a:pt x="43117" y="312261"/>
                      <a:pt x="43900" y="313826"/>
                      <a:pt x="43900" y="315391"/>
                    </a:cubicBezTo>
                    <a:cubicBezTo>
                      <a:pt x="44682" y="320869"/>
                      <a:pt x="44682" y="326348"/>
                      <a:pt x="45465" y="332608"/>
                    </a:cubicBezTo>
                    <a:cubicBezTo>
                      <a:pt x="48596" y="367826"/>
                      <a:pt x="51726" y="400695"/>
                      <a:pt x="36856" y="420261"/>
                    </a:cubicBezTo>
                    <a:cubicBezTo>
                      <a:pt x="7117" y="460956"/>
                      <a:pt x="856" y="501652"/>
                      <a:pt x="74" y="522000"/>
                    </a:cubicBezTo>
                    <a:cubicBezTo>
                      <a:pt x="-709" y="535304"/>
                      <a:pt x="4769" y="548608"/>
                      <a:pt x="14943" y="558000"/>
                    </a:cubicBezTo>
                    <a:cubicBezTo>
                      <a:pt x="23552" y="565826"/>
                      <a:pt x="35291" y="570521"/>
                      <a:pt x="47030" y="570521"/>
                    </a:cubicBezTo>
                    <a:cubicBezTo>
                      <a:pt x="48596" y="570521"/>
                      <a:pt x="50161" y="570521"/>
                      <a:pt x="51726" y="570521"/>
                    </a:cubicBezTo>
                    <a:lnTo>
                      <a:pt x="509552" y="523565"/>
                    </a:lnTo>
                    <a:cubicBezTo>
                      <a:pt x="522856" y="522000"/>
                      <a:pt x="535378" y="514956"/>
                      <a:pt x="543204" y="504000"/>
                    </a:cubicBezTo>
                    <a:cubicBezTo>
                      <a:pt x="551030" y="493043"/>
                      <a:pt x="553378" y="478956"/>
                      <a:pt x="550248" y="465652"/>
                    </a:cubicBezTo>
                    <a:cubicBezTo>
                      <a:pt x="545552" y="445304"/>
                      <a:pt x="531465" y="406956"/>
                      <a:pt x="493900" y="373304"/>
                    </a:cubicBezTo>
                    <a:cubicBezTo>
                      <a:pt x="475117" y="356869"/>
                      <a:pt x="471204" y="324000"/>
                      <a:pt x="467291" y="288782"/>
                    </a:cubicBezTo>
                    <a:cubicBezTo>
                      <a:pt x="466509" y="283304"/>
                      <a:pt x="465726" y="277826"/>
                      <a:pt x="464943" y="272348"/>
                    </a:cubicBezTo>
                    <a:cubicBezTo>
                      <a:pt x="464943" y="270782"/>
                      <a:pt x="464943" y="269217"/>
                      <a:pt x="464161" y="266869"/>
                    </a:cubicBezTo>
                    <a:lnTo>
                      <a:pt x="464161" y="266087"/>
                    </a:lnTo>
                    <a:cubicBezTo>
                      <a:pt x="462595" y="244956"/>
                      <a:pt x="458682" y="201130"/>
                      <a:pt x="436769" y="158087"/>
                    </a:cubicBezTo>
                    <a:cubicBezTo>
                      <a:pt x="412509" y="109565"/>
                      <a:pt x="374943" y="76696"/>
                      <a:pt x="324074" y="59478"/>
                    </a:cubicBezTo>
                    <a:cubicBezTo>
                      <a:pt x="318596" y="46956"/>
                      <a:pt x="309987" y="32870"/>
                      <a:pt x="295900" y="21130"/>
                    </a:cubicBezTo>
                    <a:cubicBezTo>
                      <a:pt x="280248" y="7826"/>
                      <a:pt x="259900" y="0"/>
                      <a:pt x="236422" y="0"/>
                    </a:cubicBezTo>
                    <a:lnTo>
                      <a:pt x="236422" y="0"/>
                    </a:lnTo>
                    <a:close/>
                  </a:path>
                </a:pathLst>
              </a:custGeom>
              <a:solidFill>
                <a:schemeClr val="bg2"/>
              </a:solidFill>
              <a:ln w="7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52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C75793-1A52-417F-865A-1A1433F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40" name="Google Shape;187;p19">
            <a:extLst>
              <a:ext uri="{FF2B5EF4-FFF2-40B4-BE49-F238E27FC236}">
                <a16:creationId xmlns:a16="http://schemas.microsoft.com/office/drawing/2014/main" id="{ED32791C-5A5F-45BA-AFA1-631BF88C0CAB}"/>
              </a:ext>
            </a:extLst>
          </p:cNvPr>
          <p:cNvSpPr/>
          <p:nvPr/>
        </p:nvSpPr>
        <p:spPr>
          <a:xfrm>
            <a:off x="8282501" y="98764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4;p19">
            <a:extLst>
              <a:ext uri="{FF2B5EF4-FFF2-40B4-BE49-F238E27FC236}">
                <a16:creationId xmlns:a16="http://schemas.microsoft.com/office/drawing/2014/main" id="{08B4F47D-0255-4282-B74A-F39C6405DDE8}"/>
              </a:ext>
            </a:extLst>
          </p:cNvPr>
          <p:cNvSpPr txBox="1">
            <a:spLocks/>
          </p:cNvSpPr>
          <p:nvPr/>
        </p:nvSpPr>
        <p:spPr>
          <a:xfrm>
            <a:off x="8404715" y="671442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דוגמה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42" name="קבוצה 21">
            <a:extLst>
              <a:ext uri="{FF2B5EF4-FFF2-40B4-BE49-F238E27FC236}">
                <a16:creationId xmlns:a16="http://schemas.microsoft.com/office/drawing/2014/main" id="{927ED916-839C-4682-ACCE-69361B865665}"/>
              </a:ext>
            </a:extLst>
          </p:cNvPr>
          <p:cNvGrpSpPr/>
          <p:nvPr/>
        </p:nvGrpSpPr>
        <p:grpSpPr>
          <a:xfrm>
            <a:off x="8351341" y="102363"/>
            <a:ext cx="609420" cy="608962"/>
            <a:chOff x="7651226" y="1100170"/>
            <a:chExt cx="609420" cy="608962"/>
          </a:xfrm>
        </p:grpSpPr>
        <p:sp>
          <p:nvSpPr>
            <p:cNvPr id="43" name="גרפיקה 2">
              <a:extLst>
                <a:ext uri="{FF2B5EF4-FFF2-40B4-BE49-F238E27FC236}">
                  <a16:creationId xmlns:a16="http://schemas.microsoft.com/office/drawing/2014/main" id="{16FEE50B-23B0-470D-B05E-BDD4AD2ED4B7}"/>
                </a:ext>
              </a:extLst>
            </p:cNvPr>
            <p:cNvSpPr/>
            <p:nvPr/>
          </p:nvSpPr>
          <p:spPr>
            <a:xfrm>
              <a:off x="7651455" y="1100170"/>
              <a:ext cx="563194" cy="561131"/>
            </a:xfrm>
            <a:custGeom>
              <a:avLst/>
              <a:gdLst>
                <a:gd name="connsiteX0" fmla="*/ 144215 w 563194"/>
                <a:gd name="connsiteY0" fmla="*/ 24278 h 561131"/>
                <a:gd name="connsiteX1" fmla="*/ 24507 w 563194"/>
                <a:gd name="connsiteY1" fmla="*/ 24278 h 561131"/>
                <a:gd name="connsiteX2" fmla="*/ 24507 w 563194"/>
                <a:gd name="connsiteY2" fmla="*/ 143986 h 561131"/>
                <a:gd name="connsiteX3" fmla="*/ 441654 w 563194"/>
                <a:gd name="connsiteY3" fmla="*/ 561132 h 561131"/>
                <a:gd name="connsiteX4" fmla="*/ 563194 w 563194"/>
                <a:gd name="connsiteY4" fmla="*/ 443867 h 561131"/>
                <a:gd name="connsiteX5" fmla="*/ 144215 w 563194"/>
                <a:gd name="connsiteY5" fmla="*/ 24278 h 56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194" h="561131">
                  <a:moveTo>
                    <a:pt x="144215" y="24278"/>
                  </a:moveTo>
                  <a:cubicBezTo>
                    <a:pt x="111235" y="-8093"/>
                    <a:pt x="57488" y="-8093"/>
                    <a:pt x="24507" y="24278"/>
                  </a:cubicBezTo>
                  <a:cubicBezTo>
                    <a:pt x="-8474" y="56648"/>
                    <a:pt x="-7863" y="111005"/>
                    <a:pt x="24507" y="143986"/>
                  </a:cubicBezTo>
                  <a:lnTo>
                    <a:pt x="441654" y="561132"/>
                  </a:lnTo>
                  <a:lnTo>
                    <a:pt x="563194" y="443867"/>
                  </a:lnTo>
                  <a:lnTo>
                    <a:pt x="144215" y="24278"/>
                  </a:lnTo>
                  <a:close/>
                </a:path>
              </a:pathLst>
            </a:custGeom>
            <a:solidFill>
              <a:srgbClr val="FFFFFF"/>
            </a:solidFill>
            <a:ln w="24325" cap="flat">
              <a:solidFill>
                <a:srgbClr val="91B3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4" name="גרפיקה 2">
              <a:extLst>
                <a:ext uri="{FF2B5EF4-FFF2-40B4-BE49-F238E27FC236}">
                  <a16:creationId xmlns:a16="http://schemas.microsoft.com/office/drawing/2014/main" id="{7494778A-1FAE-4C7A-8EBC-1787A4CFAC91}"/>
                </a:ext>
              </a:extLst>
            </p:cNvPr>
            <p:cNvSpPr/>
            <p:nvPr/>
          </p:nvSpPr>
          <p:spPr>
            <a:xfrm>
              <a:off x="8093108" y="1543426"/>
              <a:ext cx="167440" cy="165607"/>
            </a:xfrm>
            <a:custGeom>
              <a:avLst/>
              <a:gdLst>
                <a:gd name="connsiteX0" fmla="*/ 167347 w 167440"/>
                <a:gd name="connsiteY0" fmla="*/ 142917 h 165607"/>
                <a:gd name="connsiteX1" fmla="*/ 153911 w 167440"/>
                <a:gd name="connsiteY1" fmla="*/ 32370 h 165607"/>
                <a:gd name="connsiteX2" fmla="*/ 121540 w 167440"/>
                <a:gd name="connsiteY2" fmla="*/ 0 h 165607"/>
                <a:gd name="connsiteX3" fmla="*/ 0 w 167440"/>
                <a:gd name="connsiteY3" fmla="*/ 117876 h 165607"/>
                <a:gd name="connsiteX4" fmla="*/ 34202 w 167440"/>
                <a:gd name="connsiteY4" fmla="*/ 152078 h 165607"/>
                <a:gd name="connsiteX5" fmla="*/ 144749 w 167440"/>
                <a:gd name="connsiteY5" fmla="*/ 165515 h 165607"/>
                <a:gd name="connsiteX6" fmla="*/ 167347 w 167440"/>
                <a:gd name="connsiteY6" fmla="*/ 142917 h 1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440" h="165607">
                  <a:moveTo>
                    <a:pt x="167347" y="142917"/>
                  </a:moveTo>
                  <a:lnTo>
                    <a:pt x="153911" y="32370"/>
                  </a:lnTo>
                  <a:lnTo>
                    <a:pt x="121540" y="0"/>
                  </a:lnTo>
                  <a:lnTo>
                    <a:pt x="0" y="117876"/>
                  </a:lnTo>
                  <a:lnTo>
                    <a:pt x="34202" y="152078"/>
                  </a:lnTo>
                  <a:lnTo>
                    <a:pt x="144749" y="165515"/>
                  </a:lnTo>
                  <a:cubicBezTo>
                    <a:pt x="157575" y="166736"/>
                    <a:pt x="168569" y="155743"/>
                    <a:pt x="167347" y="142917"/>
                  </a:cubicBezTo>
                  <a:close/>
                </a:path>
              </a:pathLst>
            </a:custGeom>
            <a:solidFill>
              <a:srgbClr val="FFFFFF"/>
            </a:solidFill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5" name="גרפיקה 2">
              <a:extLst>
                <a:ext uri="{FF2B5EF4-FFF2-40B4-BE49-F238E27FC236}">
                  <a16:creationId xmlns:a16="http://schemas.microsoft.com/office/drawing/2014/main" id="{ADC49017-A130-4A58-997E-EC00BBC97C7C}"/>
                </a:ext>
              </a:extLst>
            </p:cNvPr>
            <p:cNvSpPr/>
            <p:nvPr/>
          </p:nvSpPr>
          <p:spPr>
            <a:xfrm>
              <a:off x="8185943" y="1633818"/>
              <a:ext cx="73932" cy="74541"/>
            </a:xfrm>
            <a:custGeom>
              <a:avLst/>
              <a:gdLst>
                <a:gd name="connsiteX0" fmla="*/ 73901 w 73932"/>
                <a:gd name="connsiteY0" fmla="*/ 54968 h 74541"/>
                <a:gd name="connsiteX1" fmla="*/ 72069 w 73932"/>
                <a:gd name="connsiteY1" fmla="*/ 0 h 74541"/>
                <a:gd name="connsiteX2" fmla="*/ 0 w 73932"/>
                <a:gd name="connsiteY2" fmla="*/ 72680 h 74541"/>
                <a:gd name="connsiteX3" fmla="*/ 54357 w 73932"/>
                <a:gd name="connsiteY3" fmla="*/ 74512 h 74541"/>
                <a:gd name="connsiteX4" fmla="*/ 73901 w 73932"/>
                <a:gd name="connsiteY4" fmla="*/ 54968 h 7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32" h="74541">
                  <a:moveTo>
                    <a:pt x="73901" y="54968"/>
                  </a:moveTo>
                  <a:lnTo>
                    <a:pt x="72069" y="0"/>
                  </a:lnTo>
                  <a:lnTo>
                    <a:pt x="0" y="72680"/>
                  </a:lnTo>
                  <a:lnTo>
                    <a:pt x="54357" y="74512"/>
                  </a:lnTo>
                  <a:cubicBezTo>
                    <a:pt x="65962" y="75123"/>
                    <a:pt x="74512" y="65962"/>
                    <a:pt x="73901" y="54968"/>
                  </a:cubicBezTo>
                  <a:close/>
                </a:path>
              </a:pathLst>
            </a:custGeom>
            <a:solidFill>
              <a:schemeClr val="bg2"/>
            </a:solidFill>
            <a:ln w="6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6" name="גרפיקה 2">
              <a:extLst>
                <a:ext uri="{FF2B5EF4-FFF2-40B4-BE49-F238E27FC236}">
                  <a16:creationId xmlns:a16="http://schemas.microsoft.com/office/drawing/2014/main" id="{CC46D518-8040-4899-B47B-AFCE0C732F03}"/>
                </a:ext>
              </a:extLst>
            </p:cNvPr>
            <p:cNvSpPr/>
            <p:nvPr/>
          </p:nvSpPr>
          <p:spPr>
            <a:xfrm>
              <a:off x="7654280" y="1100170"/>
              <a:ext cx="173760" cy="173301"/>
            </a:xfrm>
            <a:custGeom>
              <a:avLst/>
              <a:gdLst>
                <a:gd name="connsiteX0" fmla="*/ 24736 w 173760"/>
                <a:gd name="connsiteY0" fmla="*/ 24278 h 173301"/>
                <a:gd name="connsiteX1" fmla="*/ 24736 w 173760"/>
                <a:gd name="connsiteY1" fmla="*/ 24278 h 173301"/>
                <a:gd name="connsiteX2" fmla="*/ 24736 w 173760"/>
                <a:gd name="connsiteY2" fmla="*/ 143986 h 173301"/>
                <a:gd name="connsiteX3" fmla="*/ 54052 w 173760"/>
                <a:gd name="connsiteY3" fmla="*/ 173302 h 173301"/>
                <a:gd name="connsiteX4" fmla="*/ 173760 w 173760"/>
                <a:gd name="connsiteY4" fmla="*/ 53594 h 173301"/>
                <a:gd name="connsiteX5" fmla="*/ 143833 w 173760"/>
                <a:gd name="connsiteY5" fmla="*/ 24278 h 173301"/>
                <a:gd name="connsiteX6" fmla="*/ 24736 w 173760"/>
                <a:gd name="connsiteY6" fmla="*/ 24278 h 17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760" h="173301">
                  <a:moveTo>
                    <a:pt x="24736" y="24278"/>
                  </a:moveTo>
                  <a:lnTo>
                    <a:pt x="24736" y="24278"/>
                  </a:lnTo>
                  <a:cubicBezTo>
                    <a:pt x="-8245" y="57258"/>
                    <a:pt x="-8245" y="111005"/>
                    <a:pt x="24736" y="143986"/>
                  </a:cubicBezTo>
                  <a:lnTo>
                    <a:pt x="54052" y="173302"/>
                  </a:lnTo>
                  <a:lnTo>
                    <a:pt x="173760" y="53594"/>
                  </a:lnTo>
                  <a:lnTo>
                    <a:pt x="143833" y="24278"/>
                  </a:lnTo>
                  <a:cubicBezTo>
                    <a:pt x="110852" y="-8093"/>
                    <a:pt x="57106" y="-8093"/>
                    <a:pt x="24736" y="24278"/>
                  </a:cubicBezTo>
                  <a:close/>
                </a:path>
              </a:pathLst>
            </a:custGeom>
            <a:solidFill>
              <a:schemeClr val="accent1"/>
            </a:solidFill>
            <a:ln w="6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7" name="גרפיקה 2">
              <a:extLst>
                <a:ext uri="{FF2B5EF4-FFF2-40B4-BE49-F238E27FC236}">
                  <a16:creationId xmlns:a16="http://schemas.microsoft.com/office/drawing/2014/main" id="{B8DCE85F-8164-42BA-BBE0-633EF29D2F7F}"/>
                </a:ext>
              </a:extLst>
            </p:cNvPr>
            <p:cNvSpPr/>
            <p:nvPr/>
          </p:nvSpPr>
          <p:spPr>
            <a:xfrm>
              <a:off x="7651226" y="1100170"/>
              <a:ext cx="609420" cy="608962"/>
            </a:xfrm>
            <a:custGeom>
              <a:avLst/>
              <a:gdLst>
                <a:gd name="connsiteX0" fmla="*/ 476084 w 609420"/>
                <a:gd name="connsiteY0" fmla="*/ 595334 h 608962"/>
                <a:gd name="connsiteX1" fmla="*/ 586631 w 609420"/>
                <a:gd name="connsiteY1" fmla="*/ 608771 h 608962"/>
                <a:gd name="connsiteX2" fmla="*/ 609229 w 609420"/>
                <a:gd name="connsiteY2" fmla="*/ 586173 h 608962"/>
                <a:gd name="connsiteX3" fmla="*/ 595793 w 609420"/>
                <a:gd name="connsiteY3" fmla="*/ 475626 h 608962"/>
                <a:gd name="connsiteX4" fmla="*/ 144444 w 609420"/>
                <a:gd name="connsiteY4" fmla="*/ 24278 h 608962"/>
                <a:gd name="connsiteX5" fmla="*/ 24736 w 609420"/>
                <a:gd name="connsiteY5" fmla="*/ 24278 h 608962"/>
                <a:gd name="connsiteX6" fmla="*/ 24736 w 609420"/>
                <a:gd name="connsiteY6" fmla="*/ 24278 h 608962"/>
                <a:gd name="connsiteX7" fmla="*/ 24736 w 609420"/>
                <a:gd name="connsiteY7" fmla="*/ 143986 h 608962"/>
                <a:gd name="connsiteX8" fmla="*/ 476084 w 609420"/>
                <a:gd name="connsiteY8" fmla="*/ 595334 h 60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20" h="608962">
                  <a:moveTo>
                    <a:pt x="476084" y="595334"/>
                  </a:moveTo>
                  <a:lnTo>
                    <a:pt x="586631" y="608771"/>
                  </a:lnTo>
                  <a:cubicBezTo>
                    <a:pt x="599457" y="610603"/>
                    <a:pt x="611062" y="598999"/>
                    <a:pt x="609229" y="586173"/>
                  </a:cubicBezTo>
                  <a:lnTo>
                    <a:pt x="595793" y="475626"/>
                  </a:lnTo>
                  <a:lnTo>
                    <a:pt x="144444" y="24278"/>
                  </a:lnTo>
                  <a:cubicBezTo>
                    <a:pt x="111463" y="-8093"/>
                    <a:pt x="57716" y="-8093"/>
                    <a:pt x="24736" y="24278"/>
                  </a:cubicBezTo>
                  <a:lnTo>
                    <a:pt x="24736" y="24278"/>
                  </a:lnTo>
                  <a:cubicBezTo>
                    <a:pt x="-8245" y="57258"/>
                    <a:pt x="-8245" y="111005"/>
                    <a:pt x="24736" y="143986"/>
                  </a:cubicBezTo>
                  <a:lnTo>
                    <a:pt x="476084" y="595334"/>
                  </a:lnTo>
                  <a:close/>
                </a:path>
              </a:pathLst>
            </a:custGeom>
            <a:noFill/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 dirty="0"/>
            </a:p>
          </p:txBody>
        </p:sp>
        <p:sp>
          <p:nvSpPr>
            <p:cNvPr id="48" name="גרפיקה 2">
              <a:extLst>
                <a:ext uri="{FF2B5EF4-FFF2-40B4-BE49-F238E27FC236}">
                  <a16:creationId xmlns:a16="http://schemas.microsoft.com/office/drawing/2014/main" id="{D5FE3046-4BE3-43C5-809F-4EA33DC22151}"/>
                </a:ext>
              </a:extLst>
            </p:cNvPr>
            <p:cNvSpPr/>
            <p:nvPr/>
          </p:nvSpPr>
          <p:spPr>
            <a:xfrm>
              <a:off x="7707721" y="1153764"/>
              <a:ext cx="119708" cy="119708"/>
            </a:xfrm>
            <a:custGeom>
              <a:avLst/>
              <a:gdLst>
                <a:gd name="connsiteX0" fmla="*/ 0 w 119708"/>
                <a:gd name="connsiteY0" fmla="*/ 119708 h 119708"/>
                <a:gd name="connsiteX1" fmla="*/ 119708 w 119708"/>
                <a:gd name="connsiteY1" fmla="*/ 0 h 11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708" h="119708">
                  <a:moveTo>
                    <a:pt x="0" y="119708"/>
                  </a:moveTo>
                  <a:lnTo>
                    <a:pt x="119708" y="0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9" name="גרפיקה 2">
              <a:extLst>
                <a:ext uri="{FF2B5EF4-FFF2-40B4-BE49-F238E27FC236}">
                  <a16:creationId xmlns:a16="http://schemas.microsoft.com/office/drawing/2014/main" id="{3894032B-86F9-480E-A0BF-3B1344399272}"/>
                </a:ext>
              </a:extLst>
            </p:cNvPr>
            <p:cNvSpPr/>
            <p:nvPr/>
          </p:nvSpPr>
          <p:spPr>
            <a:xfrm>
              <a:off x="7766354" y="1263700"/>
              <a:ext cx="231476" cy="231476"/>
            </a:xfrm>
            <a:custGeom>
              <a:avLst/>
              <a:gdLst>
                <a:gd name="connsiteX0" fmla="*/ 0 w 231476"/>
                <a:gd name="connsiteY0" fmla="*/ 0 h 231476"/>
                <a:gd name="connsiteX1" fmla="*/ 231477 w 231476"/>
                <a:gd name="connsiteY1" fmla="*/ 231476 h 23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476" h="231476">
                  <a:moveTo>
                    <a:pt x="0" y="0"/>
                  </a:moveTo>
                  <a:lnTo>
                    <a:pt x="231477" y="231476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50" name="גרפיקה 2">
              <a:extLst>
                <a:ext uri="{FF2B5EF4-FFF2-40B4-BE49-F238E27FC236}">
                  <a16:creationId xmlns:a16="http://schemas.microsoft.com/office/drawing/2014/main" id="{BD59ADDC-53C8-4E0F-8DAA-97F15033F7C9}"/>
                </a:ext>
              </a:extLst>
            </p:cNvPr>
            <p:cNvSpPr/>
            <p:nvPr/>
          </p:nvSpPr>
          <p:spPr>
            <a:xfrm>
              <a:off x="7898888" y="1291184"/>
              <a:ext cx="261403" cy="262014"/>
            </a:xfrm>
            <a:custGeom>
              <a:avLst/>
              <a:gdLst>
                <a:gd name="connsiteX0" fmla="*/ 0 w 261403"/>
                <a:gd name="connsiteY0" fmla="*/ 0 h 262014"/>
                <a:gd name="connsiteX1" fmla="*/ 261404 w 261403"/>
                <a:gd name="connsiteY1" fmla="*/ 262014 h 26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403" h="262014">
                  <a:moveTo>
                    <a:pt x="0" y="0"/>
                  </a:moveTo>
                  <a:lnTo>
                    <a:pt x="261404" y="262014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51" name="גרפיקה 2">
              <a:extLst>
                <a:ext uri="{FF2B5EF4-FFF2-40B4-BE49-F238E27FC236}">
                  <a16:creationId xmlns:a16="http://schemas.microsoft.com/office/drawing/2014/main" id="{212E9570-9E9F-4BE2-8A6F-D1122ADEBB6A}"/>
                </a:ext>
              </a:extLst>
            </p:cNvPr>
            <p:cNvSpPr/>
            <p:nvPr/>
          </p:nvSpPr>
          <p:spPr>
            <a:xfrm>
              <a:off x="8182279" y="1632597"/>
              <a:ext cx="71458" cy="72069"/>
            </a:xfrm>
            <a:custGeom>
              <a:avLst/>
              <a:gdLst>
                <a:gd name="connsiteX0" fmla="*/ 0 w 71458"/>
                <a:gd name="connsiteY0" fmla="*/ 72069 h 72069"/>
                <a:gd name="connsiteX1" fmla="*/ 71458 w 71458"/>
                <a:gd name="connsiteY1" fmla="*/ 0 h 7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58" h="72069">
                  <a:moveTo>
                    <a:pt x="0" y="72069"/>
                  </a:moveTo>
                  <a:lnTo>
                    <a:pt x="71458" y="0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18" name="Google Shape;364;p28">
            <a:extLst>
              <a:ext uri="{FF2B5EF4-FFF2-40B4-BE49-F238E27FC236}">
                <a16:creationId xmlns:a16="http://schemas.microsoft.com/office/drawing/2014/main" id="{1FB5EF0F-4F16-4CCD-8E86-50439A4AF573}"/>
              </a:ext>
            </a:extLst>
          </p:cNvPr>
          <p:cNvGrpSpPr/>
          <p:nvPr/>
        </p:nvGrpSpPr>
        <p:grpSpPr>
          <a:xfrm>
            <a:off x="2220933" y="1520557"/>
            <a:ext cx="4702133" cy="1534170"/>
            <a:chOff x="540000" y="2088763"/>
            <a:chExt cx="4702133" cy="1534170"/>
          </a:xfrm>
        </p:grpSpPr>
        <p:sp>
          <p:nvSpPr>
            <p:cNvPr id="19" name="Google Shape;365;p28">
              <a:extLst>
                <a:ext uri="{FF2B5EF4-FFF2-40B4-BE49-F238E27FC236}">
                  <a16:creationId xmlns:a16="http://schemas.microsoft.com/office/drawing/2014/main" id="{299A9647-96C3-4CFE-A0C7-4464F5782F0D}"/>
                </a:ext>
              </a:extLst>
            </p:cNvPr>
            <p:cNvSpPr/>
            <p:nvPr/>
          </p:nvSpPr>
          <p:spPr>
            <a:xfrm>
              <a:off x="540000" y="2096738"/>
              <a:ext cx="4702133" cy="1526195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fr-FR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max(</a:t>
              </a:r>
              <a:r>
                <a:rPr lang="fr-FR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fr-FR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fr-FR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fr-FR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IL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 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 rtl="0"/>
              <a:r>
                <a:rPr lang="en-IL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sz="1200" dirty="0"/>
            </a:p>
          </p:txBody>
        </p:sp>
        <p:sp>
          <p:nvSpPr>
            <p:cNvPr id="20" name="Google Shape;366;p28">
              <a:extLst>
                <a:ext uri="{FF2B5EF4-FFF2-40B4-BE49-F238E27FC236}">
                  <a16:creationId xmlns:a16="http://schemas.microsoft.com/office/drawing/2014/main" id="{B5AEDC1F-412C-447A-A969-261BA9B67B72}"/>
                </a:ext>
              </a:extLst>
            </p:cNvPr>
            <p:cNvSpPr/>
            <p:nvPr/>
          </p:nvSpPr>
          <p:spPr>
            <a:xfrm>
              <a:off x="540000" y="2088763"/>
              <a:ext cx="4702133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367;p28">
              <a:extLst>
                <a:ext uri="{FF2B5EF4-FFF2-40B4-BE49-F238E27FC236}">
                  <a16:creationId xmlns:a16="http://schemas.microsoft.com/office/drawing/2014/main" id="{CB2912A4-66CB-41DD-87B0-5D488153C316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368;p28">
              <a:extLst>
                <a:ext uri="{FF2B5EF4-FFF2-40B4-BE49-F238E27FC236}">
                  <a16:creationId xmlns:a16="http://schemas.microsoft.com/office/drawing/2014/main" id="{30B09E34-11D1-408A-B359-329E3FCE96B2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369;p28">
              <a:extLst>
                <a:ext uri="{FF2B5EF4-FFF2-40B4-BE49-F238E27FC236}">
                  <a16:creationId xmlns:a16="http://schemas.microsoft.com/office/drawing/2014/main" id="{A2A91226-CF8F-4BBC-B64C-6C8D4546E32D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E63FFA7-1962-4311-8EAE-A8FA29FF1355}"/>
              </a:ext>
            </a:extLst>
          </p:cNvPr>
          <p:cNvSpPr/>
          <p:nvPr/>
        </p:nvSpPr>
        <p:spPr>
          <a:xfrm>
            <a:off x="710340" y="1070025"/>
            <a:ext cx="7258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dirty="0">
                <a:cs typeface="+mn-cs"/>
              </a:rPr>
              <a:t>דוגמא נוספת:</a:t>
            </a:r>
            <a:br>
              <a:rPr lang="en-US" sz="1800" dirty="0">
                <a:cs typeface="+mn-cs"/>
              </a:rPr>
            </a:br>
            <a:br>
              <a:rPr lang="en-US" sz="1800" dirty="0">
                <a:cs typeface="+mn-cs"/>
              </a:rPr>
            </a:br>
            <a:br>
              <a:rPr lang="en-US" sz="1800" dirty="0">
                <a:cs typeface="+mn-cs"/>
              </a:rPr>
            </a:br>
            <a:br>
              <a:rPr lang="en-US" sz="1800" dirty="0">
                <a:cs typeface="+mn-cs"/>
              </a:rPr>
            </a:br>
            <a:br>
              <a:rPr lang="en-US" sz="1800" dirty="0">
                <a:cs typeface="+mn-cs"/>
              </a:rPr>
            </a:br>
            <a:br>
              <a:rPr lang="en-US" sz="1800" dirty="0">
                <a:cs typeface="+mn-cs"/>
              </a:rPr>
            </a:br>
            <a:br>
              <a:rPr lang="en-US" sz="1800" dirty="0">
                <a:cs typeface="+mn-cs"/>
              </a:rPr>
            </a:br>
            <a:endParaRPr lang="en-US" sz="1800" dirty="0">
              <a:cs typeface="+mn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ניתן להשתמש במילה השמורה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typename</a:t>
            </a:r>
            <a:r>
              <a:rPr lang="he-IL" sz="1800" dirty="0">
                <a:cs typeface="+mn-cs"/>
              </a:rPr>
              <a:t> במקום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class</a:t>
            </a:r>
            <a:r>
              <a:rPr lang="en-US" sz="1800" dirty="0">
                <a:cs typeface="+mn-cs"/>
              </a:rPr>
              <a:t> </a:t>
            </a:r>
            <a:r>
              <a:rPr lang="he-IL" sz="1800" dirty="0">
                <a:cs typeface="+mn-cs"/>
              </a:rPr>
              <a:t>.</a:t>
            </a:r>
            <a:br>
              <a:rPr lang="en-US" sz="1800" dirty="0">
                <a:cs typeface="+mn-cs"/>
              </a:rPr>
            </a:br>
            <a:endParaRPr lang="en-US" sz="1800" dirty="0">
              <a:cs typeface="+mn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הטיפוס הגנרי מתנהג בפונקציה בדיוק כמו טיפוס רגיל.</a:t>
            </a:r>
            <a:br>
              <a:rPr lang="en-US" sz="1800" dirty="0">
                <a:cs typeface="+mn-cs"/>
              </a:rPr>
            </a:br>
            <a:endParaRPr lang="he-IL" sz="1800" dirty="0">
              <a:cs typeface="+mn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האם ניתן להשתמש בפונקציה הנ"ל עבור </a:t>
            </a:r>
            <a:r>
              <a:rPr lang="he-IL" sz="1800" b="1" dirty="0">
                <a:solidFill>
                  <a:schemeClr val="bg2"/>
                </a:solidFill>
                <a:cs typeface="+mn-cs"/>
              </a:rPr>
              <a:t>כל סוג טיפוס נתונים</a:t>
            </a:r>
            <a:r>
              <a:rPr lang="he-IL" sz="1800" dirty="0"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19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>
            <a:spLocks noGrp="1"/>
          </p:cNvSpPr>
          <p:nvPr>
            <p:ph type="title"/>
          </p:nvPr>
        </p:nvSpPr>
        <p:spPr>
          <a:xfrm>
            <a:off x="2326800" y="354262"/>
            <a:ext cx="4490400" cy="113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Function Templates</a:t>
            </a:r>
            <a:endParaRPr lang="he-IL" sz="2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F8E2B-A87B-4E1D-85C1-D7218778B7FD}"/>
              </a:ext>
            </a:extLst>
          </p:cNvPr>
          <p:cNvSpPr txBox="1"/>
          <p:nvPr/>
        </p:nvSpPr>
        <p:spPr>
          <a:xfrm>
            <a:off x="3726032" y="12995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accent1"/>
                </a:solidFill>
                <a:cs typeface="+mn-cs"/>
              </a:rPr>
              <a:t>שאלה: </a:t>
            </a:r>
            <a:r>
              <a:rPr lang="he-IL" sz="1800" b="1" dirty="0">
                <a:solidFill>
                  <a:schemeClr val="tx1"/>
                </a:solidFill>
                <a:cs typeface="+mn-cs"/>
              </a:rPr>
              <a:t>מה יהיו הטיפוסים של </a:t>
            </a:r>
            <a:r>
              <a:rPr lang="en-US" sz="1800" b="1" dirty="0">
                <a:solidFill>
                  <a:schemeClr val="accent3"/>
                </a:solidFill>
                <a:cs typeface="+mn-cs"/>
              </a:rPr>
              <a:t>T1</a:t>
            </a:r>
            <a:r>
              <a:rPr lang="he-IL" sz="1800" b="1" dirty="0">
                <a:solidFill>
                  <a:schemeClr val="tx1"/>
                </a:solidFill>
                <a:cs typeface="+mn-cs"/>
              </a:rPr>
              <a:t> ו-</a:t>
            </a:r>
            <a:r>
              <a:rPr lang="en-US" sz="1800" b="1" dirty="0">
                <a:solidFill>
                  <a:schemeClr val="tx1"/>
                </a:solidFill>
                <a:cs typeface="+mn-cs"/>
              </a:rPr>
              <a:t>?</a:t>
            </a:r>
            <a:r>
              <a:rPr lang="en-US" sz="1800" b="1" dirty="0">
                <a:solidFill>
                  <a:schemeClr val="accent3"/>
                </a:solidFill>
                <a:cs typeface="+mn-cs"/>
              </a:rPr>
              <a:t>T2</a:t>
            </a:r>
            <a:endParaRPr lang="en-US" sz="1800" dirty="0">
              <a:solidFill>
                <a:schemeClr val="accent3"/>
              </a:solidFill>
            </a:endParaRPr>
          </a:p>
        </p:txBody>
      </p:sp>
      <p:grpSp>
        <p:nvGrpSpPr>
          <p:cNvPr id="8" name="Google Shape;364;p28">
            <a:extLst>
              <a:ext uri="{FF2B5EF4-FFF2-40B4-BE49-F238E27FC236}">
                <a16:creationId xmlns:a16="http://schemas.microsoft.com/office/drawing/2014/main" id="{B508E591-CDE8-4CED-B52B-DFACE7EECF85}"/>
              </a:ext>
            </a:extLst>
          </p:cNvPr>
          <p:cNvGrpSpPr/>
          <p:nvPr/>
        </p:nvGrpSpPr>
        <p:grpSpPr>
          <a:xfrm>
            <a:off x="1012874" y="1720829"/>
            <a:ext cx="3634022" cy="2500900"/>
            <a:chOff x="539999" y="2088763"/>
            <a:chExt cx="3634022" cy="2500900"/>
          </a:xfrm>
        </p:grpSpPr>
        <p:sp>
          <p:nvSpPr>
            <p:cNvPr id="9" name="Google Shape;365;p28">
              <a:extLst>
                <a:ext uri="{FF2B5EF4-FFF2-40B4-BE49-F238E27FC236}">
                  <a16:creationId xmlns:a16="http://schemas.microsoft.com/office/drawing/2014/main" id="{A7ED7F03-59F7-4388-881F-7B10E07311C6}"/>
                </a:ext>
              </a:extLst>
            </p:cNvPr>
            <p:cNvSpPr/>
            <p:nvPr/>
          </p:nvSpPr>
          <p:spPr>
            <a:xfrm>
              <a:off x="540000" y="2096738"/>
              <a:ext cx="3634021" cy="2492925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T2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temp;</a:t>
              </a:r>
            </a:p>
            <a:p>
              <a:pPr lvl="1" algn="l" rtl="0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T1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c;</a:t>
              </a:r>
            </a:p>
            <a:p>
              <a:pPr lvl="1" algn="l" rtl="0"/>
              <a:endParaRPr lang="en-I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 code...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c;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dirty="0"/>
            </a:p>
          </p:txBody>
        </p:sp>
        <p:sp>
          <p:nvSpPr>
            <p:cNvPr id="10" name="Google Shape;366;p28">
              <a:extLst>
                <a:ext uri="{FF2B5EF4-FFF2-40B4-BE49-F238E27FC236}">
                  <a16:creationId xmlns:a16="http://schemas.microsoft.com/office/drawing/2014/main" id="{D1E3D445-BF68-4142-83FF-98430BD6409B}"/>
                </a:ext>
              </a:extLst>
            </p:cNvPr>
            <p:cNvSpPr/>
            <p:nvPr/>
          </p:nvSpPr>
          <p:spPr>
            <a:xfrm>
              <a:off x="539999" y="2088763"/>
              <a:ext cx="3634021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367;p28">
              <a:extLst>
                <a:ext uri="{FF2B5EF4-FFF2-40B4-BE49-F238E27FC236}">
                  <a16:creationId xmlns:a16="http://schemas.microsoft.com/office/drawing/2014/main" id="{3EB796ED-FDFD-4249-803E-D9FD42F6B064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368;p28">
              <a:extLst>
                <a:ext uri="{FF2B5EF4-FFF2-40B4-BE49-F238E27FC236}">
                  <a16:creationId xmlns:a16="http://schemas.microsoft.com/office/drawing/2014/main" id="{F5911A49-C234-4ADC-A9EB-1DEDFE0EE069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369;p28">
              <a:extLst>
                <a:ext uri="{FF2B5EF4-FFF2-40B4-BE49-F238E27FC236}">
                  <a16:creationId xmlns:a16="http://schemas.microsoft.com/office/drawing/2014/main" id="{0B515066-52D6-4174-B7EE-F9A5755B71A5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oogle Shape;364;p28">
            <a:extLst>
              <a:ext uri="{FF2B5EF4-FFF2-40B4-BE49-F238E27FC236}">
                <a16:creationId xmlns:a16="http://schemas.microsoft.com/office/drawing/2014/main" id="{5BFB4E76-729B-4594-A7FC-76C0F7188D10}"/>
              </a:ext>
            </a:extLst>
          </p:cNvPr>
          <p:cNvGrpSpPr/>
          <p:nvPr/>
        </p:nvGrpSpPr>
        <p:grpSpPr>
          <a:xfrm>
            <a:off x="4733005" y="1710744"/>
            <a:ext cx="3634022" cy="1600232"/>
            <a:chOff x="539999" y="2088763"/>
            <a:chExt cx="3634022" cy="1600232"/>
          </a:xfrm>
        </p:grpSpPr>
        <p:sp>
          <p:nvSpPr>
            <p:cNvPr id="16" name="Google Shape;365;p28">
              <a:extLst>
                <a:ext uri="{FF2B5EF4-FFF2-40B4-BE49-F238E27FC236}">
                  <a16:creationId xmlns:a16="http://schemas.microsoft.com/office/drawing/2014/main" id="{FD25AAD7-9AED-490A-A80A-D96C7751E83A}"/>
                </a:ext>
              </a:extLst>
            </p:cNvPr>
            <p:cNvSpPr/>
            <p:nvPr/>
          </p:nvSpPr>
          <p:spPr>
            <a:xfrm>
              <a:off x="540000" y="2096739"/>
              <a:ext cx="3634021" cy="1592256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m =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f(76)</a:t>
              </a:r>
            </a:p>
            <a:p>
              <a:pPr lvl="1" algn="l" rtl="0"/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0;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Google Shape;366;p28">
              <a:extLst>
                <a:ext uri="{FF2B5EF4-FFF2-40B4-BE49-F238E27FC236}">
                  <a16:creationId xmlns:a16="http://schemas.microsoft.com/office/drawing/2014/main" id="{D8089D89-634A-4832-B0B5-C56873602DFA}"/>
                </a:ext>
              </a:extLst>
            </p:cNvPr>
            <p:cNvSpPr/>
            <p:nvPr/>
          </p:nvSpPr>
          <p:spPr>
            <a:xfrm>
              <a:off x="539999" y="2088763"/>
              <a:ext cx="3634021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367;p28">
              <a:extLst>
                <a:ext uri="{FF2B5EF4-FFF2-40B4-BE49-F238E27FC236}">
                  <a16:creationId xmlns:a16="http://schemas.microsoft.com/office/drawing/2014/main" id="{01D08C3A-8626-4638-8403-9A323A3BAB2B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368;p28">
              <a:extLst>
                <a:ext uri="{FF2B5EF4-FFF2-40B4-BE49-F238E27FC236}">
                  <a16:creationId xmlns:a16="http://schemas.microsoft.com/office/drawing/2014/main" id="{1B045257-3A67-438D-8C0E-238757249987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369;p28">
              <a:extLst>
                <a:ext uri="{FF2B5EF4-FFF2-40B4-BE49-F238E27FC236}">
                  <a16:creationId xmlns:a16="http://schemas.microsoft.com/office/drawing/2014/main" id="{C9E4E589-E1DA-42D5-9685-438EA8F4E3BB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" name="קבוצה 314">
            <a:extLst>
              <a:ext uri="{FF2B5EF4-FFF2-40B4-BE49-F238E27FC236}">
                <a16:creationId xmlns:a16="http://schemas.microsoft.com/office/drawing/2014/main" id="{A54D8D33-B1F7-474D-A576-7E8D0A98D3CB}"/>
              </a:ext>
            </a:extLst>
          </p:cNvPr>
          <p:cNvGrpSpPr/>
          <p:nvPr/>
        </p:nvGrpSpPr>
        <p:grpSpPr>
          <a:xfrm>
            <a:off x="4907892" y="3739378"/>
            <a:ext cx="601555" cy="601022"/>
            <a:chOff x="2710084" y="2163649"/>
            <a:chExt cx="601555" cy="601022"/>
          </a:xfrm>
        </p:grpSpPr>
        <p:sp>
          <p:nvSpPr>
            <p:cNvPr id="25" name="גרפיקה 310">
              <a:extLst>
                <a:ext uri="{FF2B5EF4-FFF2-40B4-BE49-F238E27FC236}">
                  <a16:creationId xmlns:a16="http://schemas.microsoft.com/office/drawing/2014/main" id="{54FF817E-97BB-4151-A3B0-60810BBFF3D5}"/>
                </a:ext>
              </a:extLst>
            </p:cNvPr>
            <p:cNvSpPr/>
            <p:nvPr/>
          </p:nvSpPr>
          <p:spPr>
            <a:xfrm>
              <a:off x="2710084" y="2163649"/>
              <a:ext cx="601555" cy="601022"/>
            </a:xfrm>
            <a:custGeom>
              <a:avLst/>
              <a:gdLst>
                <a:gd name="connsiteX0" fmla="*/ 406212 w 601555"/>
                <a:gd name="connsiteY0" fmla="*/ 598156 h 601022"/>
                <a:gd name="connsiteX1" fmla="*/ 60171 w 601555"/>
                <a:gd name="connsiteY1" fmla="*/ 505338 h 601022"/>
                <a:gd name="connsiteX2" fmla="*/ 2498 w 601555"/>
                <a:gd name="connsiteY2" fmla="*/ 406212 h 601022"/>
                <a:gd name="connsiteX3" fmla="*/ 95316 w 601555"/>
                <a:gd name="connsiteY3" fmla="*/ 60171 h 601022"/>
                <a:gd name="connsiteX4" fmla="*/ 194442 w 601555"/>
                <a:gd name="connsiteY4" fmla="*/ 2498 h 601022"/>
                <a:gd name="connsiteX5" fmla="*/ 541384 w 601555"/>
                <a:gd name="connsiteY5" fmla="*/ 95316 h 601022"/>
                <a:gd name="connsiteX6" fmla="*/ 599057 w 601555"/>
                <a:gd name="connsiteY6" fmla="*/ 194442 h 601022"/>
                <a:gd name="connsiteX7" fmla="*/ 505338 w 601555"/>
                <a:gd name="connsiteY7" fmla="*/ 541384 h 601022"/>
                <a:gd name="connsiteX8" fmla="*/ 406212 w 601555"/>
                <a:gd name="connsiteY8" fmla="*/ 598156 h 60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555" h="601022">
                  <a:moveTo>
                    <a:pt x="406212" y="598156"/>
                  </a:moveTo>
                  <a:lnTo>
                    <a:pt x="60171" y="505338"/>
                  </a:lnTo>
                  <a:cubicBezTo>
                    <a:pt x="16916" y="493623"/>
                    <a:pt x="-8316" y="449467"/>
                    <a:pt x="2498" y="406212"/>
                  </a:cubicBezTo>
                  <a:lnTo>
                    <a:pt x="95316" y="60171"/>
                  </a:lnTo>
                  <a:cubicBezTo>
                    <a:pt x="107031" y="16916"/>
                    <a:pt x="151187" y="-8316"/>
                    <a:pt x="194442" y="2498"/>
                  </a:cubicBezTo>
                  <a:lnTo>
                    <a:pt x="541384" y="95316"/>
                  </a:lnTo>
                  <a:cubicBezTo>
                    <a:pt x="584639" y="107031"/>
                    <a:pt x="609871" y="151187"/>
                    <a:pt x="599057" y="194442"/>
                  </a:cubicBezTo>
                  <a:lnTo>
                    <a:pt x="505338" y="541384"/>
                  </a:lnTo>
                  <a:cubicBezTo>
                    <a:pt x="494524" y="584639"/>
                    <a:pt x="449467" y="609871"/>
                    <a:pt x="406212" y="598156"/>
                  </a:cubicBezTo>
                  <a:close/>
                </a:path>
              </a:pathLst>
            </a:custGeom>
            <a:solidFill>
              <a:schemeClr val="bg2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6" name="גרפיקה 310">
              <a:extLst>
                <a:ext uri="{FF2B5EF4-FFF2-40B4-BE49-F238E27FC236}">
                  <a16:creationId xmlns:a16="http://schemas.microsoft.com/office/drawing/2014/main" id="{B693B557-87C7-4F32-8B8A-60BE8C05426E}"/>
                </a:ext>
              </a:extLst>
            </p:cNvPr>
            <p:cNvSpPr/>
            <p:nvPr/>
          </p:nvSpPr>
          <p:spPr>
            <a:xfrm rot="-1593903">
              <a:off x="2805529" y="2441704"/>
              <a:ext cx="400998" cy="53166"/>
            </a:xfrm>
            <a:custGeom>
              <a:avLst/>
              <a:gdLst>
                <a:gd name="connsiteX0" fmla="*/ 0 w 400998"/>
                <a:gd name="connsiteY0" fmla="*/ 0 h 53166"/>
                <a:gd name="connsiteX1" fmla="*/ 400999 w 400998"/>
                <a:gd name="connsiteY1" fmla="*/ 0 h 53166"/>
                <a:gd name="connsiteX2" fmla="*/ 400999 w 400998"/>
                <a:gd name="connsiteY2" fmla="*/ 53166 h 53166"/>
                <a:gd name="connsiteX3" fmla="*/ 0 w 400998"/>
                <a:gd name="connsiteY3" fmla="*/ 53166 h 5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998" h="53166">
                  <a:moveTo>
                    <a:pt x="0" y="0"/>
                  </a:moveTo>
                  <a:lnTo>
                    <a:pt x="400999" y="0"/>
                  </a:lnTo>
                  <a:lnTo>
                    <a:pt x="400999" y="53166"/>
                  </a:lnTo>
                  <a:lnTo>
                    <a:pt x="0" y="53166"/>
                  </a:lnTo>
                  <a:close/>
                </a:path>
              </a:pathLst>
            </a:custGeom>
            <a:solidFill>
              <a:schemeClr val="bg1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7" name="גרפיקה 310">
              <a:extLst>
                <a:ext uri="{FF2B5EF4-FFF2-40B4-BE49-F238E27FC236}">
                  <a16:creationId xmlns:a16="http://schemas.microsoft.com/office/drawing/2014/main" id="{4C0E70CC-E5B1-45DA-B5BA-7F4EB667955C}"/>
                </a:ext>
              </a:extLst>
            </p:cNvPr>
            <p:cNvSpPr/>
            <p:nvPr/>
          </p:nvSpPr>
          <p:spPr>
            <a:xfrm rot="-1486580">
              <a:off x="2979097" y="2284092"/>
              <a:ext cx="53170" cy="366787"/>
            </a:xfrm>
            <a:custGeom>
              <a:avLst/>
              <a:gdLst>
                <a:gd name="connsiteX0" fmla="*/ 0 w 53170"/>
                <a:gd name="connsiteY0" fmla="*/ 0 h 366787"/>
                <a:gd name="connsiteX1" fmla="*/ 53171 w 53170"/>
                <a:gd name="connsiteY1" fmla="*/ 0 h 366787"/>
                <a:gd name="connsiteX2" fmla="*/ 53171 w 53170"/>
                <a:gd name="connsiteY2" fmla="*/ 366787 h 366787"/>
                <a:gd name="connsiteX3" fmla="*/ 0 w 53170"/>
                <a:gd name="connsiteY3" fmla="*/ 366787 h 36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70" h="366787">
                  <a:moveTo>
                    <a:pt x="0" y="0"/>
                  </a:moveTo>
                  <a:lnTo>
                    <a:pt x="53171" y="0"/>
                  </a:lnTo>
                  <a:lnTo>
                    <a:pt x="53171" y="366787"/>
                  </a:lnTo>
                  <a:lnTo>
                    <a:pt x="0" y="366787"/>
                  </a:lnTo>
                  <a:close/>
                </a:path>
              </a:pathLst>
            </a:custGeom>
            <a:solidFill>
              <a:schemeClr val="bg1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pic>
        <p:nvPicPr>
          <p:cNvPr id="28" name="Picture 4">
            <a:extLst>
              <a:ext uri="{FF2B5EF4-FFF2-40B4-BE49-F238E27FC236}">
                <a16:creationId xmlns:a16="http://schemas.microsoft.com/office/drawing/2014/main" id="{E8EEAF05-0773-4BEF-A30D-647ECAD0E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70" y="3807222"/>
            <a:ext cx="2683862" cy="533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>
            <a:spLocks noGrp="1"/>
          </p:cNvSpPr>
          <p:nvPr>
            <p:ph type="title"/>
          </p:nvPr>
        </p:nvSpPr>
        <p:spPr>
          <a:xfrm>
            <a:off x="2326800" y="354262"/>
            <a:ext cx="4490400" cy="113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Function Templates</a:t>
            </a:r>
            <a:endParaRPr lang="he-IL" sz="2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F8E2B-A87B-4E1D-85C1-D7218778B7FD}"/>
              </a:ext>
            </a:extLst>
          </p:cNvPr>
          <p:cNvSpPr txBox="1"/>
          <p:nvPr/>
        </p:nvSpPr>
        <p:spPr>
          <a:xfrm>
            <a:off x="1951745" y="1299521"/>
            <a:ext cx="6346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פתרון</a:t>
            </a:r>
            <a:r>
              <a:rPr lang="he-IL" sz="1800" b="1" dirty="0">
                <a:solidFill>
                  <a:schemeClr val="tx1"/>
                </a:solidFill>
                <a:cs typeface="+mn-cs"/>
              </a:rPr>
              <a:t>:</a:t>
            </a:r>
            <a:r>
              <a:rPr lang="he-IL" sz="1800" b="1" dirty="0">
                <a:solidFill>
                  <a:schemeClr val="bg2"/>
                </a:solidFill>
                <a:cs typeface="+mn-cs"/>
              </a:rPr>
              <a:t> </a:t>
            </a:r>
            <a:r>
              <a:rPr lang="he-IL" sz="1800" dirty="0">
                <a:solidFill>
                  <a:schemeClr val="tx1"/>
                </a:solidFill>
                <a:cs typeface="+mn-cs"/>
              </a:rPr>
              <a:t>ניתן לציין במפורש מה הטיפוסים שיחליפו את הפרמטרים הגנריים: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8" name="Google Shape;364;p28">
            <a:extLst>
              <a:ext uri="{FF2B5EF4-FFF2-40B4-BE49-F238E27FC236}">
                <a16:creationId xmlns:a16="http://schemas.microsoft.com/office/drawing/2014/main" id="{B508E591-CDE8-4CED-B52B-DFACE7EECF85}"/>
              </a:ext>
            </a:extLst>
          </p:cNvPr>
          <p:cNvGrpSpPr/>
          <p:nvPr/>
        </p:nvGrpSpPr>
        <p:grpSpPr>
          <a:xfrm>
            <a:off x="757237" y="1773109"/>
            <a:ext cx="3223234" cy="2500900"/>
            <a:chOff x="540000" y="2088763"/>
            <a:chExt cx="3223234" cy="2500900"/>
          </a:xfrm>
        </p:grpSpPr>
        <p:sp>
          <p:nvSpPr>
            <p:cNvPr id="9" name="Google Shape;365;p28">
              <a:extLst>
                <a:ext uri="{FF2B5EF4-FFF2-40B4-BE49-F238E27FC236}">
                  <a16:creationId xmlns:a16="http://schemas.microsoft.com/office/drawing/2014/main" id="{A7ED7F03-59F7-4388-881F-7B10E07311C6}"/>
                </a:ext>
              </a:extLst>
            </p:cNvPr>
            <p:cNvSpPr/>
            <p:nvPr/>
          </p:nvSpPr>
          <p:spPr>
            <a:xfrm>
              <a:off x="540000" y="2096738"/>
              <a:ext cx="3223234" cy="2492925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T2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temp;</a:t>
              </a:r>
            </a:p>
            <a:p>
              <a:pPr lvl="1" algn="l" rtl="0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T1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c;</a:t>
              </a:r>
            </a:p>
            <a:p>
              <a:pPr lvl="1" algn="l" rtl="0"/>
              <a:endParaRPr lang="en-I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 code...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c;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dirty="0"/>
            </a:p>
          </p:txBody>
        </p:sp>
        <p:sp>
          <p:nvSpPr>
            <p:cNvPr id="10" name="Google Shape;366;p28">
              <a:extLst>
                <a:ext uri="{FF2B5EF4-FFF2-40B4-BE49-F238E27FC236}">
                  <a16:creationId xmlns:a16="http://schemas.microsoft.com/office/drawing/2014/main" id="{D1E3D445-BF68-4142-83FF-98430BD6409B}"/>
                </a:ext>
              </a:extLst>
            </p:cNvPr>
            <p:cNvSpPr/>
            <p:nvPr/>
          </p:nvSpPr>
          <p:spPr>
            <a:xfrm>
              <a:off x="540000" y="2088763"/>
              <a:ext cx="3223234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367;p28">
              <a:extLst>
                <a:ext uri="{FF2B5EF4-FFF2-40B4-BE49-F238E27FC236}">
                  <a16:creationId xmlns:a16="http://schemas.microsoft.com/office/drawing/2014/main" id="{3EB796ED-FDFD-4249-803E-D9FD42F6B064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368;p28">
              <a:extLst>
                <a:ext uri="{FF2B5EF4-FFF2-40B4-BE49-F238E27FC236}">
                  <a16:creationId xmlns:a16="http://schemas.microsoft.com/office/drawing/2014/main" id="{F5911A49-C234-4ADC-A9EB-1DEDFE0EE069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369;p28">
              <a:extLst>
                <a:ext uri="{FF2B5EF4-FFF2-40B4-BE49-F238E27FC236}">
                  <a16:creationId xmlns:a16="http://schemas.microsoft.com/office/drawing/2014/main" id="{0B515066-52D6-4174-B7EE-F9A5755B71A5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oogle Shape;364;p28">
            <a:extLst>
              <a:ext uri="{FF2B5EF4-FFF2-40B4-BE49-F238E27FC236}">
                <a16:creationId xmlns:a16="http://schemas.microsoft.com/office/drawing/2014/main" id="{5BFB4E76-729B-4594-A7FC-76C0F7188D10}"/>
              </a:ext>
            </a:extLst>
          </p:cNvPr>
          <p:cNvGrpSpPr/>
          <p:nvPr/>
        </p:nvGrpSpPr>
        <p:grpSpPr>
          <a:xfrm>
            <a:off x="4101321" y="1781631"/>
            <a:ext cx="4364891" cy="1600232"/>
            <a:chOff x="539999" y="2088763"/>
            <a:chExt cx="4364891" cy="1600232"/>
          </a:xfrm>
        </p:grpSpPr>
        <p:sp>
          <p:nvSpPr>
            <p:cNvPr id="16" name="Google Shape;365;p28">
              <a:extLst>
                <a:ext uri="{FF2B5EF4-FFF2-40B4-BE49-F238E27FC236}">
                  <a16:creationId xmlns:a16="http://schemas.microsoft.com/office/drawing/2014/main" id="{FD25AAD7-9AED-490A-A80A-D96C7751E83A}"/>
                </a:ext>
              </a:extLst>
            </p:cNvPr>
            <p:cNvSpPr/>
            <p:nvPr/>
          </p:nvSpPr>
          <p:spPr>
            <a:xfrm>
              <a:off x="539999" y="2096739"/>
              <a:ext cx="4364891" cy="1592256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IL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he-IL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 = f &lt; std::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&gt;(76);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</a:p>
            <a:p>
              <a:pPr lvl="1" algn="l" rtl="0"/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0;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Google Shape;366;p28">
              <a:extLst>
                <a:ext uri="{FF2B5EF4-FFF2-40B4-BE49-F238E27FC236}">
                  <a16:creationId xmlns:a16="http://schemas.microsoft.com/office/drawing/2014/main" id="{D8089D89-634A-4832-B0B5-C56873602DFA}"/>
                </a:ext>
              </a:extLst>
            </p:cNvPr>
            <p:cNvSpPr/>
            <p:nvPr/>
          </p:nvSpPr>
          <p:spPr>
            <a:xfrm>
              <a:off x="539999" y="2088763"/>
              <a:ext cx="4364891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367;p28">
              <a:extLst>
                <a:ext uri="{FF2B5EF4-FFF2-40B4-BE49-F238E27FC236}">
                  <a16:creationId xmlns:a16="http://schemas.microsoft.com/office/drawing/2014/main" id="{01D08C3A-8626-4638-8403-9A323A3BAB2B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368;p28">
              <a:extLst>
                <a:ext uri="{FF2B5EF4-FFF2-40B4-BE49-F238E27FC236}">
                  <a16:creationId xmlns:a16="http://schemas.microsoft.com/office/drawing/2014/main" id="{1B045257-3A67-438D-8C0E-238757249987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369;p28">
              <a:extLst>
                <a:ext uri="{FF2B5EF4-FFF2-40B4-BE49-F238E27FC236}">
                  <a16:creationId xmlns:a16="http://schemas.microsoft.com/office/drawing/2014/main" id="{C9E4E589-E1DA-42D5-9685-438EA8F4E3BB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קבוצה 432">
            <a:extLst>
              <a:ext uri="{FF2B5EF4-FFF2-40B4-BE49-F238E27FC236}">
                <a16:creationId xmlns:a16="http://schemas.microsoft.com/office/drawing/2014/main" id="{8E1C0090-38BD-4A70-BE64-8AFFFBD4F28A}"/>
              </a:ext>
            </a:extLst>
          </p:cNvPr>
          <p:cNvGrpSpPr/>
          <p:nvPr/>
        </p:nvGrpSpPr>
        <p:grpSpPr>
          <a:xfrm>
            <a:off x="5937529" y="3568737"/>
            <a:ext cx="692474" cy="705272"/>
            <a:chOff x="2231235" y="3350461"/>
            <a:chExt cx="692474" cy="705272"/>
          </a:xfrm>
        </p:grpSpPr>
        <p:sp>
          <p:nvSpPr>
            <p:cNvPr id="30" name="גרפיקה 424">
              <a:extLst>
                <a:ext uri="{FF2B5EF4-FFF2-40B4-BE49-F238E27FC236}">
                  <a16:creationId xmlns:a16="http://schemas.microsoft.com/office/drawing/2014/main" id="{66D5D900-616E-439C-A4EB-669F44BA5A7F}"/>
                </a:ext>
              </a:extLst>
            </p:cNvPr>
            <p:cNvSpPr/>
            <p:nvPr/>
          </p:nvSpPr>
          <p:spPr>
            <a:xfrm>
              <a:off x="2231235" y="3724316"/>
              <a:ext cx="158130" cy="331417"/>
            </a:xfrm>
            <a:custGeom>
              <a:avLst/>
              <a:gdLst>
                <a:gd name="connsiteX0" fmla="*/ 0 w 158130"/>
                <a:gd name="connsiteY0" fmla="*/ 331418 h 331417"/>
                <a:gd name="connsiteX1" fmla="*/ 91948 w 158130"/>
                <a:gd name="connsiteY1" fmla="*/ 331418 h 331417"/>
                <a:gd name="connsiteX2" fmla="*/ 158131 w 158130"/>
                <a:gd name="connsiteY2" fmla="*/ 265235 h 331417"/>
                <a:gd name="connsiteX3" fmla="*/ 158131 w 158130"/>
                <a:gd name="connsiteY3" fmla="*/ 66182 h 331417"/>
                <a:gd name="connsiteX4" fmla="*/ 91948 w 158130"/>
                <a:gd name="connsiteY4" fmla="*/ 0 h 331417"/>
                <a:gd name="connsiteX5" fmla="*/ 0 w 158130"/>
                <a:gd name="connsiteY5" fmla="*/ 0 h 331417"/>
                <a:gd name="connsiteX6" fmla="*/ 0 w 158130"/>
                <a:gd name="connsiteY6" fmla="*/ 331418 h 33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30" h="331417">
                  <a:moveTo>
                    <a:pt x="0" y="331418"/>
                  </a:moveTo>
                  <a:lnTo>
                    <a:pt x="91948" y="331418"/>
                  </a:lnTo>
                  <a:cubicBezTo>
                    <a:pt x="128323" y="331418"/>
                    <a:pt x="158131" y="301610"/>
                    <a:pt x="158131" y="265235"/>
                  </a:cubicBezTo>
                  <a:lnTo>
                    <a:pt x="158131" y="66182"/>
                  </a:lnTo>
                  <a:cubicBezTo>
                    <a:pt x="158131" y="29807"/>
                    <a:pt x="128323" y="0"/>
                    <a:pt x="91948" y="0"/>
                  </a:cubicBezTo>
                  <a:lnTo>
                    <a:pt x="0" y="0"/>
                  </a:lnTo>
                  <a:lnTo>
                    <a:pt x="0" y="331418"/>
                  </a:lnTo>
                  <a:close/>
                </a:path>
              </a:pathLst>
            </a:custGeom>
            <a:solidFill>
              <a:schemeClr val="accent1"/>
            </a:solidFill>
            <a:ln w="1999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1" name="גרפיקה 424">
              <a:extLst>
                <a:ext uri="{FF2B5EF4-FFF2-40B4-BE49-F238E27FC236}">
                  <a16:creationId xmlns:a16="http://schemas.microsoft.com/office/drawing/2014/main" id="{F0A255FA-0DD2-48CE-B1CE-A81253F35840}"/>
                </a:ext>
              </a:extLst>
            </p:cNvPr>
            <p:cNvSpPr/>
            <p:nvPr/>
          </p:nvSpPr>
          <p:spPr>
            <a:xfrm>
              <a:off x="2454537" y="3350461"/>
              <a:ext cx="469172" cy="705272"/>
            </a:xfrm>
            <a:custGeom>
              <a:avLst/>
              <a:gdLst>
                <a:gd name="connsiteX0" fmla="*/ 505 w 469172"/>
                <a:gd name="connsiteY0" fmla="*/ 362235 h 705272"/>
                <a:gd name="connsiteX1" fmla="*/ 58099 w 469172"/>
                <a:gd name="connsiteY1" fmla="*/ 303126 h 705272"/>
                <a:gd name="connsiteX2" fmla="*/ 152573 w 469172"/>
                <a:gd name="connsiteY2" fmla="*/ 114177 h 705272"/>
                <a:gd name="connsiteX3" fmla="*/ 161667 w 469172"/>
                <a:gd name="connsiteY3" fmla="*/ 55573 h 705272"/>
                <a:gd name="connsiteX4" fmla="*/ 225829 w 469172"/>
                <a:gd name="connsiteY4" fmla="*/ 0 h 705272"/>
                <a:gd name="connsiteX5" fmla="*/ 225829 w 469172"/>
                <a:gd name="connsiteY5" fmla="*/ 0 h 705272"/>
                <a:gd name="connsiteX6" fmla="*/ 289991 w 469172"/>
                <a:gd name="connsiteY6" fmla="*/ 77802 h 705272"/>
                <a:gd name="connsiteX7" fmla="*/ 251089 w 469172"/>
                <a:gd name="connsiteY7" fmla="*/ 277865 h 705272"/>
                <a:gd name="connsiteX8" fmla="*/ 379918 w 469172"/>
                <a:gd name="connsiteY8" fmla="*/ 271298 h 705272"/>
                <a:gd name="connsiteX9" fmla="*/ 467824 w 469172"/>
                <a:gd name="connsiteY9" fmla="*/ 370824 h 705272"/>
                <a:gd name="connsiteX10" fmla="*/ 420335 w 469172"/>
                <a:gd name="connsiteY10" fmla="*/ 640606 h 705272"/>
                <a:gd name="connsiteX11" fmla="*/ 343543 w 469172"/>
                <a:gd name="connsiteY11" fmla="*/ 705273 h 705272"/>
                <a:gd name="connsiteX12" fmla="*/ 88917 w 469172"/>
                <a:gd name="connsiteY12" fmla="*/ 705273 h 705272"/>
                <a:gd name="connsiteX13" fmla="*/ 42943 w 469172"/>
                <a:gd name="connsiteY13" fmla="*/ 698705 h 705272"/>
                <a:gd name="connsiteX14" fmla="*/ 0 w 469172"/>
                <a:gd name="connsiteY14" fmla="*/ 686075 h 705272"/>
                <a:gd name="connsiteX15" fmla="*/ 0 w 469172"/>
                <a:gd name="connsiteY15" fmla="*/ 362235 h 70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9172" h="705272">
                  <a:moveTo>
                    <a:pt x="505" y="362235"/>
                  </a:moveTo>
                  <a:lnTo>
                    <a:pt x="58099" y="303126"/>
                  </a:lnTo>
                  <a:cubicBezTo>
                    <a:pt x="108620" y="251594"/>
                    <a:pt x="141459" y="185412"/>
                    <a:pt x="152573" y="114177"/>
                  </a:cubicBezTo>
                  <a:lnTo>
                    <a:pt x="161667" y="55573"/>
                  </a:lnTo>
                  <a:cubicBezTo>
                    <a:pt x="166214" y="23240"/>
                    <a:pt x="193495" y="0"/>
                    <a:pt x="225829" y="0"/>
                  </a:cubicBezTo>
                  <a:lnTo>
                    <a:pt x="225829" y="0"/>
                  </a:lnTo>
                  <a:cubicBezTo>
                    <a:pt x="266751" y="0"/>
                    <a:pt x="297569" y="37386"/>
                    <a:pt x="289991" y="77802"/>
                  </a:cubicBezTo>
                  <a:lnTo>
                    <a:pt x="251089" y="277865"/>
                  </a:lnTo>
                  <a:lnTo>
                    <a:pt x="379918" y="271298"/>
                  </a:lnTo>
                  <a:cubicBezTo>
                    <a:pt x="434481" y="268772"/>
                    <a:pt x="477423" y="317272"/>
                    <a:pt x="467824" y="370824"/>
                  </a:cubicBezTo>
                  <a:lnTo>
                    <a:pt x="420335" y="640606"/>
                  </a:lnTo>
                  <a:cubicBezTo>
                    <a:pt x="413767" y="677991"/>
                    <a:pt x="381433" y="705273"/>
                    <a:pt x="343543" y="705273"/>
                  </a:cubicBezTo>
                  <a:lnTo>
                    <a:pt x="88917" y="705273"/>
                  </a:lnTo>
                  <a:cubicBezTo>
                    <a:pt x="73255" y="705273"/>
                    <a:pt x="58099" y="703252"/>
                    <a:pt x="42943" y="698705"/>
                  </a:cubicBezTo>
                  <a:lnTo>
                    <a:pt x="0" y="686075"/>
                  </a:lnTo>
                  <a:lnTo>
                    <a:pt x="0" y="362235"/>
                  </a:lnTo>
                  <a:close/>
                </a:path>
              </a:pathLst>
            </a:custGeom>
            <a:solidFill>
              <a:schemeClr val="accent1"/>
            </a:solidFill>
            <a:ln w="1999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02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>
            <a:spLocks noGrp="1"/>
          </p:cNvSpPr>
          <p:nvPr>
            <p:ph type="title"/>
          </p:nvPr>
        </p:nvSpPr>
        <p:spPr>
          <a:xfrm>
            <a:off x="2326800" y="354262"/>
            <a:ext cx="4490400" cy="113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Function Templates</a:t>
            </a:r>
            <a:endParaRPr lang="he-IL" sz="2900" dirty="0"/>
          </a:p>
        </p:txBody>
      </p:sp>
      <p:grpSp>
        <p:nvGrpSpPr>
          <p:cNvPr id="29" name="Google Shape;364;p28">
            <a:extLst>
              <a:ext uri="{FF2B5EF4-FFF2-40B4-BE49-F238E27FC236}">
                <a16:creationId xmlns:a16="http://schemas.microsoft.com/office/drawing/2014/main" id="{796C5E9B-0E31-4536-90B6-B13BAEFD9E1C}"/>
              </a:ext>
            </a:extLst>
          </p:cNvPr>
          <p:cNvGrpSpPr/>
          <p:nvPr/>
        </p:nvGrpSpPr>
        <p:grpSpPr>
          <a:xfrm>
            <a:off x="839678" y="1808652"/>
            <a:ext cx="3585837" cy="1526195"/>
            <a:chOff x="516699" y="2088763"/>
            <a:chExt cx="3585837" cy="1526195"/>
          </a:xfrm>
        </p:grpSpPr>
        <p:sp>
          <p:nvSpPr>
            <p:cNvPr id="30" name="Google Shape;365;p28">
              <a:extLst>
                <a:ext uri="{FF2B5EF4-FFF2-40B4-BE49-F238E27FC236}">
                  <a16:creationId xmlns:a16="http://schemas.microsoft.com/office/drawing/2014/main" id="{EEDDAA16-2D22-44EA-8ACF-E726D397B594}"/>
                </a:ext>
              </a:extLst>
            </p:cNvPr>
            <p:cNvSpPr/>
            <p:nvPr/>
          </p:nvSpPr>
          <p:spPr>
            <a:xfrm>
              <a:off x="516700" y="2088763"/>
              <a:ext cx="3585836" cy="1526195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 code...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1" name="Google Shape;366;p28">
              <a:extLst>
                <a:ext uri="{FF2B5EF4-FFF2-40B4-BE49-F238E27FC236}">
                  <a16:creationId xmlns:a16="http://schemas.microsoft.com/office/drawing/2014/main" id="{15099C2C-2C53-4907-BF4C-1C566899FA21}"/>
                </a:ext>
              </a:extLst>
            </p:cNvPr>
            <p:cNvSpPr/>
            <p:nvPr/>
          </p:nvSpPr>
          <p:spPr>
            <a:xfrm>
              <a:off x="516699" y="2092321"/>
              <a:ext cx="3585836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67;p28">
              <a:extLst>
                <a:ext uri="{FF2B5EF4-FFF2-40B4-BE49-F238E27FC236}">
                  <a16:creationId xmlns:a16="http://schemas.microsoft.com/office/drawing/2014/main" id="{7939C712-1A13-4251-907B-50210CAFE56D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68;p28">
              <a:extLst>
                <a:ext uri="{FF2B5EF4-FFF2-40B4-BE49-F238E27FC236}">
                  <a16:creationId xmlns:a16="http://schemas.microsoft.com/office/drawing/2014/main" id="{D509CA4B-6137-4E8B-86EA-AFF69C35F131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69;p28">
              <a:extLst>
                <a:ext uri="{FF2B5EF4-FFF2-40B4-BE49-F238E27FC236}">
                  <a16:creationId xmlns:a16="http://schemas.microsoft.com/office/drawing/2014/main" id="{55D27481-8E3D-486F-9CF9-62D5651B0C92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FA06125-68CC-4BA2-B16D-42190B32A23E}"/>
              </a:ext>
            </a:extLst>
          </p:cNvPr>
          <p:cNvSpPr/>
          <p:nvPr/>
        </p:nvSpPr>
        <p:spPr>
          <a:xfrm>
            <a:off x="1269124" y="1249217"/>
            <a:ext cx="7258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accent1"/>
                </a:solidFill>
                <a:cs typeface="+mn-cs"/>
              </a:rPr>
              <a:t>שאלה</a:t>
            </a:r>
            <a:r>
              <a:rPr lang="he-IL" sz="1800" dirty="0">
                <a:cs typeface="+mn-cs"/>
              </a:rPr>
              <a:t>: אז איך נוכל לפתור את הבעיה הבאה?</a:t>
            </a:r>
          </a:p>
        </p:txBody>
      </p:sp>
      <p:grpSp>
        <p:nvGrpSpPr>
          <p:cNvPr id="36" name="Google Shape;364;p28">
            <a:extLst>
              <a:ext uri="{FF2B5EF4-FFF2-40B4-BE49-F238E27FC236}">
                <a16:creationId xmlns:a16="http://schemas.microsoft.com/office/drawing/2014/main" id="{DCC61F71-EB9E-4A38-835D-1C45B1A86609}"/>
              </a:ext>
            </a:extLst>
          </p:cNvPr>
          <p:cNvGrpSpPr/>
          <p:nvPr/>
        </p:nvGrpSpPr>
        <p:grpSpPr>
          <a:xfrm>
            <a:off x="4572000" y="1808652"/>
            <a:ext cx="3585837" cy="1526195"/>
            <a:chOff x="516699" y="2088763"/>
            <a:chExt cx="3585837" cy="1526195"/>
          </a:xfrm>
        </p:grpSpPr>
        <p:sp>
          <p:nvSpPr>
            <p:cNvPr id="37" name="Google Shape;365;p28">
              <a:extLst>
                <a:ext uri="{FF2B5EF4-FFF2-40B4-BE49-F238E27FC236}">
                  <a16:creationId xmlns:a16="http://schemas.microsoft.com/office/drawing/2014/main" id="{8FE69708-3B3C-4ADF-A2DB-EC7CB41A05F7}"/>
                </a:ext>
              </a:extLst>
            </p:cNvPr>
            <p:cNvSpPr/>
            <p:nvPr/>
          </p:nvSpPr>
          <p:spPr>
            <a:xfrm>
              <a:off x="516700" y="2088763"/>
              <a:ext cx="3585836" cy="1526195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foo(4, 5.3);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dirty="0"/>
            </a:p>
          </p:txBody>
        </p:sp>
        <p:sp>
          <p:nvSpPr>
            <p:cNvPr id="38" name="Google Shape;366;p28">
              <a:extLst>
                <a:ext uri="{FF2B5EF4-FFF2-40B4-BE49-F238E27FC236}">
                  <a16:creationId xmlns:a16="http://schemas.microsoft.com/office/drawing/2014/main" id="{7EFB372F-FF1F-4F32-9321-E8B89B2BB63E}"/>
                </a:ext>
              </a:extLst>
            </p:cNvPr>
            <p:cNvSpPr/>
            <p:nvPr/>
          </p:nvSpPr>
          <p:spPr>
            <a:xfrm>
              <a:off x="516699" y="2092321"/>
              <a:ext cx="3585836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67;p28">
              <a:extLst>
                <a:ext uri="{FF2B5EF4-FFF2-40B4-BE49-F238E27FC236}">
                  <a16:creationId xmlns:a16="http://schemas.microsoft.com/office/drawing/2014/main" id="{5110C774-95ED-4328-93DA-67A46EBA9BFA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368;p28">
              <a:extLst>
                <a:ext uri="{FF2B5EF4-FFF2-40B4-BE49-F238E27FC236}">
                  <a16:creationId xmlns:a16="http://schemas.microsoft.com/office/drawing/2014/main" id="{9C1BD508-A6D6-4AE6-8581-5ACEBA97E31B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369;p28">
              <a:extLst>
                <a:ext uri="{FF2B5EF4-FFF2-40B4-BE49-F238E27FC236}">
                  <a16:creationId xmlns:a16="http://schemas.microsoft.com/office/drawing/2014/main" id="{8DA1B067-F1F4-4A7F-AAC8-45B08CCB8AA6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" name="Freeform 7">
            <a:extLst>
              <a:ext uri="{FF2B5EF4-FFF2-40B4-BE49-F238E27FC236}">
                <a16:creationId xmlns:a16="http://schemas.microsoft.com/office/drawing/2014/main" id="{FB159FCA-F43D-43D6-95B7-C3B91F1B7476}"/>
              </a:ext>
            </a:extLst>
          </p:cNvPr>
          <p:cNvSpPr/>
          <p:nvPr/>
        </p:nvSpPr>
        <p:spPr>
          <a:xfrm flipV="1">
            <a:off x="5111033" y="2886446"/>
            <a:ext cx="398567" cy="150245"/>
          </a:xfrm>
          <a:custGeom>
            <a:avLst/>
            <a:gdLst>
              <a:gd name="connsiteX0" fmla="*/ 0 w 12754303"/>
              <a:gd name="connsiteY0" fmla="*/ 1119599 h 1119599"/>
              <a:gd name="connsiteX1" fmla="*/ 1277007 w 12754303"/>
              <a:gd name="connsiteY1" fmla="*/ 247 h 1119599"/>
              <a:gd name="connsiteX2" fmla="*/ 2538248 w 12754303"/>
              <a:gd name="connsiteY2" fmla="*/ 1009240 h 1119599"/>
              <a:gd name="connsiteX3" fmla="*/ 4146331 w 12754303"/>
              <a:gd name="connsiteY3" fmla="*/ 79075 h 1119599"/>
              <a:gd name="connsiteX4" fmla="*/ 6117021 w 12754303"/>
              <a:gd name="connsiteY4" fmla="*/ 1009240 h 1119599"/>
              <a:gd name="connsiteX5" fmla="*/ 7126014 w 12754303"/>
              <a:gd name="connsiteY5" fmla="*/ 173668 h 1119599"/>
              <a:gd name="connsiteX6" fmla="*/ 9175531 w 12754303"/>
              <a:gd name="connsiteY6" fmla="*/ 867351 h 1119599"/>
              <a:gd name="connsiteX7" fmla="*/ 10357945 w 12754303"/>
              <a:gd name="connsiteY7" fmla="*/ 205199 h 1119599"/>
              <a:gd name="connsiteX8" fmla="*/ 11839903 w 12754303"/>
              <a:gd name="connsiteY8" fmla="*/ 1103834 h 1119599"/>
              <a:gd name="connsiteX9" fmla="*/ 12754303 w 12754303"/>
              <a:gd name="connsiteY9" fmla="*/ 157902 h 11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54303" h="1119599">
                <a:moveTo>
                  <a:pt x="0" y="1119599"/>
                </a:moveTo>
                <a:cubicBezTo>
                  <a:pt x="426983" y="569119"/>
                  <a:pt x="853966" y="18640"/>
                  <a:pt x="1277007" y="247"/>
                </a:cubicBezTo>
                <a:cubicBezTo>
                  <a:pt x="1700048" y="-18146"/>
                  <a:pt x="2060028" y="996102"/>
                  <a:pt x="2538248" y="1009240"/>
                </a:cubicBezTo>
                <a:cubicBezTo>
                  <a:pt x="3016468" y="1022378"/>
                  <a:pt x="3549869" y="79075"/>
                  <a:pt x="4146331" y="79075"/>
                </a:cubicBezTo>
                <a:cubicBezTo>
                  <a:pt x="4742793" y="79075"/>
                  <a:pt x="5620407" y="993475"/>
                  <a:pt x="6117021" y="1009240"/>
                </a:cubicBezTo>
                <a:cubicBezTo>
                  <a:pt x="6613635" y="1025005"/>
                  <a:pt x="6616262" y="197316"/>
                  <a:pt x="7126014" y="173668"/>
                </a:cubicBezTo>
                <a:cubicBezTo>
                  <a:pt x="7635766" y="150020"/>
                  <a:pt x="8636876" y="862096"/>
                  <a:pt x="9175531" y="867351"/>
                </a:cubicBezTo>
                <a:cubicBezTo>
                  <a:pt x="9714186" y="872606"/>
                  <a:pt x="9913883" y="165785"/>
                  <a:pt x="10357945" y="205199"/>
                </a:cubicBezTo>
                <a:cubicBezTo>
                  <a:pt x="10802007" y="244613"/>
                  <a:pt x="11440510" y="1111717"/>
                  <a:pt x="11839903" y="1103834"/>
                </a:cubicBezTo>
                <a:cubicBezTo>
                  <a:pt x="12239296" y="1095951"/>
                  <a:pt x="12326006" y="136881"/>
                  <a:pt x="12754303" y="157902"/>
                </a:cubicBezTo>
              </a:path>
            </a:pathLst>
          </a:custGeom>
          <a:noFill/>
          <a:ln w="25400"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קבוצה 314">
            <a:extLst>
              <a:ext uri="{FF2B5EF4-FFF2-40B4-BE49-F238E27FC236}">
                <a16:creationId xmlns:a16="http://schemas.microsoft.com/office/drawing/2014/main" id="{32CF1D26-9CAF-436B-9143-58886079BB37}"/>
              </a:ext>
            </a:extLst>
          </p:cNvPr>
          <p:cNvGrpSpPr/>
          <p:nvPr/>
        </p:nvGrpSpPr>
        <p:grpSpPr>
          <a:xfrm>
            <a:off x="4459905" y="3593772"/>
            <a:ext cx="601555" cy="601022"/>
            <a:chOff x="2710084" y="2163649"/>
            <a:chExt cx="601555" cy="601022"/>
          </a:xfrm>
        </p:grpSpPr>
        <p:sp>
          <p:nvSpPr>
            <p:cNvPr id="44" name="גרפיקה 310">
              <a:extLst>
                <a:ext uri="{FF2B5EF4-FFF2-40B4-BE49-F238E27FC236}">
                  <a16:creationId xmlns:a16="http://schemas.microsoft.com/office/drawing/2014/main" id="{69870D38-75BE-46C9-AAED-300281EEDEE0}"/>
                </a:ext>
              </a:extLst>
            </p:cNvPr>
            <p:cNvSpPr/>
            <p:nvPr/>
          </p:nvSpPr>
          <p:spPr>
            <a:xfrm>
              <a:off x="2710084" y="2163649"/>
              <a:ext cx="601555" cy="601022"/>
            </a:xfrm>
            <a:custGeom>
              <a:avLst/>
              <a:gdLst>
                <a:gd name="connsiteX0" fmla="*/ 406212 w 601555"/>
                <a:gd name="connsiteY0" fmla="*/ 598156 h 601022"/>
                <a:gd name="connsiteX1" fmla="*/ 60171 w 601555"/>
                <a:gd name="connsiteY1" fmla="*/ 505338 h 601022"/>
                <a:gd name="connsiteX2" fmla="*/ 2498 w 601555"/>
                <a:gd name="connsiteY2" fmla="*/ 406212 h 601022"/>
                <a:gd name="connsiteX3" fmla="*/ 95316 w 601555"/>
                <a:gd name="connsiteY3" fmla="*/ 60171 h 601022"/>
                <a:gd name="connsiteX4" fmla="*/ 194442 w 601555"/>
                <a:gd name="connsiteY4" fmla="*/ 2498 h 601022"/>
                <a:gd name="connsiteX5" fmla="*/ 541384 w 601555"/>
                <a:gd name="connsiteY5" fmla="*/ 95316 h 601022"/>
                <a:gd name="connsiteX6" fmla="*/ 599057 w 601555"/>
                <a:gd name="connsiteY6" fmla="*/ 194442 h 601022"/>
                <a:gd name="connsiteX7" fmla="*/ 505338 w 601555"/>
                <a:gd name="connsiteY7" fmla="*/ 541384 h 601022"/>
                <a:gd name="connsiteX8" fmla="*/ 406212 w 601555"/>
                <a:gd name="connsiteY8" fmla="*/ 598156 h 60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555" h="601022">
                  <a:moveTo>
                    <a:pt x="406212" y="598156"/>
                  </a:moveTo>
                  <a:lnTo>
                    <a:pt x="60171" y="505338"/>
                  </a:lnTo>
                  <a:cubicBezTo>
                    <a:pt x="16916" y="493623"/>
                    <a:pt x="-8316" y="449467"/>
                    <a:pt x="2498" y="406212"/>
                  </a:cubicBezTo>
                  <a:lnTo>
                    <a:pt x="95316" y="60171"/>
                  </a:lnTo>
                  <a:cubicBezTo>
                    <a:pt x="107031" y="16916"/>
                    <a:pt x="151187" y="-8316"/>
                    <a:pt x="194442" y="2498"/>
                  </a:cubicBezTo>
                  <a:lnTo>
                    <a:pt x="541384" y="95316"/>
                  </a:lnTo>
                  <a:cubicBezTo>
                    <a:pt x="584639" y="107031"/>
                    <a:pt x="609871" y="151187"/>
                    <a:pt x="599057" y="194442"/>
                  </a:cubicBezTo>
                  <a:lnTo>
                    <a:pt x="505338" y="541384"/>
                  </a:lnTo>
                  <a:cubicBezTo>
                    <a:pt x="494524" y="584639"/>
                    <a:pt x="449467" y="609871"/>
                    <a:pt x="406212" y="598156"/>
                  </a:cubicBezTo>
                  <a:close/>
                </a:path>
              </a:pathLst>
            </a:custGeom>
            <a:solidFill>
              <a:schemeClr val="bg2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5" name="גרפיקה 310">
              <a:extLst>
                <a:ext uri="{FF2B5EF4-FFF2-40B4-BE49-F238E27FC236}">
                  <a16:creationId xmlns:a16="http://schemas.microsoft.com/office/drawing/2014/main" id="{B2F42058-DE0F-4A45-8F41-03607D4B1E20}"/>
                </a:ext>
              </a:extLst>
            </p:cNvPr>
            <p:cNvSpPr/>
            <p:nvPr/>
          </p:nvSpPr>
          <p:spPr>
            <a:xfrm rot="-1593903">
              <a:off x="2805529" y="2441704"/>
              <a:ext cx="400998" cy="53166"/>
            </a:xfrm>
            <a:custGeom>
              <a:avLst/>
              <a:gdLst>
                <a:gd name="connsiteX0" fmla="*/ 0 w 400998"/>
                <a:gd name="connsiteY0" fmla="*/ 0 h 53166"/>
                <a:gd name="connsiteX1" fmla="*/ 400999 w 400998"/>
                <a:gd name="connsiteY1" fmla="*/ 0 h 53166"/>
                <a:gd name="connsiteX2" fmla="*/ 400999 w 400998"/>
                <a:gd name="connsiteY2" fmla="*/ 53166 h 53166"/>
                <a:gd name="connsiteX3" fmla="*/ 0 w 400998"/>
                <a:gd name="connsiteY3" fmla="*/ 53166 h 5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998" h="53166">
                  <a:moveTo>
                    <a:pt x="0" y="0"/>
                  </a:moveTo>
                  <a:lnTo>
                    <a:pt x="400999" y="0"/>
                  </a:lnTo>
                  <a:lnTo>
                    <a:pt x="400999" y="53166"/>
                  </a:lnTo>
                  <a:lnTo>
                    <a:pt x="0" y="53166"/>
                  </a:lnTo>
                  <a:close/>
                </a:path>
              </a:pathLst>
            </a:custGeom>
            <a:solidFill>
              <a:schemeClr val="bg1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6" name="גרפיקה 310">
              <a:extLst>
                <a:ext uri="{FF2B5EF4-FFF2-40B4-BE49-F238E27FC236}">
                  <a16:creationId xmlns:a16="http://schemas.microsoft.com/office/drawing/2014/main" id="{962617D7-3B60-4634-A546-13B3C667F4B4}"/>
                </a:ext>
              </a:extLst>
            </p:cNvPr>
            <p:cNvSpPr/>
            <p:nvPr/>
          </p:nvSpPr>
          <p:spPr>
            <a:xfrm rot="-1486580">
              <a:off x="2979097" y="2284092"/>
              <a:ext cx="53170" cy="366787"/>
            </a:xfrm>
            <a:custGeom>
              <a:avLst/>
              <a:gdLst>
                <a:gd name="connsiteX0" fmla="*/ 0 w 53170"/>
                <a:gd name="connsiteY0" fmla="*/ 0 h 366787"/>
                <a:gd name="connsiteX1" fmla="*/ 53171 w 53170"/>
                <a:gd name="connsiteY1" fmla="*/ 0 h 366787"/>
                <a:gd name="connsiteX2" fmla="*/ 53171 w 53170"/>
                <a:gd name="connsiteY2" fmla="*/ 366787 h 366787"/>
                <a:gd name="connsiteX3" fmla="*/ 0 w 53170"/>
                <a:gd name="connsiteY3" fmla="*/ 366787 h 36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70" h="366787">
                  <a:moveTo>
                    <a:pt x="0" y="0"/>
                  </a:moveTo>
                  <a:lnTo>
                    <a:pt x="53171" y="0"/>
                  </a:lnTo>
                  <a:lnTo>
                    <a:pt x="53171" y="366787"/>
                  </a:lnTo>
                  <a:lnTo>
                    <a:pt x="0" y="366787"/>
                  </a:lnTo>
                  <a:close/>
                </a:path>
              </a:pathLst>
            </a:custGeom>
            <a:solidFill>
              <a:schemeClr val="bg1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pic>
        <p:nvPicPr>
          <p:cNvPr id="47" name="Picture 6">
            <a:extLst>
              <a:ext uri="{FF2B5EF4-FFF2-40B4-BE49-F238E27FC236}">
                <a16:creationId xmlns:a16="http://schemas.microsoft.com/office/drawing/2014/main" id="{13BF2FF9-2E86-40C3-A01D-9F29E7A2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05" y="3645943"/>
            <a:ext cx="3116810" cy="468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>
            <a:spLocks noGrp="1"/>
          </p:cNvSpPr>
          <p:nvPr>
            <p:ph type="title"/>
          </p:nvPr>
        </p:nvSpPr>
        <p:spPr>
          <a:xfrm>
            <a:off x="2326800" y="354262"/>
            <a:ext cx="4490400" cy="113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Function Templates</a:t>
            </a:r>
            <a:endParaRPr lang="he-IL" sz="2900" dirty="0"/>
          </a:p>
        </p:txBody>
      </p:sp>
      <p:grpSp>
        <p:nvGrpSpPr>
          <p:cNvPr id="29" name="Google Shape;364;p28">
            <a:extLst>
              <a:ext uri="{FF2B5EF4-FFF2-40B4-BE49-F238E27FC236}">
                <a16:creationId xmlns:a16="http://schemas.microsoft.com/office/drawing/2014/main" id="{796C5E9B-0E31-4536-90B6-B13BAEFD9E1C}"/>
              </a:ext>
            </a:extLst>
          </p:cNvPr>
          <p:cNvGrpSpPr/>
          <p:nvPr/>
        </p:nvGrpSpPr>
        <p:grpSpPr>
          <a:xfrm>
            <a:off x="839678" y="1808652"/>
            <a:ext cx="3585837" cy="1526195"/>
            <a:chOff x="516699" y="2088763"/>
            <a:chExt cx="3585837" cy="1526195"/>
          </a:xfrm>
        </p:grpSpPr>
        <p:sp>
          <p:nvSpPr>
            <p:cNvPr id="30" name="Google Shape;365;p28">
              <a:extLst>
                <a:ext uri="{FF2B5EF4-FFF2-40B4-BE49-F238E27FC236}">
                  <a16:creationId xmlns:a16="http://schemas.microsoft.com/office/drawing/2014/main" id="{EEDDAA16-2D22-44EA-8ACF-E726D397B594}"/>
                </a:ext>
              </a:extLst>
            </p:cNvPr>
            <p:cNvSpPr/>
            <p:nvPr/>
          </p:nvSpPr>
          <p:spPr>
            <a:xfrm>
              <a:off x="516700" y="2088763"/>
              <a:ext cx="3585836" cy="1526195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 code...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1" name="Google Shape;366;p28">
              <a:extLst>
                <a:ext uri="{FF2B5EF4-FFF2-40B4-BE49-F238E27FC236}">
                  <a16:creationId xmlns:a16="http://schemas.microsoft.com/office/drawing/2014/main" id="{15099C2C-2C53-4907-BF4C-1C566899FA21}"/>
                </a:ext>
              </a:extLst>
            </p:cNvPr>
            <p:cNvSpPr/>
            <p:nvPr/>
          </p:nvSpPr>
          <p:spPr>
            <a:xfrm>
              <a:off x="516699" y="2092321"/>
              <a:ext cx="3585836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67;p28">
              <a:extLst>
                <a:ext uri="{FF2B5EF4-FFF2-40B4-BE49-F238E27FC236}">
                  <a16:creationId xmlns:a16="http://schemas.microsoft.com/office/drawing/2014/main" id="{7939C712-1A13-4251-907B-50210CAFE56D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68;p28">
              <a:extLst>
                <a:ext uri="{FF2B5EF4-FFF2-40B4-BE49-F238E27FC236}">
                  <a16:creationId xmlns:a16="http://schemas.microsoft.com/office/drawing/2014/main" id="{D509CA4B-6137-4E8B-86EA-AFF69C35F131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69;p28">
              <a:extLst>
                <a:ext uri="{FF2B5EF4-FFF2-40B4-BE49-F238E27FC236}">
                  <a16:creationId xmlns:a16="http://schemas.microsoft.com/office/drawing/2014/main" id="{55D27481-8E3D-486F-9CF9-62D5651B0C92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FA06125-68CC-4BA2-B16D-42190B32A23E}"/>
              </a:ext>
            </a:extLst>
          </p:cNvPr>
          <p:cNvSpPr/>
          <p:nvPr/>
        </p:nvSpPr>
        <p:spPr>
          <a:xfrm>
            <a:off x="1269124" y="1249217"/>
            <a:ext cx="7258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פתרון</a:t>
            </a:r>
            <a:r>
              <a:rPr lang="he-IL" sz="1800" b="1" dirty="0">
                <a:solidFill>
                  <a:schemeClr val="tx1"/>
                </a:solidFill>
                <a:cs typeface="+mn-cs"/>
              </a:rPr>
              <a:t>:</a:t>
            </a:r>
            <a:r>
              <a:rPr lang="he-IL" sz="1800" b="1" dirty="0">
                <a:solidFill>
                  <a:schemeClr val="bg2"/>
                </a:solidFill>
                <a:cs typeface="+mn-cs"/>
              </a:rPr>
              <a:t> </a:t>
            </a:r>
            <a:r>
              <a:rPr lang="he-IL" sz="1800" dirty="0">
                <a:solidFill>
                  <a:schemeClr val="tx1"/>
                </a:solidFill>
                <a:cs typeface="+mn-cs"/>
              </a:rPr>
              <a:t>ניתן לציין את סוג המשתנה כ-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+mn-cs"/>
              </a:rPr>
              <a:t>double</a:t>
            </a:r>
            <a:endParaRPr lang="he-IL" sz="18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+mn-cs"/>
            </a:endParaRPr>
          </a:p>
        </p:txBody>
      </p:sp>
      <p:grpSp>
        <p:nvGrpSpPr>
          <p:cNvPr id="36" name="Google Shape;364;p28">
            <a:extLst>
              <a:ext uri="{FF2B5EF4-FFF2-40B4-BE49-F238E27FC236}">
                <a16:creationId xmlns:a16="http://schemas.microsoft.com/office/drawing/2014/main" id="{DCC61F71-EB9E-4A38-835D-1C45B1A86609}"/>
              </a:ext>
            </a:extLst>
          </p:cNvPr>
          <p:cNvGrpSpPr/>
          <p:nvPr/>
        </p:nvGrpSpPr>
        <p:grpSpPr>
          <a:xfrm>
            <a:off x="4572000" y="1808652"/>
            <a:ext cx="3585836" cy="1526195"/>
            <a:chOff x="516699" y="2088763"/>
            <a:chExt cx="3585836" cy="1526195"/>
          </a:xfrm>
        </p:grpSpPr>
        <p:sp>
          <p:nvSpPr>
            <p:cNvPr id="37" name="Google Shape;365;p28">
              <a:extLst>
                <a:ext uri="{FF2B5EF4-FFF2-40B4-BE49-F238E27FC236}">
                  <a16:creationId xmlns:a16="http://schemas.microsoft.com/office/drawing/2014/main" id="{8FE69708-3B3C-4ADF-A2DB-EC7CB41A05F7}"/>
                </a:ext>
              </a:extLst>
            </p:cNvPr>
            <p:cNvSpPr/>
            <p:nvPr/>
          </p:nvSpPr>
          <p:spPr>
            <a:xfrm>
              <a:off x="516699" y="2088763"/>
              <a:ext cx="3585836" cy="1526195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he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foo&lt;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(4, 5.3);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dirty="0"/>
            </a:p>
          </p:txBody>
        </p:sp>
        <p:sp>
          <p:nvSpPr>
            <p:cNvPr id="38" name="Google Shape;366;p28">
              <a:extLst>
                <a:ext uri="{FF2B5EF4-FFF2-40B4-BE49-F238E27FC236}">
                  <a16:creationId xmlns:a16="http://schemas.microsoft.com/office/drawing/2014/main" id="{7EFB372F-FF1F-4F32-9321-E8B89B2BB63E}"/>
                </a:ext>
              </a:extLst>
            </p:cNvPr>
            <p:cNvSpPr/>
            <p:nvPr/>
          </p:nvSpPr>
          <p:spPr>
            <a:xfrm>
              <a:off x="516699" y="2092321"/>
              <a:ext cx="3585836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67;p28">
              <a:extLst>
                <a:ext uri="{FF2B5EF4-FFF2-40B4-BE49-F238E27FC236}">
                  <a16:creationId xmlns:a16="http://schemas.microsoft.com/office/drawing/2014/main" id="{5110C774-95ED-4328-93DA-67A46EBA9BFA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368;p28">
              <a:extLst>
                <a:ext uri="{FF2B5EF4-FFF2-40B4-BE49-F238E27FC236}">
                  <a16:creationId xmlns:a16="http://schemas.microsoft.com/office/drawing/2014/main" id="{9C1BD508-A6D6-4AE6-8581-5ACEBA97E31B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369;p28">
              <a:extLst>
                <a:ext uri="{FF2B5EF4-FFF2-40B4-BE49-F238E27FC236}">
                  <a16:creationId xmlns:a16="http://schemas.microsoft.com/office/drawing/2014/main" id="{8DA1B067-F1F4-4A7F-AAC8-45B08CCB8AA6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" name="קבוצה 432">
            <a:extLst>
              <a:ext uri="{FF2B5EF4-FFF2-40B4-BE49-F238E27FC236}">
                <a16:creationId xmlns:a16="http://schemas.microsoft.com/office/drawing/2014/main" id="{E13318B1-9D43-4319-91F0-59CE099828AE}"/>
              </a:ext>
            </a:extLst>
          </p:cNvPr>
          <p:cNvGrpSpPr/>
          <p:nvPr/>
        </p:nvGrpSpPr>
        <p:grpSpPr>
          <a:xfrm>
            <a:off x="5937529" y="3568737"/>
            <a:ext cx="692474" cy="705272"/>
            <a:chOff x="2231235" y="3350461"/>
            <a:chExt cx="692474" cy="705272"/>
          </a:xfrm>
        </p:grpSpPr>
        <p:sp>
          <p:nvSpPr>
            <p:cNvPr id="23" name="גרפיקה 424">
              <a:extLst>
                <a:ext uri="{FF2B5EF4-FFF2-40B4-BE49-F238E27FC236}">
                  <a16:creationId xmlns:a16="http://schemas.microsoft.com/office/drawing/2014/main" id="{B7AD89BC-8367-43B5-8421-C5B0990826BF}"/>
                </a:ext>
              </a:extLst>
            </p:cNvPr>
            <p:cNvSpPr/>
            <p:nvPr/>
          </p:nvSpPr>
          <p:spPr>
            <a:xfrm>
              <a:off x="2231235" y="3724316"/>
              <a:ext cx="158130" cy="331417"/>
            </a:xfrm>
            <a:custGeom>
              <a:avLst/>
              <a:gdLst>
                <a:gd name="connsiteX0" fmla="*/ 0 w 158130"/>
                <a:gd name="connsiteY0" fmla="*/ 331418 h 331417"/>
                <a:gd name="connsiteX1" fmla="*/ 91948 w 158130"/>
                <a:gd name="connsiteY1" fmla="*/ 331418 h 331417"/>
                <a:gd name="connsiteX2" fmla="*/ 158131 w 158130"/>
                <a:gd name="connsiteY2" fmla="*/ 265235 h 331417"/>
                <a:gd name="connsiteX3" fmla="*/ 158131 w 158130"/>
                <a:gd name="connsiteY3" fmla="*/ 66182 h 331417"/>
                <a:gd name="connsiteX4" fmla="*/ 91948 w 158130"/>
                <a:gd name="connsiteY4" fmla="*/ 0 h 331417"/>
                <a:gd name="connsiteX5" fmla="*/ 0 w 158130"/>
                <a:gd name="connsiteY5" fmla="*/ 0 h 331417"/>
                <a:gd name="connsiteX6" fmla="*/ 0 w 158130"/>
                <a:gd name="connsiteY6" fmla="*/ 331418 h 33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30" h="331417">
                  <a:moveTo>
                    <a:pt x="0" y="331418"/>
                  </a:moveTo>
                  <a:lnTo>
                    <a:pt x="91948" y="331418"/>
                  </a:lnTo>
                  <a:cubicBezTo>
                    <a:pt x="128323" y="331418"/>
                    <a:pt x="158131" y="301610"/>
                    <a:pt x="158131" y="265235"/>
                  </a:cubicBezTo>
                  <a:lnTo>
                    <a:pt x="158131" y="66182"/>
                  </a:lnTo>
                  <a:cubicBezTo>
                    <a:pt x="158131" y="29807"/>
                    <a:pt x="128323" y="0"/>
                    <a:pt x="91948" y="0"/>
                  </a:cubicBezTo>
                  <a:lnTo>
                    <a:pt x="0" y="0"/>
                  </a:lnTo>
                  <a:lnTo>
                    <a:pt x="0" y="331418"/>
                  </a:lnTo>
                  <a:close/>
                </a:path>
              </a:pathLst>
            </a:custGeom>
            <a:solidFill>
              <a:schemeClr val="accent1"/>
            </a:solidFill>
            <a:ln w="1999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" name="גרפיקה 424">
              <a:extLst>
                <a:ext uri="{FF2B5EF4-FFF2-40B4-BE49-F238E27FC236}">
                  <a16:creationId xmlns:a16="http://schemas.microsoft.com/office/drawing/2014/main" id="{04E68E2F-2A0F-46E1-9562-2D71741455F0}"/>
                </a:ext>
              </a:extLst>
            </p:cNvPr>
            <p:cNvSpPr/>
            <p:nvPr/>
          </p:nvSpPr>
          <p:spPr>
            <a:xfrm>
              <a:off x="2454537" y="3350461"/>
              <a:ext cx="469172" cy="705272"/>
            </a:xfrm>
            <a:custGeom>
              <a:avLst/>
              <a:gdLst>
                <a:gd name="connsiteX0" fmla="*/ 505 w 469172"/>
                <a:gd name="connsiteY0" fmla="*/ 362235 h 705272"/>
                <a:gd name="connsiteX1" fmla="*/ 58099 w 469172"/>
                <a:gd name="connsiteY1" fmla="*/ 303126 h 705272"/>
                <a:gd name="connsiteX2" fmla="*/ 152573 w 469172"/>
                <a:gd name="connsiteY2" fmla="*/ 114177 h 705272"/>
                <a:gd name="connsiteX3" fmla="*/ 161667 w 469172"/>
                <a:gd name="connsiteY3" fmla="*/ 55573 h 705272"/>
                <a:gd name="connsiteX4" fmla="*/ 225829 w 469172"/>
                <a:gd name="connsiteY4" fmla="*/ 0 h 705272"/>
                <a:gd name="connsiteX5" fmla="*/ 225829 w 469172"/>
                <a:gd name="connsiteY5" fmla="*/ 0 h 705272"/>
                <a:gd name="connsiteX6" fmla="*/ 289991 w 469172"/>
                <a:gd name="connsiteY6" fmla="*/ 77802 h 705272"/>
                <a:gd name="connsiteX7" fmla="*/ 251089 w 469172"/>
                <a:gd name="connsiteY7" fmla="*/ 277865 h 705272"/>
                <a:gd name="connsiteX8" fmla="*/ 379918 w 469172"/>
                <a:gd name="connsiteY8" fmla="*/ 271298 h 705272"/>
                <a:gd name="connsiteX9" fmla="*/ 467824 w 469172"/>
                <a:gd name="connsiteY9" fmla="*/ 370824 h 705272"/>
                <a:gd name="connsiteX10" fmla="*/ 420335 w 469172"/>
                <a:gd name="connsiteY10" fmla="*/ 640606 h 705272"/>
                <a:gd name="connsiteX11" fmla="*/ 343543 w 469172"/>
                <a:gd name="connsiteY11" fmla="*/ 705273 h 705272"/>
                <a:gd name="connsiteX12" fmla="*/ 88917 w 469172"/>
                <a:gd name="connsiteY12" fmla="*/ 705273 h 705272"/>
                <a:gd name="connsiteX13" fmla="*/ 42943 w 469172"/>
                <a:gd name="connsiteY13" fmla="*/ 698705 h 705272"/>
                <a:gd name="connsiteX14" fmla="*/ 0 w 469172"/>
                <a:gd name="connsiteY14" fmla="*/ 686075 h 705272"/>
                <a:gd name="connsiteX15" fmla="*/ 0 w 469172"/>
                <a:gd name="connsiteY15" fmla="*/ 362235 h 70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9172" h="705272">
                  <a:moveTo>
                    <a:pt x="505" y="362235"/>
                  </a:moveTo>
                  <a:lnTo>
                    <a:pt x="58099" y="303126"/>
                  </a:lnTo>
                  <a:cubicBezTo>
                    <a:pt x="108620" y="251594"/>
                    <a:pt x="141459" y="185412"/>
                    <a:pt x="152573" y="114177"/>
                  </a:cubicBezTo>
                  <a:lnTo>
                    <a:pt x="161667" y="55573"/>
                  </a:lnTo>
                  <a:cubicBezTo>
                    <a:pt x="166214" y="23240"/>
                    <a:pt x="193495" y="0"/>
                    <a:pt x="225829" y="0"/>
                  </a:cubicBezTo>
                  <a:lnTo>
                    <a:pt x="225829" y="0"/>
                  </a:lnTo>
                  <a:cubicBezTo>
                    <a:pt x="266751" y="0"/>
                    <a:pt x="297569" y="37386"/>
                    <a:pt x="289991" y="77802"/>
                  </a:cubicBezTo>
                  <a:lnTo>
                    <a:pt x="251089" y="277865"/>
                  </a:lnTo>
                  <a:lnTo>
                    <a:pt x="379918" y="271298"/>
                  </a:lnTo>
                  <a:cubicBezTo>
                    <a:pt x="434481" y="268772"/>
                    <a:pt x="477423" y="317272"/>
                    <a:pt x="467824" y="370824"/>
                  </a:cubicBezTo>
                  <a:lnTo>
                    <a:pt x="420335" y="640606"/>
                  </a:lnTo>
                  <a:cubicBezTo>
                    <a:pt x="413767" y="677991"/>
                    <a:pt x="381433" y="705273"/>
                    <a:pt x="343543" y="705273"/>
                  </a:cubicBezTo>
                  <a:lnTo>
                    <a:pt x="88917" y="705273"/>
                  </a:lnTo>
                  <a:cubicBezTo>
                    <a:pt x="73255" y="705273"/>
                    <a:pt x="58099" y="703252"/>
                    <a:pt x="42943" y="698705"/>
                  </a:cubicBezTo>
                  <a:lnTo>
                    <a:pt x="0" y="686075"/>
                  </a:lnTo>
                  <a:lnTo>
                    <a:pt x="0" y="362235"/>
                  </a:lnTo>
                  <a:close/>
                </a:path>
              </a:pathLst>
            </a:custGeom>
            <a:solidFill>
              <a:schemeClr val="accent1"/>
            </a:solidFill>
            <a:ln w="1999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8104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>
            <a:spLocks noGrp="1"/>
          </p:cNvSpPr>
          <p:nvPr>
            <p:ph type="title"/>
          </p:nvPr>
        </p:nvSpPr>
        <p:spPr>
          <a:xfrm>
            <a:off x="2326800" y="354262"/>
            <a:ext cx="4490400" cy="113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Function Templates</a:t>
            </a:r>
            <a:endParaRPr lang="he-IL" sz="2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A06125-68CC-4BA2-B16D-42190B32A23E}"/>
              </a:ext>
            </a:extLst>
          </p:cNvPr>
          <p:cNvSpPr/>
          <p:nvPr/>
        </p:nvSpPr>
        <p:spPr>
          <a:xfrm>
            <a:off x="1269124" y="1249217"/>
            <a:ext cx="72584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accent1"/>
                </a:solidFill>
                <a:cs typeface="+mn-cs"/>
              </a:rPr>
              <a:t>שאלה</a:t>
            </a:r>
            <a:r>
              <a:rPr lang="he-IL" sz="1800" dirty="0">
                <a:cs typeface="+mn-cs"/>
              </a:rPr>
              <a:t>: איזו פונקציה תופעל ולמה?</a:t>
            </a:r>
            <a:endParaRPr lang="en-US" sz="1800" dirty="0">
              <a:cs typeface="+mn-cs"/>
            </a:endParaRPr>
          </a:p>
          <a:p>
            <a:pPr algn="r" rtl="1"/>
            <a:endParaRPr lang="en-US" sz="1800" dirty="0">
              <a:cs typeface="+mn-cs"/>
            </a:endParaRPr>
          </a:p>
          <a:p>
            <a:pPr algn="r" rtl="1"/>
            <a:endParaRPr lang="en-US" sz="1800" dirty="0">
              <a:cs typeface="+mn-cs"/>
            </a:endParaRPr>
          </a:p>
          <a:p>
            <a:pPr algn="r" rtl="1"/>
            <a:endParaRPr lang="en-US" sz="1800" dirty="0">
              <a:cs typeface="+mn-cs"/>
            </a:endParaRPr>
          </a:p>
          <a:p>
            <a:pPr algn="r" rtl="1"/>
            <a:endParaRPr lang="en-US" sz="1800" dirty="0">
              <a:cs typeface="+mn-cs"/>
            </a:endParaRPr>
          </a:p>
          <a:p>
            <a:pPr algn="r" rtl="1"/>
            <a:endParaRPr lang="en-US" sz="1800" dirty="0">
              <a:cs typeface="+mn-cs"/>
            </a:endParaRPr>
          </a:p>
          <a:p>
            <a:pPr algn="r" rtl="1"/>
            <a:endParaRPr lang="en-US" sz="1800" dirty="0">
              <a:cs typeface="+mn-cs"/>
            </a:endParaRPr>
          </a:p>
          <a:p>
            <a:pPr algn="r" rtl="1"/>
            <a:r>
              <a:rPr lang="he-IL" sz="1800" b="1" dirty="0">
                <a:solidFill>
                  <a:schemeClr val="accent1"/>
                </a:solidFill>
                <a:cs typeface="+mn-cs"/>
              </a:rPr>
              <a:t>שאלה נוספת</a:t>
            </a:r>
            <a:r>
              <a:rPr lang="he-IL" sz="1800" dirty="0">
                <a:cs typeface="+mn-cs"/>
              </a:rPr>
              <a:t>: איך נוודא את זה?</a:t>
            </a:r>
            <a:endParaRPr lang="en-US" sz="1800" dirty="0">
              <a:cs typeface="+mn-cs"/>
            </a:endParaRPr>
          </a:p>
          <a:p>
            <a:pPr algn="r" rtl="1"/>
            <a:endParaRPr lang="he-IL" sz="1800" dirty="0">
              <a:cs typeface="+mn-cs"/>
            </a:endParaRPr>
          </a:p>
        </p:txBody>
      </p:sp>
      <p:grpSp>
        <p:nvGrpSpPr>
          <p:cNvPr id="22" name="Google Shape;364;p28">
            <a:extLst>
              <a:ext uri="{FF2B5EF4-FFF2-40B4-BE49-F238E27FC236}">
                <a16:creationId xmlns:a16="http://schemas.microsoft.com/office/drawing/2014/main" id="{BEAAC67E-8359-433C-AC2F-E1BD50AFCC86}"/>
              </a:ext>
            </a:extLst>
          </p:cNvPr>
          <p:cNvGrpSpPr/>
          <p:nvPr/>
        </p:nvGrpSpPr>
        <p:grpSpPr>
          <a:xfrm>
            <a:off x="1689820" y="1252945"/>
            <a:ext cx="3543007" cy="3227174"/>
            <a:chOff x="540000" y="2088763"/>
            <a:chExt cx="3543007" cy="3227174"/>
          </a:xfrm>
        </p:grpSpPr>
        <p:sp>
          <p:nvSpPr>
            <p:cNvPr id="23" name="Google Shape;365;p28">
              <a:extLst>
                <a:ext uri="{FF2B5EF4-FFF2-40B4-BE49-F238E27FC236}">
                  <a16:creationId xmlns:a16="http://schemas.microsoft.com/office/drawing/2014/main" id="{72DBB04B-0771-4F96-BB24-6C518B94E8B5}"/>
                </a:ext>
              </a:extLst>
            </p:cNvPr>
            <p:cNvSpPr/>
            <p:nvPr/>
          </p:nvSpPr>
          <p:spPr>
            <a:xfrm>
              <a:off x="540000" y="2096738"/>
              <a:ext cx="3543007" cy="3219199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findMe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 code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 rtl="0"/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findMe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 code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 rtl="0"/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[3] = { 1, 2, 3 };</a:t>
              </a:r>
            </a:p>
            <a:p>
              <a:pPr lvl="1"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findMe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3);</a:t>
              </a: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/>
            </a:p>
          </p:txBody>
        </p:sp>
        <p:sp>
          <p:nvSpPr>
            <p:cNvPr id="24" name="Google Shape;366;p28">
              <a:extLst>
                <a:ext uri="{FF2B5EF4-FFF2-40B4-BE49-F238E27FC236}">
                  <a16:creationId xmlns:a16="http://schemas.microsoft.com/office/drawing/2014/main" id="{4F31D88C-7881-44F6-8BBE-2169DE31E448}"/>
                </a:ext>
              </a:extLst>
            </p:cNvPr>
            <p:cNvSpPr/>
            <p:nvPr/>
          </p:nvSpPr>
          <p:spPr>
            <a:xfrm>
              <a:off x="540000" y="2088763"/>
              <a:ext cx="3543007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367;p28">
              <a:extLst>
                <a:ext uri="{FF2B5EF4-FFF2-40B4-BE49-F238E27FC236}">
                  <a16:creationId xmlns:a16="http://schemas.microsoft.com/office/drawing/2014/main" id="{4F9A487A-3445-44CB-98A9-72FB5F93956E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368;p28">
              <a:extLst>
                <a:ext uri="{FF2B5EF4-FFF2-40B4-BE49-F238E27FC236}">
                  <a16:creationId xmlns:a16="http://schemas.microsoft.com/office/drawing/2014/main" id="{2BD5A0E3-E78E-4E83-A78A-C13223C39F9E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369;p28">
              <a:extLst>
                <a:ext uri="{FF2B5EF4-FFF2-40B4-BE49-F238E27FC236}">
                  <a16:creationId xmlns:a16="http://schemas.microsoft.com/office/drawing/2014/main" id="{CD19CF61-B3ED-47B3-BF94-A2B66A7ED316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3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083E-B5DD-4C2D-B346-3C574681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 </a:t>
            </a:r>
            <a:r>
              <a:rPr lang="he-IL" dirty="0" err="1"/>
              <a:t>בינייים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5644-8623-4D89-9DE2-77C9B9315C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dirty="0"/>
              <a:t>מנגנון ה </a:t>
            </a:r>
            <a:r>
              <a:rPr lang="en-US" sz="1600" b="1" dirty="0">
                <a:solidFill>
                  <a:schemeClr val="accent1"/>
                </a:solidFill>
              </a:rPr>
              <a:t>templates</a:t>
            </a:r>
            <a:r>
              <a:rPr lang="he-IL" sz="1600" dirty="0"/>
              <a:t> מאפשר לנו לכתוב פונקציה אחת המטפלת במספר טיפוסי נתונים שונים</a:t>
            </a:r>
            <a:br>
              <a:rPr lang="en-US" sz="1600" dirty="0"/>
            </a:br>
            <a:endParaRPr lang="he-IL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dirty="0"/>
              <a:t>יוצרים </a:t>
            </a:r>
            <a:r>
              <a:rPr lang="he-IL" sz="1600" b="1" dirty="0">
                <a:solidFill>
                  <a:schemeClr val="accent2">
                    <a:lumMod val="75000"/>
                  </a:schemeClr>
                </a:solidFill>
              </a:rPr>
              <a:t>תבניות כלליות </a:t>
            </a:r>
            <a:r>
              <a:rPr lang="he-IL" sz="1600" dirty="0"/>
              <a:t>ליצירת פונקציות עבור טיפוסי נתונים מסוימים</a:t>
            </a:r>
            <a:br>
              <a:rPr lang="en-US" sz="1600" dirty="0"/>
            </a:br>
            <a:endParaRPr lang="he-IL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dirty="0"/>
              <a:t>מאפשר להפריד את האלגוריתמים ומבני הנתונים מטיפוסי הנתונים עליהם הם עובדים</a:t>
            </a:r>
            <a:br>
              <a:rPr lang="en-US" sz="1600" dirty="0"/>
            </a:br>
            <a:endParaRPr lang="he-IL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dirty="0"/>
              <a:t>מה לגבי </a:t>
            </a:r>
            <a:r>
              <a:rPr lang="he-IL" sz="1600" b="1" dirty="0">
                <a:solidFill>
                  <a:schemeClr val="bg2"/>
                </a:solidFill>
              </a:rPr>
              <a:t>מחלקות</a:t>
            </a:r>
            <a:r>
              <a:rPr lang="he-IL" sz="1600" dirty="0"/>
              <a:t>?</a:t>
            </a:r>
          </a:p>
          <a:p>
            <a:endParaRPr lang="en-US" dirty="0"/>
          </a:p>
        </p:txBody>
      </p:sp>
      <p:grpSp>
        <p:nvGrpSpPr>
          <p:cNvPr id="7" name="קבוצה 182">
            <a:extLst>
              <a:ext uri="{FF2B5EF4-FFF2-40B4-BE49-F238E27FC236}">
                <a16:creationId xmlns:a16="http://schemas.microsoft.com/office/drawing/2014/main" id="{1FE82297-999D-456C-934B-F287CC7D34C7}"/>
              </a:ext>
            </a:extLst>
          </p:cNvPr>
          <p:cNvGrpSpPr/>
          <p:nvPr/>
        </p:nvGrpSpPr>
        <p:grpSpPr>
          <a:xfrm>
            <a:off x="8398500" y="282893"/>
            <a:ext cx="544512" cy="514213"/>
            <a:chOff x="2754771" y="1197825"/>
            <a:chExt cx="544512" cy="514213"/>
          </a:xfrm>
        </p:grpSpPr>
        <p:sp>
          <p:nvSpPr>
            <p:cNvPr id="8" name="גרפיקה 177">
              <a:extLst>
                <a:ext uri="{FF2B5EF4-FFF2-40B4-BE49-F238E27FC236}">
                  <a16:creationId xmlns:a16="http://schemas.microsoft.com/office/drawing/2014/main" id="{D6D256E2-54CA-43DB-9438-BEEA3F64149A}"/>
                </a:ext>
              </a:extLst>
            </p:cNvPr>
            <p:cNvSpPr/>
            <p:nvPr/>
          </p:nvSpPr>
          <p:spPr>
            <a:xfrm>
              <a:off x="2754771" y="1197825"/>
              <a:ext cx="227246" cy="227716"/>
            </a:xfrm>
            <a:custGeom>
              <a:avLst/>
              <a:gdLst>
                <a:gd name="connsiteX0" fmla="*/ 176979 w 227246"/>
                <a:gd name="connsiteY0" fmla="*/ 209585 h 227716"/>
                <a:gd name="connsiteX1" fmla="*/ 89457 w 227246"/>
                <a:gd name="connsiteY1" fmla="*/ 226679 h 227716"/>
                <a:gd name="connsiteX2" fmla="*/ 17662 w 227246"/>
                <a:gd name="connsiteY2" fmla="*/ 178132 h 227716"/>
                <a:gd name="connsiteX3" fmla="*/ 1252 w 227246"/>
                <a:gd name="connsiteY3" fmla="*/ 90610 h 227716"/>
                <a:gd name="connsiteX4" fmla="*/ 49799 w 227246"/>
                <a:gd name="connsiteY4" fmla="*/ 18131 h 227716"/>
                <a:gd name="connsiteX5" fmla="*/ 137321 w 227246"/>
                <a:gd name="connsiteY5" fmla="*/ 1037 h 227716"/>
                <a:gd name="connsiteX6" fmla="*/ 209116 w 227246"/>
                <a:gd name="connsiteY6" fmla="*/ 49584 h 227716"/>
                <a:gd name="connsiteX7" fmla="*/ 226210 w 227246"/>
                <a:gd name="connsiteY7" fmla="*/ 137106 h 227716"/>
                <a:gd name="connsiteX8" fmla="*/ 176979 w 227246"/>
                <a:gd name="connsiteY8" fmla="*/ 209585 h 2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46" h="227716">
                  <a:moveTo>
                    <a:pt x="176979" y="209585"/>
                  </a:moveTo>
                  <a:lnTo>
                    <a:pt x="89457" y="226679"/>
                  </a:lnTo>
                  <a:cubicBezTo>
                    <a:pt x="55953" y="232833"/>
                    <a:pt x="23816" y="210953"/>
                    <a:pt x="17662" y="178132"/>
                  </a:cubicBezTo>
                  <a:lnTo>
                    <a:pt x="1252" y="90610"/>
                  </a:lnTo>
                  <a:cubicBezTo>
                    <a:pt x="-5586" y="57106"/>
                    <a:pt x="16294" y="24969"/>
                    <a:pt x="49799" y="18131"/>
                  </a:cubicBezTo>
                  <a:lnTo>
                    <a:pt x="137321" y="1037"/>
                  </a:lnTo>
                  <a:cubicBezTo>
                    <a:pt x="170825" y="-5117"/>
                    <a:pt x="202962" y="16764"/>
                    <a:pt x="209116" y="49584"/>
                  </a:cubicBezTo>
                  <a:lnTo>
                    <a:pt x="226210" y="137106"/>
                  </a:lnTo>
                  <a:cubicBezTo>
                    <a:pt x="232364" y="170611"/>
                    <a:pt x="210484" y="203431"/>
                    <a:pt x="176979" y="209585"/>
                  </a:cubicBezTo>
                  <a:close/>
                </a:path>
              </a:pathLst>
            </a:custGeom>
            <a:solidFill>
              <a:schemeClr val="accent2"/>
            </a:solidFill>
            <a:ln w="2721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177">
              <a:extLst>
                <a:ext uri="{FF2B5EF4-FFF2-40B4-BE49-F238E27FC236}">
                  <a16:creationId xmlns:a16="http://schemas.microsoft.com/office/drawing/2014/main" id="{010B166F-DAB9-4A14-8014-38C57CCC132A}"/>
                </a:ext>
              </a:extLst>
            </p:cNvPr>
            <p:cNvSpPr/>
            <p:nvPr/>
          </p:nvSpPr>
          <p:spPr>
            <a:xfrm>
              <a:off x="2985414" y="1398168"/>
              <a:ext cx="313869" cy="313870"/>
            </a:xfrm>
            <a:custGeom>
              <a:avLst/>
              <a:gdLst>
                <a:gd name="connsiteX0" fmla="*/ 263603 w 313869"/>
                <a:gd name="connsiteY0" fmla="*/ 282064 h 313870"/>
                <a:gd name="connsiteX1" fmla="*/ 103602 w 313869"/>
                <a:gd name="connsiteY1" fmla="*/ 312834 h 313870"/>
                <a:gd name="connsiteX2" fmla="*/ 31806 w 313869"/>
                <a:gd name="connsiteY2" fmla="*/ 264286 h 313870"/>
                <a:gd name="connsiteX3" fmla="*/ 1037 w 313869"/>
                <a:gd name="connsiteY3" fmla="*/ 103602 h 313870"/>
                <a:gd name="connsiteX4" fmla="*/ 49584 w 313869"/>
                <a:gd name="connsiteY4" fmla="*/ 31806 h 313870"/>
                <a:gd name="connsiteX5" fmla="*/ 210269 w 313869"/>
                <a:gd name="connsiteY5" fmla="*/ 1037 h 313870"/>
                <a:gd name="connsiteX6" fmla="*/ 282065 w 313869"/>
                <a:gd name="connsiteY6" fmla="*/ 49584 h 313870"/>
                <a:gd name="connsiteX7" fmla="*/ 312834 w 313869"/>
                <a:gd name="connsiteY7" fmla="*/ 210269 h 313870"/>
                <a:gd name="connsiteX8" fmla="*/ 263603 w 313869"/>
                <a:gd name="connsiteY8" fmla="*/ 282064 h 31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869" h="313870">
                  <a:moveTo>
                    <a:pt x="263603" y="282064"/>
                  </a:moveTo>
                  <a:lnTo>
                    <a:pt x="103602" y="312834"/>
                  </a:lnTo>
                  <a:cubicBezTo>
                    <a:pt x="70097" y="318988"/>
                    <a:pt x="37960" y="297107"/>
                    <a:pt x="31806" y="264286"/>
                  </a:cubicBezTo>
                  <a:lnTo>
                    <a:pt x="1037" y="103602"/>
                  </a:lnTo>
                  <a:cubicBezTo>
                    <a:pt x="-5117" y="70097"/>
                    <a:pt x="16764" y="37960"/>
                    <a:pt x="49584" y="31806"/>
                  </a:cubicBezTo>
                  <a:lnTo>
                    <a:pt x="210269" y="1037"/>
                  </a:lnTo>
                  <a:cubicBezTo>
                    <a:pt x="243774" y="-5117"/>
                    <a:pt x="275911" y="16764"/>
                    <a:pt x="282065" y="49584"/>
                  </a:cubicBezTo>
                  <a:lnTo>
                    <a:pt x="312834" y="210269"/>
                  </a:lnTo>
                  <a:cubicBezTo>
                    <a:pt x="318988" y="243090"/>
                    <a:pt x="297107" y="275910"/>
                    <a:pt x="263603" y="282064"/>
                  </a:cubicBezTo>
                  <a:close/>
                </a:path>
              </a:pathLst>
            </a:custGeom>
            <a:noFill/>
            <a:ln w="2721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177">
              <a:extLst>
                <a:ext uri="{FF2B5EF4-FFF2-40B4-BE49-F238E27FC236}">
                  <a16:creationId xmlns:a16="http://schemas.microsoft.com/office/drawing/2014/main" id="{0F9E5951-23BE-4C71-9C17-2199DBF78F53}"/>
                </a:ext>
              </a:extLst>
            </p:cNvPr>
            <p:cNvSpPr/>
            <p:nvPr/>
          </p:nvSpPr>
          <p:spPr>
            <a:xfrm>
              <a:off x="2799783" y="1228263"/>
              <a:ext cx="146325" cy="137755"/>
            </a:xfrm>
            <a:custGeom>
              <a:avLst/>
              <a:gdLst>
                <a:gd name="connsiteX0" fmla="*/ 0 w 146325"/>
                <a:gd name="connsiteY0" fmla="*/ 106667 h 137755"/>
                <a:gd name="connsiteX1" fmla="*/ 28718 w 146325"/>
                <a:gd name="connsiteY1" fmla="*/ 130599 h 137755"/>
                <a:gd name="connsiteX2" fmla="*/ 74530 w 146325"/>
                <a:gd name="connsiteY2" fmla="*/ 122394 h 137755"/>
                <a:gd name="connsiteX3" fmla="*/ 146326 w 146325"/>
                <a:gd name="connsiteY3" fmla="*/ 0 h 13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25" h="137755">
                  <a:moveTo>
                    <a:pt x="0" y="106667"/>
                  </a:moveTo>
                  <a:lnTo>
                    <a:pt x="28718" y="130599"/>
                  </a:lnTo>
                  <a:cubicBezTo>
                    <a:pt x="43077" y="142907"/>
                    <a:pt x="64958" y="138804"/>
                    <a:pt x="74530" y="122394"/>
                  </a:cubicBezTo>
                  <a:lnTo>
                    <a:pt x="146326" y="0"/>
                  </a:lnTo>
                </a:path>
              </a:pathLst>
            </a:custGeom>
            <a:noFill/>
            <a:ln w="34018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177">
              <a:extLst>
                <a:ext uri="{FF2B5EF4-FFF2-40B4-BE49-F238E27FC236}">
                  <a16:creationId xmlns:a16="http://schemas.microsoft.com/office/drawing/2014/main" id="{99D79A7A-56E5-4A9A-A601-97D04E4883E9}"/>
                </a:ext>
              </a:extLst>
            </p:cNvPr>
            <p:cNvSpPr/>
            <p:nvPr/>
          </p:nvSpPr>
          <p:spPr>
            <a:xfrm>
              <a:off x="3063033" y="1435444"/>
              <a:ext cx="197608" cy="185952"/>
            </a:xfrm>
            <a:custGeom>
              <a:avLst/>
              <a:gdLst>
                <a:gd name="connsiteX0" fmla="*/ 0 w 197608"/>
                <a:gd name="connsiteY0" fmla="*/ 144274 h 185952"/>
                <a:gd name="connsiteX1" fmla="*/ 38291 w 197608"/>
                <a:gd name="connsiteY1" fmla="*/ 176411 h 185952"/>
                <a:gd name="connsiteX2" fmla="*/ 99830 w 197608"/>
                <a:gd name="connsiteY2" fmla="*/ 165471 h 185952"/>
                <a:gd name="connsiteX3" fmla="*/ 197608 w 197608"/>
                <a:gd name="connsiteY3" fmla="*/ 0 h 1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608" h="185952">
                  <a:moveTo>
                    <a:pt x="0" y="144274"/>
                  </a:moveTo>
                  <a:lnTo>
                    <a:pt x="38291" y="176411"/>
                  </a:lnTo>
                  <a:cubicBezTo>
                    <a:pt x="58120" y="192822"/>
                    <a:pt x="87522" y="187351"/>
                    <a:pt x="99830" y="165471"/>
                  </a:cubicBezTo>
                  <a:lnTo>
                    <a:pt x="197608" y="0"/>
                  </a:lnTo>
                </a:path>
              </a:pathLst>
            </a:custGeom>
            <a:noFill/>
            <a:ln w="34018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6779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ctrTitle"/>
          </p:nvPr>
        </p:nvSpPr>
        <p:spPr>
          <a:xfrm>
            <a:off x="3598550" y="1423130"/>
            <a:ext cx="500550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templates</a:t>
            </a:r>
            <a:endParaRPr lang="he-IL" dirty="0"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"/>
          </p:nvPr>
        </p:nvSpPr>
        <p:spPr>
          <a:xfrm>
            <a:off x="3598863" y="1020763"/>
            <a:ext cx="5005387" cy="32385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שיעור 9</a:t>
            </a:r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4294967295"/>
          </p:nvPr>
        </p:nvSpPr>
        <p:spPr>
          <a:xfrm>
            <a:off x="5820307" y="4283075"/>
            <a:ext cx="984250" cy="51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Function Templates</a:t>
            </a:r>
            <a:endParaRPr lang="he-IL" sz="1400" dirty="0">
              <a:solidFill>
                <a:schemeClr val="accent1"/>
              </a:solidFill>
            </a:endParaRP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4294967295"/>
          </p:nvPr>
        </p:nvSpPr>
        <p:spPr>
          <a:xfrm>
            <a:off x="4055169" y="4283075"/>
            <a:ext cx="1033662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Class Templates</a:t>
            </a:r>
            <a:endParaRPr sz="1400" b="1" dirty="0">
              <a:solidFill>
                <a:schemeClr val="tx1"/>
              </a:solidFill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4294967295"/>
          </p:nvPr>
        </p:nvSpPr>
        <p:spPr>
          <a:xfrm>
            <a:off x="2339445" y="4283075"/>
            <a:ext cx="984250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>
                <a:solidFill>
                  <a:schemeClr val="accent1"/>
                </a:solidFill>
              </a:rPr>
              <a:t>תרגיל הבית</a:t>
            </a:r>
            <a:endParaRPr sz="1400" dirty="0">
              <a:solidFill>
                <a:schemeClr val="accent1"/>
              </a:solidFill>
            </a:endParaRPr>
          </a:p>
        </p:txBody>
      </p:sp>
      <p:cxnSp>
        <p:nvCxnSpPr>
          <p:cNvPr id="243" name="Google Shape;243;p20"/>
          <p:cNvCxnSpPr>
            <a:cxnSpLocks/>
            <a:endCxn id="246" idx="2"/>
          </p:cNvCxnSpPr>
          <p:nvPr/>
        </p:nvCxnSpPr>
        <p:spPr>
          <a:xfrm flipH="1">
            <a:off x="4537200" y="4102153"/>
            <a:ext cx="4586420" cy="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0"/>
          <p:cNvSpPr/>
          <p:nvPr/>
        </p:nvSpPr>
        <p:spPr>
          <a:xfrm>
            <a:off x="6257423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453720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2816979" y="407155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48;p20">
            <a:extLst>
              <a:ext uri="{FF2B5EF4-FFF2-40B4-BE49-F238E27FC236}">
                <a16:creationId xmlns:a16="http://schemas.microsoft.com/office/drawing/2014/main" id="{FCB40179-4BA3-4066-8E1A-EFED1A9B2785}"/>
              </a:ext>
            </a:extLst>
          </p:cNvPr>
          <p:cNvSpPr txBox="1">
            <a:spLocks/>
          </p:cNvSpPr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הקדמה</a:t>
            </a:r>
          </a:p>
        </p:txBody>
      </p:sp>
      <p:sp>
        <p:nvSpPr>
          <p:cNvPr id="23" name="Google Shape;251;p20">
            <a:extLst>
              <a:ext uri="{FF2B5EF4-FFF2-40B4-BE49-F238E27FC236}">
                <a16:creationId xmlns:a16="http://schemas.microsoft.com/office/drawing/2014/main" id="{9B7EE631-F5F3-4163-A777-7E865A3C34CB}"/>
              </a:ext>
            </a:extLst>
          </p:cNvPr>
          <p:cNvSpPr txBox="1">
            <a:spLocks/>
          </p:cNvSpPr>
          <p:nvPr/>
        </p:nvSpPr>
        <p:spPr>
          <a:xfrm>
            <a:off x="86005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סיכום</a:t>
            </a:r>
          </a:p>
        </p:txBody>
      </p:sp>
      <p:sp>
        <p:nvSpPr>
          <p:cNvPr id="25" name="Google Shape;253;p20">
            <a:extLst>
              <a:ext uri="{FF2B5EF4-FFF2-40B4-BE49-F238E27FC236}">
                <a16:creationId xmlns:a16="http://schemas.microsoft.com/office/drawing/2014/main" id="{3C4131CD-C78F-4856-B121-6D7F534DDEB4}"/>
              </a:ext>
            </a:extLst>
          </p:cNvPr>
          <p:cNvSpPr/>
          <p:nvPr/>
        </p:nvSpPr>
        <p:spPr>
          <a:xfrm>
            <a:off x="1328595" y="407881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Coding Concepts - Generics - DEV Community">
            <a:extLst>
              <a:ext uri="{FF2B5EF4-FFF2-40B4-BE49-F238E27FC236}">
                <a16:creationId xmlns:a16="http://schemas.microsoft.com/office/drawing/2014/main" id="{9E5C4573-3DC5-486E-8066-301850BD9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6962">
            <a:off x="1400595" y="662117"/>
            <a:ext cx="2128756" cy="2141606"/>
          </a:xfrm>
          <a:prstGeom prst="roundRect">
            <a:avLst>
              <a:gd name="adj" fmla="val 21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dk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89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1;p19">
            <a:extLst>
              <a:ext uri="{FF2B5EF4-FFF2-40B4-BE49-F238E27FC236}">
                <a16:creationId xmlns:a16="http://schemas.microsoft.com/office/drawing/2014/main" id="{9487A095-BF9B-4F88-A289-9B5B17D49DD1}"/>
              </a:ext>
            </a:extLst>
          </p:cNvPr>
          <p:cNvSpPr/>
          <p:nvPr/>
        </p:nvSpPr>
        <p:spPr>
          <a:xfrm>
            <a:off x="8282420" y="8412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2;p19">
            <a:extLst>
              <a:ext uri="{FF2B5EF4-FFF2-40B4-BE49-F238E27FC236}">
                <a16:creationId xmlns:a16="http://schemas.microsoft.com/office/drawing/2014/main" id="{051BF836-43FF-49CB-9730-40D058A79E3B}"/>
              </a:ext>
            </a:extLst>
          </p:cNvPr>
          <p:cNvSpPr txBox="1">
            <a:spLocks/>
          </p:cNvSpPr>
          <p:nvPr/>
        </p:nvSpPr>
        <p:spPr>
          <a:xfrm>
            <a:off x="8374924" y="628233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הגדרה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7" name="גרפיקה 324">
            <a:extLst>
              <a:ext uri="{FF2B5EF4-FFF2-40B4-BE49-F238E27FC236}">
                <a16:creationId xmlns:a16="http://schemas.microsoft.com/office/drawing/2014/main" id="{E4819D8C-D8A9-4A8D-878E-A50D07B739BA}"/>
              </a:ext>
            </a:extLst>
          </p:cNvPr>
          <p:cNvGrpSpPr/>
          <p:nvPr/>
        </p:nvGrpSpPr>
        <p:grpSpPr>
          <a:xfrm rot="21169383">
            <a:off x="8539848" y="60403"/>
            <a:ext cx="427499" cy="645688"/>
            <a:chOff x="4852445" y="2175228"/>
            <a:chExt cx="427499" cy="645688"/>
          </a:xfrm>
        </p:grpSpPr>
        <p:sp>
          <p:nvSpPr>
            <p:cNvPr id="8" name="גרפיקה 324">
              <a:extLst>
                <a:ext uri="{FF2B5EF4-FFF2-40B4-BE49-F238E27FC236}">
                  <a16:creationId xmlns:a16="http://schemas.microsoft.com/office/drawing/2014/main" id="{F0DA1813-CC5C-4FA0-A211-657FCBC41C59}"/>
                </a:ext>
              </a:extLst>
            </p:cNvPr>
            <p:cNvSpPr/>
            <p:nvPr/>
          </p:nvSpPr>
          <p:spPr>
            <a:xfrm>
              <a:off x="4852445" y="2175228"/>
              <a:ext cx="427498" cy="645688"/>
            </a:xfrm>
            <a:custGeom>
              <a:avLst/>
              <a:gdLst>
                <a:gd name="connsiteX0" fmla="*/ 346717 w 427498"/>
                <a:gd name="connsiteY0" fmla="*/ 0 h 645688"/>
                <a:gd name="connsiteX1" fmla="*/ 22876 w 427498"/>
                <a:gd name="connsiteY1" fmla="*/ 84356 h 645688"/>
                <a:gd name="connsiteX2" fmla="*/ 7864 w 427498"/>
                <a:gd name="connsiteY2" fmla="*/ 130109 h 645688"/>
                <a:gd name="connsiteX3" fmla="*/ 21446 w 427498"/>
                <a:gd name="connsiteY3" fmla="*/ 140117 h 645688"/>
                <a:gd name="connsiteX4" fmla="*/ 108662 w 427498"/>
                <a:gd name="connsiteY4" fmla="*/ 156559 h 645688"/>
                <a:gd name="connsiteX5" fmla="*/ 427499 w 427498"/>
                <a:gd name="connsiteY5" fmla="*/ 67914 h 645688"/>
                <a:gd name="connsiteX6" fmla="*/ 427499 w 427498"/>
                <a:gd name="connsiteY6" fmla="*/ 564042 h 645688"/>
                <a:gd name="connsiteX7" fmla="*/ 129394 w 427498"/>
                <a:gd name="connsiteY7" fmla="*/ 639819 h 645688"/>
                <a:gd name="connsiteX8" fmla="*/ 49327 w 427498"/>
                <a:gd name="connsiteY8" fmla="*/ 642679 h 645688"/>
                <a:gd name="connsiteX9" fmla="*/ 22161 w 427498"/>
                <a:gd name="connsiteY9" fmla="*/ 631956 h 645688"/>
                <a:gd name="connsiteX10" fmla="*/ 0 w 427498"/>
                <a:gd name="connsiteY10" fmla="*/ 617658 h 645688"/>
                <a:gd name="connsiteX11" fmla="*/ 0 w 427498"/>
                <a:gd name="connsiteY11" fmla="*/ 118670 h 64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498" h="645688">
                  <a:moveTo>
                    <a:pt x="346717" y="0"/>
                  </a:moveTo>
                  <a:lnTo>
                    <a:pt x="22876" y="84356"/>
                  </a:lnTo>
                  <a:cubicBezTo>
                    <a:pt x="2860" y="89360"/>
                    <a:pt x="-5004" y="113666"/>
                    <a:pt x="7864" y="130109"/>
                  </a:cubicBezTo>
                  <a:lnTo>
                    <a:pt x="21446" y="140117"/>
                  </a:lnTo>
                  <a:cubicBezTo>
                    <a:pt x="46467" y="158704"/>
                    <a:pt x="78637" y="165138"/>
                    <a:pt x="108662" y="156559"/>
                  </a:cubicBezTo>
                  <a:lnTo>
                    <a:pt x="427499" y="67914"/>
                  </a:lnTo>
                  <a:lnTo>
                    <a:pt x="427499" y="564042"/>
                  </a:lnTo>
                  <a:lnTo>
                    <a:pt x="129394" y="639819"/>
                  </a:lnTo>
                  <a:cubicBezTo>
                    <a:pt x="102943" y="646253"/>
                    <a:pt x="75777" y="647683"/>
                    <a:pt x="49327" y="642679"/>
                  </a:cubicBezTo>
                  <a:cubicBezTo>
                    <a:pt x="40033" y="641249"/>
                    <a:pt x="30740" y="636960"/>
                    <a:pt x="22161" y="631956"/>
                  </a:cubicBezTo>
                  <a:lnTo>
                    <a:pt x="0" y="617658"/>
                  </a:lnTo>
                  <a:lnTo>
                    <a:pt x="0" y="118670"/>
                  </a:lnTo>
                </a:path>
              </a:pathLst>
            </a:custGeom>
            <a:solidFill>
              <a:schemeClr val="accent1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324">
              <a:extLst>
                <a:ext uri="{FF2B5EF4-FFF2-40B4-BE49-F238E27FC236}">
                  <a16:creationId xmlns:a16="http://schemas.microsoft.com/office/drawing/2014/main" id="{5869E058-BC7C-4749-A72F-A0C597C7A3BA}"/>
                </a:ext>
              </a:extLst>
            </p:cNvPr>
            <p:cNvSpPr/>
            <p:nvPr/>
          </p:nvSpPr>
          <p:spPr>
            <a:xfrm>
              <a:off x="4954673" y="2339651"/>
              <a:ext cx="7148" cy="481115"/>
            </a:xfrm>
            <a:custGeom>
              <a:avLst/>
              <a:gdLst>
                <a:gd name="connsiteX0" fmla="*/ 0 w 7148"/>
                <a:gd name="connsiteY0" fmla="*/ 0 h 481115"/>
                <a:gd name="connsiteX1" fmla="*/ 0 w 7148"/>
                <a:gd name="connsiteY1" fmla="*/ 481116 h 48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8" h="481115">
                  <a:moveTo>
                    <a:pt x="0" y="0"/>
                  </a:moveTo>
                  <a:lnTo>
                    <a:pt x="0" y="481116"/>
                  </a:lnTo>
                </a:path>
              </a:pathLst>
            </a:custGeom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324">
              <a:extLst>
                <a:ext uri="{FF2B5EF4-FFF2-40B4-BE49-F238E27FC236}">
                  <a16:creationId xmlns:a16="http://schemas.microsoft.com/office/drawing/2014/main" id="{4120894F-41EA-4D1C-9EC3-4A6514548E12}"/>
                </a:ext>
              </a:extLst>
            </p:cNvPr>
            <p:cNvSpPr/>
            <p:nvPr/>
          </p:nvSpPr>
          <p:spPr>
            <a:xfrm>
              <a:off x="5144832" y="2264588"/>
              <a:ext cx="60050" cy="148695"/>
            </a:xfrm>
            <a:custGeom>
              <a:avLst/>
              <a:gdLst>
                <a:gd name="connsiteX0" fmla="*/ 60050 w 60050"/>
                <a:gd name="connsiteY0" fmla="*/ 0 h 148695"/>
                <a:gd name="connsiteX1" fmla="*/ 60050 w 60050"/>
                <a:gd name="connsiteY1" fmla="*/ 127964 h 148695"/>
                <a:gd name="connsiteX2" fmla="*/ 33599 w 60050"/>
                <a:gd name="connsiteY2" fmla="*/ 87216 h 148695"/>
                <a:gd name="connsiteX3" fmla="*/ 0 w 60050"/>
                <a:gd name="connsiteY3" fmla="*/ 148695 h 148695"/>
                <a:gd name="connsiteX4" fmla="*/ 0 w 60050"/>
                <a:gd name="connsiteY4" fmla="*/ 15727 h 14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50" h="148695">
                  <a:moveTo>
                    <a:pt x="60050" y="0"/>
                  </a:moveTo>
                  <a:lnTo>
                    <a:pt x="60050" y="127964"/>
                  </a:lnTo>
                  <a:lnTo>
                    <a:pt x="33599" y="87216"/>
                  </a:lnTo>
                  <a:lnTo>
                    <a:pt x="0" y="148695"/>
                  </a:lnTo>
                  <a:lnTo>
                    <a:pt x="0" y="15727"/>
                  </a:lnTo>
                </a:path>
              </a:pathLst>
            </a:custGeom>
            <a:solidFill>
              <a:schemeClr val="accent2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324">
              <a:extLst>
                <a:ext uri="{FF2B5EF4-FFF2-40B4-BE49-F238E27FC236}">
                  <a16:creationId xmlns:a16="http://schemas.microsoft.com/office/drawing/2014/main" id="{FD68CE7C-6ADB-4332-B118-6D43E87069F0}"/>
                </a:ext>
              </a:extLst>
            </p:cNvPr>
            <p:cNvSpPr/>
            <p:nvPr/>
          </p:nvSpPr>
          <p:spPr>
            <a:xfrm>
              <a:off x="5171997" y="2182377"/>
              <a:ext cx="81496" cy="67913"/>
            </a:xfrm>
            <a:custGeom>
              <a:avLst/>
              <a:gdLst>
                <a:gd name="connsiteX0" fmla="*/ 0 w 81496"/>
                <a:gd name="connsiteY0" fmla="*/ 0 h 67913"/>
                <a:gd name="connsiteX1" fmla="*/ 81496 w 81496"/>
                <a:gd name="connsiteY1" fmla="*/ 67914 h 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96" h="67913">
                  <a:moveTo>
                    <a:pt x="0" y="0"/>
                  </a:moveTo>
                  <a:lnTo>
                    <a:pt x="81496" y="67914"/>
                  </a:lnTo>
                </a:path>
              </a:pathLst>
            </a:custGeom>
            <a:ln w="28575" cap="flat">
              <a:solidFill>
                <a:srgbClr val="E9424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324">
              <a:extLst>
                <a:ext uri="{FF2B5EF4-FFF2-40B4-BE49-F238E27FC236}">
                  <a16:creationId xmlns:a16="http://schemas.microsoft.com/office/drawing/2014/main" id="{FDC06CF5-6987-4E10-A318-A6428ABFF7DD}"/>
                </a:ext>
              </a:extLst>
            </p:cNvPr>
            <p:cNvSpPr/>
            <p:nvPr/>
          </p:nvSpPr>
          <p:spPr>
            <a:xfrm>
              <a:off x="4854034" y="2175228"/>
              <a:ext cx="425910" cy="160305"/>
            </a:xfrm>
            <a:custGeom>
              <a:avLst/>
              <a:gdLst>
                <a:gd name="connsiteX0" fmla="*/ 345129 w 425910"/>
                <a:gd name="connsiteY0" fmla="*/ 0 h 160305"/>
                <a:gd name="connsiteX1" fmla="*/ 21288 w 425910"/>
                <a:gd name="connsiteY1" fmla="*/ 84356 h 160305"/>
                <a:gd name="connsiteX2" fmla="*/ 6275 w 425910"/>
                <a:gd name="connsiteY2" fmla="*/ 130109 h 160305"/>
                <a:gd name="connsiteX3" fmla="*/ 19858 w 425910"/>
                <a:gd name="connsiteY3" fmla="*/ 140117 h 160305"/>
                <a:gd name="connsiteX4" fmla="*/ 107073 w 425910"/>
                <a:gd name="connsiteY4" fmla="*/ 156559 h 160305"/>
                <a:gd name="connsiteX5" fmla="*/ 425910 w 425910"/>
                <a:gd name="connsiteY5" fmla="*/ 67914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910" h="160305">
                  <a:moveTo>
                    <a:pt x="345129" y="0"/>
                  </a:moveTo>
                  <a:lnTo>
                    <a:pt x="21288" y="84356"/>
                  </a:lnTo>
                  <a:cubicBezTo>
                    <a:pt x="1271" y="89360"/>
                    <a:pt x="-6593" y="113666"/>
                    <a:pt x="6275" y="130109"/>
                  </a:cubicBezTo>
                  <a:lnTo>
                    <a:pt x="19858" y="140117"/>
                  </a:lnTo>
                  <a:cubicBezTo>
                    <a:pt x="44879" y="158704"/>
                    <a:pt x="77048" y="165138"/>
                    <a:pt x="107073" y="156559"/>
                  </a:cubicBezTo>
                  <a:lnTo>
                    <a:pt x="425910" y="67914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B6C75793-1A52-417F-865A-1A1433F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6A3B11-65BA-4356-9456-08376A273F25}"/>
              </a:ext>
            </a:extLst>
          </p:cNvPr>
          <p:cNvSpPr/>
          <p:nvPr/>
        </p:nvSpPr>
        <p:spPr>
          <a:xfrm>
            <a:off x="1400113" y="1408675"/>
            <a:ext cx="72038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מנגנון התבניות קיים גם </a:t>
            </a:r>
            <a:r>
              <a:rPr lang="he-IL" sz="1600" b="1" dirty="0">
                <a:solidFill>
                  <a:schemeClr val="accent1"/>
                </a:solidFill>
              </a:rPr>
              <a:t>במחלקות</a:t>
            </a:r>
            <a:br>
              <a:rPr lang="en-US" sz="1600" dirty="0"/>
            </a:b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שימוש עיקרי במחלקות שתפקידן לאחסן נתונים</a:t>
            </a:r>
            <a:br>
              <a:rPr lang="en-US" sz="1600" dirty="0"/>
            </a:br>
            <a:r>
              <a:rPr lang="he-IL" sz="1600" dirty="0"/>
              <a:t>לדוגמא: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מחסנית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רשימה מקושרת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עצים</a:t>
            </a:r>
            <a:br>
              <a:rPr lang="en-US" sz="1600" dirty="0"/>
            </a:b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מחלקות אלו נקראות</a:t>
            </a:r>
            <a:r>
              <a:rPr lang="en-US" sz="1600" b="1" dirty="0">
                <a:solidFill>
                  <a:schemeClr val="accent3"/>
                </a:solidFill>
              </a:rPr>
              <a:t>containers</a:t>
            </a:r>
            <a:r>
              <a:rPr lang="en-US" sz="1600" dirty="0"/>
              <a:t> </a:t>
            </a: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איזה </a:t>
            </a:r>
            <a:r>
              <a:rPr lang="en-US" sz="1600" dirty="0"/>
              <a:t>container</a:t>
            </a:r>
            <a:r>
              <a:rPr lang="he-IL" sz="1600" dirty="0"/>
              <a:t> אתם מכירים?</a:t>
            </a:r>
            <a:br>
              <a:rPr lang="en-US" sz="1600" dirty="0"/>
            </a:b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הרעיון הוא שהמחלקה צריכה לתמוך באפשרות לאחסן </a:t>
            </a:r>
            <a:r>
              <a:rPr lang="he-IL" sz="1600" b="1" dirty="0">
                <a:solidFill>
                  <a:schemeClr val="bg2"/>
                </a:solidFill>
              </a:rPr>
              <a:t>סוגי מידע שונים</a:t>
            </a:r>
          </a:p>
        </p:txBody>
      </p:sp>
      <p:pic>
        <p:nvPicPr>
          <p:cNvPr id="15" name="Picture 2" descr="תוצאת תמונה עבור ‪class templates C++ meme‬‏">
            <a:extLst>
              <a:ext uri="{FF2B5EF4-FFF2-40B4-BE49-F238E27FC236}">
                <a16:creationId xmlns:a16="http://schemas.microsoft.com/office/drawing/2014/main" id="{95CA7E67-CE6B-45CE-A5A3-2A565F1A4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" y="1501288"/>
            <a:ext cx="2996773" cy="1633007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C75793-1A52-417F-865A-1A1433F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40" name="Google Shape;187;p19">
            <a:extLst>
              <a:ext uri="{FF2B5EF4-FFF2-40B4-BE49-F238E27FC236}">
                <a16:creationId xmlns:a16="http://schemas.microsoft.com/office/drawing/2014/main" id="{ED32791C-5A5F-45BA-AFA1-631BF88C0CAB}"/>
              </a:ext>
            </a:extLst>
          </p:cNvPr>
          <p:cNvSpPr/>
          <p:nvPr/>
        </p:nvSpPr>
        <p:spPr>
          <a:xfrm>
            <a:off x="8282501" y="98764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364;p28">
            <a:extLst>
              <a:ext uri="{FF2B5EF4-FFF2-40B4-BE49-F238E27FC236}">
                <a16:creationId xmlns:a16="http://schemas.microsoft.com/office/drawing/2014/main" id="{1FB5EF0F-4F16-4CCD-8E86-50439A4AF573}"/>
              </a:ext>
            </a:extLst>
          </p:cNvPr>
          <p:cNvGrpSpPr/>
          <p:nvPr/>
        </p:nvGrpSpPr>
        <p:grpSpPr>
          <a:xfrm>
            <a:off x="2789095" y="1575029"/>
            <a:ext cx="3703146" cy="2920814"/>
            <a:chOff x="540001" y="2088763"/>
            <a:chExt cx="3703146" cy="2920814"/>
          </a:xfrm>
        </p:grpSpPr>
        <p:sp>
          <p:nvSpPr>
            <p:cNvPr id="19" name="Google Shape;365;p28">
              <a:extLst>
                <a:ext uri="{FF2B5EF4-FFF2-40B4-BE49-F238E27FC236}">
                  <a16:creationId xmlns:a16="http://schemas.microsoft.com/office/drawing/2014/main" id="{299A9647-96C3-4CFE-A0C7-4464F5782F0D}"/>
                </a:ext>
              </a:extLst>
            </p:cNvPr>
            <p:cNvSpPr/>
            <p:nvPr/>
          </p:nvSpPr>
          <p:spPr>
            <a:xfrm>
              <a:off x="540001" y="2096738"/>
              <a:ext cx="3703146" cy="2912839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MyStack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algn="l" rtl="0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 algn="l" rtl="0"/>
              <a:r>
                <a:rPr lang="en-US" sz="1600" dirty="0">
                  <a:latin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sz="16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6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_items;</a:t>
              </a:r>
            </a:p>
            <a:p>
              <a:pPr algn="l" rtl="0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 algn="l" rtl="0"/>
              <a:r>
                <a:rPr lang="en-US" sz="16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Item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pop();</a:t>
              </a:r>
            </a:p>
            <a:p>
              <a:pPr lvl="1" algn="l" rtl="0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void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push(</a:t>
              </a:r>
              <a:r>
                <a:rPr lang="en-US" sz="16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x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 rtl="0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600" dirty="0"/>
            </a:p>
          </p:txBody>
        </p:sp>
        <p:sp>
          <p:nvSpPr>
            <p:cNvPr id="20" name="Google Shape;366;p28">
              <a:extLst>
                <a:ext uri="{FF2B5EF4-FFF2-40B4-BE49-F238E27FC236}">
                  <a16:creationId xmlns:a16="http://schemas.microsoft.com/office/drawing/2014/main" id="{B5AEDC1F-412C-447A-A969-261BA9B67B72}"/>
                </a:ext>
              </a:extLst>
            </p:cNvPr>
            <p:cNvSpPr/>
            <p:nvPr/>
          </p:nvSpPr>
          <p:spPr>
            <a:xfrm>
              <a:off x="540001" y="2088763"/>
              <a:ext cx="3703146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367;p28">
              <a:extLst>
                <a:ext uri="{FF2B5EF4-FFF2-40B4-BE49-F238E27FC236}">
                  <a16:creationId xmlns:a16="http://schemas.microsoft.com/office/drawing/2014/main" id="{CB2912A4-66CB-41DD-87B0-5D488153C316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368;p28">
              <a:extLst>
                <a:ext uri="{FF2B5EF4-FFF2-40B4-BE49-F238E27FC236}">
                  <a16:creationId xmlns:a16="http://schemas.microsoft.com/office/drawing/2014/main" id="{30B09E34-11D1-408A-B359-329E3FCE96B2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369;p28">
              <a:extLst>
                <a:ext uri="{FF2B5EF4-FFF2-40B4-BE49-F238E27FC236}">
                  <a16:creationId xmlns:a16="http://schemas.microsoft.com/office/drawing/2014/main" id="{A2A91226-CF8F-4BBC-B64C-6C8D4546E32D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5" name="Google Shape;191;p19">
            <a:extLst>
              <a:ext uri="{FF2B5EF4-FFF2-40B4-BE49-F238E27FC236}">
                <a16:creationId xmlns:a16="http://schemas.microsoft.com/office/drawing/2014/main" id="{B60F7774-1C5B-4BF4-8604-5030A6A67E3C}"/>
              </a:ext>
            </a:extLst>
          </p:cNvPr>
          <p:cNvSpPr/>
          <p:nvPr/>
        </p:nvSpPr>
        <p:spPr>
          <a:xfrm>
            <a:off x="8282420" y="83947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;p19">
            <a:extLst>
              <a:ext uri="{FF2B5EF4-FFF2-40B4-BE49-F238E27FC236}">
                <a16:creationId xmlns:a16="http://schemas.microsoft.com/office/drawing/2014/main" id="{909C28CA-1CF0-4E4C-B0F5-E79D50F243FD}"/>
              </a:ext>
            </a:extLst>
          </p:cNvPr>
          <p:cNvSpPr txBox="1">
            <a:spLocks/>
          </p:cNvSpPr>
          <p:nvPr/>
        </p:nvSpPr>
        <p:spPr>
          <a:xfrm>
            <a:off x="8374924" y="656625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סינטקס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27" name="קבוצה 175">
            <a:extLst>
              <a:ext uri="{FF2B5EF4-FFF2-40B4-BE49-F238E27FC236}">
                <a16:creationId xmlns:a16="http://schemas.microsoft.com/office/drawing/2014/main" id="{A468B4BB-2CDD-434B-B23A-67C4ED25B6B4}"/>
              </a:ext>
            </a:extLst>
          </p:cNvPr>
          <p:cNvGrpSpPr/>
          <p:nvPr/>
        </p:nvGrpSpPr>
        <p:grpSpPr>
          <a:xfrm>
            <a:off x="8484876" y="95036"/>
            <a:ext cx="544069" cy="582046"/>
            <a:chOff x="3767023" y="1166439"/>
            <a:chExt cx="544069" cy="582046"/>
          </a:xfrm>
        </p:grpSpPr>
        <p:grpSp>
          <p:nvGrpSpPr>
            <p:cNvPr id="28" name="גרפיקה 167">
              <a:extLst>
                <a:ext uri="{FF2B5EF4-FFF2-40B4-BE49-F238E27FC236}">
                  <a16:creationId xmlns:a16="http://schemas.microsoft.com/office/drawing/2014/main" id="{5B14B7FC-2373-4EE0-9C83-22E66DD9FE51}"/>
                </a:ext>
              </a:extLst>
            </p:cNvPr>
            <p:cNvGrpSpPr/>
            <p:nvPr/>
          </p:nvGrpSpPr>
          <p:grpSpPr>
            <a:xfrm>
              <a:off x="3767023" y="1330570"/>
              <a:ext cx="203330" cy="417915"/>
              <a:chOff x="3767023" y="1330570"/>
              <a:chExt cx="203330" cy="417915"/>
            </a:xfrm>
            <a:solidFill>
              <a:schemeClr val="accent1"/>
            </a:solidFill>
          </p:grpSpPr>
          <p:sp>
            <p:nvSpPr>
              <p:cNvPr id="32" name="גרפיקה 167">
                <a:extLst>
                  <a:ext uri="{FF2B5EF4-FFF2-40B4-BE49-F238E27FC236}">
                    <a16:creationId xmlns:a16="http://schemas.microsoft.com/office/drawing/2014/main" id="{D6D52D6B-391F-4FF9-BC73-542AAE681B3F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3" name="גרפיקה 167">
                <a:extLst>
                  <a:ext uri="{FF2B5EF4-FFF2-40B4-BE49-F238E27FC236}">
                    <a16:creationId xmlns:a16="http://schemas.microsoft.com/office/drawing/2014/main" id="{4F135928-880C-4BEA-A559-7CEBB8890354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4" name="גרפיקה 167">
                <a:extLst>
                  <a:ext uri="{FF2B5EF4-FFF2-40B4-BE49-F238E27FC236}">
                    <a16:creationId xmlns:a16="http://schemas.microsoft.com/office/drawing/2014/main" id="{0FB3586D-CCF9-4738-9A3E-ADA99DCD9829}"/>
                  </a:ext>
                </a:extLst>
              </p:cNvPr>
              <p:cNvSpPr/>
              <p:nvPr/>
            </p:nvSpPr>
            <p:spPr>
              <a:xfrm>
                <a:off x="3767023" y="1335250"/>
                <a:ext cx="203330" cy="413235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29" name="גרפיקה 167">
              <a:extLst>
                <a:ext uri="{FF2B5EF4-FFF2-40B4-BE49-F238E27FC236}">
                  <a16:creationId xmlns:a16="http://schemas.microsoft.com/office/drawing/2014/main" id="{9D6D1B47-88AC-4322-8CD5-45D1C5D36356}"/>
                </a:ext>
              </a:extLst>
            </p:cNvPr>
            <p:cNvSpPr/>
            <p:nvPr/>
          </p:nvSpPr>
          <p:spPr>
            <a:xfrm>
              <a:off x="3828322" y="1198674"/>
              <a:ext cx="183531" cy="408850"/>
            </a:xfrm>
            <a:custGeom>
              <a:avLst/>
              <a:gdLst>
                <a:gd name="connsiteX0" fmla="*/ 41079 w 183531"/>
                <a:gd name="connsiteY0" fmla="*/ 42450 h 408850"/>
                <a:gd name="connsiteX1" fmla="*/ 0 w 183531"/>
                <a:gd name="connsiteY1" fmla="*/ 25885 h 408850"/>
                <a:gd name="connsiteX2" fmla="*/ 1325 w 183531"/>
                <a:gd name="connsiteY2" fmla="*/ 45 h 408850"/>
                <a:gd name="connsiteX3" fmla="*/ 68907 w 183531"/>
                <a:gd name="connsiteY3" fmla="*/ 19260 h 408850"/>
                <a:gd name="connsiteX4" fmla="*/ 104023 w 183531"/>
                <a:gd name="connsiteY4" fmla="*/ 74916 h 408850"/>
                <a:gd name="connsiteX5" fmla="*/ 116612 w 183531"/>
                <a:gd name="connsiteY5" fmla="*/ 117983 h 408850"/>
                <a:gd name="connsiteX6" fmla="*/ 137814 w 183531"/>
                <a:gd name="connsiteY6" fmla="*/ 151111 h 408850"/>
                <a:gd name="connsiteX7" fmla="*/ 174918 w 183531"/>
                <a:gd name="connsiteY7" fmla="*/ 154424 h 408850"/>
                <a:gd name="connsiteX8" fmla="*/ 182206 w 183531"/>
                <a:gd name="connsiteY8" fmla="*/ 179601 h 408850"/>
                <a:gd name="connsiteX9" fmla="*/ 183532 w 183531"/>
                <a:gd name="connsiteY9" fmla="*/ 184239 h 408850"/>
                <a:gd name="connsiteX10" fmla="*/ 153716 w 183531"/>
                <a:gd name="connsiteY10" fmla="*/ 207429 h 408850"/>
                <a:gd name="connsiteX11" fmla="*/ 153716 w 183531"/>
                <a:gd name="connsiteY11" fmla="*/ 247183 h 408850"/>
                <a:gd name="connsiteX12" fmla="*/ 166305 w 183531"/>
                <a:gd name="connsiteY12" fmla="*/ 290250 h 408850"/>
                <a:gd name="connsiteX13" fmla="*/ 166967 w 183531"/>
                <a:gd name="connsiteY13" fmla="*/ 355845 h 408850"/>
                <a:gd name="connsiteX14" fmla="*/ 120588 w 183531"/>
                <a:gd name="connsiteY14" fmla="*/ 408850 h 408850"/>
                <a:gd name="connsiteX15" fmla="*/ 105348 w 183531"/>
                <a:gd name="connsiteY15" fmla="*/ 387648 h 408850"/>
                <a:gd name="connsiteX16" fmla="*/ 130526 w 183531"/>
                <a:gd name="connsiteY16" fmla="*/ 351207 h 408850"/>
                <a:gd name="connsiteX17" fmla="*/ 126551 w 183531"/>
                <a:gd name="connsiteY17" fmla="*/ 301514 h 408850"/>
                <a:gd name="connsiteX18" fmla="*/ 113962 w 183531"/>
                <a:gd name="connsiteY18" fmla="*/ 258447 h 408850"/>
                <a:gd name="connsiteX19" fmla="*/ 111312 w 183531"/>
                <a:gd name="connsiteY19" fmla="*/ 217368 h 408850"/>
                <a:gd name="connsiteX20" fmla="*/ 129864 w 183531"/>
                <a:gd name="connsiteY20" fmla="*/ 183577 h 408850"/>
                <a:gd name="connsiteX21" fmla="*/ 96072 w 183531"/>
                <a:gd name="connsiteY21" fmla="*/ 165025 h 408850"/>
                <a:gd name="connsiteX22" fmla="*/ 76195 w 183531"/>
                <a:gd name="connsiteY22" fmla="*/ 129246 h 408850"/>
                <a:gd name="connsiteX23" fmla="*/ 64932 w 183531"/>
                <a:gd name="connsiteY23" fmla="*/ 86842 h 408850"/>
                <a:gd name="connsiteX24" fmla="*/ 41079 w 183531"/>
                <a:gd name="connsiteY24" fmla="*/ 42450 h 4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3531" h="408850">
                  <a:moveTo>
                    <a:pt x="41079" y="42450"/>
                  </a:moveTo>
                  <a:cubicBezTo>
                    <a:pt x="30478" y="31849"/>
                    <a:pt x="17227" y="26548"/>
                    <a:pt x="0" y="25885"/>
                  </a:cubicBezTo>
                  <a:lnTo>
                    <a:pt x="1325" y="45"/>
                  </a:lnTo>
                  <a:cubicBezTo>
                    <a:pt x="30478" y="-617"/>
                    <a:pt x="53006" y="6008"/>
                    <a:pt x="68907" y="19260"/>
                  </a:cubicBezTo>
                  <a:cubicBezTo>
                    <a:pt x="85471" y="32511"/>
                    <a:pt x="96735" y="51063"/>
                    <a:pt x="104023" y="74916"/>
                  </a:cubicBezTo>
                  <a:lnTo>
                    <a:pt x="116612" y="117983"/>
                  </a:lnTo>
                  <a:cubicBezTo>
                    <a:pt x="121250" y="133884"/>
                    <a:pt x="128538" y="144485"/>
                    <a:pt x="137814" y="151111"/>
                  </a:cubicBezTo>
                  <a:cubicBezTo>
                    <a:pt x="147753" y="157737"/>
                    <a:pt x="159679" y="158399"/>
                    <a:pt x="174918" y="154424"/>
                  </a:cubicBezTo>
                  <a:lnTo>
                    <a:pt x="182206" y="179601"/>
                  </a:lnTo>
                  <a:lnTo>
                    <a:pt x="183532" y="184239"/>
                  </a:lnTo>
                  <a:cubicBezTo>
                    <a:pt x="168293" y="188877"/>
                    <a:pt x="158354" y="196166"/>
                    <a:pt x="153716" y="207429"/>
                  </a:cubicBezTo>
                  <a:cubicBezTo>
                    <a:pt x="149078" y="218030"/>
                    <a:pt x="149078" y="231282"/>
                    <a:pt x="153716" y="247183"/>
                  </a:cubicBezTo>
                  <a:lnTo>
                    <a:pt x="166305" y="290250"/>
                  </a:lnTo>
                  <a:cubicBezTo>
                    <a:pt x="173593" y="314103"/>
                    <a:pt x="173593" y="335968"/>
                    <a:pt x="166967" y="355845"/>
                  </a:cubicBezTo>
                  <a:cubicBezTo>
                    <a:pt x="160342" y="375722"/>
                    <a:pt x="145103" y="393611"/>
                    <a:pt x="120588" y="408850"/>
                  </a:cubicBezTo>
                  <a:lnTo>
                    <a:pt x="105348" y="387648"/>
                  </a:lnTo>
                  <a:cubicBezTo>
                    <a:pt x="119262" y="378372"/>
                    <a:pt x="127876" y="365783"/>
                    <a:pt x="130526" y="351207"/>
                  </a:cubicBezTo>
                  <a:cubicBezTo>
                    <a:pt x="133176" y="336630"/>
                    <a:pt x="131851" y="320066"/>
                    <a:pt x="126551" y="301514"/>
                  </a:cubicBezTo>
                  <a:lnTo>
                    <a:pt x="113962" y="258447"/>
                  </a:lnTo>
                  <a:cubicBezTo>
                    <a:pt x="109986" y="243871"/>
                    <a:pt x="108661" y="230619"/>
                    <a:pt x="111312" y="217368"/>
                  </a:cubicBezTo>
                  <a:cubicBezTo>
                    <a:pt x="113962" y="204779"/>
                    <a:pt x="119925" y="193515"/>
                    <a:pt x="129864" y="183577"/>
                  </a:cubicBezTo>
                  <a:cubicBezTo>
                    <a:pt x="115950" y="180927"/>
                    <a:pt x="104686" y="174963"/>
                    <a:pt x="96072" y="165025"/>
                  </a:cubicBezTo>
                  <a:cubicBezTo>
                    <a:pt x="86797" y="155749"/>
                    <a:pt x="80171" y="143823"/>
                    <a:pt x="76195" y="129246"/>
                  </a:cubicBezTo>
                  <a:lnTo>
                    <a:pt x="64932" y="86842"/>
                  </a:lnTo>
                  <a:cubicBezTo>
                    <a:pt x="58969" y="67627"/>
                    <a:pt x="51018" y="53051"/>
                    <a:pt x="41079" y="42450"/>
                  </a:cubicBezTo>
                  <a:close/>
                </a:path>
              </a:pathLst>
            </a:custGeom>
            <a:solidFill>
              <a:schemeClr val="bg2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0" name="גרפיקה 167">
              <a:extLst>
                <a:ext uri="{FF2B5EF4-FFF2-40B4-BE49-F238E27FC236}">
                  <a16:creationId xmlns:a16="http://schemas.microsoft.com/office/drawing/2014/main" id="{77B03A00-00BB-4672-AF97-5EF1275887B0}"/>
                </a:ext>
              </a:extLst>
            </p:cNvPr>
            <p:cNvSpPr/>
            <p:nvPr/>
          </p:nvSpPr>
          <p:spPr>
            <a:xfrm>
              <a:off x="4093349" y="1392189"/>
              <a:ext cx="151065" cy="206058"/>
            </a:xfrm>
            <a:custGeom>
              <a:avLst/>
              <a:gdLst>
                <a:gd name="connsiteX0" fmla="*/ 98723 w 151065"/>
                <a:gd name="connsiteY0" fmla="*/ 153716 h 206058"/>
                <a:gd name="connsiteX1" fmla="*/ 36441 w 151065"/>
                <a:gd name="connsiteY1" fmla="*/ 206059 h 206058"/>
                <a:gd name="connsiteX2" fmla="*/ 0 w 151065"/>
                <a:gd name="connsiteY2" fmla="*/ 172268 h 206058"/>
                <a:gd name="connsiteX3" fmla="*/ 38429 w 151065"/>
                <a:gd name="connsiteY3" fmla="*/ 123900 h 206058"/>
                <a:gd name="connsiteX4" fmla="*/ 60956 w 151065"/>
                <a:gd name="connsiteY4" fmla="*/ 65594 h 206058"/>
                <a:gd name="connsiteX5" fmla="*/ 77521 w 151065"/>
                <a:gd name="connsiteY5" fmla="*/ 0 h 206058"/>
                <a:gd name="connsiteX6" fmla="*/ 151066 w 151065"/>
                <a:gd name="connsiteY6" fmla="*/ 19215 h 206058"/>
                <a:gd name="connsiteX7" fmla="*/ 135164 w 151065"/>
                <a:gd name="connsiteY7" fmla="*/ 83484 h 206058"/>
                <a:gd name="connsiteX8" fmla="*/ 98723 w 151065"/>
                <a:gd name="connsiteY8" fmla="*/ 153716 h 20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65" h="206058">
                  <a:moveTo>
                    <a:pt x="98723" y="153716"/>
                  </a:moveTo>
                  <a:cubicBezTo>
                    <a:pt x="80833" y="176243"/>
                    <a:pt x="60294" y="193470"/>
                    <a:pt x="36441" y="206059"/>
                  </a:cubicBezTo>
                  <a:lnTo>
                    <a:pt x="0" y="172268"/>
                  </a:lnTo>
                  <a:cubicBezTo>
                    <a:pt x="15902" y="158354"/>
                    <a:pt x="28490" y="141790"/>
                    <a:pt x="38429" y="123900"/>
                  </a:cubicBezTo>
                  <a:cubicBezTo>
                    <a:pt x="48368" y="106011"/>
                    <a:pt x="55656" y="86134"/>
                    <a:pt x="60956" y="65594"/>
                  </a:cubicBezTo>
                  <a:lnTo>
                    <a:pt x="77521" y="0"/>
                  </a:lnTo>
                  <a:lnTo>
                    <a:pt x="151066" y="19215"/>
                  </a:lnTo>
                  <a:lnTo>
                    <a:pt x="135164" y="83484"/>
                  </a:lnTo>
                  <a:cubicBezTo>
                    <a:pt x="128538" y="107999"/>
                    <a:pt x="116612" y="131189"/>
                    <a:pt x="98723" y="153716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1" name="גרפיקה 167">
              <a:extLst>
                <a:ext uri="{FF2B5EF4-FFF2-40B4-BE49-F238E27FC236}">
                  <a16:creationId xmlns:a16="http://schemas.microsoft.com/office/drawing/2014/main" id="{016ADD97-E288-4DCA-A719-B7D0DCB209F9}"/>
                </a:ext>
              </a:extLst>
            </p:cNvPr>
            <p:cNvSpPr/>
            <p:nvPr/>
          </p:nvSpPr>
          <p:spPr>
            <a:xfrm>
              <a:off x="4200265" y="1166439"/>
              <a:ext cx="110827" cy="107657"/>
            </a:xfrm>
            <a:custGeom>
              <a:avLst/>
              <a:gdLst>
                <a:gd name="connsiteX0" fmla="*/ 24273 w 110827"/>
                <a:gd name="connsiteY0" fmla="*/ 7765 h 107657"/>
                <a:gd name="connsiteX1" fmla="*/ 68003 w 110827"/>
                <a:gd name="connsiteY1" fmla="*/ 2464 h 107657"/>
                <a:gd name="connsiteX2" fmla="*/ 104444 w 110827"/>
                <a:gd name="connsiteY2" fmla="*/ 27642 h 107657"/>
                <a:gd name="connsiteX3" fmla="*/ 109082 w 110827"/>
                <a:gd name="connsiteY3" fmla="*/ 68058 h 107657"/>
                <a:gd name="connsiteX4" fmla="*/ 85892 w 110827"/>
                <a:gd name="connsiteY4" fmla="*/ 100524 h 107657"/>
                <a:gd name="connsiteX5" fmla="*/ 42162 w 110827"/>
                <a:gd name="connsiteY5" fmla="*/ 105162 h 107657"/>
                <a:gd name="connsiteX6" fmla="*/ 6384 w 110827"/>
                <a:gd name="connsiteY6" fmla="*/ 80647 h 107657"/>
                <a:gd name="connsiteX7" fmla="*/ 1746 w 110827"/>
                <a:gd name="connsiteY7" fmla="*/ 41556 h 107657"/>
                <a:gd name="connsiteX8" fmla="*/ 24273 w 110827"/>
                <a:gd name="connsiteY8" fmla="*/ 7765 h 10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27" h="107657">
                  <a:moveTo>
                    <a:pt x="24273" y="7765"/>
                  </a:moveTo>
                  <a:cubicBezTo>
                    <a:pt x="35537" y="-186"/>
                    <a:pt x="50113" y="-2174"/>
                    <a:pt x="68003" y="2464"/>
                  </a:cubicBezTo>
                  <a:cubicBezTo>
                    <a:pt x="85892" y="7102"/>
                    <a:pt x="97818" y="15053"/>
                    <a:pt x="104444" y="27642"/>
                  </a:cubicBezTo>
                  <a:cubicBezTo>
                    <a:pt x="111070" y="40231"/>
                    <a:pt x="112395" y="53482"/>
                    <a:pt x="109082" y="68058"/>
                  </a:cubicBezTo>
                  <a:cubicBezTo>
                    <a:pt x="105769" y="82635"/>
                    <a:pt x="97818" y="93236"/>
                    <a:pt x="85892" y="100524"/>
                  </a:cubicBezTo>
                  <a:cubicBezTo>
                    <a:pt x="73966" y="107813"/>
                    <a:pt x="59389" y="109800"/>
                    <a:pt x="42162" y="105162"/>
                  </a:cubicBezTo>
                  <a:cubicBezTo>
                    <a:pt x="24273" y="100524"/>
                    <a:pt x="12347" y="92573"/>
                    <a:pt x="6384" y="80647"/>
                  </a:cubicBezTo>
                  <a:cubicBezTo>
                    <a:pt x="-242" y="68721"/>
                    <a:pt x="-1567" y="55470"/>
                    <a:pt x="1746" y="41556"/>
                  </a:cubicBezTo>
                  <a:cubicBezTo>
                    <a:pt x="5721" y="26979"/>
                    <a:pt x="13009" y="15715"/>
                    <a:pt x="24273" y="7765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57" name="Google Shape;332;p25">
            <a:extLst>
              <a:ext uri="{FF2B5EF4-FFF2-40B4-BE49-F238E27FC236}">
                <a16:creationId xmlns:a16="http://schemas.microsoft.com/office/drawing/2014/main" id="{24542FF1-E4CE-47A8-AC4C-49AD7D6C83ED}"/>
              </a:ext>
            </a:extLst>
          </p:cNvPr>
          <p:cNvSpPr/>
          <p:nvPr/>
        </p:nvSpPr>
        <p:spPr>
          <a:xfrm>
            <a:off x="130629" y="2234304"/>
            <a:ext cx="2466575" cy="344956"/>
          </a:xfrm>
          <a:prstGeom prst="roundRect">
            <a:avLst>
              <a:gd name="adj" fmla="val 13439"/>
            </a:avLst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000000" algn="b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1"/>
            <a:r>
              <a:rPr lang="he-IL" sz="1200" dirty="0">
                <a:solidFill>
                  <a:schemeClr val="tx1"/>
                </a:solidFill>
                <a:cs typeface="+mn-cs"/>
              </a:rPr>
              <a:t>המחלקה משתמשת ב-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+mn-cs"/>
              </a:rPr>
              <a:t>std::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+mn-cs"/>
              </a:rPr>
              <a:t>vector</a:t>
            </a:r>
          </a:p>
        </p:txBody>
      </p:sp>
      <p:cxnSp>
        <p:nvCxnSpPr>
          <p:cNvPr id="58" name="Google Shape;333;p25">
            <a:extLst>
              <a:ext uri="{FF2B5EF4-FFF2-40B4-BE49-F238E27FC236}">
                <a16:creationId xmlns:a16="http://schemas.microsoft.com/office/drawing/2014/main" id="{D9612155-5771-44B7-BC73-07A220636ED6}"/>
              </a:ext>
            </a:extLst>
          </p:cNvPr>
          <p:cNvCxnSpPr>
            <a:cxnSpLocks/>
          </p:cNvCxnSpPr>
          <p:nvPr/>
        </p:nvCxnSpPr>
        <p:spPr>
          <a:xfrm flipH="1" flipV="1">
            <a:off x="1363916" y="2579262"/>
            <a:ext cx="357308" cy="59260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332;p25">
            <a:extLst>
              <a:ext uri="{FF2B5EF4-FFF2-40B4-BE49-F238E27FC236}">
                <a16:creationId xmlns:a16="http://schemas.microsoft.com/office/drawing/2014/main" id="{89FF76D3-202A-447B-8304-751BCA767598}"/>
              </a:ext>
            </a:extLst>
          </p:cNvPr>
          <p:cNvSpPr/>
          <p:nvPr/>
        </p:nvSpPr>
        <p:spPr>
          <a:xfrm>
            <a:off x="226575" y="3419521"/>
            <a:ext cx="1737096" cy="497355"/>
          </a:xfrm>
          <a:prstGeom prst="roundRect">
            <a:avLst>
              <a:gd name="adj" fmla="val 13439"/>
            </a:avLst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000000" algn="b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1"/>
            <a:r>
              <a:rPr lang="he-IL" sz="1200" dirty="0">
                <a:solidFill>
                  <a:schemeClr val="tx1"/>
                </a:solidFill>
                <a:cs typeface="+mn-cs"/>
              </a:rPr>
              <a:t>המתודות יעבדו עם </a:t>
            </a:r>
            <a:br>
              <a:rPr lang="en-US" sz="1200" dirty="0">
                <a:solidFill>
                  <a:schemeClr val="tx1"/>
                </a:solidFill>
                <a:cs typeface="+mn-cs"/>
              </a:rPr>
            </a:br>
            <a:r>
              <a:rPr lang="he-IL" sz="1200" dirty="0">
                <a:solidFill>
                  <a:schemeClr val="tx1"/>
                </a:solidFill>
                <a:cs typeface="+mn-cs"/>
              </a:rPr>
              <a:t>סוגי טיפוסים שונים</a:t>
            </a:r>
            <a:endParaRPr lang="en-US" sz="1200" dirty="0">
              <a:solidFill>
                <a:schemeClr val="accent3"/>
              </a:solidFill>
              <a:latin typeface="Consolas" panose="020B0609020204030204" pitchFamily="49" charset="0"/>
              <a:cs typeface="+mn-cs"/>
            </a:endParaRPr>
          </a:p>
        </p:txBody>
      </p:sp>
      <p:cxnSp>
        <p:nvCxnSpPr>
          <p:cNvPr id="60" name="Google Shape;333;p25">
            <a:extLst>
              <a:ext uri="{FF2B5EF4-FFF2-40B4-BE49-F238E27FC236}">
                <a16:creationId xmlns:a16="http://schemas.microsoft.com/office/drawing/2014/main" id="{6974E55C-A6D5-4F3E-B35D-1D42F9606F10}"/>
              </a:ext>
            </a:extLst>
          </p:cNvPr>
          <p:cNvCxnSpPr>
            <a:cxnSpLocks/>
          </p:cNvCxnSpPr>
          <p:nvPr/>
        </p:nvCxnSpPr>
        <p:spPr>
          <a:xfrm flipH="1">
            <a:off x="1721224" y="3171870"/>
            <a:ext cx="162813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333;p25">
            <a:extLst>
              <a:ext uri="{FF2B5EF4-FFF2-40B4-BE49-F238E27FC236}">
                <a16:creationId xmlns:a16="http://schemas.microsoft.com/office/drawing/2014/main" id="{E013C3BC-296B-40D2-8F36-412072381ABA}"/>
              </a:ext>
            </a:extLst>
          </p:cNvPr>
          <p:cNvCxnSpPr>
            <a:cxnSpLocks/>
          </p:cNvCxnSpPr>
          <p:nvPr/>
        </p:nvCxnSpPr>
        <p:spPr>
          <a:xfrm flipH="1">
            <a:off x="1459861" y="4619670"/>
            <a:ext cx="330502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333;p25">
            <a:extLst>
              <a:ext uri="{FF2B5EF4-FFF2-40B4-BE49-F238E27FC236}">
                <a16:creationId xmlns:a16="http://schemas.microsoft.com/office/drawing/2014/main" id="{FC6E7A51-CCFE-4317-90C6-777F7D299544}"/>
              </a:ext>
            </a:extLst>
          </p:cNvPr>
          <p:cNvCxnSpPr>
            <a:cxnSpLocks/>
          </p:cNvCxnSpPr>
          <p:nvPr/>
        </p:nvCxnSpPr>
        <p:spPr>
          <a:xfrm flipH="1">
            <a:off x="4762500" y="4013200"/>
            <a:ext cx="1" cy="60647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333;p25">
            <a:extLst>
              <a:ext uri="{FF2B5EF4-FFF2-40B4-BE49-F238E27FC236}">
                <a16:creationId xmlns:a16="http://schemas.microsoft.com/office/drawing/2014/main" id="{6E8FB34F-87FC-431F-825F-3A2FAC046148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095123" y="3916876"/>
            <a:ext cx="351503" cy="70279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333;p25">
            <a:extLst>
              <a:ext uri="{FF2B5EF4-FFF2-40B4-BE49-F238E27FC236}">
                <a16:creationId xmlns:a16="http://schemas.microsoft.com/office/drawing/2014/main" id="{DA7D88A1-91EF-4DF9-B0F4-7B66CB1E922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963671" y="3668199"/>
            <a:ext cx="1342468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332;p25">
            <a:extLst>
              <a:ext uri="{FF2B5EF4-FFF2-40B4-BE49-F238E27FC236}">
                <a16:creationId xmlns:a16="http://schemas.microsoft.com/office/drawing/2014/main" id="{7121A3F2-5B81-4AF5-9AE0-3ED88A0C88CD}"/>
              </a:ext>
            </a:extLst>
          </p:cNvPr>
          <p:cNvSpPr/>
          <p:nvPr/>
        </p:nvSpPr>
        <p:spPr>
          <a:xfrm>
            <a:off x="6850281" y="2954547"/>
            <a:ext cx="1726702" cy="464973"/>
          </a:xfrm>
          <a:prstGeom prst="roundRect">
            <a:avLst>
              <a:gd name="adj" fmla="val 13439"/>
            </a:avLst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000000" algn="b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1"/>
            <a:r>
              <a:rPr lang="he-IL" sz="1200" dirty="0">
                <a:solidFill>
                  <a:schemeClr val="tx1"/>
                </a:solidFill>
                <a:cs typeface="+mn-cs"/>
              </a:rPr>
              <a:t>שימוש ב-</a:t>
            </a:r>
            <a:r>
              <a:rPr lang="en-US" sz="1200" dirty="0">
                <a:solidFill>
                  <a:schemeClr val="tx1"/>
                </a:solidFill>
                <a:cs typeface="+mn-cs"/>
              </a:rPr>
              <a:t>templates</a:t>
            </a:r>
            <a:r>
              <a:rPr lang="he-IL" sz="1200" dirty="0">
                <a:solidFill>
                  <a:schemeClr val="tx1"/>
                </a:solidFill>
                <a:cs typeface="+mn-cs"/>
              </a:rPr>
              <a:t> כמו שראינו עד עכשיו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+mn-cs"/>
            </a:endParaRPr>
          </a:p>
        </p:txBody>
      </p:sp>
      <p:cxnSp>
        <p:nvCxnSpPr>
          <p:cNvPr id="79" name="Google Shape;333;p25">
            <a:extLst>
              <a:ext uri="{FF2B5EF4-FFF2-40B4-BE49-F238E27FC236}">
                <a16:creationId xmlns:a16="http://schemas.microsoft.com/office/drawing/2014/main" id="{E394F448-6C10-469C-BDFD-55D2FAD2D536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5424546" y="2205775"/>
            <a:ext cx="2289086" cy="74877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69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C75793-1A52-417F-865A-1A1433F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40" name="Google Shape;187;p19">
            <a:extLst>
              <a:ext uri="{FF2B5EF4-FFF2-40B4-BE49-F238E27FC236}">
                <a16:creationId xmlns:a16="http://schemas.microsoft.com/office/drawing/2014/main" id="{ED32791C-5A5F-45BA-AFA1-631BF88C0CAB}"/>
              </a:ext>
            </a:extLst>
          </p:cNvPr>
          <p:cNvSpPr/>
          <p:nvPr/>
        </p:nvSpPr>
        <p:spPr>
          <a:xfrm>
            <a:off x="8282501" y="98764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364;p28">
            <a:extLst>
              <a:ext uri="{FF2B5EF4-FFF2-40B4-BE49-F238E27FC236}">
                <a16:creationId xmlns:a16="http://schemas.microsoft.com/office/drawing/2014/main" id="{1FB5EF0F-4F16-4CCD-8E86-50439A4AF573}"/>
              </a:ext>
            </a:extLst>
          </p:cNvPr>
          <p:cNvGrpSpPr/>
          <p:nvPr/>
        </p:nvGrpSpPr>
        <p:grpSpPr>
          <a:xfrm>
            <a:off x="2720427" y="1251224"/>
            <a:ext cx="3703146" cy="3484651"/>
            <a:chOff x="540001" y="2088763"/>
            <a:chExt cx="3703146" cy="3484651"/>
          </a:xfrm>
        </p:grpSpPr>
        <p:sp>
          <p:nvSpPr>
            <p:cNvPr id="19" name="Google Shape;365;p28">
              <a:extLst>
                <a:ext uri="{FF2B5EF4-FFF2-40B4-BE49-F238E27FC236}">
                  <a16:creationId xmlns:a16="http://schemas.microsoft.com/office/drawing/2014/main" id="{299A9647-96C3-4CFE-A0C7-4464F5782F0D}"/>
                </a:ext>
              </a:extLst>
            </p:cNvPr>
            <p:cNvSpPr/>
            <p:nvPr/>
          </p:nvSpPr>
          <p:spPr>
            <a:xfrm>
              <a:off x="540001" y="2096738"/>
              <a:ext cx="3703146" cy="3476676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Item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Item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MyStack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Item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&gt;::pop()</a:t>
              </a: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 code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 rtl="0"/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Item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MyStack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Item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&gt;::push(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Item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x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 code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 rtl="0"/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MyStack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s;</a:t>
              </a:r>
            </a:p>
            <a:p>
              <a:pPr lvl="1"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s.push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(12);</a:t>
              </a:r>
            </a:p>
            <a:p>
              <a:pPr algn="l" rtl="0"/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/>
            </a:p>
          </p:txBody>
        </p:sp>
        <p:sp>
          <p:nvSpPr>
            <p:cNvPr id="20" name="Google Shape;366;p28">
              <a:extLst>
                <a:ext uri="{FF2B5EF4-FFF2-40B4-BE49-F238E27FC236}">
                  <a16:creationId xmlns:a16="http://schemas.microsoft.com/office/drawing/2014/main" id="{B5AEDC1F-412C-447A-A969-261BA9B67B72}"/>
                </a:ext>
              </a:extLst>
            </p:cNvPr>
            <p:cNvSpPr/>
            <p:nvPr/>
          </p:nvSpPr>
          <p:spPr>
            <a:xfrm>
              <a:off x="540001" y="2088763"/>
              <a:ext cx="3703146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367;p28">
              <a:extLst>
                <a:ext uri="{FF2B5EF4-FFF2-40B4-BE49-F238E27FC236}">
                  <a16:creationId xmlns:a16="http://schemas.microsoft.com/office/drawing/2014/main" id="{CB2912A4-66CB-41DD-87B0-5D488153C316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368;p28">
              <a:extLst>
                <a:ext uri="{FF2B5EF4-FFF2-40B4-BE49-F238E27FC236}">
                  <a16:creationId xmlns:a16="http://schemas.microsoft.com/office/drawing/2014/main" id="{30B09E34-11D1-408A-B359-329E3FCE96B2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369;p28">
              <a:extLst>
                <a:ext uri="{FF2B5EF4-FFF2-40B4-BE49-F238E27FC236}">
                  <a16:creationId xmlns:a16="http://schemas.microsoft.com/office/drawing/2014/main" id="{A2A91226-CF8F-4BBC-B64C-6C8D4546E32D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5" name="Google Shape;191;p19">
            <a:extLst>
              <a:ext uri="{FF2B5EF4-FFF2-40B4-BE49-F238E27FC236}">
                <a16:creationId xmlns:a16="http://schemas.microsoft.com/office/drawing/2014/main" id="{B60F7774-1C5B-4BF4-8604-5030A6A67E3C}"/>
              </a:ext>
            </a:extLst>
          </p:cNvPr>
          <p:cNvSpPr/>
          <p:nvPr/>
        </p:nvSpPr>
        <p:spPr>
          <a:xfrm>
            <a:off x="8282420" y="83947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;p19">
            <a:extLst>
              <a:ext uri="{FF2B5EF4-FFF2-40B4-BE49-F238E27FC236}">
                <a16:creationId xmlns:a16="http://schemas.microsoft.com/office/drawing/2014/main" id="{909C28CA-1CF0-4E4C-B0F5-E79D50F243FD}"/>
              </a:ext>
            </a:extLst>
          </p:cNvPr>
          <p:cNvSpPr txBox="1">
            <a:spLocks/>
          </p:cNvSpPr>
          <p:nvPr/>
        </p:nvSpPr>
        <p:spPr>
          <a:xfrm>
            <a:off x="8374924" y="656625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סינטקס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27" name="קבוצה 175">
            <a:extLst>
              <a:ext uri="{FF2B5EF4-FFF2-40B4-BE49-F238E27FC236}">
                <a16:creationId xmlns:a16="http://schemas.microsoft.com/office/drawing/2014/main" id="{A468B4BB-2CDD-434B-B23A-67C4ED25B6B4}"/>
              </a:ext>
            </a:extLst>
          </p:cNvPr>
          <p:cNvGrpSpPr/>
          <p:nvPr/>
        </p:nvGrpSpPr>
        <p:grpSpPr>
          <a:xfrm>
            <a:off x="8484876" y="95036"/>
            <a:ext cx="544069" cy="582046"/>
            <a:chOff x="3767023" y="1166439"/>
            <a:chExt cx="544069" cy="582046"/>
          </a:xfrm>
        </p:grpSpPr>
        <p:grpSp>
          <p:nvGrpSpPr>
            <p:cNvPr id="28" name="גרפיקה 167">
              <a:extLst>
                <a:ext uri="{FF2B5EF4-FFF2-40B4-BE49-F238E27FC236}">
                  <a16:creationId xmlns:a16="http://schemas.microsoft.com/office/drawing/2014/main" id="{5B14B7FC-2373-4EE0-9C83-22E66DD9FE51}"/>
                </a:ext>
              </a:extLst>
            </p:cNvPr>
            <p:cNvGrpSpPr/>
            <p:nvPr/>
          </p:nvGrpSpPr>
          <p:grpSpPr>
            <a:xfrm>
              <a:off x="3767023" y="1330570"/>
              <a:ext cx="203330" cy="417915"/>
              <a:chOff x="3767023" y="1330570"/>
              <a:chExt cx="203330" cy="417915"/>
            </a:xfrm>
            <a:solidFill>
              <a:schemeClr val="accent1"/>
            </a:solidFill>
          </p:grpSpPr>
          <p:sp>
            <p:nvSpPr>
              <p:cNvPr id="32" name="גרפיקה 167">
                <a:extLst>
                  <a:ext uri="{FF2B5EF4-FFF2-40B4-BE49-F238E27FC236}">
                    <a16:creationId xmlns:a16="http://schemas.microsoft.com/office/drawing/2014/main" id="{D6D52D6B-391F-4FF9-BC73-542AAE681B3F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3" name="גרפיקה 167">
                <a:extLst>
                  <a:ext uri="{FF2B5EF4-FFF2-40B4-BE49-F238E27FC236}">
                    <a16:creationId xmlns:a16="http://schemas.microsoft.com/office/drawing/2014/main" id="{4F135928-880C-4BEA-A559-7CEBB8890354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4" name="גרפיקה 167">
                <a:extLst>
                  <a:ext uri="{FF2B5EF4-FFF2-40B4-BE49-F238E27FC236}">
                    <a16:creationId xmlns:a16="http://schemas.microsoft.com/office/drawing/2014/main" id="{0FB3586D-CCF9-4738-9A3E-ADA99DCD9829}"/>
                  </a:ext>
                </a:extLst>
              </p:cNvPr>
              <p:cNvSpPr/>
              <p:nvPr/>
            </p:nvSpPr>
            <p:spPr>
              <a:xfrm>
                <a:off x="3767023" y="1335250"/>
                <a:ext cx="203330" cy="413235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29" name="גרפיקה 167">
              <a:extLst>
                <a:ext uri="{FF2B5EF4-FFF2-40B4-BE49-F238E27FC236}">
                  <a16:creationId xmlns:a16="http://schemas.microsoft.com/office/drawing/2014/main" id="{9D6D1B47-88AC-4322-8CD5-45D1C5D36356}"/>
                </a:ext>
              </a:extLst>
            </p:cNvPr>
            <p:cNvSpPr/>
            <p:nvPr/>
          </p:nvSpPr>
          <p:spPr>
            <a:xfrm>
              <a:off x="3828322" y="1198674"/>
              <a:ext cx="183531" cy="408850"/>
            </a:xfrm>
            <a:custGeom>
              <a:avLst/>
              <a:gdLst>
                <a:gd name="connsiteX0" fmla="*/ 41079 w 183531"/>
                <a:gd name="connsiteY0" fmla="*/ 42450 h 408850"/>
                <a:gd name="connsiteX1" fmla="*/ 0 w 183531"/>
                <a:gd name="connsiteY1" fmla="*/ 25885 h 408850"/>
                <a:gd name="connsiteX2" fmla="*/ 1325 w 183531"/>
                <a:gd name="connsiteY2" fmla="*/ 45 h 408850"/>
                <a:gd name="connsiteX3" fmla="*/ 68907 w 183531"/>
                <a:gd name="connsiteY3" fmla="*/ 19260 h 408850"/>
                <a:gd name="connsiteX4" fmla="*/ 104023 w 183531"/>
                <a:gd name="connsiteY4" fmla="*/ 74916 h 408850"/>
                <a:gd name="connsiteX5" fmla="*/ 116612 w 183531"/>
                <a:gd name="connsiteY5" fmla="*/ 117983 h 408850"/>
                <a:gd name="connsiteX6" fmla="*/ 137814 w 183531"/>
                <a:gd name="connsiteY6" fmla="*/ 151111 h 408850"/>
                <a:gd name="connsiteX7" fmla="*/ 174918 w 183531"/>
                <a:gd name="connsiteY7" fmla="*/ 154424 h 408850"/>
                <a:gd name="connsiteX8" fmla="*/ 182206 w 183531"/>
                <a:gd name="connsiteY8" fmla="*/ 179601 h 408850"/>
                <a:gd name="connsiteX9" fmla="*/ 183532 w 183531"/>
                <a:gd name="connsiteY9" fmla="*/ 184239 h 408850"/>
                <a:gd name="connsiteX10" fmla="*/ 153716 w 183531"/>
                <a:gd name="connsiteY10" fmla="*/ 207429 h 408850"/>
                <a:gd name="connsiteX11" fmla="*/ 153716 w 183531"/>
                <a:gd name="connsiteY11" fmla="*/ 247183 h 408850"/>
                <a:gd name="connsiteX12" fmla="*/ 166305 w 183531"/>
                <a:gd name="connsiteY12" fmla="*/ 290250 h 408850"/>
                <a:gd name="connsiteX13" fmla="*/ 166967 w 183531"/>
                <a:gd name="connsiteY13" fmla="*/ 355845 h 408850"/>
                <a:gd name="connsiteX14" fmla="*/ 120588 w 183531"/>
                <a:gd name="connsiteY14" fmla="*/ 408850 h 408850"/>
                <a:gd name="connsiteX15" fmla="*/ 105348 w 183531"/>
                <a:gd name="connsiteY15" fmla="*/ 387648 h 408850"/>
                <a:gd name="connsiteX16" fmla="*/ 130526 w 183531"/>
                <a:gd name="connsiteY16" fmla="*/ 351207 h 408850"/>
                <a:gd name="connsiteX17" fmla="*/ 126551 w 183531"/>
                <a:gd name="connsiteY17" fmla="*/ 301514 h 408850"/>
                <a:gd name="connsiteX18" fmla="*/ 113962 w 183531"/>
                <a:gd name="connsiteY18" fmla="*/ 258447 h 408850"/>
                <a:gd name="connsiteX19" fmla="*/ 111312 w 183531"/>
                <a:gd name="connsiteY19" fmla="*/ 217368 h 408850"/>
                <a:gd name="connsiteX20" fmla="*/ 129864 w 183531"/>
                <a:gd name="connsiteY20" fmla="*/ 183577 h 408850"/>
                <a:gd name="connsiteX21" fmla="*/ 96072 w 183531"/>
                <a:gd name="connsiteY21" fmla="*/ 165025 h 408850"/>
                <a:gd name="connsiteX22" fmla="*/ 76195 w 183531"/>
                <a:gd name="connsiteY22" fmla="*/ 129246 h 408850"/>
                <a:gd name="connsiteX23" fmla="*/ 64932 w 183531"/>
                <a:gd name="connsiteY23" fmla="*/ 86842 h 408850"/>
                <a:gd name="connsiteX24" fmla="*/ 41079 w 183531"/>
                <a:gd name="connsiteY24" fmla="*/ 42450 h 4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3531" h="408850">
                  <a:moveTo>
                    <a:pt x="41079" y="42450"/>
                  </a:moveTo>
                  <a:cubicBezTo>
                    <a:pt x="30478" y="31849"/>
                    <a:pt x="17227" y="26548"/>
                    <a:pt x="0" y="25885"/>
                  </a:cubicBezTo>
                  <a:lnTo>
                    <a:pt x="1325" y="45"/>
                  </a:lnTo>
                  <a:cubicBezTo>
                    <a:pt x="30478" y="-617"/>
                    <a:pt x="53006" y="6008"/>
                    <a:pt x="68907" y="19260"/>
                  </a:cubicBezTo>
                  <a:cubicBezTo>
                    <a:pt x="85471" y="32511"/>
                    <a:pt x="96735" y="51063"/>
                    <a:pt x="104023" y="74916"/>
                  </a:cubicBezTo>
                  <a:lnTo>
                    <a:pt x="116612" y="117983"/>
                  </a:lnTo>
                  <a:cubicBezTo>
                    <a:pt x="121250" y="133884"/>
                    <a:pt x="128538" y="144485"/>
                    <a:pt x="137814" y="151111"/>
                  </a:cubicBezTo>
                  <a:cubicBezTo>
                    <a:pt x="147753" y="157737"/>
                    <a:pt x="159679" y="158399"/>
                    <a:pt x="174918" y="154424"/>
                  </a:cubicBezTo>
                  <a:lnTo>
                    <a:pt x="182206" y="179601"/>
                  </a:lnTo>
                  <a:lnTo>
                    <a:pt x="183532" y="184239"/>
                  </a:lnTo>
                  <a:cubicBezTo>
                    <a:pt x="168293" y="188877"/>
                    <a:pt x="158354" y="196166"/>
                    <a:pt x="153716" y="207429"/>
                  </a:cubicBezTo>
                  <a:cubicBezTo>
                    <a:pt x="149078" y="218030"/>
                    <a:pt x="149078" y="231282"/>
                    <a:pt x="153716" y="247183"/>
                  </a:cubicBezTo>
                  <a:lnTo>
                    <a:pt x="166305" y="290250"/>
                  </a:lnTo>
                  <a:cubicBezTo>
                    <a:pt x="173593" y="314103"/>
                    <a:pt x="173593" y="335968"/>
                    <a:pt x="166967" y="355845"/>
                  </a:cubicBezTo>
                  <a:cubicBezTo>
                    <a:pt x="160342" y="375722"/>
                    <a:pt x="145103" y="393611"/>
                    <a:pt x="120588" y="408850"/>
                  </a:cubicBezTo>
                  <a:lnTo>
                    <a:pt x="105348" y="387648"/>
                  </a:lnTo>
                  <a:cubicBezTo>
                    <a:pt x="119262" y="378372"/>
                    <a:pt x="127876" y="365783"/>
                    <a:pt x="130526" y="351207"/>
                  </a:cubicBezTo>
                  <a:cubicBezTo>
                    <a:pt x="133176" y="336630"/>
                    <a:pt x="131851" y="320066"/>
                    <a:pt x="126551" y="301514"/>
                  </a:cubicBezTo>
                  <a:lnTo>
                    <a:pt x="113962" y="258447"/>
                  </a:lnTo>
                  <a:cubicBezTo>
                    <a:pt x="109986" y="243871"/>
                    <a:pt x="108661" y="230619"/>
                    <a:pt x="111312" y="217368"/>
                  </a:cubicBezTo>
                  <a:cubicBezTo>
                    <a:pt x="113962" y="204779"/>
                    <a:pt x="119925" y="193515"/>
                    <a:pt x="129864" y="183577"/>
                  </a:cubicBezTo>
                  <a:cubicBezTo>
                    <a:pt x="115950" y="180927"/>
                    <a:pt x="104686" y="174963"/>
                    <a:pt x="96072" y="165025"/>
                  </a:cubicBezTo>
                  <a:cubicBezTo>
                    <a:pt x="86797" y="155749"/>
                    <a:pt x="80171" y="143823"/>
                    <a:pt x="76195" y="129246"/>
                  </a:cubicBezTo>
                  <a:lnTo>
                    <a:pt x="64932" y="86842"/>
                  </a:lnTo>
                  <a:cubicBezTo>
                    <a:pt x="58969" y="67627"/>
                    <a:pt x="51018" y="53051"/>
                    <a:pt x="41079" y="42450"/>
                  </a:cubicBezTo>
                  <a:close/>
                </a:path>
              </a:pathLst>
            </a:custGeom>
            <a:solidFill>
              <a:schemeClr val="bg2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0" name="גרפיקה 167">
              <a:extLst>
                <a:ext uri="{FF2B5EF4-FFF2-40B4-BE49-F238E27FC236}">
                  <a16:creationId xmlns:a16="http://schemas.microsoft.com/office/drawing/2014/main" id="{77B03A00-00BB-4672-AF97-5EF1275887B0}"/>
                </a:ext>
              </a:extLst>
            </p:cNvPr>
            <p:cNvSpPr/>
            <p:nvPr/>
          </p:nvSpPr>
          <p:spPr>
            <a:xfrm>
              <a:off x="4093349" y="1392189"/>
              <a:ext cx="151065" cy="206058"/>
            </a:xfrm>
            <a:custGeom>
              <a:avLst/>
              <a:gdLst>
                <a:gd name="connsiteX0" fmla="*/ 98723 w 151065"/>
                <a:gd name="connsiteY0" fmla="*/ 153716 h 206058"/>
                <a:gd name="connsiteX1" fmla="*/ 36441 w 151065"/>
                <a:gd name="connsiteY1" fmla="*/ 206059 h 206058"/>
                <a:gd name="connsiteX2" fmla="*/ 0 w 151065"/>
                <a:gd name="connsiteY2" fmla="*/ 172268 h 206058"/>
                <a:gd name="connsiteX3" fmla="*/ 38429 w 151065"/>
                <a:gd name="connsiteY3" fmla="*/ 123900 h 206058"/>
                <a:gd name="connsiteX4" fmla="*/ 60956 w 151065"/>
                <a:gd name="connsiteY4" fmla="*/ 65594 h 206058"/>
                <a:gd name="connsiteX5" fmla="*/ 77521 w 151065"/>
                <a:gd name="connsiteY5" fmla="*/ 0 h 206058"/>
                <a:gd name="connsiteX6" fmla="*/ 151066 w 151065"/>
                <a:gd name="connsiteY6" fmla="*/ 19215 h 206058"/>
                <a:gd name="connsiteX7" fmla="*/ 135164 w 151065"/>
                <a:gd name="connsiteY7" fmla="*/ 83484 h 206058"/>
                <a:gd name="connsiteX8" fmla="*/ 98723 w 151065"/>
                <a:gd name="connsiteY8" fmla="*/ 153716 h 20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65" h="206058">
                  <a:moveTo>
                    <a:pt x="98723" y="153716"/>
                  </a:moveTo>
                  <a:cubicBezTo>
                    <a:pt x="80833" y="176243"/>
                    <a:pt x="60294" y="193470"/>
                    <a:pt x="36441" y="206059"/>
                  </a:cubicBezTo>
                  <a:lnTo>
                    <a:pt x="0" y="172268"/>
                  </a:lnTo>
                  <a:cubicBezTo>
                    <a:pt x="15902" y="158354"/>
                    <a:pt x="28490" y="141790"/>
                    <a:pt x="38429" y="123900"/>
                  </a:cubicBezTo>
                  <a:cubicBezTo>
                    <a:pt x="48368" y="106011"/>
                    <a:pt x="55656" y="86134"/>
                    <a:pt x="60956" y="65594"/>
                  </a:cubicBezTo>
                  <a:lnTo>
                    <a:pt x="77521" y="0"/>
                  </a:lnTo>
                  <a:lnTo>
                    <a:pt x="151066" y="19215"/>
                  </a:lnTo>
                  <a:lnTo>
                    <a:pt x="135164" y="83484"/>
                  </a:lnTo>
                  <a:cubicBezTo>
                    <a:pt x="128538" y="107999"/>
                    <a:pt x="116612" y="131189"/>
                    <a:pt x="98723" y="153716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1" name="גרפיקה 167">
              <a:extLst>
                <a:ext uri="{FF2B5EF4-FFF2-40B4-BE49-F238E27FC236}">
                  <a16:creationId xmlns:a16="http://schemas.microsoft.com/office/drawing/2014/main" id="{016ADD97-E288-4DCA-A719-B7D0DCB209F9}"/>
                </a:ext>
              </a:extLst>
            </p:cNvPr>
            <p:cNvSpPr/>
            <p:nvPr/>
          </p:nvSpPr>
          <p:spPr>
            <a:xfrm>
              <a:off x="4200265" y="1166439"/>
              <a:ext cx="110827" cy="107657"/>
            </a:xfrm>
            <a:custGeom>
              <a:avLst/>
              <a:gdLst>
                <a:gd name="connsiteX0" fmla="*/ 24273 w 110827"/>
                <a:gd name="connsiteY0" fmla="*/ 7765 h 107657"/>
                <a:gd name="connsiteX1" fmla="*/ 68003 w 110827"/>
                <a:gd name="connsiteY1" fmla="*/ 2464 h 107657"/>
                <a:gd name="connsiteX2" fmla="*/ 104444 w 110827"/>
                <a:gd name="connsiteY2" fmla="*/ 27642 h 107657"/>
                <a:gd name="connsiteX3" fmla="*/ 109082 w 110827"/>
                <a:gd name="connsiteY3" fmla="*/ 68058 h 107657"/>
                <a:gd name="connsiteX4" fmla="*/ 85892 w 110827"/>
                <a:gd name="connsiteY4" fmla="*/ 100524 h 107657"/>
                <a:gd name="connsiteX5" fmla="*/ 42162 w 110827"/>
                <a:gd name="connsiteY5" fmla="*/ 105162 h 107657"/>
                <a:gd name="connsiteX6" fmla="*/ 6384 w 110827"/>
                <a:gd name="connsiteY6" fmla="*/ 80647 h 107657"/>
                <a:gd name="connsiteX7" fmla="*/ 1746 w 110827"/>
                <a:gd name="connsiteY7" fmla="*/ 41556 h 107657"/>
                <a:gd name="connsiteX8" fmla="*/ 24273 w 110827"/>
                <a:gd name="connsiteY8" fmla="*/ 7765 h 10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27" h="107657">
                  <a:moveTo>
                    <a:pt x="24273" y="7765"/>
                  </a:moveTo>
                  <a:cubicBezTo>
                    <a:pt x="35537" y="-186"/>
                    <a:pt x="50113" y="-2174"/>
                    <a:pt x="68003" y="2464"/>
                  </a:cubicBezTo>
                  <a:cubicBezTo>
                    <a:pt x="85892" y="7102"/>
                    <a:pt x="97818" y="15053"/>
                    <a:pt x="104444" y="27642"/>
                  </a:cubicBezTo>
                  <a:cubicBezTo>
                    <a:pt x="111070" y="40231"/>
                    <a:pt x="112395" y="53482"/>
                    <a:pt x="109082" y="68058"/>
                  </a:cubicBezTo>
                  <a:cubicBezTo>
                    <a:pt x="105769" y="82635"/>
                    <a:pt x="97818" y="93236"/>
                    <a:pt x="85892" y="100524"/>
                  </a:cubicBezTo>
                  <a:cubicBezTo>
                    <a:pt x="73966" y="107813"/>
                    <a:pt x="59389" y="109800"/>
                    <a:pt x="42162" y="105162"/>
                  </a:cubicBezTo>
                  <a:cubicBezTo>
                    <a:pt x="24273" y="100524"/>
                    <a:pt x="12347" y="92573"/>
                    <a:pt x="6384" y="80647"/>
                  </a:cubicBezTo>
                  <a:cubicBezTo>
                    <a:pt x="-242" y="68721"/>
                    <a:pt x="-1567" y="55470"/>
                    <a:pt x="1746" y="41556"/>
                  </a:cubicBezTo>
                  <a:cubicBezTo>
                    <a:pt x="5721" y="26979"/>
                    <a:pt x="13009" y="15715"/>
                    <a:pt x="24273" y="7765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59" name="Google Shape;332;p25">
            <a:extLst>
              <a:ext uri="{FF2B5EF4-FFF2-40B4-BE49-F238E27FC236}">
                <a16:creationId xmlns:a16="http://schemas.microsoft.com/office/drawing/2014/main" id="{89FF76D3-202A-447B-8304-751BCA767598}"/>
              </a:ext>
            </a:extLst>
          </p:cNvPr>
          <p:cNvSpPr/>
          <p:nvPr/>
        </p:nvSpPr>
        <p:spPr>
          <a:xfrm>
            <a:off x="226575" y="3419521"/>
            <a:ext cx="1737096" cy="824859"/>
          </a:xfrm>
          <a:prstGeom prst="roundRect">
            <a:avLst>
              <a:gd name="adj" fmla="val 13439"/>
            </a:avLst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000000" algn="b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1"/>
            <a:r>
              <a:rPr lang="he-IL" sz="1200" dirty="0">
                <a:solidFill>
                  <a:schemeClr val="tx1"/>
                </a:solidFill>
                <a:cs typeface="+mn-cs"/>
              </a:rPr>
              <a:t>ה-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namespace</a:t>
            </a:r>
            <a:r>
              <a:rPr lang="en-US" sz="1200" dirty="0">
                <a:solidFill>
                  <a:schemeClr val="tx1"/>
                </a:solidFill>
                <a:cs typeface="+mn-cs"/>
              </a:rPr>
              <a:t> </a:t>
            </a:r>
            <a:r>
              <a:rPr lang="he-IL" sz="1200" dirty="0">
                <a:solidFill>
                  <a:schemeClr val="tx1"/>
                </a:solidFill>
                <a:cs typeface="+mn-cs"/>
              </a:rPr>
              <a:t> של המחלקה (בחתימה) צריך לכלול גם את המשתנה הגנרי</a:t>
            </a:r>
          </a:p>
        </p:txBody>
      </p:sp>
      <p:cxnSp>
        <p:nvCxnSpPr>
          <p:cNvPr id="60" name="Google Shape;333;p25">
            <a:extLst>
              <a:ext uri="{FF2B5EF4-FFF2-40B4-BE49-F238E27FC236}">
                <a16:creationId xmlns:a16="http://schemas.microsoft.com/office/drawing/2014/main" id="{6974E55C-A6D5-4F3E-B35D-1D42F9606F1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95123" y="3070860"/>
            <a:ext cx="1790685" cy="34866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333;p25">
            <a:extLst>
              <a:ext uri="{FF2B5EF4-FFF2-40B4-BE49-F238E27FC236}">
                <a16:creationId xmlns:a16="http://schemas.microsoft.com/office/drawing/2014/main" id="{DA7D88A1-91EF-4DF9-B0F4-7B66CB1E9224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95123" y="1977158"/>
            <a:ext cx="1790685" cy="144236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332;p25">
            <a:extLst>
              <a:ext uri="{FF2B5EF4-FFF2-40B4-BE49-F238E27FC236}">
                <a16:creationId xmlns:a16="http://schemas.microsoft.com/office/drawing/2014/main" id="{7121A3F2-5B81-4AF5-9AE0-3ED88A0C88CD}"/>
              </a:ext>
            </a:extLst>
          </p:cNvPr>
          <p:cNvSpPr/>
          <p:nvPr/>
        </p:nvSpPr>
        <p:spPr>
          <a:xfrm>
            <a:off x="6850281" y="2954548"/>
            <a:ext cx="1726702" cy="840212"/>
          </a:xfrm>
          <a:prstGeom prst="roundRect">
            <a:avLst>
              <a:gd name="adj" fmla="val 13439"/>
            </a:avLst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000000" algn="b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1"/>
            <a:r>
              <a:rPr lang="he-IL" sz="1200" dirty="0">
                <a:solidFill>
                  <a:schemeClr val="tx1"/>
                </a:solidFill>
                <a:cs typeface="+mn-cs"/>
              </a:rPr>
              <a:t>כאשר מממשים את הפונקציות מחוץ למחלקה, </a:t>
            </a:r>
            <a:r>
              <a:rPr lang="he-IL" sz="1200" b="1" dirty="0">
                <a:solidFill>
                  <a:schemeClr val="bg2"/>
                </a:solidFill>
                <a:cs typeface="+mn-cs"/>
              </a:rPr>
              <a:t>חובה</a:t>
            </a:r>
            <a:r>
              <a:rPr lang="he-IL" sz="1200" dirty="0">
                <a:solidFill>
                  <a:schemeClr val="tx1"/>
                </a:solidFill>
                <a:cs typeface="+mn-cs"/>
              </a:rPr>
              <a:t> לציין שהן </a:t>
            </a:r>
            <a:r>
              <a:rPr lang="en-US" sz="1200" dirty="0">
                <a:solidFill>
                  <a:schemeClr val="tx1"/>
                </a:solidFill>
                <a:cs typeface="+mn-cs"/>
              </a:rPr>
              <a:t>template</a:t>
            </a:r>
          </a:p>
        </p:txBody>
      </p:sp>
      <p:cxnSp>
        <p:nvCxnSpPr>
          <p:cNvPr id="79" name="Google Shape;333;p25">
            <a:extLst>
              <a:ext uri="{FF2B5EF4-FFF2-40B4-BE49-F238E27FC236}">
                <a16:creationId xmlns:a16="http://schemas.microsoft.com/office/drawing/2014/main" id="{E394F448-6C10-469C-BDFD-55D2FAD2D536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572000" y="1828800"/>
            <a:ext cx="3141632" cy="112574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333;p25">
            <a:extLst>
              <a:ext uri="{FF2B5EF4-FFF2-40B4-BE49-F238E27FC236}">
                <a16:creationId xmlns:a16="http://schemas.microsoft.com/office/drawing/2014/main" id="{732FA638-0412-4CD2-8D90-4BCC7ADBA413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572000" y="2811780"/>
            <a:ext cx="3141632" cy="14276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30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C75793-1A52-417F-865A-1A1433F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679DE-AE54-4CEC-82DD-131D663D855A}"/>
              </a:ext>
            </a:extLst>
          </p:cNvPr>
          <p:cNvSpPr/>
          <p:nvPr/>
        </p:nvSpPr>
        <p:spPr>
          <a:xfrm>
            <a:off x="1600200" y="1452696"/>
            <a:ext cx="68846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bg2"/>
                </a:solidFill>
                <a:cs typeface="+mn-cs"/>
              </a:rPr>
              <a:t>שאלה</a:t>
            </a:r>
            <a:r>
              <a:rPr lang="he-IL" sz="1800" dirty="0">
                <a:cs typeface="+mn-cs"/>
              </a:rPr>
              <a:t>: היכן הקוד של </a:t>
            </a:r>
            <a:r>
              <a:rPr lang="en-US" sz="1800" dirty="0">
                <a:cs typeface="+mn-cs"/>
              </a:rPr>
              <a:t>class templates</a:t>
            </a:r>
            <a:r>
              <a:rPr lang="he-IL" sz="1800" dirty="0">
                <a:cs typeface="+mn-cs"/>
              </a:rPr>
              <a:t> צריך להופיע ומדוע?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>
                <a:cs typeface="+mn-cs"/>
              </a:rPr>
              <a:t>האם בקובץ המימוש או ההצהרה?</a:t>
            </a:r>
          </a:p>
          <a:p>
            <a:pPr algn="r" rtl="1"/>
            <a:endParaRPr lang="he-IL" sz="1800" dirty="0">
              <a:cs typeface="+mn-cs"/>
            </a:endParaRPr>
          </a:p>
          <a:p>
            <a:pPr algn="r" rtl="1"/>
            <a:r>
              <a:rPr lang="he-IL" sz="1800" dirty="0">
                <a:cs typeface="+mn-cs"/>
              </a:rPr>
              <a:t>כשהמימוש בקובץ ה-</a:t>
            </a:r>
            <a:r>
              <a:rPr lang="en-US" sz="1800" dirty="0">
                <a:cs typeface="+mn-cs"/>
              </a:rPr>
              <a:t>CPP</a:t>
            </a:r>
            <a:r>
              <a:rPr lang="he-IL" sz="1800" dirty="0">
                <a:cs typeface="+mn-cs"/>
              </a:rPr>
              <a:t>:</a:t>
            </a:r>
          </a:p>
          <a:p>
            <a:pPr algn="r" rtl="1"/>
            <a:endParaRPr lang="he-IL" sz="1800" dirty="0">
              <a:cs typeface="+mn-cs"/>
            </a:endParaRPr>
          </a:p>
          <a:p>
            <a:pPr algn="r" rtl="1"/>
            <a:endParaRPr lang="he-IL" sz="1800" dirty="0">
              <a:cs typeface="+mn-cs"/>
            </a:endParaRPr>
          </a:p>
          <a:p>
            <a:pPr algn="r" rtl="1"/>
            <a:br>
              <a:rPr lang="en-US" sz="1800" dirty="0">
                <a:cs typeface="+mn-cs"/>
              </a:rPr>
            </a:br>
            <a:endParaRPr lang="he-IL" sz="1800" dirty="0">
              <a:cs typeface="+mn-cs"/>
            </a:endParaRPr>
          </a:p>
          <a:p>
            <a:pPr algn="r" rtl="1"/>
            <a:r>
              <a:rPr lang="he-IL" sz="1800" dirty="0">
                <a:cs typeface="+mn-cs"/>
              </a:rPr>
              <a:t>לכן </a:t>
            </a:r>
            <a:r>
              <a:rPr lang="he-IL" sz="1800" b="1" dirty="0">
                <a:solidFill>
                  <a:schemeClr val="accent1"/>
                </a:solidFill>
                <a:cs typeface="+mn-cs"/>
              </a:rPr>
              <a:t>המימוש</a:t>
            </a:r>
            <a:r>
              <a:rPr lang="he-IL" sz="1800" dirty="0">
                <a:cs typeface="+mn-cs"/>
              </a:rPr>
              <a:t> של הפונקציות יופיע מיד לאחר ההצהרה על המחלקה </a:t>
            </a:r>
            <a:r>
              <a:rPr lang="he-IL" sz="1800" b="1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בקובץ ה-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H</a:t>
            </a:r>
            <a:endParaRPr lang="he-IL" sz="1800" b="1" dirty="0">
              <a:solidFill>
                <a:schemeClr val="accent2">
                  <a:lumMod val="75000"/>
                </a:schemeClr>
              </a:solidFill>
              <a:cs typeface="+mn-cs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77EB8559-D608-4277-AADC-B901A467A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43" y="2795796"/>
            <a:ext cx="5828681" cy="583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7" name="קבוצה 429">
            <a:extLst>
              <a:ext uri="{FF2B5EF4-FFF2-40B4-BE49-F238E27FC236}">
                <a16:creationId xmlns:a16="http://schemas.microsoft.com/office/drawing/2014/main" id="{0C25814D-0463-44AF-A64C-FF2C5916A4E7}"/>
              </a:ext>
            </a:extLst>
          </p:cNvPr>
          <p:cNvGrpSpPr/>
          <p:nvPr/>
        </p:nvGrpSpPr>
        <p:grpSpPr>
          <a:xfrm>
            <a:off x="1381252" y="2735341"/>
            <a:ext cx="691970" cy="704767"/>
            <a:chOff x="1270397" y="3443391"/>
            <a:chExt cx="691970" cy="704767"/>
          </a:xfrm>
        </p:grpSpPr>
        <p:sp>
          <p:nvSpPr>
            <p:cNvPr id="38" name="גרפיקה 426">
              <a:extLst>
                <a:ext uri="{FF2B5EF4-FFF2-40B4-BE49-F238E27FC236}">
                  <a16:creationId xmlns:a16="http://schemas.microsoft.com/office/drawing/2014/main" id="{B681F151-BE31-49CE-85F1-4956B194EA4F}"/>
                </a:ext>
              </a:extLst>
            </p:cNvPr>
            <p:cNvSpPr/>
            <p:nvPr/>
          </p:nvSpPr>
          <p:spPr>
            <a:xfrm>
              <a:off x="1804237" y="3443391"/>
              <a:ext cx="158130" cy="331417"/>
            </a:xfrm>
            <a:custGeom>
              <a:avLst/>
              <a:gdLst>
                <a:gd name="connsiteX0" fmla="*/ 158131 w 158130"/>
                <a:gd name="connsiteY0" fmla="*/ 0 h 331417"/>
                <a:gd name="connsiteX1" fmla="*/ 66183 w 158130"/>
                <a:gd name="connsiteY1" fmla="*/ 0 h 331417"/>
                <a:gd name="connsiteX2" fmla="*/ 0 w 158130"/>
                <a:gd name="connsiteY2" fmla="*/ 66182 h 331417"/>
                <a:gd name="connsiteX3" fmla="*/ 0 w 158130"/>
                <a:gd name="connsiteY3" fmla="*/ 265235 h 331417"/>
                <a:gd name="connsiteX4" fmla="*/ 66183 w 158130"/>
                <a:gd name="connsiteY4" fmla="*/ 331418 h 331417"/>
                <a:gd name="connsiteX5" fmla="*/ 158131 w 158130"/>
                <a:gd name="connsiteY5" fmla="*/ 331418 h 331417"/>
                <a:gd name="connsiteX6" fmla="*/ 158131 w 158130"/>
                <a:gd name="connsiteY6" fmla="*/ 0 h 33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30" h="331417">
                  <a:moveTo>
                    <a:pt x="158131" y="0"/>
                  </a:moveTo>
                  <a:lnTo>
                    <a:pt x="66183" y="0"/>
                  </a:lnTo>
                  <a:cubicBezTo>
                    <a:pt x="29807" y="0"/>
                    <a:pt x="0" y="29807"/>
                    <a:pt x="0" y="66182"/>
                  </a:cubicBezTo>
                  <a:lnTo>
                    <a:pt x="0" y="265235"/>
                  </a:lnTo>
                  <a:cubicBezTo>
                    <a:pt x="0" y="301610"/>
                    <a:pt x="29807" y="331418"/>
                    <a:pt x="66183" y="331418"/>
                  </a:cubicBezTo>
                  <a:lnTo>
                    <a:pt x="158131" y="331418"/>
                  </a:lnTo>
                  <a:lnTo>
                    <a:pt x="158131" y="0"/>
                  </a:lnTo>
                  <a:close/>
                </a:path>
              </a:pathLst>
            </a:custGeom>
            <a:solidFill>
              <a:schemeClr val="bg2"/>
            </a:solidFill>
            <a:ln w="1999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9" name="גרפיקה 426">
              <a:extLst>
                <a:ext uri="{FF2B5EF4-FFF2-40B4-BE49-F238E27FC236}">
                  <a16:creationId xmlns:a16="http://schemas.microsoft.com/office/drawing/2014/main" id="{4793EC12-E137-471C-801E-77094EFF2380}"/>
                </a:ext>
              </a:extLst>
            </p:cNvPr>
            <p:cNvSpPr/>
            <p:nvPr/>
          </p:nvSpPr>
          <p:spPr>
            <a:xfrm>
              <a:off x="1270397" y="3443391"/>
              <a:ext cx="468667" cy="704767"/>
            </a:xfrm>
            <a:custGeom>
              <a:avLst/>
              <a:gdLst>
                <a:gd name="connsiteX0" fmla="*/ 468163 w 468667"/>
                <a:gd name="connsiteY0" fmla="*/ 343037 h 704767"/>
                <a:gd name="connsiteX1" fmla="*/ 410569 w 468667"/>
                <a:gd name="connsiteY1" fmla="*/ 402147 h 704767"/>
                <a:gd name="connsiteX2" fmla="*/ 316094 w 468667"/>
                <a:gd name="connsiteY2" fmla="*/ 591095 h 704767"/>
                <a:gd name="connsiteX3" fmla="*/ 307001 w 468667"/>
                <a:gd name="connsiteY3" fmla="*/ 649700 h 704767"/>
                <a:gd name="connsiteX4" fmla="*/ 242839 w 468667"/>
                <a:gd name="connsiteY4" fmla="*/ 704768 h 704767"/>
                <a:gd name="connsiteX5" fmla="*/ 242839 w 468667"/>
                <a:gd name="connsiteY5" fmla="*/ 704768 h 704767"/>
                <a:gd name="connsiteX6" fmla="*/ 178677 w 468667"/>
                <a:gd name="connsiteY6" fmla="*/ 626965 h 704767"/>
                <a:gd name="connsiteX7" fmla="*/ 217579 w 468667"/>
                <a:gd name="connsiteY7" fmla="*/ 426902 h 704767"/>
                <a:gd name="connsiteX8" fmla="*/ 88750 w 468667"/>
                <a:gd name="connsiteY8" fmla="*/ 433470 h 704767"/>
                <a:gd name="connsiteX9" fmla="*/ 1349 w 468667"/>
                <a:gd name="connsiteY9" fmla="*/ 334449 h 704767"/>
                <a:gd name="connsiteX10" fmla="*/ 48838 w 468667"/>
                <a:gd name="connsiteY10" fmla="*/ 64667 h 704767"/>
                <a:gd name="connsiteX11" fmla="*/ 125630 w 468667"/>
                <a:gd name="connsiteY11" fmla="*/ 0 h 704767"/>
                <a:gd name="connsiteX12" fmla="*/ 379751 w 468667"/>
                <a:gd name="connsiteY12" fmla="*/ 0 h 704767"/>
                <a:gd name="connsiteX13" fmla="*/ 425725 w 468667"/>
                <a:gd name="connsiteY13" fmla="*/ 6568 h 704767"/>
                <a:gd name="connsiteX14" fmla="*/ 468668 w 468667"/>
                <a:gd name="connsiteY14" fmla="*/ 19198 h 704767"/>
                <a:gd name="connsiteX15" fmla="*/ 468668 w 468667"/>
                <a:gd name="connsiteY15" fmla="*/ 343037 h 70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667" h="704767">
                  <a:moveTo>
                    <a:pt x="468163" y="343037"/>
                  </a:moveTo>
                  <a:lnTo>
                    <a:pt x="410569" y="402147"/>
                  </a:lnTo>
                  <a:cubicBezTo>
                    <a:pt x="360048" y="453678"/>
                    <a:pt x="327209" y="519861"/>
                    <a:pt x="316094" y="591095"/>
                  </a:cubicBezTo>
                  <a:lnTo>
                    <a:pt x="307001" y="649700"/>
                  </a:lnTo>
                  <a:cubicBezTo>
                    <a:pt x="301949" y="681528"/>
                    <a:pt x="274667" y="704768"/>
                    <a:pt x="242839" y="704768"/>
                  </a:cubicBezTo>
                  <a:lnTo>
                    <a:pt x="242839" y="704768"/>
                  </a:lnTo>
                  <a:cubicBezTo>
                    <a:pt x="201917" y="704768"/>
                    <a:pt x="171099" y="667382"/>
                    <a:pt x="178677" y="626965"/>
                  </a:cubicBezTo>
                  <a:lnTo>
                    <a:pt x="217579" y="426902"/>
                  </a:lnTo>
                  <a:lnTo>
                    <a:pt x="88750" y="433470"/>
                  </a:lnTo>
                  <a:cubicBezTo>
                    <a:pt x="34693" y="437006"/>
                    <a:pt x="-8250" y="388506"/>
                    <a:pt x="1349" y="334449"/>
                  </a:cubicBezTo>
                  <a:lnTo>
                    <a:pt x="48838" y="64667"/>
                  </a:lnTo>
                  <a:cubicBezTo>
                    <a:pt x="54901" y="27281"/>
                    <a:pt x="87740" y="0"/>
                    <a:pt x="125630" y="0"/>
                  </a:cubicBezTo>
                  <a:lnTo>
                    <a:pt x="379751" y="0"/>
                  </a:lnTo>
                  <a:cubicBezTo>
                    <a:pt x="395412" y="0"/>
                    <a:pt x="410569" y="2021"/>
                    <a:pt x="425725" y="6568"/>
                  </a:cubicBezTo>
                  <a:lnTo>
                    <a:pt x="468668" y="19198"/>
                  </a:lnTo>
                  <a:lnTo>
                    <a:pt x="468668" y="343037"/>
                  </a:lnTo>
                  <a:close/>
                </a:path>
              </a:pathLst>
            </a:custGeom>
            <a:solidFill>
              <a:schemeClr val="bg2"/>
            </a:solidFill>
            <a:ln w="1999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41" name="Google Shape;231;p19">
            <a:extLst>
              <a:ext uri="{FF2B5EF4-FFF2-40B4-BE49-F238E27FC236}">
                <a16:creationId xmlns:a16="http://schemas.microsoft.com/office/drawing/2014/main" id="{BE3A205A-1838-4011-A19E-C1C79CA862A4}"/>
              </a:ext>
            </a:extLst>
          </p:cNvPr>
          <p:cNvSpPr/>
          <p:nvPr/>
        </p:nvSpPr>
        <p:spPr>
          <a:xfrm>
            <a:off x="8290185" y="102008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L"/>
          </a:p>
        </p:txBody>
      </p:sp>
      <p:sp>
        <p:nvSpPr>
          <p:cNvPr id="42" name="Google Shape;232;p19">
            <a:extLst>
              <a:ext uri="{FF2B5EF4-FFF2-40B4-BE49-F238E27FC236}">
                <a16:creationId xmlns:a16="http://schemas.microsoft.com/office/drawing/2014/main" id="{8CF8989E-AE45-446A-81B2-DE99E3F1C16B}"/>
              </a:ext>
            </a:extLst>
          </p:cNvPr>
          <p:cNvSpPr txBox="1">
            <a:spLocks/>
          </p:cNvSpPr>
          <p:nvPr/>
        </p:nvSpPr>
        <p:spPr>
          <a:xfrm>
            <a:off x="8382689" y="646116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חשוב!</a:t>
            </a:r>
          </a:p>
        </p:txBody>
      </p:sp>
      <p:grpSp>
        <p:nvGrpSpPr>
          <p:cNvPr id="43" name="גרפיקה 342">
            <a:extLst>
              <a:ext uri="{FF2B5EF4-FFF2-40B4-BE49-F238E27FC236}">
                <a16:creationId xmlns:a16="http://schemas.microsoft.com/office/drawing/2014/main" id="{F8702415-3686-4868-B698-3221852939C3}"/>
              </a:ext>
            </a:extLst>
          </p:cNvPr>
          <p:cNvGrpSpPr/>
          <p:nvPr/>
        </p:nvGrpSpPr>
        <p:grpSpPr>
          <a:xfrm>
            <a:off x="8395609" y="91036"/>
            <a:ext cx="687649" cy="639170"/>
            <a:chOff x="1671636" y="2187978"/>
            <a:chExt cx="687649" cy="639170"/>
          </a:xfrm>
        </p:grpSpPr>
        <p:sp>
          <p:nvSpPr>
            <p:cNvPr id="44" name="גרפיקה 342">
              <a:extLst>
                <a:ext uri="{FF2B5EF4-FFF2-40B4-BE49-F238E27FC236}">
                  <a16:creationId xmlns:a16="http://schemas.microsoft.com/office/drawing/2014/main" id="{51B02FFF-5EAE-418A-AD3B-12CCAE0A6843}"/>
                </a:ext>
              </a:extLst>
            </p:cNvPr>
            <p:cNvSpPr/>
            <p:nvPr/>
          </p:nvSpPr>
          <p:spPr>
            <a:xfrm>
              <a:off x="1949728" y="2727978"/>
              <a:ext cx="190222" cy="99170"/>
            </a:xfrm>
            <a:custGeom>
              <a:avLst/>
              <a:gdLst>
                <a:gd name="connsiteX0" fmla="*/ 190174 w 190222"/>
                <a:gd name="connsiteY0" fmla="*/ 0 h 99170"/>
                <a:gd name="connsiteX1" fmla="*/ 104087 w 190222"/>
                <a:gd name="connsiteY1" fmla="*/ 98609 h 99170"/>
                <a:gd name="connsiteX2" fmla="*/ 0 w 190222"/>
                <a:gd name="connsiteY2" fmla="*/ 19565 h 9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22" h="99170">
                  <a:moveTo>
                    <a:pt x="190174" y="0"/>
                  </a:moveTo>
                  <a:cubicBezTo>
                    <a:pt x="191739" y="50087"/>
                    <a:pt x="154957" y="93913"/>
                    <a:pt x="104087" y="98609"/>
                  </a:cubicBezTo>
                  <a:cubicBezTo>
                    <a:pt x="53217" y="104087"/>
                    <a:pt x="7826" y="68869"/>
                    <a:pt x="0" y="19565"/>
                  </a:cubicBezTo>
                </a:path>
              </a:pathLst>
            </a:custGeom>
            <a:solidFill>
              <a:schemeClr val="accent2"/>
            </a:solidFill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5" name="גרפיקה 342">
              <a:extLst>
                <a:ext uri="{FF2B5EF4-FFF2-40B4-BE49-F238E27FC236}">
                  <a16:creationId xmlns:a16="http://schemas.microsoft.com/office/drawing/2014/main" id="{E3C47B25-8A6C-4D55-9E0D-98CD7A17C1AB}"/>
                </a:ext>
              </a:extLst>
            </p:cNvPr>
            <p:cNvSpPr/>
            <p:nvPr/>
          </p:nvSpPr>
          <p:spPr>
            <a:xfrm>
              <a:off x="1671636" y="2238065"/>
              <a:ext cx="76178" cy="279391"/>
            </a:xfrm>
            <a:custGeom>
              <a:avLst/>
              <a:gdLst>
                <a:gd name="connsiteX0" fmla="*/ 22179 w 76178"/>
                <a:gd name="connsiteY0" fmla="*/ 279391 h 279391"/>
                <a:gd name="connsiteX1" fmla="*/ 1831 w 76178"/>
                <a:gd name="connsiteY1" fmla="*/ 210522 h 279391"/>
                <a:gd name="connsiteX2" fmla="*/ 4961 w 76178"/>
                <a:gd name="connsiteY2" fmla="*/ 132261 h 279391"/>
                <a:gd name="connsiteX3" fmla="*/ 30787 w 76178"/>
                <a:gd name="connsiteY3" fmla="*/ 58696 h 279391"/>
                <a:gd name="connsiteX4" fmla="*/ 74614 w 76178"/>
                <a:gd name="connsiteY4" fmla="*/ 1565 h 279391"/>
                <a:gd name="connsiteX5" fmla="*/ 76179 w 76178"/>
                <a:gd name="connsiteY5" fmla="*/ 0 h 2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78" h="279391">
                  <a:moveTo>
                    <a:pt x="22179" y="279391"/>
                  </a:moveTo>
                  <a:cubicBezTo>
                    <a:pt x="12005" y="259043"/>
                    <a:pt x="4961" y="235565"/>
                    <a:pt x="1831" y="210522"/>
                  </a:cubicBezTo>
                  <a:cubicBezTo>
                    <a:pt x="-1299" y="185478"/>
                    <a:pt x="-517" y="158869"/>
                    <a:pt x="4961" y="132261"/>
                  </a:cubicBezTo>
                  <a:cubicBezTo>
                    <a:pt x="9657" y="105652"/>
                    <a:pt x="18266" y="81391"/>
                    <a:pt x="30787" y="58696"/>
                  </a:cubicBezTo>
                  <a:cubicBezTo>
                    <a:pt x="42527" y="36000"/>
                    <a:pt x="57396" y="17217"/>
                    <a:pt x="74614" y="1565"/>
                  </a:cubicBezTo>
                  <a:cubicBezTo>
                    <a:pt x="75396" y="783"/>
                    <a:pt x="76179" y="783"/>
                    <a:pt x="76179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6" name="גרפיקה 342">
              <a:extLst>
                <a:ext uri="{FF2B5EF4-FFF2-40B4-BE49-F238E27FC236}">
                  <a16:creationId xmlns:a16="http://schemas.microsoft.com/office/drawing/2014/main" id="{E7A0B419-EF71-4576-80D6-5A2DAC48E7D7}"/>
                </a:ext>
              </a:extLst>
            </p:cNvPr>
            <p:cNvSpPr/>
            <p:nvPr/>
          </p:nvSpPr>
          <p:spPr>
            <a:xfrm>
              <a:off x="1742276" y="2299109"/>
              <a:ext cx="47017" cy="174521"/>
            </a:xfrm>
            <a:custGeom>
              <a:avLst/>
              <a:gdLst>
                <a:gd name="connsiteX0" fmla="*/ 11017 w 47017"/>
                <a:gd name="connsiteY0" fmla="*/ 174522 h 174521"/>
                <a:gd name="connsiteX1" fmla="*/ 3191 w 47017"/>
                <a:gd name="connsiteY1" fmla="*/ 84522 h 174521"/>
                <a:gd name="connsiteX2" fmla="*/ 43887 w 47017"/>
                <a:gd name="connsiteY2" fmla="*/ 3130 h 174521"/>
                <a:gd name="connsiteX3" fmla="*/ 47017 w 47017"/>
                <a:gd name="connsiteY3" fmla="*/ 0 h 17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7" h="174521">
                  <a:moveTo>
                    <a:pt x="11017" y="174522"/>
                  </a:moveTo>
                  <a:cubicBezTo>
                    <a:pt x="61" y="148696"/>
                    <a:pt x="-3070" y="116609"/>
                    <a:pt x="3191" y="84522"/>
                  </a:cubicBezTo>
                  <a:cubicBezTo>
                    <a:pt x="9452" y="52435"/>
                    <a:pt x="23539" y="23478"/>
                    <a:pt x="43887" y="3130"/>
                  </a:cubicBezTo>
                  <a:cubicBezTo>
                    <a:pt x="44669" y="2348"/>
                    <a:pt x="46234" y="1565"/>
                    <a:pt x="47017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7" name="גרפיקה 342">
              <a:extLst>
                <a:ext uri="{FF2B5EF4-FFF2-40B4-BE49-F238E27FC236}">
                  <a16:creationId xmlns:a16="http://schemas.microsoft.com/office/drawing/2014/main" id="{66F6EE83-1B36-4708-B9BD-62BDBC05809C}"/>
                </a:ext>
              </a:extLst>
            </p:cNvPr>
            <p:cNvSpPr/>
            <p:nvPr/>
          </p:nvSpPr>
          <p:spPr>
            <a:xfrm>
              <a:off x="2242423" y="2187978"/>
              <a:ext cx="116862" cy="262173"/>
            </a:xfrm>
            <a:custGeom>
              <a:avLst/>
              <a:gdLst>
                <a:gd name="connsiteX0" fmla="*/ 110348 w 116862"/>
                <a:gd name="connsiteY0" fmla="*/ 262174 h 262173"/>
                <a:gd name="connsiteX1" fmla="*/ 115826 w 116862"/>
                <a:gd name="connsiteY1" fmla="*/ 190956 h 262173"/>
                <a:gd name="connsiteX2" fmla="*/ 97043 w 116862"/>
                <a:gd name="connsiteY2" fmla="*/ 115043 h 262173"/>
                <a:gd name="connsiteX3" fmla="*/ 57130 w 116862"/>
                <a:gd name="connsiteY3" fmla="*/ 48522 h 262173"/>
                <a:gd name="connsiteX4" fmla="*/ 2348 w 116862"/>
                <a:gd name="connsiteY4" fmla="*/ 1565 h 262173"/>
                <a:gd name="connsiteX5" fmla="*/ 0 w 116862"/>
                <a:gd name="connsiteY5" fmla="*/ 0 h 2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62" h="262173">
                  <a:moveTo>
                    <a:pt x="110348" y="262174"/>
                  </a:moveTo>
                  <a:cubicBezTo>
                    <a:pt x="116609" y="240261"/>
                    <a:pt x="118174" y="216000"/>
                    <a:pt x="115826" y="190956"/>
                  </a:cubicBezTo>
                  <a:cubicBezTo>
                    <a:pt x="113478" y="165130"/>
                    <a:pt x="107217" y="140087"/>
                    <a:pt x="97043" y="115043"/>
                  </a:cubicBezTo>
                  <a:cubicBezTo>
                    <a:pt x="86870" y="90000"/>
                    <a:pt x="73565" y="68087"/>
                    <a:pt x="57130" y="48522"/>
                  </a:cubicBezTo>
                  <a:cubicBezTo>
                    <a:pt x="40696" y="28957"/>
                    <a:pt x="22696" y="13304"/>
                    <a:pt x="2348" y="1565"/>
                  </a:cubicBezTo>
                  <a:cubicBezTo>
                    <a:pt x="1565" y="783"/>
                    <a:pt x="783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8" name="גרפיקה 342">
              <a:extLst>
                <a:ext uri="{FF2B5EF4-FFF2-40B4-BE49-F238E27FC236}">
                  <a16:creationId xmlns:a16="http://schemas.microsoft.com/office/drawing/2014/main" id="{1644BC3D-8575-460E-89AD-80A675D7B9A1}"/>
                </a:ext>
              </a:extLst>
            </p:cNvPr>
            <p:cNvSpPr/>
            <p:nvPr/>
          </p:nvSpPr>
          <p:spPr>
            <a:xfrm>
              <a:off x="2214250" y="2255283"/>
              <a:ext cx="73783" cy="163565"/>
            </a:xfrm>
            <a:custGeom>
              <a:avLst/>
              <a:gdLst>
                <a:gd name="connsiteX0" fmla="*/ 71217 w 73783"/>
                <a:gd name="connsiteY0" fmla="*/ 163565 h 163565"/>
                <a:gd name="connsiteX1" fmla="*/ 60261 w 73783"/>
                <a:gd name="connsiteY1" fmla="*/ 73565 h 163565"/>
                <a:gd name="connsiteX2" fmla="*/ 3913 w 73783"/>
                <a:gd name="connsiteY2" fmla="*/ 2348 h 163565"/>
                <a:gd name="connsiteX3" fmla="*/ 0 w 73783"/>
                <a:gd name="connsiteY3" fmla="*/ 0 h 16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83" h="163565">
                  <a:moveTo>
                    <a:pt x="71217" y="163565"/>
                  </a:moveTo>
                  <a:cubicBezTo>
                    <a:pt x="76696" y="136174"/>
                    <a:pt x="73565" y="104087"/>
                    <a:pt x="60261" y="73565"/>
                  </a:cubicBezTo>
                  <a:cubicBezTo>
                    <a:pt x="47739" y="43043"/>
                    <a:pt x="27391" y="18000"/>
                    <a:pt x="3913" y="2348"/>
                  </a:cubicBezTo>
                  <a:cubicBezTo>
                    <a:pt x="3130" y="1565"/>
                    <a:pt x="1565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49" name="גרפיקה 342">
              <a:extLst>
                <a:ext uri="{FF2B5EF4-FFF2-40B4-BE49-F238E27FC236}">
                  <a16:creationId xmlns:a16="http://schemas.microsoft.com/office/drawing/2014/main" id="{6A1FFDDE-2083-4625-A2F6-510EB19AE545}"/>
                </a:ext>
              </a:extLst>
            </p:cNvPr>
            <p:cNvGrpSpPr/>
            <p:nvPr/>
          </p:nvGrpSpPr>
          <p:grpSpPr>
            <a:xfrm>
              <a:off x="1765741" y="2205978"/>
              <a:ext cx="551589" cy="570521"/>
              <a:chOff x="1765741" y="2205978"/>
              <a:chExt cx="551589" cy="570521"/>
            </a:xfrm>
          </p:grpSpPr>
          <p:sp>
            <p:nvSpPr>
              <p:cNvPr id="50" name="גרפיקה 342">
                <a:extLst>
                  <a:ext uri="{FF2B5EF4-FFF2-40B4-BE49-F238E27FC236}">
                    <a16:creationId xmlns:a16="http://schemas.microsoft.com/office/drawing/2014/main" id="{2F6ACD6F-4DFF-4AC0-A634-61A9BBF26DFB}"/>
                  </a:ext>
                </a:extLst>
              </p:cNvPr>
              <p:cNvSpPr/>
              <p:nvPr/>
            </p:nvSpPr>
            <p:spPr>
              <a:xfrm>
                <a:off x="1781467" y="2221631"/>
                <a:ext cx="520708" cy="539999"/>
              </a:xfrm>
              <a:custGeom>
                <a:avLst/>
                <a:gdLst>
                  <a:gd name="connsiteX0" fmla="*/ 31304 w 520708"/>
                  <a:gd name="connsiteY0" fmla="*/ 540000 h 539999"/>
                  <a:gd name="connsiteX1" fmla="*/ 10174 w 520708"/>
                  <a:gd name="connsiteY1" fmla="*/ 531391 h 539999"/>
                  <a:gd name="connsiteX2" fmla="*/ 0 w 520708"/>
                  <a:gd name="connsiteY2" fmla="*/ 507130 h 539999"/>
                  <a:gd name="connsiteX3" fmla="*/ 33652 w 520708"/>
                  <a:gd name="connsiteY3" fmla="*/ 414000 h 539999"/>
                  <a:gd name="connsiteX4" fmla="*/ 45391 w 520708"/>
                  <a:gd name="connsiteY4" fmla="*/ 315391 h 539999"/>
                  <a:gd name="connsiteX5" fmla="*/ 43826 w 520708"/>
                  <a:gd name="connsiteY5" fmla="*/ 298956 h 539999"/>
                  <a:gd name="connsiteX6" fmla="*/ 43043 w 520708"/>
                  <a:gd name="connsiteY6" fmla="*/ 292695 h 539999"/>
                  <a:gd name="connsiteX7" fmla="*/ 46957 w 520708"/>
                  <a:gd name="connsiteY7" fmla="*/ 186261 h 539999"/>
                  <a:gd name="connsiteX8" fmla="*/ 136957 w 520708"/>
                  <a:gd name="connsiteY8" fmla="*/ 72783 h 539999"/>
                  <a:gd name="connsiteX9" fmla="*/ 154174 w 520708"/>
                  <a:gd name="connsiteY9" fmla="*/ 29739 h 539999"/>
                  <a:gd name="connsiteX10" fmla="*/ 209739 w 520708"/>
                  <a:gd name="connsiteY10" fmla="*/ 783 h 539999"/>
                  <a:gd name="connsiteX11" fmla="*/ 219913 w 520708"/>
                  <a:gd name="connsiteY11" fmla="*/ 0 h 539999"/>
                  <a:gd name="connsiteX12" fmla="*/ 270000 w 520708"/>
                  <a:gd name="connsiteY12" fmla="*/ 17217 h 539999"/>
                  <a:gd name="connsiteX13" fmla="*/ 295826 w 520708"/>
                  <a:gd name="connsiteY13" fmla="*/ 56348 h 539999"/>
                  <a:gd name="connsiteX14" fmla="*/ 406957 w 520708"/>
                  <a:gd name="connsiteY14" fmla="*/ 149478 h 539999"/>
                  <a:gd name="connsiteX15" fmla="*/ 432783 w 520708"/>
                  <a:gd name="connsiteY15" fmla="*/ 252000 h 539999"/>
                  <a:gd name="connsiteX16" fmla="*/ 433565 w 520708"/>
                  <a:gd name="connsiteY16" fmla="*/ 259043 h 539999"/>
                  <a:gd name="connsiteX17" fmla="*/ 435913 w 520708"/>
                  <a:gd name="connsiteY17" fmla="*/ 275478 h 539999"/>
                  <a:gd name="connsiteX18" fmla="*/ 468000 w 520708"/>
                  <a:gd name="connsiteY18" fmla="*/ 369391 h 539999"/>
                  <a:gd name="connsiteX19" fmla="*/ 519652 w 520708"/>
                  <a:gd name="connsiteY19" fmla="*/ 453913 h 539999"/>
                  <a:gd name="connsiteX20" fmla="*/ 514957 w 520708"/>
                  <a:gd name="connsiteY20" fmla="*/ 478956 h 539999"/>
                  <a:gd name="connsiteX21" fmla="*/ 492261 w 520708"/>
                  <a:gd name="connsiteY21" fmla="*/ 492261 h 539999"/>
                  <a:gd name="connsiteX22" fmla="*/ 34435 w 520708"/>
                  <a:gd name="connsiteY22" fmla="*/ 539217 h 539999"/>
                  <a:gd name="connsiteX23" fmla="*/ 31304 w 520708"/>
                  <a:gd name="connsiteY23" fmla="*/ 540000 h 5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0708" h="539999">
                    <a:moveTo>
                      <a:pt x="31304" y="540000"/>
                    </a:moveTo>
                    <a:cubicBezTo>
                      <a:pt x="23478" y="540000"/>
                      <a:pt x="15652" y="536869"/>
                      <a:pt x="10174" y="531391"/>
                    </a:cubicBezTo>
                    <a:cubicBezTo>
                      <a:pt x="3913" y="525130"/>
                      <a:pt x="0" y="516521"/>
                      <a:pt x="0" y="507130"/>
                    </a:cubicBezTo>
                    <a:cubicBezTo>
                      <a:pt x="783" y="488347"/>
                      <a:pt x="6261" y="450782"/>
                      <a:pt x="33652" y="414000"/>
                    </a:cubicBezTo>
                    <a:cubicBezTo>
                      <a:pt x="52435" y="388956"/>
                      <a:pt x="48522" y="351391"/>
                      <a:pt x="45391" y="315391"/>
                    </a:cubicBezTo>
                    <a:cubicBezTo>
                      <a:pt x="44609" y="309913"/>
                      <a:pt x="44609" y="304435"/>
                      <a:pt x="43826" y="298956"/>
                    </a:cubicBezTo>
                    <a:cubicBezTo>
                      <a:pt x="43826" y="297391"/>
                      <a:pt x="43826" y="295043"/>
                      <a:pt x="43043" y="292695"/>
                    </a:cubicBezTo>
                    <a:cubicBezTo>
                      <a:pt x="40696" y="272348"/>
                      <a:pt x="36000" y="230869"/>
                      <a:pt x="46957" y="186261"/>
                    </a:cubicBezTo>
                    <a:cubicBezTo>
                      <a:pt x="60261" y="135391"/>
                      <a:pt x="90000" y="97826"/>
                      <a:pt x="136957" y="72783"/>
                    </a:cubicBezTo>
                    <a:cubicBezTo>
                      <a:pt x="138522" y="59478"/>
                      <a:pt x="143217" y="43826"/>
                      <a:pt x="154174" y="29739"/>
                    </a:cubicBezTo>
                    <a:cubicBezTo>
                      <a:pt x="167478" y="13304"/>
                      <a:pt x="186261" y="3130"/>
                      <a:pt x="209739" y="783"/>
                    </a:cubicBezTo>
                    <a:cubicBezTo>
                      <a:pt x="212870" y="783"/>
                      <a:pt x="216783" y="0"/>
                      <a:pt x="219913" y="0"/>
                    </a:cubicBezTo>
                    <a:cubicBezTo>
                      <a:pt x="239478" y="0"/>
                      <a:pt x="255913" y="6261"/>
                      <a:pt x="270000" y="17217"/>
                    </a:cubicBezTo>
                    <a:cubicBezTo>
                      <a:pt x="284087" y="28957"/>
                      <a:pt x="291913" y="43826"/>
                      <a:pt x="295826" y="56348"/>
                    </a:cubicBezTo>
                    <a:cubicBezTo>
                      <a:pt x="345913" y="71217"/>
                      <a:pt x="383478" y="102522"/>
                      <a:pt x="406957" y="149478"/>
                    </a:cubicBezTo>
                    <a:cubicBezTo>
                      <a:pt x="427304" y="190174"/>
                      <a:pt x="431217" y="231652"/>
                      <a:pt x="432783" y="252000"/>
                    </a:cubicBezTo>
                    <a:cubicBezTo>
                      <a:pt x="432783" y="255130"/>
                      <a:pt x="433565" y="257478"/>
                      <a:pt x="433565" y="259043"/>
                    </a:cubicBezTo>
                    <a:cubicBezTo>
                      <a:pt x="434348" y="264522"/>
                      <a:pt x="435130" y="270000"/>
                      <a:pt x="435913" y="275478"/>
                    </a:cubicBezTo>
                    <a:cubicBezTo>
                      <a:pt x="440609" y="313043"/>
                      <a:pt x="444522" y="349043"/>
                      <a:pt x="468000" y="369391"/>
                    </a:cubicBezTo>
                    <a:cubicBezTo>
                      <a:pt x="502435" y="399913"/>
                      <a:pt x="514957" y="435913"/>
                      <a:pt x="519652" y="453913"/>
                    </a:cubicBezTo>
                    <a:cubicBezTo>
                      <a:pt x="522000" y="462521"/>
                      <a:pt x="520435" y="471913"/>
                      <a:pt x="514957" y="478956"/>
                    </a:cubicBezTo>
                    <a:cubicBezTo>
                      <a:pt x="509478" y="486000"/>
                      <a:pt x="501652" y="491478"/>
                      <a:pt x="492261" y="492261"/>
                    </a:cubicBezTo>
                    <a:lnTo>
                      <a:pt x="34435" y="539217"/>
                    </a:lnTo>
                    <a:cubicBezTo>
                      <a:pt x="33652" y="540000"/>
                      <a:pt x="32870" y="540000"/>
                      <a:pt x="31304" y="540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76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51" name="גרפיקה 342">
                <a:extLst>
                  <a:ext uri="{FF2B5EF4-FFF2-40B4-BE49-F238E27FC236}">
                    <a16:creationId xmlns:a16="http://schemas.microsoft.com/office/drawing/2014/main" id="{43AE2FE1-2FAC-47FD-8CC9-21E924482712}"/>
                  </a:ext>
                </a:extLst>
              </p:cNvPr>
              <p:cNvSpPr/>
              <p:nvPr/>
            </p:nvSpPr>
            <p:spPr>
              <a:xfrm>
                <a:off x="1765741" y="2205978"/>
                <a:ext cx="551589" cy="570521"/>
              </a:xfrm>
              <a:custGeom>
                <a:avLst/>
                <a:gdLst>
                  <a:gd name="connsiteX0" fmla="*/ 236422 w 551589"/>
                  <a:gd name="connsiteY0" fmla="*/ 31304 h 570521"/>
                  <a:gd name="connsiteX1" fmla="*/ 276335 w 551589"/>
                  <a:gd name="connsiteY1" fmla="*/ 45391 h 570521"/>
                  <a:gd name="connsiteX2" fmla="*/ 299813 w 551589"/>
                  <a:gd name="connsiteY2" fmla="*/ 85304 h 570521"/>
                  <a:gd name="connsiteX3" fmla="*/ 409378 w 551589"/>
                  <a:gd name="connsiteY3" fmla="*/ 172174 h 570521"/>
                  <a:gd name="connsiteX4" fmla="*/ 433639 w 551589"/>
                  <a:gd name="connsiteY4" fmla="*/ 269217 h 570521"/>
                  <a:gd name="connsiteX5" fmla="*/ 434422 w 551589"/>
                  <a:gd name="connsiteY5" fmla="*/ 276261 h 570521"/>
                  <a:gd name="connsiteX6" fmla="*/ 436769 w 551589"/>
                  <a:gd name="connsiteY6" fmla="*/ 292695 h 570521"/>
                  <a:gd name="connsiteX7" fmla="*/ 473552 w 551589"/>
                  <a:gd name="connsiteY7" fmla="*/ 396782 h 570521"/>
                  <a:gd name="connsiteX8" fmla="*/ 520509 w 551589"/>
                  <a:gd name="connsiteY8" fmla="*/ 473478 h 570521"/>
                  <a:gd name="connsiteX9" fmla="*/ 518161 w 551589"/>
                  <a:gd name="connsiteY9" fmla="*/ 486000 h 570521"/>
                  <a:gd name="connsiteX10" fmla="*/ 507204 w 551589"/>
                  <a:gd name="connsiteY10" fmla="*/ 492261 h 570521"/>
                  <a:gd name="connsiteX11" fmla="*/ 49378 w 551589"/>
                  <a:gd name="connsiteY11" fmla="*/ 539217 h 570521"/>
                  <a:gd name="connsiteX12" fmla="*/ 47813 w 551589"/>
                  <a:gd name="connsiteY12" fmla="*/ 539217 h 570521"/>
                  <a:gd name="connsiteX13" fmla="*/ 36856 w 551589"/>
                  <a:gd name="connsiteY13" fmla="*/ 535304 h 570521"/>
                  <a:gd name="connsiteX14" fmla="*/ 31378 w 551589"/>
                  <a:gd name="connsiteY14" fmla="*/ 523565 h 570521"/>
                  <a:gd name="connsiteX15" fmla="*/ 61900 w 551589"/>
                  <a:gd name="connsiteY15" fmla="*/ 439043 h 570521"/>
                  <a:gd name="connsiteX16" fmla="*/ 76769 w 551589"/>
                  <a:gd name="connsiteY16" fmla="*/ 329478 h 570521"/>
                  <a:gd name="connsiteX17" fmla="*/ 75204 w 551589"/>
                  <a:gd name="connsiteY17" fmla="*/ 313043 h 570521"/>
                  <a:gd name="connsiteX18" fmla="*/ 74422 w 551589"/>
                  <a:gd name="connsiteY18" fmla="*/ 306000 h 570521"/>
                  <a:gd name="connsiteX19" fmla="*/ 78335 w 551589"/>
                  <a:gd name="connsiteY19" fmla="*/ 205826 h 570521"/>
                  <a:gd name="connsiteX20" fmla="*/ 167552 w 551589"/>
                  <a:gd name="connsiteY20" fmla="*/ 98609 h 570521"/>
                  <a:gd name="connsiteX21" fmla="*/ 182422 w 551589"/>
                  <a:gd name="connsiteY21" fmla="*/ 54783 h 570521"/>
                  <a:gd name="connsiteX22" fmla="*/ 227813 w 551589"/>
                  <a:gd name="connsiteY22" fmla="*/ 32087 h 570521"/>
                  <a:gd name="connsiteX23" fmla="*/ 236422 w 551589"/>
                  <a:gd name="connsiteY23" fmla="*/ 31304 h 570521"/>
                  <a:gd name="connsiteX24" fmla="*/ 236422 w 551589"/>
                  <a:gd name="connsiteY24" fmla="*/ 0 h 570521"/>
                  <a:gd name="connsiteX25" fmla="*/ 224682 w 551589"/>
                  <a:gd name="connsiteY25" fmla="*/ 783 h 570521"/>
                  <a:gd name="connsiteX26" fmla="*/ 158161 w 551589"/>
                  <a:gd name="connsiteY26" fmla="*/ 35217 h 570521"/>
                  <a:gd name="connsiteX27" fmla="*/ 138596 w 551589"/>
                  <a:gd name="connsiteY27" fmla="*/ 78261 h 570521"/>
                  <a:gd name="connsiteX28" fmla="*/ 47813 w 551589"/>
                  <a:gd name="connsiteY28" fmla="*/ 198000 h 570521"/>
                  <a:gd name="connsiteX29" fmla="*/ 43117 w 551589"/>
                  <a:gd name="connsiteY29" fmla="*/ 309130 h 570521"/>
                  <a:gd name="connsiteX30" fmla="*/ 43117 w 551589"/>
                  <a:gd name="connsiteY30" fmla="*/ 309913 h 570521"/>
                  <a:gd name="connsiteX31" fmla="*/ 43900 w 551589"/>
                  <a:gd name="connsiteY31" fmla="*/ 315391 h 570521"/>
                  <a:gd name="connsiteX32" fmla="*/ 45465 w 551589"/>
                  <a:gd name="connsiteY32" fmla="*/ 332608 h 570521"/>
                  <a:gd name="connsiteX33" fmla="*/ 36856 w 551589"/>
                  <a:gd name="connsiteY33" fmla="*/ 420261 h 570521"/>
                  <a:gd name="connsiteX34" fmla="*/ 74 w 551589"/>
                  <a:gd name="connsiteY34" fmla="*/ 522000 h 570521"/>
                  <a:gd name="connsiteX35" fmla="*/ 14943 w 551589"/>
                  <a:gd name="connsiteY35" fmla="*/ 558000 h 570521"/>
                  <a:gd name="connsiteX36" fmla="*/ 47030 w 551589"/>
                  <a:gd name="connsiteY36" fmla="*/ 570521 h 570521"/>
                  <a:gd name="connsiteX37" fmla="*/ 51726 w 551589"/>
                  <a:gd name="connsiteY37" fmla="*/ 570521 h 570521"/>
                  <a:gd name="connsiteX38" fmla="*/ 509552 w 551589"/>
                  <a:gd name="connsiteY38" fmla="*/ 523565 h 570521"/>
                  <a:gd name="connsiteX39" fmla="*/ 543204 w 551589"/>
                  <a:gd name="connsiteY39" fmla="*/ 504000 h 570521"/>
                  <a:gd name="connsiteX40" fmla="*/ 550248 w 551589"/>
                  <a:gd name="connsiteY40" fmla="*/ 465652 h 570521"/>
                  <a:gd name="connsiteX41" fmla="*/ 493900 w 551589"/>
                  <a:gd name="connsiteY41" fmla="*/ 373304 h 570521"/>
                  <a:gd name="connsiteX42" fmla="*/ 467291 w 551589"/>
                  <a:gd name="connsiteY42" fmla="*/ 288782 h 570521"/>
                  <a:gd name="connsiteX43" fmla="*/ 464943 w 551589"/>
                  <a:gd name="connsiteY43" fmla="*/ 272348 h 570521"/>
                  <a:gd name="connsiteX44" fmla="*/ 464161 w 551589"/>
                  <a:gd name="connsiteY44" fmla="*/ 266869 h 570521"/>
                  <a:gd name="connsiteX45" fmla="*/ 464161 w 551589"/>
                  <a:gd name="connsiteY45" fmla="*/ 266087 h 570521"/>
                  <a:gd name="connsiteX46" fmla="*/ 436769 w 551589"/>
                  <a:gd name="connsiteY46" fmla="*/ 158087 h 570521"/>
                  <a:gd name="connsiteX47" fmla="*/ 324074 w 551589"/>
                  <a:gd name="connsiteY47" fmla="*/ 59478 h 570521"/>
                  <a:gd name="connsiteX48" fmla="*/ 295900 w 551589"/>
                  <a:gd name="connsiteY48" fmla="*/ 21130 h 570521"/>
                  <a:gd name="connsiteX49" fmla="*/ 236422 w 551589"/>
                  <a:gd name="connsiteY49" fmla="*/ 0 h 570521"/>
                  <a:gd name="connsiteX50" fmla="*/ 236422 w 551589"/>
                  <a:gd name="connsiteY50" fmla="*/ 0 h 57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589" h="570521">
                    <a:moveTo>
                      <a:pt x="236422" y="31304"/>
                    </a:moveTo>
                    <a:cubicBezTo>
                      <a:pt x="252074" y="31304"/>
                      <a:pt x="265378" y="36000"/>
                      <a:pt x="276335" y="45391"/>
                    </a:cubicBezTo>
                    <a:cubicBezTo>
                      <a:pt x="290422" y="57130"/>
                      <a:pt x="296682" y="73565"/>
                      <a:pt x="299813" y="85304"/>
                    </a:cubicBezTo>
                    <a:cubicBezTo>
                      <a:pt x="349900" y="97826"/>
                      <a:pt x="386682" y="127565"/>
                      <a:pt x="409378" y="172174"/>
                    </a:cubicBezTo>
                    <a:cubicBezTo>
                      <a:pt x="428161" y="210522"/>
                      <a:pt x="432074" y="250435"/>
                      <a:pt x="433639" y="269217"/>
                    </a:cubicBezTo>
                    <a:cubicBezTo>
                      <a:pt x="433639" y="272348"/>
                      <a:pt x="434422" y="274695"/>
                      <a:pt x="434422" y="276261"/>
                    </a:cubicBezTo>
                    <a:cubicBezTo>
                      <a:pt x="435204" y="281739"/>
                      <a:pt x="435987" y="287217"/>
                      <a:pt x="436769" y="292695"/>
                    </a:cubicBezTo>
                    <a:cubicBezTo>
                      <a:pt x="441465" y="331826"/>
                      <a:pt x="446161" y="371739"/>
                      <a:pt x="473552" y="396782"/>
                    </a:cubicBezTo>
                    <a:cubicBezTo>
                      <a:pt x="504856" y="424956"/>
                      <a:pt x="516596" y="457043"/>
                      <a:pt x="520509" y="473478"/>
                    </a:cubicBezTo>
                    <a:cubicBezTo>
                      <a:pt x="521291" y="478174"/>
                      <a:pt x="520509" y="482087"/>
                      <a:pt x="518161" y="486000"/>
                    </a:cubicBezTo>
                    <a:cubicBezTo>
                      <a:pt x="515813" y="489913"/>
                      <a:pt x="511900" y="492261"/>
                      <a:pt x="507204" y="492261"/>
                    </a:cubicBezTo>
                    <a:lnTo>
                      <a:pt x="49378" y="539217"/>
                    </a:lnTo>
                    <a:cubicBezTo>
                      <a:pt x="48596" y="539217"/>
                      <a:pt x="48596" y="539217"/>
                      <a:pt x="47813" y="539217"/>
                    </a:cubicBezTo>
                    <a:cubicBezTo>
                      <a:pt x="43900" y="539217"/>
                      <a:pt x="39987" y="537652"/>
                      <a:pt x="36856" y="535304"/>
                    </a:cubicBezTo>
                    <a:cubicBezTo>
                      <a:pt x="33726" y="532174"/>
                      <a:pt x="31378" y="528261"/>
                      <a:pt x="31378" y="523565"/>
                    </a:cubicBezTo>
                    <a:cubicBezTo>
                      <a:pt x="32161" y="506348"/>
                      <a:pt x="36856" y="472695"/>
                      <a:pt x="61900" y="439043"/>
                    </a:cubicBezTo>
                    <a:cubicBezTo>
                      <a:pt x="83813" y="409304"/>
                      <a:pt x="80682" y="368608"/>
                      <a:pt x="76769" y="329478"/>
                    </a:cubicBezTo>
                    <a:cubicBezTo>
                      <a:pt x="75987" y="324000"/>
                      <a:pt x="75987" y="318522"/>
                      <a:pt x="75204" y="313043"/>
                    </a:cubicBezTo>
                    <a:cubicBezTo>
                      <a:pt x="75204" y="311478"/>
                      <a:pt x="74422" y="308348"/>
                      <a:pt x="74422" y="306000"/>
                    </a:cubicBezTo>
                    <a:cubicBezTo>
                      <a:pt x="72074" y="287217"/>
                      <a:pt x="67378" y="247304"/>
                      <a:pt x="78335" y="205826"/>
                    </a:cubicBezTo>
                    <a:cubicBezTo>
                      <a:pt x="90856" y="157304"/>
                      <a:pt x="121378" y="120522"/>
                      <a:pt x="167552" y="98609"/>
                    </a:cubicBezTo>
                    <a:cubicBezTo>
                      <a:pt x="168335" y="86870"/>
                      <a:pt x="170682" y="69652"/>
                      <a:pt x="182422" y="54783"/>
                    </a:cubicBezTo>
                    <a:cubicBezTo>
                      <a:pt x="192595" y="41478"/>
                      <a:pt x="208248" y="33652"/>
                      <a:pt x="227813" y="32087"/>
                    </a:cubicBezTo>
                    <a:cubicBezTo>
                      <a:pt x="230943" y="31304"/>
                      <a:pt x="234074" y="31304"/>
                      <a:pt x="236422" y="31304"/>
                    </a:cubicBezTo>
                    <a:moveTo>
                      <a:pt x="236422" y="0"/>
                    </a:moveTo>
                    <a:cubicBezTo>
                      <a:pt x="232509" y="0"/>
                      <a:pt x="228596" y="0"/>
                      <a:pt x="224682" y="783"/>
                    </a:cubicBezTo>
                    <a:cubicBezTo>
                      <a:pt x="197291" y="3913"/>
                      <a:pt x="173813" y="15652"/>
                      <a:pt x="158161" y="35217"/>
                    </a:cubicBezTo>
                    <a:cubicBezTo>
                      <a:pt x="147204" y="49304"/>
                      <a:pt x="141726" y="64956"/>
                      <a:pt x="138596" y="78261"/>
                    </a:cubicBezTo>
                    <a:cubicBezTo>
                      <a:pt x="92422" y="104869"/>
                      <a:pt x="61900" y="145565"/>
                      <a:pt x="47813" y="198000"/>
                    </a:cubicBezTo>
                    <a:cubicBezTo>
                      <a:pt x="35291" y="244956"/>
                      <a:pt x="40769" y="288782"/>
                      <a:pt x="43117" y="309130"/>
                    </a:cubicBezTo>
                    <a:lnTo>
                      <a:pt x="43117" y="309913"/>
                    </a:lnTo>
                    <a:cubicBezTo>
                      <a:pt x="43117" y="312261"/>
                      <a:pt x="43900" y="313826"/>
                      <a:pt x="43900" y="315391"/>
                    </a:cubicBezTo>
                    <a:cubicBezTo>
                      <a:pt x="44682" y="320869"/>
                      <a:pt x="44682" y="326348"/>
                      <a:pt x="45465" y="332608"/>
                    </a:cubicBezTo>
                    <a:cubicBezTo>
                      <a:pt x="48596" y="367826"/>
                      <a:pt x="51726" y="400695"/>
                      <a:pt x="36856" y="420261"/>
                    </a:cubicBezTo>
                    <a:cubicBezTo>
                      <a:pt x="7117" y="460956"/>
                      <a:pt x="856" y="501652"/>
                      <a:pt x="74" y="522000"/>
                    </a:cubicBezTo>
                    <a:cubicBezTo>
                      <a:pt x="-709" y="535304"/>
                      <a:pt x="4769" y="548608"/>
                      <a:pt x="14943" y="558000"/>
                    </a:cubicBezTo>
                    <a:cubicBezTo>
                      <a:pt x="23552" y="565826"/>
                      <a:pt x="35291" y="570521"/>
                      <a:pt x="47030" y="570521"/>
                    </a:cubicBezTo>
                    <a:cubicBezTo>
                      <a:pt x="48596" y="570521"/>
                      <a:pt x="50161" y="570521"/>
                      <a:pt x="51726" y="570521"/>
                    </a:cubicBezTo>
                    <a:lnTo>
                      <a:pt x="509552" y="523565"/>
                    </a:lnTo>
                    <a:cubicBezTo>
                      <a:pt x="522856" y="522000"/>
                      <a:pt x="535378" y="514956"/>
                      <a:pt x="543204" y="504000"/>
                    </a:cubicBezTo>
                    <a:cubicBezTo>
                      <a:pt x="551030" y="493043"/>
                      <a:pt x="553378" y="478956"/>
                      <a:pt x="550248" y="465652"/>
                    </a:cubicBezTo>
                    <a:cubicBezTo>
                      <a:pt x="545552" y="445304"/>
                      <a:pt x="531465" y="406956"/>
                      <a:pt x="493900" y="373304"/>
                    </a:cubicBezTo>
                    <a:cubicBezTo>
                      <a:pt x="475117" y="356869"/>
                      <a:pt x="471204" y="324000"/>
                      <a:pt x="467291" y="288782"/>
                    </a:cubicBezTo>
                    <a:cubicBezTo>
                      <a:pt x="466509" y="283304"/>
                      <a:pt x="465726" y="277826"/>
                      <a:pt x="464943" y="272348"/>
                    </a:cubicBezTo>
                    <a:cubicBezTo>
                      <a:pt x="464943" y="270782"/>
                      <a:pt x="464943" y="269217"/>
                      <a:pt x="464161" y="266869"/>
                    </a:cubicBezTo>
                    <a:lnTo>
                      <a:pt x="464161" y="266087"/>
                    </a:lnTo>
                    <a:cubicBezTo>
                      <a:pt x="462595" y="244956"/>
                      <a:pt x="458682" y="201130"/>
                      <a:pt x="436769" y="158087"/>
                    </a:cubicBezTo>
                    <a:cubicBezTo>
                      <a:pt x="412509" y="109565"/>
                      <a:pt x="374943" y="76696"/>
                      <a:pt x="324074" y="59478"/>
                    </a:cubicBezTo>
                    <a:cubicBezTo>
                      <a:pt x="318596" y="46956"/>
                      <a:pt x="309987" y="32870"/>
                      <a:pt x="295900" y="21130"/>
                    </a:cubicBezTo>
                    <a:cubicBezTo>
                      <a:pt x="280248" y="7826"/>
                      <a:pt x="259900" y="0"/>
                      <a:pt x="236422" y="0"/>
                    </a:cubicBezTo>
                    <a:lnTo>
                      <a:pt x="236422" y="0"/>
                    </a:lnTo>
                    <a:close/>
                  </a:path>
                </a:pathLst>
              </a:custGeom>
              <a:solidFill>
                <a:schemeClr val="bg2"/>
              </a:solidFill>
              <a:ln w="7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485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>
            <a:spLocks noGrp="1"/>
          </p:cNvSpPr>
          <p:nvPr>
            <p:ph type="title"/>
          </p:nvPr>
        </p:nvSpPr>
        <p:spPr>
          <a:xfrm>
            <a:off x="2326800" y="354262"/>
            <a:ext cx="4490400" cy="113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Class Templates</a:t>
            </a:r>
            <a:endParaRPr lang="he-IL" sz="2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F8E2B-A87B-4E1D-85C1-D7218778B7FD}"/>
              </a:ext>
            </a:extLst>
          </p:cNvPr>
          <p:cNvSpPr txBox="1"/>
          <p:nvPr/>
        </p:nvSpPr>
        <p:spPr>
          <a:xfrm>
            <a:off x="3284220" y="1299521"/>
            <a:ext cx="501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accent1"/>
                </a:solidFill>
                <a:cs typeface="+mn-cs"/>
              </a:rPr>
              <a:t>שאלה (</a:t>
            </a:r>
            <a:r>
              <a:rPr lang="he-IL" sz="1800" b="1" dirty="0">
                <a:solidFill>
                  <a:schemeClr val="bg2"/>
                </a:solidFill>
                <a:cs typeface="+mn-cs"/>
              </a:rPr>
              <a:t>קשה</a:t>
            </a:r>
            <a:r>
              <a:rPr lang="he-IL" sz="1800" b="1" dirty="0">
                <a:solidFill>
                  <a:schemeClr val="accent1"/>
                </a:solidFill>
                <a:cs typeface="+mn-cs"/>
              </a:rPr>
              <a:t>): </a:t>
            </a:r>
            <a:r>
              <a:rPr lang="he-IL" sz="1800" b="1" dirty="0">
                <a:solidFill>
                  <a:schemeClr val="tx1"/>
                </a:solidFill>
                <a:cs typeface="+mn-cs"/>
              </a:rPr>
              <a:t>האם הקוד יעבור קומפילציה? אם כן מדוע?</a:t>
            </a:r>
            <a:endParaRPr lang="en-US" sz="1800" dirty="0">
              <a:solidFill>
                <a:schemeClr val="accent3"/>
              </a:solidFill>
            </a:endParaRPr>
          </a:p>
        </p:txBody>
      </p:sp>
      <p:grpSp>
        <p:nvGrpSpPr>
          <p:cNvPr id="8" name="Google Shape;364;p28">
            <a:extLst>
              <a:ext uri="{FF2B5EF4-FFF2-40B4-BE49-F238E27FC236}">
                <a16:creationId xmlns:a16="http://schemas.microsoft.com/office/drawing/2014/main" id="{B508E591-CDE8-4CED-B52B-DFACE7EECF85}"/>
              </a:ext>
            </a:extLst>
          </p:cNvPr>
          <p:cNvGrpSpPr/>
          <p:nvPr/>
        </p:nvGrpSpPr>
        <p:grpSpPr>
          <a:xfrm>
            <a:off x="1012874" y="1720829"/>
            <a:ext cx="3634022" cy="2767351"/>
            <a:chOff x="539999" y="2088763"/>
            <a:chExt cx="3634022" cy="2767351"/>
          </a:xfrm>
        </p:grpSpPr>
        <p:sp>
          <p:nvSpPr>
            <p:cNvPr id="9" name="Google Shape;365;p28">
              <a:extLst>
                <a:ext uri="{FF2B5EF4-FFF2-40B4-BE49-F238E27FC236}">
                  <a16:creationId xmlns:a16="http://schemas.microsoft.com/office/drawing/2014/main" id="{A7ED7F03-59F7-4388-881F-7B10E07311C6}"/>
                </a:ext>
              </a:extLst>
            </p:cNvPr>
            <p:cNvSpPr/>
            <p:nvPr/>
          </p:nvSpPr>
          <p:spPr>
            <a:xfrm>
              <a:off x="540000" y="2096738"/>
              <a:ext cx="3634021" cy="2759376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Point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 algn="l" rtl="0"/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Point(</a:t>
              </a:r>
              <a:r>
                <a:rPr lang="fr-FR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fr-FR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x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fr-FR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fr-FR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y</a:t>
              </a:r>
              <a:r>
                <a:rPr lang="fr-F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pPr algn="l" rtl="0"/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Test2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void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check();</a:t>
              </a:r>
            </a:p>
            <a:p>
              <a:pPr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pPr algn="l" rtl="0"/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endParaRPr lang="en-US" sz="1200" dirty="0"/>
            </a:p>
          </p:txBody>
        </p:sp>
        <p:sp>
          <p:nvSpPr>
            <p:cNvPr id="10" name="Google Shape;366;p28">
              <a:extLst>
                <a:ext uri="{FF2B5EF4-FFF2-40B4-BE49-F238E27FC236}">
                  <a16:creationId xmlns:a16="http://schemas.microsoft.com/office/drawing/2014/main" id="{D1E3D445-BF68-4142-83FF-98430BD6409B}"/>
                </a:ext>
              </a:extLst>
            </p:cNvPr>
            <p:cNvSpPr/>
            <p:nvPr/>
          </p:nvSpPr>
          <p:spPr>
            <a:xfrm>
              <a:off x="539999" y="2088763"/>
              <a:ext cx="3634021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367;p28">
              <a:extLst>
                <a:ext uri="{FF2B5EF4-FFF2-40B4-BE49-F238E27FC236}">
                  <a16:creationId xmlns:a16="http://schemas.microsoft.com/office/drawing/2014/main" id="{3EB796ED-FDFD-4249-803E-D9FD42F6B064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368;p28">
              <a:extLst>
                <a:ext uri="{FF2B5EF4-FFF2-40B4-BE49-F238E27FC236}">
                  <a16:creationId xmlns:a16="http://schemas.microsoft.com/office/drawing/2014/main" id="{F5911A49-C234-4ADC-A9EB-1DEDFE0EE069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369;p28">
              <a:extLst>
                <a:ext uri="{FF2B5EF4-FFF2-40B4-BE49-F238E27FC236}">
                  <a16:creationId xmlns:a16="http://schemas.microsoft.com/office/drawing/2014/main" id="{0B515066-52D6-4174-B7EE-F9A5755B71A5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oogle Shape;364;p28">
            <a:extLst>
              <a:ext uri="{FF2B5EF4-FFF2-40B4-BE49-F238E27FC236}">
                <a16:creationId xmlns:a16="http://schemas.microsoft.com/office/drawing/2014/main" id="{5BFB4E76-729B-4594-A7FC-76C0F7188D10}"/>
              </a:ext>
            </a:extLst>
          </p:cNvPr>
          <p:cNvGrpSpPr/>
          <p:nvPr/>
        </p:nvGrpSpPr>
        <p:grpSpPr>
          <a:xfrm>
            <a:off x="4733005" y="1710744"/>
            <a:ext cx="3634022" cy="2617416"/>
            <a:chOff x="539999" y="2088763"/>
            <a:chExt cx="3634022" cy="2617416"/>
          </a:xfrm>
        </p:grpSpPr>
        <p:sp>
          <p:nvSpPr>
            <p:cNvPr id="16" name="Google Shape;365;p28">
              <a:extLst>
                <a:ext uri="{FF2B5EF4-FFF2-40B4-BE49-F238E27FC236}">
                  <a16:creationId xmlns:a16="http://schemas.microsoft.com/office/drawing/2014/main" id="{FD25AAD7-9AED-490A-A80A-D96C7751E83A}"/>
                </a:ext>
              </a:extLst>
            </p:cNvPr>
            <p:cNvSpPr/>
            <p:nvPr/>
          </p:nvSpPr>
          <p:spPr>
            <a:xfrm>
              <a:off x="540000" y="2096739"/>
              <a:ext cx="3634021" cy="2609440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Test2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&gt;::check()</a:t>
              </a:r>
            </a:p>
            <a:p>
              <a:pPr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a;</a:t>
              </a:r>
            </a:p>
            <a:p>
              <a:pPr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 rtl="0"/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 rtl="0"/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Test2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Point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obj;</a:t>
              </a:r>
            </a:p>
            <a:p>
              <a:pPr lvl="1"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obj.check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algn="l" rtl="0"/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 dirty="0"/>
            </a:p>
          </p:txBody>
        </p:sp>
        <p:sp>
          <p:nvSpPr>
            <p:cNvPr id="20" name="Google Shape;366;p28">
              <a:extLst>
                <a:ext uri="{FF2B5EF4-FFF2-40B4-BE49-F238E27FC236}">
                  <a16:creationId xmlns:a16="http://schemas.microsoft.com/office/drawing/2014/main" id="{D8089D89-634A-4832-B0B5-C56873602DFA}"/>
                </a:ext>
              </a:extLst>
            </p:cNvPr>
            <p:cNvSpPr/>
            <p:nvPr/>
          </p:nvSpPr>
          <p:spPr>
            <a:xfrm>
              <a:off x="539999" y="2088763"/>
              <a:ext cx="3634021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367;p28">
              <a:extLst>
                <a:ext uri="{FF2B5EF4-FFF2-40B4-BE49-F238E27FC236}">
                  <a16:creationId xmlns:a16="http://schemas.microsoft.com/office/drawing/2014/main" id="{01D08C3A-8626-4638-8403-9A323A3BAB2B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368;p28">
              <a:extLst>
                <a:ext uri="{FF2B5EF4-FFF2-40B4-BE49-F238E27FC236}">
                  <a16:creationId xmlns:a16="http://schemas.microsoft.com/office/drawing/2014/main" id="{1B045257-3A67-438D-8C0E-238757249987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369;p28">
              <a:extLst>
                <a:ext uri="{FF2B5EF4-FFF2-40B4-BE49-F238E27FC236}">
                  <a16:creationId xmlns:a16="http://schemas.microsoft.com/office/drawing/2014/main" id="{C9E4E589-E1DA-42D5-9685-438EA8F4E3BB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4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ctrTitle"/>
          </p:nvPr>
        </p:nvSpPr>
        <p:spPr>
          <a:xfrm>
            <a:off x="3598550" y="1423130"/>
            <a:ext cx="500550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templates</a:t>
            </a:r>
            <a:endParaRPr lang="he-IL" dirty="0"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"/>
          </p:nvPr>
        </p:nvSpPr>
        <p:spPr>
          <a:xfrm>
            <a:off x="3598863" y="1020763"/>
            <a:ext cx="5005387" cy="32385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שיעור 9</a:t>
            </a:r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4294967295"/>
          </p:nvPr>
        </p:nvSpPr>
        <p:spPr>
          <a:xfrm>
            <a:off x="5820307" y="4283075"/>
            <a:ext cx="984250" cy="51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Function Templates</a:t>
            </a:r>
            <a:endParaRPr lang="he-IL" sz="1400" dirty="0">
              <a:solidFill>
                <a:schemeClr val="accent1"/>
              </a:solidFill>
            </a:endParaRP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4294967295"/>
          </p:nvPr>
        </p:nvSpPr>
        <p:spPr>
          <a:xfrm>
            <a:off x="4055169" y="4283075"/>
            <a:ext cx="1033662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Class Templates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4294967295"/>
          </p:nvPr>
        </p:nvSpPr>
        <p:spPr>
          <a:xfrm>
            <a:off x="2339445" y="4283075"/>
            <a:ext cx="984250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dirty="0">
                <a:solidFill>
                  <a:schemeClr val="tx1"/>
                </a:solidFill>
              </a:rPr>
              <a:t>תרגיל הבית</a:t>
            </a:r>
            <a:endParaRPr sz="1400" b="1" dirty="0">
              <a:solidFill>
                <a:schemeClr val="tx1"/>
              </a:solidFill>
            </a:endParaRPr>
          </a:p>
        </p:txBody>
      </p:sp>
      <p:cxnSp>
        <p:nvCxnSpPr>
          <p:cNvPr id="243" name="Google Shape;243;p20"/>
          <p:cNvCxnSpPr>
            <a:cxnSpLocks/>
            <a:endCxn id="253" idx="6"/>
          </p:cNvCxnSpPr>
          <p:nvPr/>
        </p:nvCxnSpPr>
        <p:spPr>
          <a:xfrm flipH="1">
            <a:off x="2888979" y="4102153"/>
            <a:ext cx="6234642" cy="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0"/>
          <p:cNvSpPr/>
          <p:nvPr/>
        </p:nvSpPr>
        <p:spPr>
          <a:xfrm>
            <a:off x="6257423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453720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2816979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248;p20">
            <a:extLst>
              <a:ext uri="{FF2B5EF4-FFF2-40B4-BE49-F238E27FC236}">
                <a16:creationId xmlns:a16="http://schemas.microsoft.com/office/drawing/2014/main" id="{FCB40179-4BA3-4066-8E1A-EFED1A9B2785}"/>
              </a:ext>
            </a:extLst>
          </p:cNvPr>
          <p:cNvSpPr txBox="1">
            <a:spLocks/>
          </p:cNvSpPr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הקדמה</a:t>
            </a:r>
          </a:p>
        </p:txBody>
      </p:sp>
      <p:sp>
        <p:nvSpPr>
          <p:cNvPr id="23" name="Google Shape;251;p20">
            <a:extLst>
              <a:ext uri="{FF2B5EF4-FFF2-40B4-BE49-F238E27FC236}">
                <a16:creationId xmlns:a16="http://schemas.microsoft.com/office/drawing/2014/main" id="{9B7EE631-F5F3-4163-A777-7E865A3C34CB}"/>
              </a:ext>
            </a:extLst>
          </p:cNvPr>
          <p:cNvSpPr txBox="1">
            <a:spLocks/>
          </p:cNvSpPr>
          <p:nvPr/>
        </p:nvSpPr>
        <p:spPr>
          <a:xfrm>
            <a:off x="86005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סיכום</a:t>
            </a:r>
          </a:p>
        </p:txBody>
      </p:sp>
      <p:sp>
        <p:nvSpPr>
          <p:cNvPr id="25" name="Google Shape;253;p20">
            <a:extLst>
              <a:ext uri="{FF2B5EF4-FFF2-40B4-BE49-F238E27FC236}">
                <a16:creationId xmlns:a16="http://schemas.microsoft.com/office/drawing/2014/main" id="{3C4131CD-C78F-4856-B121-6D7F534DDEB4}"/>
              </a:ext>
            </a:extLst>
          </p:cNvPr>
          <p:cNvSpPr/>
          <p:nvPr/>
        </p:nvSpPr>
        <p:spPr>
          <a:xfrm>
            <a:off x="1328595" y="407881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Coding Concepts - Generics - DEV Community">
            <a:extLst>
              <a:ext uri="{FF2B5EF4-FFF2-40B4-BE49-F238E27FC236}">
                <a16:creationId xmlns:a16="http://schemas.microsoft.com/office/drawing/2014/main" id="{9E5C4573-3DC5-486E-8066-301850BD9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6962">
            <a:off x="1400595" y="662117"/>
            <a:ext cx="2128756" cy="2141606"/>
          </a:xfrm>
          <a:prstGeom prst="roundRect">
            <a:avLst>
              <a:gd name="adj" fmla="val 21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dk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5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C75793-1A52-417F-865A-1A1433F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  <a:r>
              <a:rPr lang="he-IL" dirty="0"/>
              <a:t> ומבני נתונים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6A3B11-65BA-4356-9456-08376A273F25}"/>
              </a:ext>
            </a:extLst>
          </p:cNvPr>
          <p:cNvSpPr/>
          <p:nvPr/>
        </p:nvSpPr>
        <p:spPr>
          <a:xfrm>
            <a:off x="970056" y="1484828"/>
            <a:ext cx="72038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cs typeface="+mn-cs"/>
              </a:rPr>
              <a:t>שימוש טבעי לעבודה עם </a:t>
            </a:r>
            <a:r>
              <a:rPr lang="en-US" sz="1600" dirty="0">
                <a:cs typeface="+mn-cs"/>
              </a:rPr>
              <a:t>Templates</a:t>
            </a:r>
            <a:r>
              <a:rPr lang="he-IL" sz="1600" dirty="0">
                <a:cs typeface="+mn-cs"/>
              </a:rPr>
              <a:t> הוא מחלקות של </a:t>
            </a:r>
            <a:r>
              <a:rPr lang="he-IL" sz="1600" b="1" dirty="0">
                <a:solidFill>
                  <a:schemeClr val="accent1"/>
                </a:solidFill>
                <a:cs typeface="+mn-cs"/>
              </a:rPr>
              <a:t>מבני נתונים</a:t>
            </a:r>
            <a:r>
              <a:rPr lang="he-IL" sz="1600" dirty="0">
                <a:cs typeface="+mn-cs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1600" dirty="0">
              <a:cs typeface="+mn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cs typeface="+mn-cs"/>
              </a:rPr>
              <a:t>חבל לתכנת רשימה מקושרת של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he-IL" sz="1600" dirty="0">
                <a:cs typeface="+mn-cs"/>
              </a:rPr>
              <a:t>-ים ורשימה מקושרת של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+mn-cs"/>
              </a:rPr>
              <a:t>std::</a:t>
            </a:r>
            <a:r>
              <a:rPr lang="en-US" sz="1600" dirty="0">
                <a:solidFill>
                  <a:srgbClr val="0099CC"/>
                </a:solidFill>
                <a:latin typeface="Consolas" panose="020B0609020204030204" pitchFamily="49" charset="0"/>
                <a:cs typeface="+mn-cs"/>
              </a:rPr>
              <a:t>string</a:t>
            </a:r>
            <a:r>
              <a:rPr lang="he-IL" sz="1600" dirty="0">
                <a:cs typeface="+mn-cs"/>
              </a:rPr>
              <a:t>-ים בשתי מחלקות שונות...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1600" dirty="0">
              <a:cs typeface="+mn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cs typeface="+mn-cs"/>
              </a:rPr>
              <a:t>בספריות נפוצות של מבני נתונים, המחלקות בנויות עם </a:t>
            </a:r>
            <a:r>
              <a:rPr lang="en-US" sz="1600" dirty="0">
                <a:cs typeface="+mn-cs"/>
              </a:rPr>
              <a:t>templates</a:t>
            </a:r>
            <a:r>
              <a:rPr lang="he-IL" sz="1600" dirty="0">
                <a:cs typeface="+mn-cs"/>
              </a:rPr>
              <a:t> </a:t>
            </a:r>
            <a:br>
              <a:rPr lang="en-US" sz="1600" dirty="0">
                <a:cs typeface="+mn-cs"/>
              </a:rPr>
            </a:br>
            <a:r>
              <a:rPr lang="he-IL" sz="1600" dirty="0">
                <a:cs typeface="+mn-cs"/>
              </a:rPr>
              <a:t>(למשל,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+mn-cs"/>
              </a:rPr>
              <a:t>std::</a:t>
            </a:r>
            <a:r>
              <a:rPr lang="en-US" sz="1600" dirty="0">
                <a:solidFill>
                  <a:srgbClr val="0099CC"/>
                </a:solidFill>
                <a:latin typeface="Consolas" panose="020B0609020204030204" pitchFamily="49" charset="0"/>
                <a:cs typeface="+mn-cs"/>
              </a:rPr>
              <a:t>vector</a:t>
            </a:r>
            <a:r>
              <a:rPr lang="he-IL" sz="1600" dirty="0">
                <a:cs typeface="+mn-cs"/>
              </a:rPr>
              <a:t>, הדומה לווקטור שבנינו בתרגיל 3)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1600" dirty="0">
              <a:cs typeface="+mn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cs typeface="+mn-cs"/>
              </a:rPr>
              <a:t>בתרגיל הקרוב נממש את מבנה הנתונים </a:t>
            </a:r>
            <a:r>
              <a:rPr lang="he-IL" sz="1600" b="1" dirty="0">
                <a:solidFill>
                  <a:schemeClr val="bg2"/>
                </a:solidFill>
                <a:cs typeface="+mn-cs"/>
              </a:rPr>
              <a:t>עץ חיפוש בינארי </a:t>
            </a:r>
            <a:r>
              <a:rPr lang="he-IL" sz="1600" dirty="0">
                <a:cs typeface="+mn-cs"/>
              </a:rPr>
              <a:t>– </a:t>
            </a:r>
            <a:r>
              <a:rPr lang="en-US" sz="1600" dirty="0">
                <a:cs typeface="+mn-cs"/>
              </a:rPr>
              <a:t>BST</a:t>
            </a:r>
            <a:r>
              <a:rPr lang="he-IL" sz="1600" dirty="0">
                <a:cs typeface="+mn-cs"/>
              </a:rPr>
              <a:t>, תחילה עם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+mn-cs"/>
              </a:rPr>
              <a:t>std::</a:t>
            </a:r>
            <a:r>
              <a:rPr lang="en-US" sz="1600" dirty="0">
                <a:solidFill>
                  <a:srgbClr val="0099CC"/>
                </a:solidFill>
                <a:latin typeface="Consolas" panose="020B0609020204030204" pitchFamily="49" charset="0"/>
                <a:cs typeface="+mn-cs"/>
              </a:rPr>
              <a:t>string</a:t>
            </a:r>
            <a:r>
              <a:rPr lang="he-IL" sz="1600" dirty="0">
                <a:cs typeface="+mn-cs"/>
              </a:rPr>
              <a:t>-ים, ולאחר מכן בגרסה עם </a:t>
            </a:r>
            <a:r>
              <a:rPr lang="en-US" sz="1600" dirty="0">
                <a:cs typeface="+mn-cs"/>
              </a:rPr>
              <a:t>templates</a:t>
            </a:r>
            <a:r>
              <a:rPr lang="he-IL" sz="1600" dirty="0">
                <a:cs typeface="+mn-cs"/>
              </a:rPr>
              <a:t>.</a:t>
            </a:r>
          </a:p>
        </p:txBody>
      </p:sp>
      <p:sp>
        <p:nvSpPr>
          <p:cNvPr id="15" name="Google Shape;231;p19">
            <a:extLst>
              <a:ext uri="{FF2B5EF4-FFF2-40B4-BE49-F238E27FC236}">
                <a16:creationId xmlns:a16="http://schemas.microsoft.com/office/drawing/2014/main" id="{E28E79B3-1538-4B52-B20E-07215EDAB265}"/>
              </a:ext>
            </a:extLst>
          </p:cNvPr>
          <p:cNvSpPr/>
          <p:nvPr/>
        </p:nvSpPr>
        <p:spPr>
          <a:xfrm>
            <a:off x="8290185" y="102008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L"/>
          </a:p>
        </p:txBody>
      </p:sp>
      <p:sp>
        <p:nvSpPr>
          <p:cNvPr id="16" name="Google Shape;232;p19">
            <a:extLst>
              <a:ext uri="{FF2B5EF4-FFF2-40B4-BE49-F238E27FC236}">
                <a16:creationId xmlns:a16="http://schemas.microsoft.com/office/drawing/2014/main" id="{C00819C0-B8A7-4043-BC74-D064BC7E5CAB}"/>
              </a:ext>
            </a:extLst>
          </p:cNvPr>
          <p:cNvSpPr txBox="1">
            <a:spLocks/>
          </p:cNvSpPr>
          <p:nvPr/>
        </p:nvSpPr>
        <p:spPr>
          <a:xfrm>
            <a:off x="8382689" y="646116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חשוב!</a:t>
            </a:r>
          </a:p>
        </p:txBody>
      </p:sp>
      <p:grpSp>
        <p:nvGrpSpPr>
          <p:cNvPr id="17" name="גרפיקה 342">
            <a:extLst>
              <a:ext uri="{FF2B5EF4-FFF2-40B4-BE49-F238E27FC236}">
                <a16:creationId xmlns:a16="http://schemas.microsoft.com/office/drawing/2014/main" id="{05A4EEDF-DC58-471A-8FBE-0CBDE6049C8C}"/>
              </a:ext>
            </a:extLst>
          </p:cNvPr>
          <p:cNvGrpSpPr/>
          <p:nvPr/>
        </p:nvGrpSpPr>
        <p:grpSpPr>
          <a:xfrm>
            <a:off x="8395609" y="91036"/>
            <a:ext cx="687649" cy="639170"/>
            <a:chOff x="1671636" y="2187978"/>
            <a:chExt cx="687649" cy="639170"/>
          </a:xfrm>
        </p:grpSpPr>
        <p:sp>
          <p:nvSpPr>
            <p:cNvPr id="18" name="גרפיקה 342">
              <a:extLst>
                <a:ext uri="{FF2B5EF4-FFF2-40B4-BE49-F238E27FC236}">
                  <a16:creationId xmlns:a16="http://schemas.microsoft.com/office/drawing/2014/main" id="{61161395-B87B-413B-9B81-79BA0CA1870E}"/>
                </a:ext>
              </a:extLst>
            </p:cNvPr>
            <p:cNvSpPr/>
            <p:nvPr/>
          </p:nvSpPr>
          <p:spPr>
            <a:xfrm>
              <a:off x="1949728" y="2727978"/>
              <a:ext cx="190222" cy="99170"/>
            </a:xfrm>
            <a:custGeom>
              <a:avLst/>
              <a:gdLst>
                <a:gd name="connsiteX0" fmla="*/ 190174 w 190222"/>
                <a:gd name="connsiteY0" fmla="*/ 0 h 99170"/>
                <a:gd name="connsiteX1" fmla="*/ 104087 w 190222"/>
                <a:gd name="connsiteY1" fmla="*/ 98609 h 99170"/>
                <a:gd name="connsiteX2" fmla="*/ 0 w 190222"/>
                <a:gd name="connsiteY2" fmla="*/ 19565 h 9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22" h="99170">
                  <a:moveTo>
                    <a:pt x="190174" y="0"/>
                  </a:moveTo>
                  <a:cubicBezTo>
                    <a:pt x="191739" y="50087"/>
                    <a:pt x="154957" y="93913"/>
                    <a:pt x="104087" y="98609"/>
                  </a:cubicBezTo>
                  <a:cubicBezTo>
                    <a:pt x="53217" y="104087"/>
                    <a:pt x="7826" y="68869"/>
                    <a:pt x="0" y="19565"/>
                  </a:cubicBezTo>
                </a:path>
              </a:pathLst>
            </a:custGeom>
            <a:solidFill>
              <a:schemeClr val="accent2"/>
            </a:solidFill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9" name="גרפיקה 342">
              <a:extLst>
                <a:ext uri="{FF2B5EF4-FFF2-40B4-BE49-F238E27FC236}">
                  <a16:creationId xmlns:a16="http://schemas.microsoft.com/office/drawing/2014/main" id="{F158CB14-B3EA-4102-9EB6-F98B1F2A13FD}"/>
                </a:ext>
              </a:extLst>
            </p:cNvPr>
            <p:cNvSpPr/>
            <p:nvPr/>
          </p:nvSpPr>
          <p:spPr>
            <a:xfrm>
              <a:off x="1671636" y="2238065"/>
              <a:ext cx="76178" cy="279391"/>
            </a:xfrm>
            <a:custGeom>
              <a:avLst/>
              <a:gdLst>
                <a:gd name="connsiteX0" fmla="*/ 22179 w 76178"/>
                <a:gd name="connsiteY0" fmla="*/ 279391 h 279391"/>
                <a:gd name="connsiteX1" fmla="*/ 1831 w 76178"/>
                <a:gd name="connsiteY1" fmla="*/ 210522 h 279391"/>
                <a:gd name="connsiteX2" fmla="*/ 4961 w 76178"/>
                <a:gd name="connsiteY2" fmla="*/ 132261 h 279391"/>
                <a:gd name="connsiteX3" fmla="*/ 30787 w 76178"/>
                <a:gd name="connsiteY3" fmla="*/ 58696 h 279391"/>
                <a:gd name="connsiteX4" fmla="*/ 74614 w 76178"/>
                <a:gd name="connsiteY4" fmla="*/ 1565 h 279391"/>
                <a:gd name="connsiteX5" fmla="*/ 76179 w 76178"/>
                <a:gd name="connsiteY5" fmla="*/ 0 h 2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78" h="279391">
                  <a:moveTo>
                    <a:pt x="22179" y="279391"/>
                  </a:moveTo>
                  <a:cubicBezTo>
                    <a:pt x="12005" y="259043"/>
                    <a:pt x="4961" y="235565"/>
                    <a:pt x="1831" y="210522"/>
                  </a:cubicBezTo>
                  <a:cubicBezTo>
                    <a:pt x="-1299" y="185478"/>
                    <a:pt x="-517" y="158869"/>
                    <a:pt x="4961" y="132261"/>
                  </a:cubicBezTo>
                  <a:cubicBezTo>
                    <a:pt x="9657" y="105652"/>
                    <a:pt x="18266" y="81391"/>
                    <a:pt x="30787" y="58696"/>
                  </a:cubicBezTo>
                  <a:cubicBezTo>
                    <a:pt x="42527" y="36000"/>
                    <a:pt x="57396" y="17217"/>
                    <a:pt x="74614" y="1565"/>
                  </a:cubicBezTo>
                  <a:cubicBezTo>
                    <a:pt x="75396" y="783"/>
                    <a:pt x="76179" y="783"/>
                    <a:pt x="76179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0" name="גרפיקה 342">
              <a:extLst>
                <a:ext uri="{FF2B5EF4-FFF2-40B4-BE49-F238E27FC236}">
                  <a16:creationId xmlns:a16="http://schemas.microsoft.com/office/drawing/2014/main" id="{305E4018-60D5-44FC-842D-CF10EDFB67E4}"/>
                </a:ext>
              </a:extLst>
            </p:cNvPr>
            <p:cNvSpPr/>
            <p:nvPr/>
          </p:nvSpPr>
          <p:spPr>
            <a:xfrm>
              <a:off x="1742276" y="2299109"/>
              <a:ext cx="47017" cy="174521"/>
            </a:xfrm>
            <a:custGeom>
              <a:avLst/>
              <a:gdLst>
                <a:gd name="connsiteX0" fmla="*/ 11017 w 47017"/>
                <a:gd name="connsiteY0" fmla="*/ 174522 h 174521"/>
                <a:gd name="connsiteX1" fmla="*/ 3191 w 47017"/>
                <a:gd name="connsiteY1" fmla="*/ 84522 h 174521"/>
                <a:gd name="connsiteX2" fmla="*/ 43887 w 47017"/>
                <a:gd name="connsiteY2" fmla="*/ 3130 h 174521"/>
                <a:gd name="connsiteX3" fmla="*/ 47017 w 47017"/>
                <a:gd name="connsiteY3" fmla="*/ 0 h 17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7" h="174521">
                  <a:moveTo>
                    <a:pt x="11017" y="174522"/>
                  </a:moveTo>
                  <a:cubicBezTo>
                    <a:pt x="61" y="148696"/>
                    <a:pt x="-3070" y="116609"/>
                    <a:pt x="3191" y="84522"/>
                  </a:cubicBezTo>
                  <a:cubicBezTo>
                    <a:pt x="9452" y="52435"/>
                    <a:pt x="23539" y="23478"/>
                    <a:pt x="43887" y="3130"/>
                  </a:cubicBezTo>
                  <a:cubicBezTo>
                    <a:pt x="44669" y="2348"/>
                    <a:pt x="46234" y="1565"/>
                    <a:pt x="47017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1" name="גרפיקה 342">
              <a:extLst>
                <a:ext uri="{FF2B5EF4-FFF2-40B4-BE49-F238E27FC236}">
                  <a16:creationId xmlns:a16="http://schemas.microsoft.com/office/drawing/2014/main" id="{4429CC31-67A6-4589-8463-F99513A62B3C}"/>
                </a:ext>
              </a:extLst>
            </p:cNvPr>
            <p:cNvSpPr/>
            <p:nvPr/>
          </p:nvSpPr>
          <p:spPr>
            <a:xfrm>
              <a:off x="2242423" y="2187978"/>
              <a:ext cx="116862" cy="262173"/>
            </a:xfrm>
            <a:custGeom>
              <a:avLst/>
              <a:gdLst>
                <a:gd name="connsiteX0" fmla="*/ 110348 w 116862"/>
                <a:gd name="connsiteY0" fmla="*/ 262174 h 262173"/>
                <a:gd name="connsiteX1" fmla="*/ 115826 w 116862"/>
                <a:gd name="connsiteY1" fmla="*/ 190956 h 262173"/>
                <a:gd name="connsiteX2" fmla="*/ 97043 w 116862"/>
                <a:gd name="connsiteY2" fmla="*/ 115043 h 262173"/>
                <a:gd name="connsiteX3" fmla="*/ 57130 w 116862"/>
                <a:gd name="connsiteY3" fmla="*/ 48522 h 262173"/>
                <a:gd name="connsiteX4" fmla="*/ 2348 w 116862"/>
                <a:gd name="connsiteY4" fmla="*/ 1565 h 262173"/>
                <a:gd name="connsiteX5" fmla="*/ 0 w 116862"/>
                <a:gd name="connsiteY5" fmla="*/ 0 h 2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62" h="262173">
                  <a:moveTo>
                    <a:pt x="110348" y="262174"/>
                  </a:moveTo>
                  <a:cubicBezTo>
                    <a:pt x="116609" y="240261"/>
                    <a:pt x="118174" y="216000"/>
                    <a:pt x="115826" y="190956"/>
                  </a:cubicBezTo>
                  <a:cubicBezTo>
                    <a:pt x="113478" y="165130"/>
                    <a:pt x="107217" y="140087"/>
                    <a:pt x="97043" y="115043"/>
                  </a:cubicBezTo>
                  <a:cubicBezTo>
                    <a:pt x="86870" y="90000"/>
                    <a:pt x="73565" y="68087"/>
                    <a:pt x="57130" y="48522"/>
                  </a:cubicBezTo>
                  <a:cubicBezTo>
                    <a:pt x="40696" y="28957"/>
                    <a:pt x="22696" y="13304"/>
                    <a:pt x="2348" y="1565"/>
                  </a:cubicBezTo>
                  <a:cubicBezTo>
                    <a:pt x="1565" y="783"/>
                    <a:pt x="783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" name="גרפיקה 342">
              <a:extLst>
                <a:ext uri="{FF2B5EF4-FFF2-40B4-BE49-F238E27FC236}">
                  <a16:creationId xmlns:a16="http://schemas.microsoft.com/office/drawing/2014/main" id="{63D3335C-0292-4533-8755-4F30217823FA}"/>
                </a:ext>
              </a:extLst>
            </p:cNvPr>
            <p:cNvSpPr/>
            <p:nvPr/>
          </p:nvSpPr>
          <p:spPr>
            <a:xfrm>
              <a:off x="2214250" y="2255283"/>
              <a:ext cx="73783" cy="163565"/>
            </a:xfrm>
            <a:custGeom>
              <a:avLst/>
              <a:gdLst>
                <a:gd name="connsiteX0" fmla="*/ 71217 w 73783"/>
                <a:gd name="connsiteY0" fmla="*/ 163565 h 163565"/>
                <a:gd name="connsiteX1" fmla="*/ 60261 w 73783"/>
                <a:gd name="connsiteY1" fmla="*/ 73565 h 163565"/>
                <a:gd name="connsiteX2" fmla="*/ 3913 w 73783"/>
                <a:gd name="connsiteY2" fmla="*/ 2348 h 163565"/>
                <a:gd name="connsiteX3" fmla="*/ 0 w 73783"/>
                <a:gd name="connsiteY3" fmla="*/ 0 h 16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83" h="163565">
                  <a:moveTo>
                    <a:pt x="71217" y="163565"/>
                  </a:moveTo>
                  <a:cubicBezTo>
                    <a:pt x="76696" y="136174"/>
                    <a:pt x="73565" y="104087"/>
                    <a:pt x="60261" y="73565"/>
                  </a:cubicBezTo>
                  <a:cubicBezTo>
                    <a:pt x="47739" y="43043"/>
                    <a:pt x="27391" y="18000"/>
                    <a:pt x="3913" y="2348"/>
                  </a:cubicBezTo>
                  <a:cubicBezTo>
                    <a:pt x="3130" y="1565"/>
                    <a:pt x="1565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23" name="גרפיקה 342">
              <a:extLst>
                <a:ext uri="{FF2B5EF4-FFF2-40B4-BE49-F238E27FC236}">
                  <a16:creationId xmlns:a16="http://schemas.microsoft.com/office/drawing/2014/main" id="{919EF273-6FA7-4FEB-96EC-5D813F65C523}"/>
                </a:ext>
              </a:extLst>
            </p:cNvPr>
            <p:cNvGrpSpPr/>
            <p:nvPr/>
          </p:nvGrpSpPr>
          <p:grpSpPr>
            <a:xfrm>
              <a:off x="1765741" y="2205978"/>
              <a:ext cx="551589" cy="570521"/>
              <a:chOff x="1765741" y="2205978"/>
              <a:chExt cx="551589" cy="570521"/>
            </a:xfrm>
          </p:grpSpPr>
          <p:sp>
            <p:nvSpPr>
              <p:cNvPr id="24" name="גרפיקה 342">
                <a:extLst>
                  <a:ext uri="{FF2B5EF4-FFF2-40B4-BE49-F238E27FC236}">
                    <a16:creationId xmlns:a16="http://schemas.microsoft.com/office/drawing/2014/main" id="{480F7C5F-D4C1-47FD-91CE-45BDD48A55EC}"/>
                  </a:ext>
                </a:extLst>
              </p:cNvPr>
              <p:cNvSpPr/>
              <p:nvPr/>
            </p:nvSpPr>
            <p:spPr>
              <a:xfrm>
                <a:off x="1781467" y="2221631"/>
                <a:ext cx="520708" cy="539999"/>
              </a:xfrm>
              <a:custGeom>
                <a:avLst/>
                <a:gdLst>
                  <a:gd name="connsiteX0" fmla="*/ 31304 w 520708"/>
                  <a:gd name="connsiteY0" fmla="*/ 540000 h 539999"/>
                  <a:gd name="connsiteX1" fmla="*/ 10174 w 520708"/>
                  <a:gd name="connsiteY1" fmla="*/ 531391 h 539999"/>
                  <a:gd name="connsiteX2" fmla="*/ 0 w 520708"/>
                  <a:gd name="connsiteY2" fmla="*/ 507130 h 539999"/>
                  <a:gd name="connsiteX3" fmla="*/ 33652 w 520708"/>
                  <a:gd name="connsiteY3" fmla="*/ 414000 h 539999"/>
                  <a:gd name="connsiteX4" fmla="*/ 45391 w 520708"/>
                  <a:gd name="connsiteY4" fmla="*/ 315391 h 539999"/>
                  <a:gd name="connsiteX5" fmla="*/ 43826 w 520708"/>
                  <a:gd name="connsiteY5" fmla="*/ 298956 h 539999"/>
                  <a:gd name="connsiteX6" fmla="*/ 43043 w 520708"/>
                  <a:gd name="connsiteY6" fmla="*/ 292695 h 539999"/>
                  <a:gd name="connsiteX7" fmla="*/ 46957 w 520708"/>
                  <a:gd name="connsiteY7" fmla="*/ 186261 h 539999"/>
                  <a:gd name="connsiteX8" fmla="*/ 136957 w 520708"/>
                  <a:gd name="connsiteY8" fmla="*/ 72783 h 539999"/>
                  <a:gd name="connsiteX9" fmla="*/ 154174 w 520708"/>
                  <a:gd name="connsiteY9" fmla="*/ 29739 h 539999"/>
                  <a:gd name="connsiteX10" fmla="*/ 209739 w 520708"/>
                  <a:gd name="connsiteY10" fmla="*/ 783 h 539999"/>
                  <a:gd name="connsiteX11" fmla="*/ 219913 w 520708"/>
                  <a:gd name="connsiteY11" fmla="*/ 0 h 539999"/>
                  <a:gd name="connsiteX12" fmla="*/ 270000 w 520708"/>
                  <a:gd name="connsiteY12" fmla="*/ 17217 h 539999"/>
                  <a:gd name="connsiteX13" fmla="*/ 295826 w 520708"/>
                  <a:gd name="connsiteY13" fmla="*/ 56348 h 539999"/>
                  <a:gd name="connsiteX14" fmla="*/ 406957 w 520708"/>
                  <a:gd name="connsiteY14" fmla="*/ 149478 h 539999"/>
                  <a:gd name="connsiteX15" fmla="*/ 432783 w 520708"/>
                  <a:gd name="connsiteY15" fmla="*/ 252000 h 539999"/>
                  <a:gd name="connsiteX16" fmla="*/ 433565 w 520708"/>
                  <a:gd name="connsiteY16" fmla="*/ 259043 h 539999"/>
                  <a:gd name="connsiteX17" fmla="*/ 435913 w 520708"/>
                  <a:gd name="connsiteY17" fmla="*/ 275478 h 539999"/>
                  <a:gd name="connsiteX18" fmla="*/ 468000 w 520708"/>
                  <a:gd name="connsiteY18" fmla="*/ 369391 h 539999"/>
                  <a:gd name="connsiteX19" fmla="*/ 519652 w 520708"/>
                  <a:gd name="connsiteY19" fmla="*/ 453913 h 539999"/>
                  <a:gd name="connsiteX20" fmla="*/ 514957 w 520708"/>
                  <a:gd name="connsiteY20" fmla="*/ 478956 h 539999"/>
                  <a:gd name="connsiteX21" fmla="*/ 492261 w 520708"/>
                  <a:gd name="connsiteY21" fmla="*/ 492261 h 539999"/>
                  <a:gd name="connsiteX22" fmla="*/ 34435 w 520708"/>
                  <a:gd name="connsiteY22" fmla="*/ 539217 h 539999"/>
                  <a:gd name="connsiteX23" fmla="*/ 31304 w 520708"/>
                  <a:gd name="connsiteY23" fmla="*/ 540000 h 5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0708" h="539999">
                    <a:moveTo>
                      <a:pt x="31304" y="540000"/>
                    </a:moveTo>
                    <a:cubicBezTo>
                      <a:pt x="23478" y="540000"/>
                      <a:pt x="15652" y="536869"/>
                      <a:pt x="10174" y="531391"/>
                    </a:cubicBezTo>
                    <a:cubicBezTo>
                      <a:pt x="3913" y="525130"/>
                      <a:pt x="0" y="516521"/>
                      <a:pt x="0" y="507130"/>
                    </a:cubicBezTo>
                    <a:cubicBezTo>
                      <a:pt x="783" y="488347"/>
                      <a:pt x="6261" y="450782"/>
                      <a:pt x="33652" y="414000"/>
                    </a:cubicBezTo>
                    <a:cubicBezTo>
                      <a:pt x="52435" y="388956"/>
                      <a:pt x="48522" y="351391"/>
                      <a:pt x="45391" y="315391"/>
                    </a:cubicBezTo>
                    <a:cubicBezTo>
                      <a:pt x="44609" y="309913"/>
                      <a:pt x="44609" y="304435"/>
                      <a:pt x="43826" y="298956"/>
                    </a:cubicBezTo>
                    <a:cubicBezTo>
                      <a:pt x="43826" y="297391"/>
                      <a:pt x="43826" y="295043"/>
                      <a:pt x="43043" y="292695"/>
                    </a:cubicBezTo>
                    <a:cubicBezTo>
                      <a:pt x="40696" y="272348"/>
                      <a:pt x="36000" y="230869"/>
                      <a:pt x="46957" y="186261"/>
                    </a:cubicBezTo>
                    <a:cubicBezTo>
                      <a:pt x="60261" y="135391"/>
                      <a:pt x="90000" y="97826"/>
                      <a:pt x="136957" y="72783"/>
                    </a:cubicBezTo>
                    <a:cubicBezTo>
                      <a:pt x="138522" y="59478"/>
                      <a:pt x="143217" y="43826"/>
                      <a:pt x="154174" y="29739"/>
                    </a:cubicBezTo>
                    <a:cubicBezTo>
                      <a:pt x="167478" y="13304"/>
                      <a:pt x="186261" y="3130"/>
                      <a:pt x="209739" y="783"/>
                    </a:cubicBezTo>
                    <a:cubicBezTo>
                      <a:pt x="212870" y="783"/>
                      <a:pt x="216783" y="0"/>
                      <a:pt x="219913" y="0"/>
                    </a:cubicBezTo>
                    <a:cubicBezTo>
                      <a:pt x="239478" y="0"/>
                      <a:pt x="255913" y="6261"/>
                      <a:pt x="270000" y="17217"/>
                    </a:cubicBezTo>
                    <a:cubicBezTo>
                      <a:pt x="284087" y="28957"/>
                      <a:pt x="291913" y="43826"/>
                      <a:pt x="295826" y="56348"/>
                    </a:cubicBezTo>
                    <a:cubicBezTo>
                      <a:pt x="345913" y="71217"/>
                      <a:pt x="383478" y="102522"/>
                      <a:pt x="406957" y="149478"/>
                    </a:cubicBezTo>
                    <a:cubicBezTo>
                      <a:pt x="427304" y="190174"/>
                      <a:pt x="431217" y="231652"/>
                      <a:pt x="432783" y="252000"/>
                    </a:cubicBezTo>
                    <a:cubicBezTo>
                      <a:pt x="432783" y="255130"/>
                      <a:pt x="433565" y="257478"/>
                      <a:pt x="433565" y="259043"/>
                    </a:cubicBezTo>
                    <a:cubicBezTo>
                      <a:pt x="434348" y="264522"/>
                      <a:pt x="435130" y="270000"/>
                      <a:pt x="435913" y="275478"/>
                    </a:cubicBezTo>
                    <a:cubicBezTo>
                      <a:pt x="440609" y="313043"/>
                      <a:pt x="444522" y="349043"/>
                      <a:pt x="468000" y="369391"/>
                    </a:cubicBezTo>
                    <a:cubicBezTo>
                      <a:pt x="502435" y="399913"/>
                      <a:pt x="514957" y="435913"/>
                      <a:pt x="519652" y="453913"/>
                    </a:cubicBezTo>
                    <a:cubicBezTo>
                      <a:pt x="522000" y="462521"/>
                      <a:pt x="520435" y="471913"/>
                      <a:pt x="514957" y="478956"/>
                    </a:cubicBezTo>
                    <a:cubicBezTo>
                      <a:pt x="509478" y="486000"/>
                      <a:pt x="501652" y="491478"/>
                      <a:pt x="492261" y="492261"/>
                    </a:cubicBezTo>
                    <a:lnTo>
                      <a:pt x="34435" y="539217"/>
                    </a:lnTo>
                    <a:cubicBezTo>
                      <a:pt x="33652" y="540000"/>
                      <a:pt x="32870" y="540000"/>
                      <a:pt x="31304" y="540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76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5" name="גרפיקה 342">
                <a:extLst>
                  <a:ext uri="{FF2B5EF4-FFF2-40B4-BE49-F238E27FC236}">
                    <a16:creationId xmlns:a16="http://schemas.microsoft.com/office/drawing/2014/main" id="{645D47A8-5DD0-4433-9624-748F8057A5E0}"/>
                  </a:ext>
                </a:extLst>
              </p:cNvPr>
              <p:cNvSpPr/>
              <p:nvPr/>
            </p:nvSpPr>
            <p:spPr>
              <a:xfrm>
                <a:off x="1765741" y="2205978"/>
                <a:ext cx="551589" cy="570521"/>
              </a:xfrm>
              <a:custGeom>
                <a:avLst/>
                <a:gdLst>
                  <a:gd name="connsiteX0" fmla="*/ 236422 w 551589"/>
                  <a:gd name="connsiteY0" fmla="*/ 31304 h 570521"/>
                  <a:gd name="connsiteX1" fmla="*/ 276335 w 551589"/>
                  <a:gd name="connsiteY1" fmla="*/ 45391 h 570521"/>
                  <a:gd name="connsiteX2" fmla="*/ 299813 w 551589"/>
                  <a:gd name="connsiteY2" fmla="*/ 85304 h 570521"/>
                  <a:gd name="connsiteX3" fmla="*/ 409378 w 551589"/>
                  <a:gd name="connsiteY3" fmla="*/ 172174 h 570521"/>
                  <a:gd name="connsiteX4" fmla="*/ 433639 w 551589"/>
                  <a:gd name="connsiteY4" fmla="*/ 269217 h 570521"/>
                  <a:gd name="connsiteX5" fmla="*/ 434422 w 551589"/>
                  <a:gd name="connsiteY5" fmla="*/ 276261 h 570521"/>
                  <a:gd name="connsiteX6" fmla="*/ 436769 w 551589"/>
                  <a:gd name="connsiteY6" fmla="*/ 292695 h 570521"/>
                  <a:gd name="connsiteX7" fmla="*/ 473552 w 551589"/>
                  <a:gd name="connsiteY7" fmla="*/ 396782 h 570521"/>
                  <a:gd name="connsiteX8" fmla="*/ 520509 w 551589"/>
                  <a:gd name="connsiteY8" fmla="*/ 473478 h 570521"/>
                  <a:gd name="connsiteX9" fmla="*/ 518161 w 551589"/>
                  <a:gd name="connsiteY9" fmla="*/ 486000 h 570521"/>
                  <a:gd name="connsiteX10" fmla="*/ 507204 w 551589"/>
                  <a:gd name="connsiteY10" fmla="*/ 492261 h 570521"/>
                  <a:gd name="connsiteX11" fmla="*/ 49378 w 551589"/>
                  <a:gd name="connsiteY11" fmla="*/ 539217 h 570521"/>
                  <a:gd name="connsiteX12" fmla="*/ 47813 w 551589"/>
                  <a:gd name="connsiteY12" fmla="*/ 539217 h 570521"/>
                  <a:gd name="connsiteX13" fmla="*/ 36856 w 551589"/>
                  <a:gd name="connsiteY13" fmla="*/ 535304 h 570521"/>
                  <a:gd name="connsiteX14" fmla="*/ 31378 w 551589"/>
                  <a:gd name="connsiteY14" fmla="*/ 523565 h 570521"/>
                  <a:gd name="connsiteX15" fmla="*/ 61900 w 551589"/>
                  <a:gd name="connsiteY15" fmla="*/ 439043 h 570521"/>
                  <a:gd name="connsiteX16" fmla="*/ 76769 w 551589"/>
                  <a:gd name="connsiteY16" fmla="*/ 329478 h 570521"/>
                  <a:gd name="connsiteX17" fmla="*/ 75204 w 551589"/>
                  <a:gd name="connsiteY17" fmla="*/ 313043 h 570521"/>
                  <a:gd name="connsiteX18" fmla="*/ 74422 w 551589"/>
                  <a:gd name="connsiteY18" fmla="*/ 306000 h 570521"/>
                  <a:gd name="connsiteX19" fmla="*/ 78335 w 551589"/>
                  <a:gd name="connsiteY19" fmla="*/ 205826 h 570521"/>
                  <a:gd name="connsiteX20" fmla="*/ 167552 w 551589"/>
                  <a:gd name="connsiteY20" fmla="*/ 98609 h 570521"/>
                  <a:gd name="connsiteX21" fmla="*/ 182422 w 551589"/>
                  <a:gd name="connsiteY21" fmla="*/ 54783 h 570521"/>
                  <a:gd name="connsiteX22" fmla="*/ 227813 w 551589"/>
                  <a:gd name="connsiteY22" fmla="*/ 32087 h 570521"/>
                  <a:gd name="connsiteX23" fmla="*/ 236422 w 551589"/>
                  <a:gd name="connsiteY23" fmla="*/ 31304 h 570521"/>
                  <a:gd name="connsiteX24" fmla="*/ 236422 w 551589"/>
                  <a:gd name="connsiteY24" fmla="*/ 0 h 570521"/>
                  <a:gd name="connsiteX25" fmla="*/ 224682 w 551589"/>
                  <a:gd name="connsiteY25" fmla="*/ 783 h 570521"/>
                  <a:gd name="connsiteX26" fmla="*/ 158161 w 551589"/>
                  <a:gd name="connsiteY26" fmla="*/ 35217 h 570521"/>
                  <a:gd name="connsiteX27" fmla="*/ 138596 w 551589"/>
                  <a:gd name="connsiteY27" fmla="*/ 78261 h 570521"/>
                  <a:gd name="connsiteX28" fmla="*/ 47813 w 551589"/>
                  <a:gd name="connsiteY28" fmla="*/ 198000 h 570521"/>
                  <a:gd name="connsiteX29" fmla="*/ 43117 w 551589"/>
                  <a:gd name="connsiteY29" fmla="*/ 309130 h 570521"/>
                  <a:gd name="connsiteX30" fmla="*/ 43117 w 551589"/>
                  <a:gd name="connsiteY30" fmla="*/ 309913 h 570521"/>
                  <a:gd name="connsiteX31" fmla="*/ 43900 w 551589"/>
                  <a:gd name="connsiteY31" fmla="*/ 315391 h 570521"/>
                  <a:gd name="connsiteX32" fmla="*/ 45465 w 551589"/>
                  <a:gd name="connsiteY32" fmla="*/ 332608 h 570521"/>
                  <a:gd name="connsiteX33" fmla="*/ 36856 w 551589"/>
                  <a:gd name="connsiteY33" fmla="*/ 420261 h 570521"/>
                  <a:gd name="connsiteX34" fmla="*/ 74 w 551589"/>
                  <a:gd name="connsiteY34" fmla="*/ 522000 h 570521"/>
                  <a:gd name="connsiteX35" fmla="*/ 14943 w 551589"/>
                  <a:gd name="connsiteY35" fmla="*/ 558000 h 570521"/>
                  <a:gd name="connsiteX36" fmla="*/ 47030 w 551589"/>
                  <a:gd name="connsiteY36" fmla="*/ 570521 h 570521"/>
                  <a:gd name="connsiteX37" fmla="*/ 51726 w 551589"/>
                  <a:gd name="connsiteY37" fmla="*/ 570521 h 570521"/>
                  <a:gd name="connsiteX38" fmla="*/ 509552 w 551589"/>
                  <a:gd name="connsiteY38" fmla="*/ 523565 h 570521"/>
                  <a:gd name="connsiteX39" fmla="*/ 543204 w 551589"/>
                  <a:gd name="connsiteY39" fmla="*/ 504000 h 570521"/>
                  <a:gd name="connsiteX40" fmla="*/ 550248 w 551589"/>
                  <a:gd name="connsiteY40" fmla="*/ 465652 h 570521"/>
                  <a:gd name="connsiteX41" fmla="*/ 493900 w 551589"/>
                  <a:gd name="connsiteY41" fmla="*/ 373304 h 570521"/>
                  <a:gd name="connsiteX42" fmla="*/ 467291 w 551589"/>
                  <a:gd name="connsiteY42" fmla="*/ 288782 h 570521"/>
                  <a:gd name="connsiteX43" fmla="*/ 464943 w 551589"/>
                  <a:gd name="connsiteY43" fmla="*/ 272348 h 570521"/>
                  <a:gd name="connsiteX44" fmla="*/ 464161 w 551589"/>
                  <a:gd name="connsiteY44" fmla="*/ 266869 h 570521"/>
                  <a:gd name="connsiteX45" fmla="*/ 464161 w 551589"/>
                  <a:gd name="connsiteY45" fmla="*/ 266087 h 570521"/>
                  <a:gd name="connsiteX46" fmla="*/ 436769 w 551589"/>
                  <a:gd name="connsiteY46" fmla="*/ 158087 h 570521"/>
                  <a:gd name="connsiteX47" fmla="*/ 324074 w 551589"/>
                  <a:gd name="connsiteY47" fmla="*/ 59478 h 570521"/>
                  <a:gd name="connsiteX48" fmla="*/ 295900 w 551589"/>
                  <a:gd name="connsiteY48" fmla="*/ 21130 h 570521"/>
                  <a:gd name="connsiteX49" fmla="*/ 236422 w 551589"/>
                  <a:gd name="connsiteY49" fmla="*/ 0 h 570521"/>
                  <a:gd name="connsiteX50" fmla="*/ 236422 w 551589"/>
                  <a:gd name="connsiteY50" fmla="*/ 0 h 57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589" h="570521">
                    <a:moveTo>
                      <a:pt x="236422" y="31304"/>
                    </a:moveTo>
                    <a:cubicBezTo>
                      <a:pt x="252074" y="31304"/>
                      <a:pt x="265378" y="36000"/>
                      <a:pt x="276335" y="45391"/>
                    </a:cubicBezTo>
                    <a:cubicBezTo>
                      <a:pt x="290422" y="57130"/>
                      <a:pt x="296682" y="73565"/>
                      <a:pt x="299813" y="85304"/>
                    </a:cubicBezTo>
                    <a:cubicBezTo>
                      <a:pt x="349900" y="97826"/>
                      <a:pt x="386682" y="127565"/>
                      <a:pt x="409378" y="172174"/>
                    </a:cubicBezTo>
                    <a:cubicBezTo>
                      <a:pt x="428161" y="210522"/>
                      <a:pt x="432074" y="250435"/>
                      <a:pt x="433639" y="269217"/>
                    </a:cubicBezTo>
                    <a:cubicBezTo>
                      <a:pt x="433639" y="272348"/>
                      <a:pt x="434422" y="274695"/>
                      <a:pt x="434422" y="276261"/>
                    </a:cubicBezTo>
                    <a:cubicBezTo>
                      <a:pt x="435204" y="281739"/>
                      <a:pt x="435987" y="287217"/>
                      <a:pt x="436769" y="292695"/>
                    </a:cubicBezTo>
                    <a:cubicBezTo>
                      <a:pt x="441465" y="331826"/>
                      <a:pt x="446161" y="371739"/>
                      <a:pt x="473552" y="396782"/>
                    </a:cubicBezTo>
                    <a:cubicBezTo>
                      <a:pt x="504856" y="424956"/>
                      <a:pt x="516596" y="457043"/>
                      <a:pt x="520509" y="473478"/>
                    </a:cubicBezTo>
                    <a:cubicBezTo>
                      <a:pt x="521291" y="478174"/>
                      <a:pt x="520509" y="482087"/>
                      <a:pt x="518161" y="486000"/>
                    </a:cubicBezTo>
                    <a:cubicBezTo>
                      <a:pt x="515813" y="489913"/>
                      <a:pt x="511900" y="492261"/>
                      <a:pt x="507204" y="492261"/>
                    </a:cubicBezTo>
                    <a:lnTo>
                      <a:pt x="49378" y="539217"/>
                    </a:lnTo>
                    <a:cubicBezTo>
                      <a:pt x="48596" y="539217"/>
                      <a:pt x="48596" y="539217"/>
                      <a:pt x="47813" y="539217"/>
                    </a:cubicBezTo>
                    <a:cubicBezTo>
                      <a:pt x="43900" y="539217"/>
                      <a:pt x="39987" y="537652"/>
                      <a:pt x="36856" y="535304"/>
                    </a:cubicBezTo>
                    <a:cubicBezTo>
                      <a:pt x="33726" y="532174"/>
                      <a:pt x="31378" y="528261"/>
                      <a:pt x="31378" y="523565"/>
                    </a:cubicBezTo>
                    <a:cubicBezTo>
                      <a:pt x="32161" y="506348"/>
                      <a:pt x="36856" y="472695"/>
                      <a:pt x="61900" y="439043"/>
                    </a:cubicBezTo>
                    <a:cubicBezTo>
                      <a:pt x="83813" y="409304"/>
                      <a:pt x="80682" y="368608"/>
                      <a:pt x="76769" y="329478"/>
                    </a:cubicBezTo>
                    <a:cubicBezTo>
                      <a:pt x="75987" y="324000"/>
                      <a:pt x="75987" y="318522"/>
                      <a:pt x="75204" y="313043"/>
                    </a:cubicBezTo>
                    <a:cubicBezTo>
                      <a:pt x="75204" y="311478"/>
                      <a:pt x="74422" y="308348"/>
                      <a:pt x="74422" y="306000"/>
                    </a:cubicBezTo>
                    <a:cubicBezTo>
                      <a:pt x="72074" y="287217"/>
                      <a:pt x="67378" y="247304"/>
                      <a:pt x="78335" y="205826"/>
                    </a:cubicBezTo>
                    <a:cubicBezTo>
                      <a:pt x="90856" y="157304"/>
                      <a:pt x="121378" y="120522"/>
                      <a:pt x="167552" y="98609"/>
                    </a:cubicBezTo>
                    <a:cubicBezTo>
                      <a:pt x="168335" y="86870"/>
                      <a:pt x="170682" y="69652"/>
                      <a:pt x="182422" y="54783"/>
                    </a:cubicBezTo>
                    <a:cubicBezTo>
                      <a:pt x="192595" y="41478"/>
                      <a:pt x="208248" y="33652"/>
                      <a:pt x="227813" y="32087"/>
                    </a:cubicBezTo>
                    <a:cubicBezTo>
                      <a:pt x="230943" y="31304"/>
                      <a:pt x="234074" y="31304"/>
                      <a:pt x="236422" y="31304"/>
                    </a:cubicBezTo>
                    <a:moveTo>
                      <a:pt x="236422" y="0"/>
                    </a:moveTo>
                    <a:cubicBezTo>
                      <a:pt x="232509" y="0"/>
                      <a:pt x="228596" y="0"/>
                      <a:pt x="224682" y="783"/>
                    </a:cubicBezTo>
                    <a:cubicBezTo>
                      <a:pt x="197291" y="3913"/>
                      <a:pt x="173813" y="15652"/>
                      <a:pt x="158161" y="35217"/>
                    </a:cubicBezTo>
                    <a:cubicBezTo>
                      <a:pt x="147204" y="49304"/>
                      <a:pt x="141726" y="64956"/>
                      <a:pt x="138596" y="78261"/>
                    </a:cubicBezTo>
                    <a:cubicBezTo>
                      <a:pt x="92422" y="104869"/>
                      <a:pt x="61900" y="145565"/>
                      <a:pt x="47813" y="198000"/>
                    </a:cubicBezTo>
                    <a:cubicBezTo>
                      <a:pt x="35291" y="244956"/>
                      <a:pt x="40769" y="288782"/>
                      <a:pt x="43117" y="309130"/>
                    </a:cubicBezTo>
                    <a:lnTo>
                      <a:pt x="43117" y="309913"/>
                    </a:lnTo>
                    <a:cubicBezTo>
                      <a:pt x="43117" y="312261"/>
                      <a:pt x="43900" y="313826"/>
                      <a:pt x="43900" y="315391"/>
                    </a:cubicBezTo>
                    <a:cubicBezTo>
                      <a:pt x="44682" y="320869"/>
                      <a:pt x="44682" y="326348"/>
                      <a:pt x="45465" y="332608"/>
                    </a:cubicBezTo>
                    <a:cubicBezTo>
                      <a:pt x="48596" y="367826"/>
                      <a:pt x="51726" y="400695"/>
                      <a:pt x="36856" y="420261"/>
                    </a:cubicBezTo>
                    <a:cubicBezTo>
                      <a:pt x="7117" y="460956"/>
                      <a:pt x="856" y="501652"/>
                      <a:pt x="74" y="522000"/>
                    </a:cubicBezTo>
                    <a:cubicBezTo>
                      <a:pt x="-709" y="535304"/>
                      <a:pt x="4769" y="548608"/>
                      <a:pt x="14943" y="558000"/>
                    </a:cubicBezTo>
                    <a:cubicBezTo>
                      <a:pt x="23552" y="565826"/>
                      <a:pt x="35291" y="570521"/>
                      <a:pt x="47030" y="570521"/>
                    </a:cubicBezTo>
                    <a:cubicBezTo>
                      <a:pt x="48596" y="570521"/>
                      <a:pt x="50161" y="570521"/>
                      <a:pt x="51726" y="570521"/>
                    </a:cubicBezTo>
                    <a:lnTo>
                      <a:pt x="509552" y="523565"/>
                    </a:lnTo>
                    <a:cubicBezTo>
                      <a:pt x="522856" y="522000"/>
                      <a:pt x="535378" y="514956"/>
                      <a:pt x="543204" y="504000"/>
                    </a:cubicBezTo>
                    <a:cubicBezTo>
                      <a:pt x="551030" y="493043"/>
                      <a:pt x="553378" y="478956"/>
                      <a:pt x="550248" y="465652"/>
                    </a:cubicBezTo>
                    <a:cubicBezTo>
                      <a:pt x="545552" y="445304"/>
                      <a:pt x="531465" y="406956"/>
                      <a:pt x="493900" y="373304"/>
                    </a:cubicBezTo>
                    <a:cubicBezTo>
                      <a:pt x="475117" y="356869"/>
                      <a:pt x="471204" y="324000"/>
                      <a:pt x="467291" y="288782"/>
                    </a:cubicBezTo>
                    <a:cubicBezTo>
                      <a:pt x="466509" y="283304"/>
                      <a:pt x="465726" y="277826"/>
                      <a:pt x="464943" y="272348"/>
                    </a:cubicBezTo>
                    <a:cubicBezTo>
                      <a:pt x="464943" y="270782"/>
                      <a:pt x="464943" y="269217"/>
                      <a:pt x="464161" y="266869"/>
                    </a:cubicBezTo>
                    <a:lnTo>
                      <a:pt x="464161" y="266087"/>
                    </a:lnTo>
                    <a:cubicBezTo>
                      <a:pt x="462595" y="244956"/>
                      <a:pt x="458682" y="201130"/>
                      <a:pt x="436769" y="158087"/>
                    </a:cubicBezTo>
                    <a:cubicBezTo>
                      <a:pt x="412509" y="109565"/>
                      <a:pt x="374943" y="76696"/>
                      <a:pt x="324074" y="59478"/>
                    </a:cubicBezTo>
                    <a:cubicBezTo>
                      <a:pt x="318596" y="46956"/>
                      <a:pt x="309987" y="32870"/>
                      <a:pt x="295900" y="21130"/>
                    </a:cubicBezTo>
                    <a:cubicBezTo>
                      <a:pt x="280248" y="7826"/>
                      <a:pt x="259900" y="0"/>
                      <a:pt x="236422" y="0"/>
                    </a:cubicBezTo>
                    <a:lnTo>
                      <a:pt x="236422" y="0"/>
                    </a:lnTo>
                    <a:close/>
                  </a:path>
                </a:pathLst>
              </a:custGeom>
              <a:solidFill>
                <a:schemeClr val="bg2"/>
              </a:solidFill>
              <a:ln w="7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F90C6-887A-43EA-B5AD-2A148AC27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בבית נממש </a:t>
            </a:r>
            <a:r>
              <a:rPr lang="he-IL" sz="1800" b="1" dirty="0">
                <a:solidFill>
                  <a:schemeClr val="bg2"/>
                </a:solidFill>
              </a:rPr>
              <a:t>עץ חיפוש בינארי - </a:t>
            </a:r>
            <a:r>
              <a:rPr lang="en-US" sz="1800" b="1" dirty="0">
                <a:solidFill>
                  <a:schemeClr val="bg2"/>
                </a:solidFill>
              </a:rPr>
              <a:t>BST</a:t>
            </a:r>
            <a:r>
              <a:rPr lang="he-IL" sz="1800" dirty="0"/>
              <a:t>, בהתחלה העץ יחזיק מחרוזות בכל אחד מהצמתים, בהמשך הוא ימומש באמצעות </a:t>
            </a:r>
            <a:r>
              <a:rPr lang="en-US" sz="1800" dirty="0"/>
              <a:t>Templates</a:t>
            </a:r>
            <a:r>
              <a:rPr lang="he-IL" sz="1800" dirty="0"/>
              <a:t> ככה שיוכל להחזיק סוגי נתונים שונים.</a:t>
            </a:r>
            <a:br>
              <a:rPr lang="en-US" sz="1800" dirty="0"/>
            </a:br>
            <a:endParaRPr lang="he-I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בגרסה הראשונה של העץ, על כל צומת להחזיק את המידע הבא: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en-US" sz="1800" b="1" dirty="0"/>
              <a:t>Data</a:t>
            </a:r>
            <a:r>
              <a:rPr lang="he-IL" sz="1800" dirty="0"/>
              <a:t> – במקרה שלנו יהיה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0099CC"/>
                </a:solidFill>
                <a:latin typeface="Consolas" panose="020B0609020204030204" pitchFamily="49" charset="0"/>
              </a:rPr>
              <a:t>string</a:t>
            </a:r>
            <a:endParaRPr lang="he-IL" sz="1800" dirty="0">
              <a:solidFill>
                <a:srgbClr val="0099CC"/>
              </a:solidFill>
              <a:latin typeface="Consolas" panose="020B0609020204030204" pitchFamily="49" charset="0"/>
            </a:endParaRP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he-IL" sz="1800" dirty="0"/>
              <a:t>הבן </a:t>
            </a:r>
            <a:r>
              <a:rPr lang="he-IL" sz="1800" b="1" dirty="0"/>
              <a:t>השמאלי</a:t>
            </a:r>
            <a:r>
              <a:rPr lang="he-IL" sz="1800" dirty="0"/>
              <a:t> שלו 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he-IL" sz="1800" dirty="0"/>
              <a:t>הבן </a:t>
            </a:r>
            <a:r>
              <a:rPr lang="he-IL" sz="1800" b="1" dirty="0"/>
              <a:t>הימני</a:t>
            </a:r>
            <a:r>
              <a:rPr lang="he-IL" sz="1800" dirty="0"/>
              <a:t> שלו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he-IL" sz="1800" dirty="0"/>
              <a:t>שדות הבנים צריכים להיות קיימים גם עבור אובייקטים שאין להם בנים (איזה ערך הם יחזיקו?)</a:t>
            </a:r>
          </a:p>
          <a:p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CDA1F-461B-4954-8075-2CC8D0CE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הבית</a:t>
            </a:r>
            <a:br>
              <a:rPr lang="he-IL" dirty="0"/>
            </a:br>
            <a:r>
              <a:rPr lang="he-IL" dirty="0"/>
              <a:t>מימוש </a:t>
            </a:r>
            <a:r>
              <a:rPr lang="he-IL" dirty="0">
                <a:solidFill>
                  <a:schemeClr val="accent1"/>
                </a:solidFill>
              </a:rPr>
              <a:t>עץ חיפוש בינארי </a:t>
            </a:r>
            <a:r>
              <a:rPr lang="he-IL" dirty="0"/>
              <a:t>עם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templates</a:t>
            </a:r>
          </a:p>
        </p:txBody>
      </p:sp>
      <p:sp>
        <p:nvSpPr>
          <p:cNvPr id="15" name="Google Shape;231;p19">
            <a:extLst>
              <a:ext uri="{FF2B5EF4-FFF2-40B4-BE49-F238E27FC236}">
                <a16:creationId xmlns:a16="http://schemas.microsoft.com/office/drawing/2014/main" id="{563318A2-6F97-4140-81F5-7CD665A5BFE8}"/>
              </a:ext>
            </a:extLst>
          </p:cNvPr>
          <p:cNvSpPr/>
          <p:nvPr/>
        </p:nvSpPr>
        <p:spPr>
          <a:xfrm>
            <a:off x="8282100" y="901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32;p19">
            <a:extLst>
              <a:ext uri="{FF2B5EF4-FFF2-40B4-BE49-F238E27FC236}">
                <a16:creationId xmlns:a16="http://schemas.microsoft.com/office/drawing/2014/main" id="{214B51B7-A385-4E7D-B107-03AC02EDA93A}"/>
              </a:ext>
            </a:extLst>
          </p:cNvPr>
          <p:cNvSpPr txBox="1">
            <a:spLocks/>
          </p:cNvSpPr>
          <p:nvPr/>
        </p:nvSpPr>
        <p:spPr>
          <a:xfrm>
            <a:off x="8381978" y="597413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תרגיל בית</a:t>
            </a:r>
          </a:p>
        </p:txBody>
      </p:sp>
      <p:grpSp>
        <p:nvGrpSpPr>
          <p:cNvPr id="17" name="גרפיקה 332">
            <a:extLst>
              <a:ext uri="{FF2B5EF4-FFF2-40B4-BE49-F238E27FC236}">
                <a16:creationId xmlns:a16="http://schemas.microsoft.com/office/drawing/2014/main" id="{ECB1FDA8-A9D5-4FF8-BC5E-71563226CFAD}"/>
              </a:ext>
            </a:extLst>
          </p:cNvPr>
          <p:cNvGrpSpPr/>
          <p:nvPr/>
        </p:nvGrpSpPr>
        <p:grpSpPr>
          <a:xfrm>
            <a:off x="8444122" y="6403"/>
            <a:ext cx="586178" cy="668405"/>
            <a:chOff x="701139" y="2115178"/>
            <a:chExt cx="586178" cy="668405"/>
          </a:xfrm>
        </p:grpSpPr>
        <p:sp>
          <p:nvSpPr>
            <p:cNvPr id="18" name="גרפיקה 332">
              <a:extLst>
                <a:ext uri="{FF2B5EF4-FFF2-40B4-BE49-F238E27FC236}">
                  <a16:creationId xmlns:a16="http://schemas.microsoft.com/office/drawing/2014/main" id="{98DEA9E9-FA2C-4214-8DC4-C9E69589C13F}"/>
                </a:ext>
              </a:extLst>
            </p:cNvPr>
            <p:cNvSpPr/>
            <p:nvPr/>
          </p:nvSpPr>
          <p:spPr>
            <a:xfrm>
              <a:off x="701139" y="2115178"/>
              <a:ext cx="586178" cy="668405"/>
            </a:xfrm>
            <a:custGeom>
              <a:avLst/>
              <a:gdLst>
                <a:gd name="connsiteX0" fmla="*/ 546649 w 586178"/>
                <a:gd name="connsiteY0" fmla="*/ 668406 h 668405"/>
                <a:gd name="connsiteX1" fmla="*/ 39508 w 586178"/>
                <a:gd name="connsiteY1" fmla="*/ 668406 h 668405"/>
                <a:gd name="connsiteX2" fmla="*/ 0 w 586178"/>
                <a:gd name="connsiteY2" fmla="*/ 628898 h 668405"/>
                <a:gd name="connsiteX3" fmla="*/ 0 w 586178"/>
                <a:gd name="connsiteY3" fmla="*/ 307804 h 668405"/>
                <a:gd name="connsiteX4" fmla="*/ 21550 w 586178"/>
                <a:gd name="connsiteY4" fmla="*/ 256085 h 668405"/>
                <a:gd name="connsiteX5" fmla="*/ 265064 w 586178"/>
                <a:gd name="connsiteY5" fmla="*/ 11852 h 668405"/>
                <a:gd name="connsiteX6" fmla="*/ 321094 w 586178"/>
                <a:gd name="connsiteY6" fmla="*/ 11852 h 668405"/>
                <a:gd name="connsiteX7" fmla="*/ 456140 w 586178"/>
                <a:gd name="connsiteY7" fmla="*/ 146898 h 668405"/>
                <a:gd name="connsiteX8" fmla="*/ 564608 w 586178"/>
                <a:gd name="connsiteY8" fmla="*/ 255366 h 668405"/>
                <a:gd name="connsiteX9" fmla="*/ 586157 w 586178"/>
                <a:gd name="connsiteY9" fmla="*/ 307086 h 668405"/>
                <a:gd name="connsiteX10" fmla="*/ 586157 w 586178"/>
                <a:gd name="connsiteY10" fmla="*/ 628180 h 668405"/>
                <a:gd name="connsiteX11" fmla="*/ 546649 w 586178"/>
                <a:gd name="connsiteY11" fmla="*/ 668406 h 6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6178" h="668405">
                  <a:moveTo>
                    <a:pt x="546649" y="668406"/>
                  </a:moveTo>
                  <a:lnTo>
                    <a:pt x="39508" y="668406"/>
                  </a:lnTo>
                  <a:cubicBezTo>
                    <a:pt x="17958" y="668406"/>
                    <a:pt x="0" y="650448"/>
                    <a:pt x="0" y="628898"/>
                  </a:cubicBezTo>
                  <a:lnTo>
                    <a:pt x="0" y="307804"/>
                  </a:lnTo>
                  <a:cubicBezTo>
                    <a:pt x="0" y="288409"/>
                    <a:pt x="7902" y="269733"/>
                    <a:pt x="21550" y="256085"/>
                  </a:cubicBezTo>
                  <a:lnTo>
                    <a:pt x="265064" y="11852"/>
                  </a:lnTo>
                  <a:cubicBezTo>
                    <a:pt x="280867" y="-3951"/>
                    <a:pt x="306009" y="-3951"/>
                    <a:pt x="321094" y="11852"/>
                  </a:cubicBezTo>
                  <a:lnTo>
                    <a:pt x="456140" y="146898"/>
                  </a:lnTo>
                  <a:lnTo>
                    <a:pt x="564608" y="255366"/>
                  </a:lnTo>
                  <a:cubicBezTo>
                    <a:pt x="578256" y="269015"/>
                    <a:pt x="586157" y="287691"/>
                    <a:pt x="586157" y="307086"/>
                  </a:cubicBezTo>
                  <a:lnTo>
                    <a:pt x="586157" y="628180"/>
                  </a:lnTo>
                  <a:cubicBezTo>
                    <a:pt x="586876" y="650448"/>
                    <a:pt x="568918" y="668406"/>
                    <a:pt x="546649" y="668406"/>
                  </a:cubicBezTo>
                  <a:close/>
                </a:path>
              </a:pathLst>
            </a:custGeom>
            <a:solidFill>
              <a:schemeClr val="bg1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9" name="גרפיקה 332">
              <a:extLst>
                <a:ext uri="{FF2B5EF4-FFF2-40B4-BE49-F238E27FC236}">
                  <a16:creationId xmlns:a16="http://schemas.microsoft.com/office/drawing/2014/main" id="{8FFEDD9E-5B6D-4430-A22B-637490658002}"/>
                </a:ext>
              </a:extLst>
            </p:cNvPr>
            <p:cNvSpPr/>
            <p:nvPr/>
          </p:nvSpPr>
          <p:spPr>
            <a:xfrm>
              <a:off x="814635" y="2616632"/>
              <a:ext cx="359883" cy="7183"/>
            </a:xfrm>
            <a:custGeom>
              <a:avLst/>
              <a:gdLst>
                <a:gd name="connsiteX0" fmla="*/ 0 w 359883"/>
                <a:gd name="connsiteY0" fmla="*/ 0 h 7183"/>
                <a:gd name="connsiteX1" fmla="*/ 359883 w 359883"/>
                <a:gd name="connsiteY1" fmla="*/ 0 h 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9883" h="7183">
                  <a:moveTo>
                    <a:pt x="0" y="0"/>
                  </a:moveTo>
                  <a:lnTo>
                    <a:pt x="359883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20" name="גרפיקה 332">
              <a:extLst>
                <a:ext uri="{FF2B5EF4-FFF2-40B4-BE49-F238E27FC236}">
                  <a16:creationId xmlns:a16="http://schemas.microsoft.com/office/drawing/2014/main" id="{E2D448DF-D228-455A-8E47-849F3A0EBA4C}"/>
                </a:ext>
              </a:extLst>
            </p:cNvPr>
            <p:cNvGrpSpPr/>
            <p:nvPr/>
          </p:nvGrpSpPr>
          <p:grpSpPr>
            <a:xfrm>
              <a:off x="878567" y="2616632"/>
              <a:ext cx="239203" cy="156596"/>
              <a:chOff x="878567" y="2616632"/>
              <a:chExt cx="239203" cy="156596"/>
            </a:xfrm>
          </p:grpSpPr>
          <p:sp>
            <p:nvSpPr>
              <p:cNvPr id="23" name="גרפיקה 332">
                <a:extLst>
                  <a:ext uri="{FF2B5EF4-FFF2-40B4-BE49-F238E27FC236}">
                    <a16:creationId xmlns:a16="http://schemas.microsoft.com/office/drawing/2014/main" id="{3C3F275F-9BE9-458C-AF5B-3D4DCC61583D}"/>
                  </a:ext>
                </a:extLst>
              </p:cNvPr>
              <p:cNvSpPr/>
              <p:nvPr/>
            </p:nvSpPr>
            <p:spPr>
              <a:xfrm>
                <a:off x="1110587" y="2625971"/>
                <a:ext cx="7183" cy="147257"/>
              </a:xfrm>
              <a:custGeom>
                <a:avLst/>
                <a:gdLst>
                  <a:gd name="connsiteX0" fmla="*/ 0 w 7183"/>
                  <a:gd name="connsiteY0" fmla="*/ 0 h 147257"/>
                  <a:gd name="connsiteX1" fmla="*/ 0 w 7183"/>
                  <a:gd name="connsiteY1" fmla="*/ 147258 h 14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47257">
                    <a:moveTo>
                      <a:pt x="0" y="0"/>
                    </a:moveTo>
                    <a:lnTo>
                      <a:pt x="0" y="147258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4" name="גרפיקה 332">
                <a:extLst>
                  <a:ext uri="{FF2B5EF4-FFF2-40B4-BE49-F238E27FC236}">
                    <a16:creationId xmlns:a16="http://schemas.microsoft.com/office/drawing/2014/main" id="{02EDC5BB-E02A-472C-A453-75AD512694C7}"/>
                  </a:ext>
                </a:extLst>
              </p:cNvPr>
              <p:cNvSpPr/>
              <p:nvPr/>
            </p:nvSpPr>
            <p:spPr>
              <a:xfrm>
                <a:off x="878567" y="2616632"/>
                <a:ext cx="7183" cy="156595"/>
              </a:xfrm>
              <a:custGeom>
                <a:avLst/>
                <a:gdLst>
                  <a:gd name="connsiteX0" fmla="*/ 0 w 7183"/>
                  <a:gd name="connsiteY0" fmla="*/ 0 h 156595"/>
                  <a:gd name="connsiteX1" fmla="*/ 0 w 7183"/>
                  <a:gd name="connsiteY1" fmla="*/ 156596 h 15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56595">
                    <a:moveTo>
                      <a:pt x="0" y="0"/>
                    </a:moveTo>
                    <a:lnTo>
                      <a:pt x="0" y="156596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21" name="גרפיקה 332">
              <a:extLst>
                <a:ext uri="{FF2B5EF4-FFF2-40B4-BE49-F238E27FC236}">
                  <a16:creationId xmlns:a16="http://schemas.microsoft.com/office/drawing/2014/main" id="{B82D713F-6D17-4575-ABC2-7A20573EABD3}"/>
                </a:ext>
              </a:extLst>
            </p:cNvPr>
            <p:cNvSpPr/>
            <p:nvPr/>
          </p:nvSpPr>
          <p:spPr>
            <a:xfrm>
              <a:off x="891497" y="2411190"/>
              <a:ext cx="205442" cy="136482"/>
            </a:xfrm>
            <a:custGeom>
              <a:avLst/>
              <a:gdLst>
                <a:gd name="connsiteX0" fmla="*/ 184611 w 205442"/>
                <a:gd name="connsiteY0" fmla="*/ 136483 h 136482"/>
                <a:gd name="connsiteX1" fmla="*/ 20832 w 205442"/>
                <a:gd name="connsiteY1" fmla="*/ 136483 h 136482"/>
                <a:gd name="connsiteX2" fmla="*/ 0 w 205442"/>
                <a:gd name="connsiteY2" fmla="*/ 115651 h 136482"/>
                <a:gd name="connsiteX3" fmla="*/ 0 w 205442"/>
                <a:gd name="connsiteY3" fmla="*/ 20832 h 136482"/>
                <a:gd name="connsiteX4" fmla="*/ 20832 w 205442"/>
                <a:gd name="connsiteY4" fmla="*/ 0 h 136482"/>
                <a:gd name="connsiteX5" fmla="*/ 184611 w 205442"/>
                <a:gd name="connsiteY5" fmla="*/ 0 h 136482"/>
                <a:gd name="connsiteX6" fmla="*/ 205442 w 205442"/>
                <a:gd name="connsiteY6" fmla="*/ 20832 h 136482"/>
                <a:gd name="connsiteX7" fmla="*/ 205442 w 205442"/>
                <a:gd name="connsiteY7" fmla="*/ 116369 h 136482"/>
                <a:gd name="connsiteX8" fmla="*/ 184611 w 205442"/>
                <a:gd name="connsiteY8" fmla="*/ 136483 h 13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442" h="136482">
                  <a:moveTo>
                    <a:pt x="184611" y="136483"/>
                  </a:moveTo>
                  <a:lnTo>
                    <a:pt x="20832" y="136483"/>
                  </a:lnTo>
                  <a:cubicBezTo>
                    <a:pt x="9338" y="136483"/>
                    <a:pt x="0" y="127144"/>
                    <a:pt x="0" y="115651"/>
                  </a:cubicBezTo>
                  <a:lnTo>
                    <a:pt x="0" y="20832"/>
                  </a:lnTo>
                  <a:cubicBezTo>
                    <a:pt x="0" y="9338"/>
                    <a:pt x="9338" y="0"/>
                    <a:pt x="20832" y="0"/>
                  </a:cubicBezTo>
                  <a:lnTo>
                    <a:pt x="184611" y="0"/>
                  </a:lnTo>
                  <a:cubicBezTo>
                    <a:pt x="196104" y="0"/>
                    <a:pt x="205442" y="9338"/>
                    <a:pt x="205442" y="20832"/>
                  </a:cubicBezTo>
                  <a:lnTo>
                    <a:pt x="205442" y="116369"/>
                  </a:lnTo>
                  <a:cubicBezTo>
                    <a:pt x="205442" y="127144"/>
                    <a:pt x="196104" y="136483"/>
                    <a:pt x="184611" y="136483"/>
                  </a:cubicBezTo>
                  <a:close/>
                </a:path>
              </a:pathLst>
            </a:custGeom>
            <a:solidFill>
              <a:schemeClr val="accent2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" name="גרפיקה 332">
              <a:extLst>
                <a:ext uri="{FF2B5EF4-FFF2-40B4-BE49-F238E27FC236}">
                  <a16:creationId xmlns:a16="http://schemas.microsoft.com/office/drawing/2014/main" id="{E61C6031-4498-4BAB-AC8A-43B5761A3593}"/>
                </a:ext>
              </a:extLst>
            </p:cNvPr>
            <p:cNvSpPr/>
            <p:nvPr/>
          </p:nvSpPr>
          <p:spPr>
            <a:xfrm>
              <a:off x="994218" y="2547673"/>
              <a:ext cx="7183" cy="58903"/>
            </a:xfrm>
            <a:custGeom>
              <a:avLst/>
              <a:gdLst>
                <a:gd name="connsiteX0" fmla="*/ 0 w 7183"/>
                <a:gd name="connsiteY0" fmla="*/ 58903 h 58903"/>
                <a:gd name="connsiteX1" fmla="*/ 0 w 7183"/>
                <a:gd name="connsiteY1" fmla="*/ 0 h 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3" h="58903">
                  <a:moveTo>
                    <a:pt x="0" y="58903"/>
                  </a:moveTo>
                  <a:lnTo>
                    <a:pt x="0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1816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F90C6-887A-43EA-B5AD-2A148AC27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600" dirty="0"/>
              <a:t>בעת יצירת צומת בעץ (</a:t>
            </a:r>
            <a:r>
              <a:rPr lang="en-US" sz="1600" b="1" dirty="0" err="1">
                <a:solidFill>
                  <a:schemeClr val="accent3"/>
                </a:solidFill>
              </a:rPr>
              <a:t>BSTNode</a:t>
            </a:r>
            <a:r>
              <a:rPr lang="he-IL" sz="1600" dirty="0"/>
              <a:t>) יש להעביר את המידע שהצומת מחזיק</a:t>
            </a:r>
            <a:br>
              <a:rPr lang="en-US" sz="1600" dirty="0"/>
            </a:br>
            <a:endParaRPr lang="he-I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600" dirty="0"/>
              <a:t>כל צומת בעץ שנממש יצטרך לתמוך </a:t>
            </a:r>
            <a:r>
              <a:rPr lang="he-IL" sz="1600" b="1" dirty="0">
                <a:solidFill>
                  <a:schemeClr val="bg2"/>
                </a:solidFill>
              </a:rPr>
              <a:t>בפעולות הבאות </a:t>
            </a:r>
            <a:r>
              <a:rPr lang="he-IL" sz="1600" dirty="0"/>
              <a:t>(השמות המדויקים מוגדרים בקובץ </a:t>
            </a:r>
            <a:r>
              <a:rPr lang="en-US" sz="1600" dirty="0"/>
              <a:t>H</a:t>
            </a:r>
            <a:r>
              <a:rPr lang="he-IL" sz="1600" dirty="0"/>
              <a:t>)</a:t>
            </a:r>
            <a:endParaRPr lang="he-IL" sz="1200" dirty="0"/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search</a:t>
            </a:r>
            <a:r>
              <a:rPr lang="he-IL" sz="1200" b="1" dirty="0">
                <a:cs typeface="+mn-cs"/>
              </a:rPr>
              <a:t> </a:t>
            </a:r>
            <a:r>
              <a:rPr lang="he-IL" sz="1200" dirty="0">
                <a:cs typeface="+mn-cs"/>
              </a:rPr>
              <a:t>- בדיקה האם ערך כלשהו שהתקבל כפרמטר קיים בעץ. החזרת בוליאני בהתאם.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isLeaf</a:t>
            </a:r>
            <a:r>
              <a:rPr lang="he-IL" sz="1200" dirty="0">
                <a:cs typeface="+mn-cs"/>
              </a:rPr>
              <a:t> – בדיקה האם הצומת הינו עלה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insert</a:t>
            </a:r>
            <a:r>
              <a:rPr lang="he-IL" sz="1200" dirty="0">
                <a:cs typeface="+mn-cs"/>
              </a:rPr>
              <a:t> – הכנסה של ערך כלשהו שהתקבל כפרמטר לעץ, בהתאם לחוקי </a:t>
            </a:r>
            <a:r>
              <a:rPr lang="en-US" sz="1200" dirty="0">
                <a:cs typeface="+mn-cs"/>
              </a:rPr>
              <a:t>BST</a:t>
            </a:r>
            <a:endParaRPr lang="he-IL" sz="1200" dirty="0">
              <a:cs typeface="+mn-cs"/>
            </a:endParaRP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getters</a:t>
            </a:r>
            <a:r>
              <a:rPr lang="he-IL" sz="1200" dirty="0">
                <a:cs typeface="+mn-cs"/>
              </a:rPr>
              <a:t> – לכל השדות של הצומת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getHeight</a:t>
            </a:r>
            <a:r>
              <a:rPr lang="he-IL" sz="1200" b="1" dirty="0">
                <a:cs typeface="+mn-cs"/>
              </a:rPr>
              <a:t> </a:t>
            </a:r>
            <a:r>
              <a:rPr lang="he-IL" sz="1200" dirty="0">
                <a:cs typeface="+mn-cs"/>
              </a:rPr>
              <a:t>– מחזירה את גובה הצומת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getDepth</a:t>
            </a:r>
            <a:r>
              <a:rPr lang="he-IL" sz="1200" dirty="0">
                <a:cs typeface="+mn-cs"/>
              </a:rPr>
              <a:t> – מחזירה את עומק הצומת ביחס לפרמטר שקיבלה (אמורה לקבל את השורש)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delete</a:t>
            </a:r>
            <a:r>
              <a:rPr lang="he-IL" sz="1200" dirty="0">
                <a:cs typeface="+mn-cs"/>
              </a:rPr>
              <a:t> – מקבלת ערך כלשהו כפרמטר ומוחקת אותו מהעץ, ושומרת על העץ כ-</a:t>
            </a:r>
            <a:r>
              <a:rPr lang="en-US" sz="1200" dirty="0">
                <a:cs typeface="+mn-cs"/>
              </a:rPr>
              <a:t>BST</a:t>
            </a:r>
            <a:endParaRPr lang="he-IL" sz="1200" dirty="0">
              <a:cs typeface="+mn-cs"/>
            </a:endParaRPr>
          </a:p>
          <a:p>
            <a:pPr marL="838200" lvl="1" indent="-342900">
              <a:buFont typeface="Arial" panose="020B0604020202020204" pitchFamily="34" charset="0"/>
              <a:buChar char="•"/>
            </a:pPr>
            <a:endParaRPr lang="en-US" sz="1600" dirty="0"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CDA1F-461B-4954-8075-2CC8D0CE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הבית</a:t>
            </a:r>
            <a:br>
              <a:rPr lang="he-IL" dirty="0"/>
            </a:br>
            <a:r>
              <a:rPr lang="he-IL" dirty="0"/>
              <a:t>דגשים חשובים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oogle Shape;231;p19">
            <a:extLst>
              <a:ext uri="{FF2B5EF4-FFF2-40B4-BE49-F238E27FC236}">
                <a16:creationId xmlns:a16="http://schemas.microsoft.com/office/drawing/2014/main" id="{563318A2-6F97-4140-81F5-7CD665A5BFE8}"/>
              </a:ext>
            </a:extLst>
          </p:cNvPr>
          <p:cNvSpPr/>
          <p:nvPr/>
        </p:nvSpPr>
        <p:spPr>
          <a:xfrm>
            <a:off x="8282100" y="901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32;p19">
            <a:extLst>
              <a:ext uri="{FF2B5EF4-FFF2-40B4-BE49-F238E27FC236}">
                <a16:creationId xmlns:a16="http://schemas.microsoft.com/office/drawing/2014/main" id="{214B51B7-A385-4E7D-B107-03AC02EDA93A}"/>
              </a:ext>
            </a:extLst>
          </p:cNvPr>
          <p:cNvSpPr txBox="1">
            <a:spLocks/>
          </p:cNvSpPr>
          <p:nvPr/>
        </p:nvSpPr>
        <p:spPr>
          <a:xfrm>
            <a:off x="8381978" y="597413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תרגיל בית</a:t>
            </a:r>
          </a:p>
        </p:txBody>
      </p:sp>
      <p:grpSp>
        <p:nvGrpSpPr>
          <p:cNvPr id="17" name="גרפיקה 332">
            <a:extLst>
              <a:ext uri="{FF2B5EF4-FFF2-40B4-BE49-F238E27FC236}">
                <a16:creationId xmlns:a16="http://schemas.microsoft.com/office/drawing/2014/main" id="{ECB1FDA8-A9D5-4FF8-BC5E-71563226CFAD}"/>
              </a:ext>
            </a:extLst>
          </p:cNvPr>
          <p:cNvGrpSpPr/>
          <p:nvPr/>
        </p:nvGrpSpPr>
        <p:grpSpPr>
          <a:xfrm>
            <a:off x="8444122" y="6403"/>
            <a:ext cx="586178" cy="668405"/>
            <a:chOff x="701139" y="2115178"/>
            <a:chExt cx="586178" cy="668405"/>
          </a:xfrm>
        </p:grpSpPr>
        <p:sp>
          <p:nvSpPr>
            <p:cNvPr id="18" name="גרפיקה 332">
              <a:extLst>
                <a:ext uri="{FF2B5EF4-FFF2-40B4-BE49-F238E27FC236}">
                  <a16:creationId xmlns:a16="http://schemas.microsoft.com/office/drawing/2014/main" id="{98DEA9E9-FA2C-4214-8DC4-C9E69589C13F}"/>
                </a:ext>
              </a:extLst>
            </p:cNvPr>
            <p:cNvSpPr/>
            <p:nvPr/>
          </p:nvSpPr>
          <p:spPr>
            <a:xfrm>
              <a:off x="701139" y="2115178"/>
              <a:ext cx="586178" cy="668405"/>
            </a:xfrm>
            <a:custGeom>
              <a:avLst/>
              <a:gdLst>
                <a:gd name="connsiteX0" fmla="*/ 546649 w 586178"/>
                <a:gd name="connsiteY0" fmla="*/ 668406 h 668405"/>
                <a:gd name="connsiteX1" fmla="*/ 39508 w 586178"/>
                <a:gd name="connsiteY1" fmla="*/ 668406 h 668405"/>
                <a:gd name="connsiteX2" fmla="*/ 0 w 586178"/>
                <a:gd name="connsiteY2" fmla="*/ 628898 h 668405"/>
                <a:gd name="connsiteX3" fmla="*/ 0 w 586178"/>
                <a:gd name="connsiteY3" fmla="*/ 307804 h 668405"/>
                <a:gd name="connsiteX4" fmla="*/ 21550 w 586178"/>
                <a:gd name="connsiteY4" fmla="*/ 256085 h 668405"/>
                <a:gd name="connsiteX5" fmla="*/ 265064 w 586178"/>
                <a:gd name="connsiteY5" fmla="*/ 11852 h 668405"/>
                <a:gd name="connsiteX6" fmla="*/ 321094 w 586178"/>
                <a:gd name="connsiteY6" fmla="*/ 11852 h 668405"/>
                <a:gd name="connsiteX7" fmla="*/ 456140 w 586178"/>
                <a:gd name="connsiteY7" fmla="*/ 146898 h 668405"/>
                <a:gd name="connsiteX8" fmla="*/ 564608 w 586178"/>
                <a:gd name="connsiteY8" fmla="*/ 255366 h 668405"/>
                <a:gd name="connsiteX9" fmla="*/ 586157 w 586178"/>
                <a:gd name="connsiteY9" fmla="*/ 307086 h 668405"/>
                <a:gd name="connsiteX10" fmla="*/ 586157 w 586178"/>
                <a:gd name="connsiteY10" fmla="*/ 628180 h 668405"/>
                <a:gd name="connsiteX11" fmla="*/ 546649 w 586178"/>
                <a:gd name="connsiteY11" fmla="*/ 668406 h 6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6178" h="668405">
                  <a:moveTo>
                    <a:pt x="546649" y="668406"/>
                  </a:moveTo>
                  <a:lnTo>
                    <a:pt x="39508" y="668406"/>
                  </a:lnTo>
                  <a:cubicBezTo>
                    <a:pt x="17958" y="668406"/>
                    <a:pt x="0" y="650448"/>
                    <a:pt x="0" y="628898"/>
                  </a:cubicBezTo>
                  <a:lnTo>
                    <a:pt x="0" y="307804"/>
                  </a:lnTo>
                  <a:cubicBezTo>
                    <a:pt x="0" y="288409"/>
                    <a:pt x="7902" y="269733"/>
                    <a:pt x="21550" y="256085"/>
                  </a:cubicBezTo>
                  <a:lnTo>
                    <a:pt x="265064" y="11852"/>
                  </a:lnTo>
                  <a:cubicBezTo>
                    <a:pt x="280867" y="-3951"/>
                    <a:pt x="306009" y="-3951"/>
                    <a:pt x="321094" y="11852"/>
                  </a:cubicBezTo>
                  <a:lnTo>
                    <a:pt x="456140" y="146898"/>
                  </a:lnTo>
                  <a:lnTo>
                    <a:pt x="564608" y="255366"/>
                  </a:lnTo>
                  <a:cubicBezTo>
                    <a:pt x="578256" y="269015"/>
                    <a:pt x="586157" y="287691"/>
                    <a:pt x="586157" y="307086"/>
                  </a:cubicBezTo>
                  <a:lnTo>
                    <a:pt x="586157" y="628180"/>
                  </a:lnTo>
                  <a:cubicBezTo>
                    <a:pt x="586876" y="650448"/>
                    <a:pt x="568918" y="668406"/>
                    <a:pt x="546649" y="668406"/>
                  </a:cubicBezTo>
                  <a:close/>
                </a:path>
              </a:pathLst>
            </a:custGeom>
            <a:solidFill>
              <a:schemeClr val="bg1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9" name="גרפיקה 332">
              <a:extLst>
                <a:ext uri="{FF2B5EF4-FFF2-40B4-BE49-F238E27FC236}">
                  <a16:creationId xmlns:a16="http://schemas.microsoft.com/office/drawing/2014/main" id="{8FFEDD9E-5B6D-4430-A22B-637490658002}"/>
                </a:ext>
              </a:extLst>
            </p:cNvPr>
            <p:cNvSpPr/>
            <p:nvPr/>
          </p:nvSpPr>
          <p:spPr>
            <a:xfrm>
              <a:off x="814635" y="2616632"/>
              <a:ext cx="359883" cy="7183"/>
            </a:xfrm>
            <a:custGeom>
              <a:avLst/>
              <a:gdLst>
                <a:gd name="connsiteX0" fmla="*/ 0 w 359883"/>
                <a:gd name="connsiteY0" fmla="*/ 0 h 7183"/>
                <a:gd name="connsiteX1" fmla="*/ 359883 w 359883"/>
                <a:gd name="connsiteY1" fmla="*/ 0 h 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9883" h="7183">
                  <a:moveTo>
                    <a:pt x="0" y="0"/>
                  </a:moveTo>
                  <a:lnTo>
                    <a:pt x="359883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20" name="גרפיקה 332">
              <a:extLst>
                <a:ext uri="{FF2B5EF4-FFF2-40B4-BE49-F238E27FC236}">
                  <a16:creationId xmlns:a16="http://schemas.microsoft.com/office/drawing/2014/main" id="{E2D448DF-D228-455A-8E47-849F3A0EBA4C}"/>
                </a:ext>
              </a:extLst>
            </p:cNvPr>
            <p:cNvGrpSpPr/>
            <p:nvPr/>
          </p:nvGrpSpPr>
          <p:grpSpPr>
            <a:xfrm>
              <a:off x="878567" y="2616632"/>
              <a:ext cx="239203" cy="156596"/>
              <a:chOff x="878567" y="2616632"/>
              <a:chExt cx="239203" cy="156596"/>
            </a:xfrm>
          </p:grpSpPr>
          <p:sp>
            <p:nvSpPr>
              <p:cNvPr id="23" name="גרפיקה 332">
                <a:extLst>
                  <a:ext uri="{FF2B5EF4-FFF2-40B4-BE49-F238E27FC236}">
                    <a16:creationId xmlns:a16="http://schemas.microsoft.com/office/drawing/2014/main" id="{3C3F275F-9BE9-458C-AF5B-3D4DCC61583D}"/>
                  </a:ext>
                </a:extLst>
              </p:cNvPr>
              <p:cNvSpPr/>
              <p:nvPr/>
            </p:nvSpPr>
            <p:spPr>
              <a:xfrm>
                <a:off x="1110587" y="2625971"/>
                <a:ext cx="7183" cy="147257"/>
              </a:xfrm>
              <a:custGeom>
                <a:avLst/>
                <a:gdLst>
                  <a:gd name="connsiteX0" fmla="*/ 0 w 7183"/>
                  <a:gd name="connsiteY0" fmla="*/ 0 h 147257"/>
                  <a:gd name="connsiteX1" fmla="*/ 0 w 7183"/>
                  <a:gd name="connsiteY1" fmla="*/ 147258 h 14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47257">
                    <a:moveTo>
                      <a:pt x="0" y="0"/>
                    </a:moveTo>
                    <a:lnTo>
                      <a:pt x="0" y="147258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4" name="גרפיקה 332">
                <a:extLst>
                  <a:ext uri="{FF2B5EF4-FFF2-40B4-BE49-F238E27FC236}">
                    <a16:creationId xmlns:a16="http://schemas.microsoft.com/office/drawing/2014/main" id="{02EDC5BB-E02A-472C-A453-75AD512694C7}"/>
                  </a:ext>
                </a:extLst>
              </p:cNvPr>
              <p:cNvSpPr/>
              <p:nvPr/>
            </p:nvSpPr>
            <p:spPr>
              <a:xfrm>
                <a:off x="878567" y="2616632"/>
                <a:ext cx="7183" cy="156595"/>
              </a:xfrm>
              <a:custGeom>
                <a:avLst/>
                <a:gdLst>
                  <a:gd name="connsiteX0" fmla="*/ 0 w 7183"/>
                  <a:gd name="connsiteY0" fmla="*/ 0 h 156595"/>
                  <a:gd name="connsiteX1" fmla="*/ 0 w 7183"/>
                  <a:gd name="connsiteY1" fmla="*/ 156596 h 15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56595">
                    <a:moveTo>
                      <a:pt x="0" y="0"/>
                    </a:moveTo>
                    <a:lnTo>
                      <a:pt x="0" y="156596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21" name="גרפיקה 332">
              <a:extLst>
                <a:ext uri="{FF2B5EF4-FFF2-40B4-BE49-F238E27FC236}">
                  <a16:creationId xmlns:a16="http://schemas.microsoft.com/office/drawing/2014/main" id="{B82D713F-6D17-4575-ABC2-7A20573EABD3}"/>
                </a:ext>
              </a:extLst>
            </p:cNvPr>
            <p:cNvSpPr/>
            <p:nvPr/>
          </p:nvSpPr>
          <p:spPr>
            <a:xfrm>
              <a:off x="891497" y="2411190"/>
              <a:ext cx="205442" cy="136482"/>
            </a:xfrm>
            <a:custGeom>
              <a:avLst/>
              <a:gdLst>
                <a:gd name="connsiteX0" fmla="*/ 184611 w 205442"/>
                <a:gd name="connsiteY0" fmla="*/ 136483 h 136482"/>
                <a:gd name="connsiteX1" fmla="*/ 20832 w 205442"/>
                <a:gd name="connsiteY1" fmla="*/ 136483 h 136482"/>
                <a:gd name="connsiteX2" fmla="*/ 0 w 205442"/>
                <a:gd name="connsiteY2" fmla="*/ 115651 h 136482"/>
                <a:gd name="connsiteX3" fmla="*/ 0 w 205442"/>
                <a:gd name="connsiteY3" fmla="*/ 20832 h 136482"/>
                <a:gd name="connsiteX4" fmla="*/ 20832 w 205442"/>
                <a:gd name="connsiteY4" fmla="*/ 0 h 136482"/>
                <a:gd name="connsiteX5" fmla="*/ 184611 w 205442"/>
                <a:gd name="connsiteY5" fmla="*/ 0 h 136482"/>
                <a:gd name="connsiteX6" fmla="*/ 205442 w 205442"/>
                <a:gd name="connsiteY6" fmla="*/ 20832 h 136482"/>
                <a:gd name="connsiteX7" fmla="*/ 205442 w 205442"/>
                <a:gd name="connsiteY7" fmla="*/ 116369 h 136482"/>
                <a:gd name="connsiteX8" fmla="*/ 184611 w 205442"/>
                <a:gd name="connsiteY8" fmla="*/ 136483 h 13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442" h="136482">
                  <a:moveTo>
                    <a:pt x="184611" y="136483"/>
                  </a:moveTo>
                  <a:lnTo>
                    <a:pt x="20832" y="136483"/>
                  </a:lnTo>
                  <a:cubicBezTo>
                    <a:pt x="9338" y="136483"/>
                    <a:pt x="0" y="127144"/>
                    <a:pt x="0" y="115651"/>
                  </a:cubicBezTo>
                  <a:lnTo>
                    <a:pt x="0" y="20832"/>
                  </a:lnTo>
                  <a:cubicBezTo>
                    <a:pt x="0" y="9338"/>
                    <a:pt x="9338" y="0"/>
                    <a:pt x="20832" y="0"/>
                  </a:cubicBezTo>
                  <a:lnTo>
                    <a:pt x="184611" y="0"/>
                  </a:lnTo>
                  <a:cubicBezTo>
                    <a:pt x="196104" y="0"/>
                    <a:pt x="205442" y="9338"/>
                    <a:pt x="205442" y="20832"/>
                  </a:cubicBezTo>
                  <a:lnTo>
                    <a:pt x="205442" y="116369"/>
                  </a:lnTo>
                  <a:cubicBezTo>
                    <a:pt x="205442" y="127144"/>
                    <a:pt x="196104" y="136483"/>
                    <a:pt x="184611" y="136483"/>
                  </a:cubicBezTo>
                  <a:close/>
                </a:path>
              </a:pathLst>
            </a:custGeom>
            <a:solidFill>
              <a:schemeClr val="accent2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" name="גרפיקה 332">
              <a:extLst>
                <a:ext uri="{FF2B5EF4-FFF2-40B4-BE49-F238E27FC236}">
                  <a16:creationId xmlns:a16="http://schemas.microsoft.com/office/drawing/2014/main" id="{E61C6031-4498-4BAB-AC8A-43B5761A3593}"/>
                </a:ext>
              </a:extLst>
            </p:cNvPr>
            <p:cNvSpPr/>
            <p:nvPr/>
          </p:nvSpPr>
          <p:spPr>
            <a:xfrm>
              <a:off x="994218" y="2547673"/>
              <a:ext cx="7183" cy="58903"/>
            </a:xfrm>
            <a:custGeom>
              <a:avLst/>
              <a:gdLst>
                <a:gd name="connsiteX0" fmla="*/ 0 w 7183"/>
                <a:gd name="connsiteY0" fmla="*/ 58903 h 58903"/>
                <a:gd name="connsiteX1" fmla="*/ 0 w 7183"/>
                <a:gd name="connsiteY1" fmla="*/ 0 h 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3" h="58903">
                  <a:moveTo>
                    <a:pt x="0" y="58903"/>
                  </a:moveTo>
                  <a:lnTo>
                    <a:pt x="0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3144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43;p20">
            <a:extLst>
              <a:ext uri="{FF2B5EF4-FFF2-40B4-BE49-F238E27FC236}">
                <a16:creationId xmlns:a16="http://schemas.microsoft.com/office/drawing/2014/main" id="{1E497112-61C0-4390-B9D7-0A30187B2B7E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3285530" y="0"/>
            <a:ext cx="1082" cy="294043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8"/>
          <p:cNvSpPr txBox="1">
            <a:spLocks noGrp="1"/>
          </p:cNvSpPr>
          <p:nvPr>
            <p:ph type="ctrTitle"/>
          </p:nvPr>
        </p:nvSpPr>
        <p:spPr>
          <a:xfrm>
            <a:off x="4043680" y="1852500"/>
            <a:ext cx="456037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he-IL" dirty="0"/>
              <a:t>עצים</a:t>
            </a:r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>
          <a:xfrm>
            <a:off x="4043680" y="1529222"/>
            <a:ext cx="4560370" cy="323278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שיעור </a:t>
            </a:r>
            <a:r>
              <a:rPr lang="en-US" dirty="0"/>
              <a:t>9</a:t>
            </a:r>
            <a:endParaRPr lang="he-IL" dirty="0"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2"/>
          </p:nvPr>
        </p:nvSpPr>
        <p:spPr>
          <a:xfrm>
            <a:off x="191500" y="623147"/>
            <a:ext cx="2812800" cy="3980328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e-IL" dirty="0"/>
              <a:t>מבוא ל- ++</a:t>
            </a:r>
            <a:r>
              <a:rPr lang="en-US" dirty="0"/>
              <a:t>C</a:t>
            </a:r>
            <a:endParaRPr lang="he-IL" dirty="0"/>
          </a:p>
          <a:p>
            <a:pPr lvl="0"/>
            <a:r>
              <a:rPr lang="he-IL" dirty="0"/>
              <a:t>תכנות מונחה עצמים</a:t>
            </a:r>
          </a:p>
          <a:p>
            <a:pPr lvl="0"/>
            <a:r>
              <a:rPr lang="he-IL" dirty="0">
                <a:solidFill>
                  <a:schemeClr val="tx1"/>
                </a:solidFill>
              </a:rPr>
              <a:t>תכנות מונחה עצמים – המשך</a:t>
            </a:r>
          </a:p>
          <a:p>
            <a:pPr lvl="0"/>
            <a:r>
              <a:rPr lang="he-IL" dirty="0">
                <a:solidFill>
                  <a:schemeClr val="tx1"/>
                </a:solidFill>
              </a:rPr>
              <a:t>ירושה + סטטי</a:t>
            </a:r>
          </a:p>
          <a:p>
            <a:pPr lvl="0"/>
            <a:r>
              <a:rPr lang="he-IL" dirty="0">
                <a:solidFill>
                  <a:schemeClr val="tx1"/>
                </a:solidFill>
              </a:rPr>
              <a:t>פולימורפיזם</a:t>
            </a:r>
          </a:p>
          <a:p>
            <a:pPr lvl="0"/>
            <a:r>
              <a:rPr lang="he-IL" dirty="0">
                <a:solidFill>
                  <a:schemeClr val="tx1"/>
                </a:solidFill>
              </a:rPr>
              <a:t>חריגות וסדנת </a:t>
            </a:r>
            <a:r>
              <a:rPr lang="he-IL" dirty="0" err="1">
                <a:solidFill>
                  <a:schemeClr val="tx1"/>
                </a:solidFill>
              </a:rPr>
              <a:t>דיבאג</a:t>
            </a:r>
            <a:endParaRPr lang="he-IL" dirty="0">
              <a:solidFill>
                <a:schemeClr val="tx1"/>
              </a:solidFill>
            </a:endParaRPr>
          </a:p>
          <a:p>
            <a:pPr lvl="0"/>
            <a:r>
              <a:rPr lang="he-IL" dirty="0">
                <a:solidFill>
                  <a:schemeClr val="tx1"/>
                </a:solidFill>
              </a:rPr>
              <a:t>פרויקט שחמט – חלק א'</a:t>
            </a:r>
          </a:p>
          <a:p>
            <a:pPr lvl="0"/>
            <a:r>
              <a:rPr lang="he-IL" dirty="0">
                <a:solidFill>
                  <a:schemeClr val="tx1"/>
                </a:solidFill>
              </a:rPr>
              <a:t>פרויקט שחמט – חלק ב'</a:t>
            </a:r>
          </a:p>
          <a:p>
            <a:pPr lvl="0"/>
            <a:r>
              <a:rPr lang="he-IL" b="1" dirty="0" err="1">
                <a:solidFill>
                  <a:schemeClr val="tx1"/>
                </a:solidFill>
              </a:rPr>
              <a:t>טמפלייטים</a:t>
            </a:r>
            <a:r>
              <a:rPr lang="he-IL" b="1" dirty="0">
                <a:solidFill>
                  <a:schemeClr val="tx1"/>
                </a:solidFill>
              </a:rPr>
              <a:t> ועצים</a:t>
            </a:r>
          </a:p>
          <a:p>
            <a:pPr lvl="0"/>
            <a:r>
              <a:rPr lang="en-US" dirty="0">
                <a:solidFill>
                  <a:schemeClr val="accent1"/>
                </a:solidFill>
              </a:rPr>
              <a:t>STL</a:t>
            </a:r>
            <a:endParaRPr lang="he-IL" dirty="0">
              <a:solidFill>
                <a:schemeClr val="accent1"/>
              </a:solidFill>
            </a:endParaRPr>
          </a:p>
          <a:p>
            <a:pPr lvl="0"/>
            <a:r>
              <a:rPr lang="he-IL" dirty="0" err="1">
                <a:solidFill>
                  <a:schemeClr val="accent1"/>
                </a:solidFill>
              </a:rPr>
              <a:t>ת'רדים</a:t>
            </a:r>
            <a:endParaRPr lang="he-IL" dirty="0">
              <a:solidFill>
                <a:schemeClr val="accent1"/>
              </a:solidFill>
            </a:endParaRPr>
          </a:p>
          <a:p>
            <a:pPr lvl="0"/>
            <a:r>
              <a:rPr lang="he-IL" dirty="0">
                <a:solidFill>
                  <a:schemeClr val="accent1"/>
                </a:solidFill>
              </a:rPr>
              <a:t>סנכרון </a:t>
            </a:r>
            <a:r>
              <a:rPr lang="he-IL" dirty="0" err="1">
                <a:solidFill>
                  <a:schemeClr val="accent1"/>
                </a:solidFill>
              </a:rPr>
              <a:t>ת'רדים</a:t>
            </a:r>
            <a:endParaRPr lang="he-IL" dirty="0">
              <a:solidFill>
                <a:schemeClr val="accent1"/>
              </a:solidFill>
            </a:endParaRPr>
          </a:p>
          <a:p>
            <a:pPr lvl="0"/>
            <a:r>
              <a:rPr lang="he-IL" dirty="0" err="1">
                <a:solidFill>
                  <a:schemeClr val="accent1"/>
                </a:solidFill>
              </a:rPr>
              <a:t>סוקטים</a:t>
            </a:r>
            <a:r>
              <a:rPr lang="he-IL" dirty="0">
                <a:solidFill>
                  <a:schemeClr val="accent1"/>
                </a:solidFill>
              </a:rPr>
              <a:t> + שרת </a:t>
            </a:r>
            <a:r>
              <a:rPr lang="en-US" dirty="0">
                <a:solidFill>
                  <a:schemeClr val="accent1"/>
                </a:solidFill>
              </a:rPr>
              <a:t>MT</a:t>
            </a:r>
            <a:endParaRPr lang="he-IL" dirty="0">
              <a:solidFill>
                <a:schemeClr val="accent1"/>
              </a:solidFill>
            </a:endParaRPr>
          </a:p>
          <a:p>
            <a:pPr lvl="0"/>
            <a:r>
              <a:rPr lang="he-IL" dirty="0">
                <a:solidFill>
                  <a:schemeClr val="accent1"/>
                </a:solidFill>
              </a:rPr>
              <a:t>סדנת </a:t>
            </a:r>
            <a:r>
              <a:rPr lang="en-US" dirty="0">
                <a:solidFill>
                  <a:schemeClr val="accent1"/>
                </a:solidFill>
              </a:rPr>
              <a:t>Hands-On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3250612" y="1018056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250612" y="743431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3250612" y="1841931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250612" y="2116556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250612" y="2391181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250612" y="2665806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3250612" y="2940431"/>
            <a:ext cx="72000" cy="72000"/>
          </a:xfrm>
          <a:prstGeom prst="ellipse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3250612" y="3215056"/>
            <a:ext cx="72000" cy="72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3250612" y="3489681"/>
            <a:ext cx="72000" cy="72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250612" y="3764306"/>
            <a:ext cx="72000" cy="72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250612" y="4038931"/>
            <a:ext cx="72000" cy="72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3250612" y="4313555"/>
            <a:ext cx="72000" cy="72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250612" y="1567306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Google Shape;181;p18">
            <a:extLst>
              <a:ext uri="{FF2B5EF4-FFF2-40B4-BE49-F238E27FC236}">
                <a16:creationId xmlns:a16="http://schemas.microsoft.com/office/drawing/2014/main" id="{2F1683D9-2477-49FD-A7EA-165BA9386856}"/>
              </a:ext>
            </a:extLst>
          </p:cNvPr>
          <p:cNvSpPr/>
          <p:nvPr/>
        </p:nvSpPr>
        <p:spPr>
          <a:xfrm>
            <a:off x="3249530" y="1292681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F90C6-887A-43EA-B5AD-2A148AC2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485124"/>
            <a:ext cx="8064000" cy="3513595"/>
          </a:xfrm>
        </p:spPr>
        <p:txBody>
          <a:bodyPr anchor="t"/>
          <a:lstStyle/>
          <a:p>
            <a:r>
              <a:rPr lang="he-IL" sz="1800" b="1" dirty="0">
                <a:solidFill>
                  <a:schemeClr val="accent1"/>
                </a:solidFill>
              </a:rPr>
              <a:t>הערות נוספות: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he-IL" sz="1400" dirty="0"/>
              <a:t>תזכורת – עץ הוא מבנה </a:t>
            </a:r>
            <a:r>
              <a:rPr lang="he-IL" sz="1400" b="1" dirty="0">
                <a:solidFill>
                  <a:schemeClr val="accent2">
                    <a:lumMod val="75000"/>
                  </a:schemeClr>
                </a:solidFill>
              </a:rPr>
              <a:t>רקורסיבי</a:t>
            </a:r>
            <a:r>
              <a:rPr lang="he-IL" sz="1400" dirty="0"/>
              <a:t>!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he-IL" sz="1400" dirty="0"/>
              <a:t>הכנסה של ערך אשר קיים בעץ תגדיל שדה שנקרא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counter</a:t>
            </a:r>
            <a:r>
              <a:rPr lang="he-IL" sz="1400" dirty="0"/>
              <a:t>. </a:t>
            </a:r>
            <a:br>
              <a:rPr lang="en-US" sz="1400" dirty="0"/>
            </a:br>
            <a:r>
              <a:rPr lang="he-IL" sz="1400" dirty="0"/>
              <a:t>(לא יכולים להיות ערכים כפולים בעץ, אבל אנחנו נספור כמה כאלה הוכנסו לעץ)</a:t>
            </a:r>
          </a:p>
          <a:p>
            <a:pPr marL="800100" lvl="1" indent="-342900" algn="r">
              <a:buFont typeface="Arial" panose="020B0604020202020204" pitchFamily="34" charset="0"/>
              <a:buChar char="•"/>
            </a:pPr>
            <a:r>
              <a:rPr lang="he-IL" sz="1400" dirty="0"/>
              <a:t>חישבו היטב כיצד העץ והצמתים משוחררים מהזיכרון.. </a:t>
            </a:r>
            <a:br>
              <a:rPr lang="en-US" sz="1400" dirty="0"/>
            </a:br>
            <a:r>
              <a:rPr lang="he-IL" sz="1400" b="1" dirty="0"/>
              <a:t>רמז</a:t>
            </a:r>
            <a:r>
              <a:rPr lang="he-IL" sz="1400" dirty="0"/>
              <a:t>: ה-</a:t>
            </a:r>
            <a:r>
              <a:rPr lang="en-US" sz="1400" dirty="0"/>
              <a:t>DTOR</a:t>
            </a:r>
            <a:r>
              <a:rPr lang="he-IL" sz="1400" dirty="0"/>
              <a:t> גם הוא מתבצע בסוג של </a:t>
            </a:r>
            <a:r>
              <a:rPr lang="he-IL" sz="1400" b="1" dirty="0">
                <a:solidFill>
                  <a:schemeClr val="accent3"/>
                </a:solidFill>
              </a:rPr>
              <a:t>רקורסיה</a:t>
            </a:r>
            <a:r>
              <a:rPr lang="he-IL" sz="1400" dirty="0"/>
              <a:t>.. </a:t>
            </a:r>
            <a:br>
              <a:rPr lang="en-US" sz="1400" dirty="0"/>
            </a:br>
            <a:endParaRPr lang="he-IL" sz="1400" dirty="0"/>
          </a:p>
          <a:p>
            <a:r>
              <a:rPr lang="he-IL" sz="1400" dirty="0"/>
              <a:t>האם יש צורך </a:t>
            </a:r>
            <a:r>
              <a:rPr lang="he-IL" sz="1400" b="1" dirty="0">
                <a:solidFill>
                  <a:schemeClr val="bg2"/>
                </a:solidFill>
              </a:rPr>
              <a:t>בבנאי העתקה</a:t>
            </a:r>
            <a:r>
              <a:rPr lang="he-IL" sz="1400" dirty="0"/>
              <a:t>? (האם צריך לבצע </a:t>
            </a:r>
            <a:r>
              <a:rPr lang="en-US" sz="1400" dirty="0"/>
              <a:t>deep copy</a:t>
            </a:r>
            <a:r>
              <a:rPr lang="he-IL" sz="1400" dirty="0"/>
              <a:t> או </a:t>
            </a:r>
            <a:r>
              <a:rPr lang="en-US" sz="1400" dirty="0"/>
              <a:t>shallow copy</a:t>
            </a:r>
            <a:r>
              <a:rPr lang="he-IL" sz="1400" dirty="0"/>
              <a:t>)?</a:t>
            </a:r>
            <a:br>
              <a:rPr lang="en-US" sz="1400" dirty="0"/>
            </a:br>
            <a:r>
              <a:rPr lang="he-IL" sz="1400" dirty="0"/>
              <a:t> </a:t>
            </a:r>
            <a:endParaRPr lang="en-US" sz="1400" dirty="0"/>
          </a:p>
          <a:p>
            <a:r>
              <a:rPr lang="he-IL" sz="1400" dirty="0"/>
              <a:t>לא לשכוח – </a:t>
            </a:r>
            <a:r>
              <a:rPr lang="he-IL" sz="1400" dirty="0" err="1"/>
              <a:t>כימוס</a:t>
            </a:r>
            <a:r>
              <a:rPr lang="he-IL" sz="1400" dirty="0"/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e-IL" sz="1400" dirty="0"/>
              <a:t>)</a:t>
            </a:r>
          </a:p>
          <a:p>
            <a:endParaRPr lang="he-IL" sz="1400" dirty="0"/>
          </a:p>
          <a:p>
            <a:r>
              <a:rPr lang="he-IL" sz="1400" dirty="0"/>
              <a:t>לינק ממצגת העצים - סרטון מודרך על </a:t>
            </a:r>
            <a:r>
              <a:rPr lang="en-US" sz="1400" dirty="0"/>
              <a:t>insert + delete</a:t>
            </a:r>
            <a:r>
              <a:rPr lang="he-IL" sz="1400" dirty="0"/>
              <a:t>:</a:t>
            </a:r>
          </a:p>
          <a:p>
            <a:pPr lvl="1" algn="r"/>
            <a:r>
              <a:rPr lang="en-US" sz="1400" dirty="0">
                <a:hlinkClick r:id="rId3"/>
              </a:rPr>
              <a:t>https://www.youtube.com/watch?v=wcIRPqTR3Kc</a:t>
            </a:r>
            <a:endParaRPr lang="he-IL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CDA1F-461B-4954-8075-2CC8D0CE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הבית</a:t>
            </a:r>
            <a:br>
              <a:rPr lang="he-IL" dirty="0"/>
            </a:br>
            <a:r>
              <a:rPr lang="he-IL" dirty="0"/>
              <a:t>דגשים חשובים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oogle Shape;231;p19">
            <a:extLst>
              <a:ext uri="{FF2B5EF4-FFF2-40B4-BE49-F238E27FC236}">
                <a16:creationId xmlns:a16="http://schemas.microsoft.com/office/drawing/2014/main" id="{563318A2-6F97-4140-81F5-7CD665A5BFE8}"/>
              </a:ext>
            </a:extLst>
          </p:cNvPr>
          <p:cNvSpPr/>
          <p:nvPr/>
        </p:nvSpPr>
        <p:spPr>
          <a:xfrm>
            <a:off x="8282100" y="901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32;p19">
            <a:extLst>
              <a:ext uri="{FF2B5EF4-FFF2-40B4-BE49-F238E27FC236}">
                <a16:creationId xmlns:a16="http://schemas.microsoft.com/office/drawing/2014/main" id="{214B51B7-A385-4E7D-B107-03AC02EDA93A}"/>
              </a:ext>
            </a:extLst>
          </p:cNvPr>
          <p:cNvSpPr txBox="1">
            <a:spLocks/>
          </p:cNvSpPr>
          <p:nvPr/>
        </p:nvSpPr>
        <p:spPr>
          <a:xfrm>
            <a:off x="8381978" y="597413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תרגיל בית</a:t>
            </a:r>
          </a:p>
        </p:txBody>
      </p:sp>
      <p:grpSp>
        <p:nvGrpSpPr>
          <p:cNvPr id="17" name="גרפיקה 332">
            <a:extLst>
              <a:ext uri="{FF2B5EF4-FFF2-40B4-BE49-F238E27FC236}">
                <a16:creationId xmlns:a16="http://schemas.microsoft.com/office/drawing/2014/main" id="{ECB1FDA8-A9D5-4FF8-BC5E-71563226CFAD}"/>
              </a:ext>
            </a:extLst>
          </p:cNvPr>
          <p:cNvGrpSpPr/>
          <p:nvPr/>
        </p:nvGrpSpPr>
        <p:grpSpPr>
          <a:xfrm>
            <a:off x="8444122" y="6403"/>
            <a:ext cx="586178" cy="668405"/>
            <a:chOff x="701139" y="2115178"/>
            <a:chExt cx="586178" cy="668405"/>
          </a:xfrm>
        </p:grpSpPr>
        <p:sp>
          <p:nvSpPr>
            <p:cNvPr id="18" name="גרפיקה 332">
              <a:extLst>
                <a:ext uri="{FF2B5EF4-FFF2-40B4-BE49-F238E27FC236}">
                  <a16:creationId xmlns:a16="http://schemas.microsoft.com/office/drawing/2014/main" id="{98DEA9E9-FA2C-4214-8DC4-C9E69589C13F}"/>
                </a:ext>
              </a:extLst>
            </p:cNvPr>
            <p:cNvSpPr/>
            <p:nvPr/>
          </p:nvSpPr>
          <p:spPr>
            <a:xfrm>
              <a:off x="701139" y="2115178"/>
              <a:ext cx="586178" cy="668405"/>
            </a:xfrm>
            <a:custGeom>
              <a:avLst/>
              <a:gdLst>
                <a:gd name="connsiteX0" fmla="*/ 546649 w 586178"/>
                <a:gd name="connsiteY0" fmla="*/ 668406 h 668405"/>
                <a:gd name="connsiteX1" fmla="*/ 39508 w 586178"/>
                <a:gd name="connsiteY1" fmla="*/ 668406 h 668405"/>
                <a:gd name="connsiteX2" fmla="*/ 0 w 586178"/>
                <a:gd name="connsiteY2" fmla="*/ 628898 h 668405"/>
                <a:gd name="connsiteX3" fmla="*/ 0 w 586178"/>
                <a:gd name="connsiteY3" fmla="*/ 307804 h 668405"/>
                <a:gd name="connsiteX4" fmla="*/ 21550 w 586178"/>
                <a:gd name="connsiteY4" fmla="*/ 256085 h 668405"/>
                <a:gd name="connsiteX5" fmla="*/ 265064 w 586178"/>
                <a:gd name="connsiteY5" fmla="*/ 11852 h 668405"/>
                <a:gd name="connsiteX6" fmla="*/ 321094 w 586178"/>
                <a:gd name="connsiteY6" fmla="*/ 11852 h 668405"/>
                <a:gd name="connsiteX7" fmla="*/ 456140 w 586178"/>
                <a:gd name="connsiteY7" fmla="*/ 146898 h 668405"/>
                <a:gd name="connsiteX8" fmla="*/ 564608 w 586178"/>
                <a:gd name="connsiteY8" fmla="*/ 255366 h 668405"/>
                <a:gd name="connsiteX9" fmla="*/ 586157 w 586178"/>
                <a:gd name="connsiteY9" fmla="*/ 307086 h 668405"/>
                <a:gd name="connsiteX10" fmla="*/ 586157 w 586178"/>
                <a:gd name="connsiteY10" fmla="*/ 628180 h 668405"/>
                <a:gd name="connsiteX11" fmla="*/ 546649 w 586178"/>
                <a:gd name="connsiteY11" fmla="*/ 668406 h 6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6178" h="668405">
                  <a:moveTo>
                    <a:pt x="546649" y="668406"/>
                  </a:moveTo>
                  <a:lnTo>
                    <a:pt x="39508" y="668406"/>
                  </a:lnTo>
                  <a:cubicBezTo>
                    <a:pt x="17958" y="668406"/>
                    <a:pt x="0" y="650448"/>
                    <a:pt x="0" y="628898"/>
                  </a:cubicBezTo>
                  <a:lnTo>
                    <a:pt x="0" y="307804"/>
                  </a:lnTo>
                  <a:cubicBezTo>
                    <a:pt x="0" y="288409"/>
                    <a:pt x="7902" y="269733"/>
                    <a:pt x="21550" y="256085"/>
                  </a:cubicBezTo>
                  <a:lnTo>
                    <a:pt x="265064" y="11852"/>
                  </a:lnTo>
                  <a:cubicBezTo>
                    <a:pt x="280867" y="-3951"/>
                    <a:pt x="306009" y="-3951"/>
                    <a:pt x="321094" y="11852"/>
                  </a:cubicBezTo>
                  <a:lnTo>
                    <a:pt x="456140" y="146898"/>
                  </a:lnTo>
                  <a:lnTo>
                    <a:pt x="564608" y="255366"/>
                  </a:lnTo>
                  <a:cubicBezTo>
                    <a:pt x="578256" y="269015"/>
                    <a:pt x="586157" y="287691"/>
                    <a:pt x="586157" y="307086"/>
                  </a:cubicBezTo>
                  <a:lnTo>
                    <a:pt x="586157" y="628180"/>
                  </a:lnTo>
                  <a:cubicBezTo>
                    <a:pt x="586876" y="650448"/>
                    <a:pt x="568918" y="668406"/>
                    <a:pt x="546649" y="668406"/>
                  </a:cubicBezTo>
                  <a:close/>
                </a:path>
              </a:pathLst>
            </a:custGeom>
            <a:solidFill>
              <a:schemeClr val="bg1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9" name="גרפיקה 332">
              <a:extLst>
                <a:ext uri="{FF2B5EF4-FFF2-40B4-BE49-F238E27FC236}">
                  <a16:creationId xmlns:a16="http://schemas.microsoft.com/office/drawing/2014/main" id="{8FFEDD9E-5B6D-4430-A22B-637490658002}"/>
                </a:ext>
              </a:extLst>
            </p:cNvPr>
            <p:cNvSpPr/>
            <p:nvPr/>
          </p:nvSpPr>
          <p:spPr>
            <a:xfrm>
              <a:off x="814635" y="2616632"/>
              <a:ext cx="359883" cy="7183"/>
            </a:xfrm>
            <a:custGeom>
              <a:avLst/>
              <a:gdLst>
                <a:gd name="connsiteX0" fmla="*/ 0 w 359883"/>
                <a:gd name="connsiteY0" fmla="*/ 0 h 7183"/>
                <a:gd name="connsiteX1" fmla="*/ 359883 w 359883"/>
                <a:gd name="connsiteY1" fmla="*/ 0 h 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9883" h="7183">
                  <a:moveTo>
                    <a:pt x="0" y="0"/>
                  </a:moveTo>
                  <a:lnTo>
                    <a:pt x="359883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20" name="גרפיקה 332">
              <a:extLst>
                <a:ext uri="{FF2B5EF4-FFF2-40B4-BE49-F238E27FC236}">
                  <a16:creationId xmlns:a16="http://schemas.microsoft.com/office/drawing/2014/main" id="{E2D448DF-D228-455A-8E47-849F3A0EBA4C}"/>
                </a:ext>
              </a:extLst>
            </p:cNvPr>
            <p:cNvGrpSpPr/>
            <p:nvPr/>
          </p:nvGrpSpPr>
          <p:grpSpPr>
            <a:xfrm>
              <a:off x="878567" y="2616632"/>
              <a:ext cx="239203" cy="156596"/>
              <a:chOff x="878567" y="2616632"/>
              <a:chExt cx="239203" cy="156596"/>
            </a:xfrm>
          </p:grpSpPr>
          <p:sp>
            <p:nvSpPr>
              <p:cNvPr id="23" name="גרפיקה 332">
                <a:extLst>
                  <a:ext uri="{FF2B5EF4-FFF2-40B4-BE49-F238E27FC236}">
                    <a16:creationId xmlns:a16="http://schemas.microsoft.com/office/drawing/2014/main" id="{3C3F275F-9BE9-458C-AF5B-3D4DCC61583D}"/>
                  </a:ext>
                </a:extLst>
              </p:cNvPr>
              <p:cNvSpPr/>
              <p:nvPr/>
            </p:nvSpPr>
            <p:spPr>
              <a:xfrm>
                <a:off x="1110587" y="2625971"/>
                <a:ext cx="7183" cy="147257"/>
              </a:xfrm>
              <a:custGeom>
                <a:avLst/>
                <a:gdLst>
                  <a:gd name="connsiteX0" fmla="*/ 0 w 7183"/>
                  <a:gd name="connsiteY0" fmla="*/ 0 h 147257"/>
                  <a:gd name="connsiteX1" fmla="*/ 0 w 7183"/>
                  <a:gd name="connsiteY1" fmla="*/ 147258 h 14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47257">
                    <a:moveTo>
                      <a:pt x="0" y="0"/>
                    </a:moveTo>
                    <a:lnTo>
                      <a:pt x="0" y="147258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4" name="גרפיקה 332">
                <a:extLst>
                  <a:ext uri="{FF2B5EF4-FFF2-40B4-BE49-F238E27FC236}">
                    <a16:creationId xmlns:a16="http://schemas.microsoft.com/office/drawing/2014/main" id="{02EDC5BB-E02A-472C-A453-75AD512694C7}"/>
                  </a:ext>
                </a:extLst>
              </p:cNvPr>
              <p:cNvSpPr/>
              <p:nvPr/>
            </p:nvSpPr>
            <p:spPr>
              <a:xfrm>
                <a:off x="878567" y="2616632"/>
                <a:ext cx="7183" cy="156595"/>
              </a:xfrm>
              <a:custGeom>
                <a:avLst/>
                <a:gdLst>
                  <a:gd name="connsiteX0" fmla="*/ 0 w 7183"/>
                  <a:gd name="connsiteY0" fmla="*/ 0 h 156595"/>
                  <a:gd name="connsiteX1" fmla="*/ 0 w 7183"/>
                  <a:gd name="connsiteY1" fmla="*/ 156596 h 15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56595">
                    <a:moveTo>
                      <a:pt x="0" y="0"/>
                    </a:moveTo>
                    <a:lnTo>
                      <a:pt x="0" y="156596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21" name="גרפיקה 332">
              <a:extLst>
                <a:ext uri="{FF2B5EF4-FFF2-40B4-BE49-F238E27FC236}">
                  <a16:creationId xmlns:a16="http://schemas.microsoft.com/office/drawing/2014/main" id="{B82D713F-6D17-4575-ABC2-7A20573EABD3}"/>
                </a:ext>
              </a:extLst>
            </p:cNvPr>
            <p:cNvSpPr/>
            <p:nvPr/>
          </p:nvSpPr>
          <p:spPr>
            <a:xfrm>
              <a:off x="891497" y="2411190"/>
              <a:ext cx="205442" cy="136482"/>
            </a:xfrm>
            <a:custGeom>
              <a:avLst/>
              <a:gdLst>
                <a:gd name="connsiteX0" fmla="*/ 184611 w 205442"/>
                <a:gd name="connsiteY0" fmla="*/ 136483 h 136482"/>
                <a:gd name="connsiteX1" fmla="*/ 20832 w 205442"/>
                <a:gd name="connsiteY1" fmla="*/ 136483 h 136482"/>
                <a:gd name="connsiteX2" fmla="*/ 0 w 205442"/>
                <a:gd name="connsiteY2" fmla="*/ 115651 h 136482"/>
                <a:gd name="connsiteX3" fmla="*/ 0 w 205442"/>
                <a:gd name="connsiteY3" fmla="*/ 20832 h 136482"/>
                <a:gd name="connsiteX4" fmla="*/ 20832 w 205442"/>
                <a:gd name="connsiteY4" fmla="*/ 0 h 136482"/>
                <a:gd name="connsiteX5" fmla="*/ 184611 w 205442"/>
                <a:gd name="connsiteY5" fmla="*/ 0 h 136482"/>
                <a:gd name="connsiteX6" fmla="*/ 205442 w 205442"/>
                <a:gd name="connsiteY6" fmla="*/ 20832 h 136482"/>
                <a:gd name="connsiteX7" fmla="*/ 205442 w 205442"/>
                <a:gd name="connsiteY7" fmla="*/ 116369 h 136482"/>
                <a:gd name="connsiteX8" fmla="*/ 184611 w 205442"/>
                <a:gd name="connsiteY8" fmla="*/ 136483 h 13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442" h="136482">
                  <a:moveTo>
                    <a:pt x="184611" y="136483"/>
                  </a:moveTo>
                  <a:lnTo>
                    <a:pt x="20832" y="136483"/>
                  </a:lnTo>
                  <a:cubicBezTo>
                    <a:pt x="9338" y="136483"/>
                    <a:pt x="0" y="127144"/>
                    <a:pt x="0" y="115651"/>
                  </a:cubicBezTo>
                  <a:lnTo>
                    <a:pt x="0" y="20832"/>
                  </a:lnTo>
                  <a:cubicBezTo>
                    <a:pt x="0" y="9338"/>
                    <a:pt x="9338" y="0"/>
                    <a:pt x="20832" y="0"/>
                  </a:cubicBezTo>
                  <a:lnTo>
                    <a:pt x="184611" y="0"/>
                  </a:lnTo>
                  <a:cubicBezTo>
                    <a:pt x="196104" y="0"/>
                    <a:pt x="205442" y="9338"/>
                    <a:pt x="205442" y="20832"/>
                  </a:cubicBezTo>
                  <a:lnTo>
                    <a:pt x="205442" y="116369"/>
                  </a:lnTo>
                  <a:cubicBezTo>
                    <a:pt x="205442" y="127144"/>
                    <a:pt x="196104" y="136483"/>
                    <a:pt x="184611" y="136483"/>
                  </a:cubicBezTo>
                  <a:close/>
                </a:path>
              </a:pathLst>
            </a:custGeom>
            <a:solidFill>
              <a:schemeClr val="accent2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" name="גרפיקה 332">
              <a:extLst>
                <a:ext uri="{FF2B5EF4-FFF2-40B4-BE49-F238E27FC236}">
                  <a16:creationId xmlns:a16="http://schemas.microsoft.com/office/drawing/2014/main" id="{E61C6031-4498-4BAB-AC8A-43B5761A3593}"/>
                </a:ext>
              </a:extLst>
            </p:cNvPr>
            <p:cNvSpPr/>
            <p:nvPr/>
          </p:nvSpPr>
          <p:spPr>
            <a:xfrm>
              <a:off x="994218" y="2547673"/>
              <a:ext cx="7183" cy="58903"/>
            </a:xfrm>
            <a:custGeom>
              <a:avLst/>
              <a:gdLst>
                <a:gd name="connsiteX0" fmla="*/ 0 w 7183"/>
                <a:gd name="connsiteY0" fmla="*/ 58903 h 58903"/>
                <a:gd name="connsiteX1" fmla="*/ 0 w 7183"/>
                <a:gd name="connsiteY1" fmla="*/ 0 h 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3" h="58903">
                  <a:moveTo>
                    <a:pt x="0" y="58903"/>
                  </a:moveTo>
                  <a:lnTo>
                    <a:pt x="0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517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>
            <a:spLocks noGrp="1"/>
          </p:cNvSpPr>
          <p:nvPr>
            <p:ph type="ctrTitle"/>
          </p:nvPr>
        </p:nvSpPr>
        <p:spPr>
          <a:xfrm>
            <a:off x="540000" y="3677876"/>
            <a:ext cx="8064000" cy="6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שאלות? תהיות?</a:t>
            </a:r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subTitle" idx="1"/>
          </p:nvPr>
        </p:nvSpPr>
        <p:spPr>
          <a:xfrm>
            <a:off x="540050" y="4386225"/>
            <a:ext cx="8064000" cy="2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err="1"/>
              <a:t>טמפלייטס</a:t>
            </a:r>
            <a:r>
              <a:rPr lang="he-IL" dirty="0"/>
              <a:t>, תרגיל הבית</a:t>
            </a:r>
            <a:endParaRPr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CA129CA-2877-46E4-899E-BBA913E7C76A}"/>
              </a:ext>
            </a:extLst>
          </p:cNvPr>
          <p:cNvSpPr txBox="1"/>
          <p:nvPr/>
        </p:nvSpPr>
        <p:spPr>
          <a:xfrm>
            <a:off x="6748758" y="1859842"/>
            <a:ext cx="1683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איך כדאי לחזור על החומר?</a:t>
            </a:r>
            <a:endParaRPr lang="en-IL" sz="1500" b="1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A419E1-44D4-4E14-ABEC-82133F8E5FB2}"/>
              </a:ext>
            </a:extLst>
          </p:cNvPr>
          <p:cNvSpPr txBox="1"/>
          <p:nvPr/>
        </p:nvSpPr>
        <p:spPr>
          <a:xfrm>
            <a:off x="2006825" y="2017752"/>
            <a:ext cx="1683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סיכום שיעור</a:t>
            </a:r>
            <a:endParaRPr lang="en-IL" sz="1500" dirty="0">
              <a:solidFill>
                <a:schemeClr val="bg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8967E0-36B5-47B5-8B5B-AC6A77D75184}"/>
              </a:ext>
            </a:extLst>
          </p:cNvPr>
          <p:cNvSpPr txBox="1"/>
          <p:nvPr/>
        </p:nvSpPr>
        <p:spPr>
          <a:xfrm>
            <a:off x="3422932" y="2556530"/>
            <a:ext cx="1683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תרגיל הבית</a:t>
            </a:r>
            <a:endParaRPr lang="en-IL" sz="1500" dirty="0">
              <a:solidFill>
                <a:schemeClr val="bg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432B9B3-090D-458D-9105-A0AF8DA0C673}"/>
              </a:ext>
            </a:extLst>
          </p:cNvPr>
          <p:cNvSpPr txBox="1"/>
          <p:nvPr/>
        </p:nvSpPr>
        <p:spPr>
          <a:xfrm>
            <a:off x="436552" y="2584193"/>
            <a:ext cx="168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ביצוע </a:t>
            </a:r>
            <a:r>
              <a:rPr lang="en-US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Hands-On</a:t>
            </a:r>
            <a:br>
              <a:rPr lang="en-US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r>
              <a:rPr lang="en-US" sz="9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* </a:t>
            </a:r>
            <a:r>
              <a:rPr lang="he-IL" sz="9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נמצא בתיקיית החניכים</a:t>
            </a:r>
            <a:endParaRPr lang="en-IL" sz="1500" dirty="0">
              <a:solidFill>
                <a:schemeClr val="bg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4A2948E-B67F-4D7D-A4F0-C640CE3E9DD4}"/>
              </a:ext>
            </a:extLst>
          </p:cNvPr>
          <p:cNvSpPr txBox="1"/>
          <p:nvPr/>
        </p:nvSpPr>
        <p:spPr>
          <a:xfrm>
            <a:off x="5332653" y="2248585"/>
            <a:ext cx="1270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מעבר נוסף על המצגת</a:t>
            </a:r>
            <a:endParaRPr lang="en-IL" sz="1500" dirty="0">
              <a:solidFill>
                <a:schemeClr val="bg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>
            <a:spLocks noGrp="1"/>
          </p:cNvSpPr>
          <p:nvPr>
            <p:ph type="ctrTitle"/>
          </p:nvPr>
        </p:nvSpPr>
        <p:spPr>
          <a:xfrm>
            <a:off x="5505550" y="540000"/>
            <a:ext cx="3098400" cy="23301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500" b="0" dirty="0">
                <a:solidFill>
                  <a:schemeClr val="lt1"/>
                </a:solidFill>
              </a:rPr>
              <a:t>שיעור </a:t>
            </a:r>
            <a:r>
              <a:rPr lang="he-IL" sz="3500" b="0" dirty="0">
                <a:solidFill>
                  <a:schemeClr val="lt1"/>
                </a:solidFill>
              </a:rPr>
              <a:t>9</a:t>
            </a:r>
            <a:endParaRPr sz="3500" b="0" dirty="0">
              <a:solidFill>
                <a:schemeClr val="lt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6400" dirty="0"/>
              <a:t>סיימנו!!!</a:t>
            </a:r>
            <a:endParaRPr sz="6400" dirty="0"/>
          </a:p>
        </p:txBody>
      </p:sp>
      <p:sp>
        <p:nvSpPr>
          <p:cNvPr id="12" name="Google Shape;249;p20">
            <a:extLst>
              <a:ext uri="{FF2B5EF4-FFF2-40B4-BE49-F238E27FC236}">
                <a16:creationId xmlns:a16="http://schemas.microsoft.com/office/drawing/2014/main" id="{C30EE4EE-80AD-44B5-9C27-334FA51D89BE}"/>
              </a:ext>
            </a:extLst>
          </p:cNvPr>
          <p:cNvSpPr txBox="1">
            <a:spLocks/>
          </p:cNvSpPr>
          <p:nvPr/>
        </p:nvSpPr>
        <p:spPr>
          <a:xfrm>
            <a:off x="5939867" y="4448613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tx1"/>
                </a:solidFill>
              </a:rPr>
              <a:t>עצים</a:t>
            </a:r>
          </a:p>
        </p:txBody>
      </p:sp>
      <p:sp>
        <p:nvSpPr>
          <p:cNvPr id="13" name="Google Shape;250;p20">
            <a:extLst>
              <a:ext uri="{FF2B5EF4-FFF2-40B4-BE49-F238E27FC236}">
                <a16:creationId xmlns:a16="http://schemas.microsoft.com/office/drawing/2014/main" id="{005FDCBD-F3C2-47E6-B260-3AF98CA037A9}"/>
              </a:ext>
            </a:extLst>
          </p:cNvPr>
          <p:cNvSpPr txBox="1">
            <a:spLocks/>
          </p:cNvSpPr>
          <p:nvPr/>
        </p:nvSpPr>
        <p:spPr>
          <a:xfrm>
            <a:off x="4304199" y="4448613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en-US" sz="1400" dirty="0">
                <a:solidFill>
                  <a:schemeClr val="tx1"/>
                </a:solidFill>
              </a:rPr>
              <a:t>Templates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4" name="Google Shape;251;p20">
            <a:extLst>
              <a:ext uri="{FF2B5EF4-FFF2-40B4-BE49-F238E27FC236}">
                <a16:creationId xmlns:a16="http://schemas.microsoft.com/office/drawing/2014/main" id="{DB704331-2AAB-4AAC-9802-23FF8167CF5A}"/>
              </a:ext>
            </a:extLst>
          </p:cNvPr>
          <p:cNvSpPr txBox="1">
            <a:spLocks/>
          </p:cNvSpPr>
          <p:nvPr/>
        </p:nvSpPr>
        <p:spPr>
          <a:xfrm>
            <a:off x="2486894" y="4448613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tx1"/>
                </a:solidFill>
              </a:rPr>
              <a:t>תרגיל הבית</a:t>
            </a:r>
          </a:p>
        </p:txBody>
      </p:sp>
      <p:cxnSp>
        <p:nvCxnSpPr>
          <p:cNvPr id="15" name="Google Shape;243;p20">
            <a:extLst>
              <a:ext uri="{FF2B5EF4-FFF2-40B4-BE49-F238E27FC236}">
                <a16:creationId xmlns:a16="http://schemas.microsoft.com/office/drawing/2014/main" id="{BFB81CDA-9023-4A9A-BE3C-2564B2AD2BFF}"/>
              </a:ext>
            </a:extLst>
          </p:cNvPr>
          <p:cNvCxnSpPr>
            <a:cxnSpLocks/>
          </p:cNvCxnSpPr>
          <p:nvPr/>
        </p:nvCxnSpPr>
        <p:spPr>
          <a:xfrm flipH="1">
            <a:off x="-55179" y="4275575"/>
            <a:ext cx="944731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44;p20">
            <a:extLst>
              <a:ext uri="{FF2B5EF4-FFF2-40B4-BE49-F238E27FC236}">
                <a16:creationId xmlns:a16="http://schemas.microsoft.com/office/drawing/2014/main" id="{F16CF33A-51E6-411F-B75C-AE7B6E29F9BA}"/>
              </a:ext>
            </a:extLst>
          </p:cNvPr>
          <p:cNvSpPr/>
          <p:nvPr/>
        </p:nvSpPr>
        <p:spPr>
          <a:xfrm>
            <a:off x="6376983" y="4237091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246;p20">
            <a:extLst>
              <a:ext uri="{FF2B5EF4-FFF2-40B4-BE49-F238E27FC236}">
                <a16:creationId xmlns:a16="http://schemas.microsoft.com/office/drawing/2014/main" id="{BA8E981A-D918-4F92-9CCE-06E4FB2E8880}"/>
              </a:ext>
            </a:extLst>
          </p:cNvPr>
          <p:cNvSpPr/>
          <p:nvPr/>
        </p:nvSpPr>
        <p:spPr>
          <a:xfrm>
            <a:off x="4786230" y="4237091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Google Shape;247;p20">
            <a:extLst>
              <a:ext uri="{FF2B5EF4-FFF2-40B4-BE49-F238E27FC236}">
                <a16:creationId xmlns:a16="http://schemas.microsoft.com/office/drawing/2014/main" id="{61F4403C-12DD-431D-AD6F-2D6363E5DD91}"/>
              </a:ext>
            </a:extLst>
          </p:cNvPr>
          <p:cNvSpPr/>
          <p:nvPr/>
        </p:nvSpPr>
        <p:spPr>
          <a:xfrm>
            <a:off x="7825280" y="4237091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253;p20">
            <a:extLst>
              <a:ext uri="{FF2B5EF4-FFF2-40B4-BE49-F238E27FC236}">
                <a16:creationId xmlns:a16="http://schemas.microsoft.com/office/drawing/2014/main" id="{13EE5678-83AE-45F3-BF54-4EB3FBD52E68}"/>
              </a:ext>
            </a:extLst>
          </p:cNvPr>
          <p:cNvSpPr/>
          <p:nvPr/>
        </p:nvSpPr>
        <p:spPr>
          <a:xfrm>
            <a:off x="2964428" y="4237091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248;p20">
            <a:extLst>
              <a:ext uri="{FF2B5EF4-FFF2-40B4-BE49-F238E27FC236}">
                <a16:creationId xmlns:a16="http://schemas.microsoft.com/office/drawing/2014/main" id="{7770190E-92AA-489B-A2F7-1FDB187814A8}"/>
              </a:ext>
            </a:extLst>
          </p:cNvPr>
          <p:cNvSpPr txBox="1">
            <a:spLocks/>
          </p:cNvSpPr>
          <p:nvPr/>
        </p:nvSpPr>
        <p:spPr>
          <a:xfrm>
            <a:off x="7383665" y="4448613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/>
              <a:t>דיון שחמט</a:t>
            </a:r>
          </a:p>
        </p:txBody>
      </p:sp>
      <p:sp>
        <p:nvSpPr>
          <p:cNvPr id="22" name="Google Shape;251;p20">
            <a:extLst>
              <a:ext uri="{FF2B5EF4-FFF2-40B4-BE49-F238E27FC236}">
                <a16:creationId xmlns:a16="http://schemas.microsoft.com/office/drawing/2014/main" id="{BA8B3686-9ACC-4683-9F8F-960596BE91B9}"/>
              </a:ext>
            </a:extLst>
          </p:cNvPr>
          <p:cNvSpPr txBox="1">
            <a:spLocks/>
          </p:cNvSpPr>
          <p:nvPr/>
        </p:nvSpPr>
        <p:spPr>
          <a:xfrm>
            <a:off x="860055" y="4448613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tx1"/>
                </a:solidFill>
              </a:rPr>
              <a:t>סיכום</a:t>
            </a:r>
          </a:p>
        </p:txBody>
      </p:sp>
      <p:sp>
        <p:nvSpPr>
          <p:cNvPr id="24" name="Google Shape;253;p20">
            <a:extLst>
              <a:ext uri="{FF2B5EF4-FFF2-40B4-BE49-F238E27FC236}">
                <a16:creationId xmlns:a16="http://schemas.microsoft.com/office/drawing/2014/main" id="{A5E6FA47-B129-4718-A5BD-C51EC4E3B02E}"/>
              </a:ext>
            </a:extLst>
          </p:cNvPr>
          <p:cNvSpPr/>
          <p:nvPr/>
        </p:nvSpPr>
        <p:spPr>
          <a:xfrm>
            <a:off x="1328595" y="4244351"/>
            <a:ext cx="72000" cy="7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ctrTitle"/>
          </p:nvPr>
        </p:nvSpPr>
        <p:spPr>
          <a:xfrm>
            <a:off x="3598550" y="1423130"/>
            <a:ext cx="500550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templates</a:t>
            </a:r>
            <a:endParaRPr lang="he-IL" dirty="0"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"/>
          </p:nvPr>
        </p:nvSpPr>
        <p:spPr>
          <a:xfrm>
            <a:off x="3598863" y="1020763"/>
            <a:ext cx="5005387" cy="32385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שיעור 9</a:t>
            </a:r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4294967295"/>
          </p:nvPr>
        </p:nvSpPr>
        <p:spPr>
          <a:xfrm>
            <a:off x="5820307" y="4283075"/>
            <a:ext cx="984250" cy="51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Function Templates</a:t>
            </a:r>
            <a:endParaRPr lang="he-IL" sz="1400" dirty="0">
              <a:solidFill>
                <a:schemeClr val="accent1"/>
              </a:solidFill>
            </a:endParaRP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4294967295"/>
          </p:nvPr>
        </p:nvSpPr>
        <p:spPr>
          <a:xfrm>
            <a:off x="4055169" y="4283075"/>
            <a:ext cx="1033662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Class Templates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4294967295"/>
          </p:nvPr>
        </p:nvSpPr>
        <p:spPr>
          <a:xfrm>
            <a:off x="2339445" y="4283075"/>
            <a:ext cx="984250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>
                <a:solidFill>
                  <a:schemeClr val="accent1"/>
                </a:solidFill>
              </a:rPr>
              <a:t>תרגיל הבית</a:t>
            </a:r>
            <a:endParaRPr sz="1400" dirty="0">
              <a:solidFill>
                <a:schemeClr val="accent1"/>
              </a:solidFill>
            </a:endParaRPr>
          </a:p>
        </p:txBody>
      </p:sp>
      <p:cxnSp>
        <p:nvCxnSpPr>
          <p:cNvPr id="243" name="Google Shape;243;p20"/>
          <p:cNvCxnSpPr>
            <a:cxnSpLocks/>
            <a:endCxn id="247" idx="6"/>
          </p:cNvCxnSpPr>
          <p:nvPr/>
        </p:nvCxnSpPr>
        <p:spPr>
          <a:xfrm flipH="1">
            <a:off x="7897280" y="4102153"/>
            <a:ext cx="1226338" cy="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0"/>
          <p:cNvSpPr/>
          <p:nvPr/>
        </p:nvSpPr>
        <p:spPr>
          <a:xfrm>
            <a:off x="6257423" y="407155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4537200" y="407155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2816979" y="407155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48;p20">
            <a:extLst>
              <a:ext uri="{FF2B5EF4-FFF2-40B4-BE49-F238E27FC236}">
                <a16:creationId xmlns:a16="http://schemas.microsoft.com/office/drawing/2014/main" id="{FCB40179-4BA3-4066-8E1A-EFED1A9B2785}"/>
              </a:ext>
            </a:extLst>
          </p:cNvPr>
          <p:cNvSpPr txBox="1">
            <a:spLocks/>
          </p:cNvSpPr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b="1" dirty="0"/>
              <a:t>הקדמה</a:t>
            </a:r>
          </a:p>
        </p:txBody>
      </p:sp>
      <p:sp>
        <p:nvSpPr>
          <p:cNvPr id="23" name="Google Shape;251;p20">
            <a:extLst>
              <a:ext uri="{FF2B5EF4-FFF2-40B4-BE49-F238E27FC236}">
                <a16:creationId xmlns:a16="http://schemas.microsoft.com/office/drawing/2014/main" id="{9B7EE631-F5F3-4163-A777-7E865A3C34CB}"/>
              </a:ext>
            </a:extLst>
          </p:cNvPr>
          <p:cNvSpPr txBox="1">
            <a:spLocks/>
          </p:cNvSpPr>
          <p:nvPr/>
        </p:nvSpPr>
        <p:spPr>
          <a:xfrm>
            <a:off x="86005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סיכום</a:t>
            </a:r>
          </a:p>
        </p:txBody>
      </p:sp>
      <p:sp>
        <p:nvSpPr>
          <p:cNvPr id="25" name="Google Shape;253;p20">
            <a:extLst>
              <a:ext uri="{FF2B5EF4-FFF2-40B4-BE49-F238E27FC236}">
                <a16:creationId xmlns:a16="http://schemas.microsoft.com/office/drawing/2014/main" id="{3C4131CD-C78F-4856-B121-6D7F534DDEB4}"/>
              </a:ext>
            </a:extLst>
          </p:cNvPr>
          <p:cNvSpPr/>
          <p:nvPr/>
        </p:nvSpPr>
        <p:spPr>
          <a:xfrm>
            <a:off x="1328595" y="407881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Coding Concepts - Generics - DEV Community">
            <a:extLst>
              <a:ext uri="{FF2B5EF4-FFF2-40B4-BE49-F238E27FC236}">
                <a16:creationId xmlns:a16="http://schemas.microsoft.com/office/drawing/2014/main" id="{9E5C4573-3DC5-486E-8066-301850BD9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6962">
            <a:off x="1400595" y="662117"/>
            <a:ext cx="2128756" cy="2141606"/>
          </a:xfrm>
          <a:prstGeom prst="roundRect">
            <a:avLst>
              <a:gd name="adj" fmla="val 21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dk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D2262-A823-4F2B-A15C-19FA15D0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הקדמה</a:t>
            </a:r>
            <a:endParaRPr lang="en-IL" dirty="0"/>
          </a:p>
        </p:txBody>
      </p:sp>
      <p:sp>
        <p:nvSpPr>
          <p:cNvPr id="5" name="Google Shape;190;p19">
            <a:extLst>
              <a:ext uri="{FF2B5EF4-FFF2-40B4-BE49-F238E27FC236}">
                <a16:creationId xmlns:a16="http://schemas.microsoft.com/office/drawing/2014/main" id="{A7EAEC42-4FFC-4BAF-AEB8-AD1826DF0209}"/>
              </a:ext>
            </a:extLst>
          </p:cNvPr>
          <p:cNvSpPr/>
          <p:nvPr/>
        </p:nvSpPr>
        <p:spPr>
          <a:xfrm>
            <a:off x="8276865" y="901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7;p19">
            <a:extLst>
              <a:ext uri="{FF2B5EF4-FFF2-40B4-BE49-F238E27FC236}">
                <a16:creationId xmlns:a16="http://schemas.microsoft.com/office/drawing/2014/main" id="{55D582B6-429B-473A-8608-C4FF86C1A5FB}"/>
              </a:ext>
            </a:extLst>
          </p:cNvPr>
          <p:cNvSpPr txBox="1">
            <a:spLocks/>
          </p:cNvSpPr>
          <p:nvPr/>
        </p:nvSpPr>
        <p:spPr>
          <a:xfrm>
            <a:off x="8402064" y="662853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מטרה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7" name="קבוצה 164">
            <a:extLst>
              <a:ext uri="{FF2B5EF4-FFF2-40B4-BE49-F238E27FC236}">
                <a16:creationId xmlns:a16="http://schemas.microsoft.com/office/drawing/2014/main" id="{ACC083E1-1144-45D8-9966-6107E143C761}"/>
              </a:ext>
            </a:extLst>
          </p:cNvPr>
          <p:cNvGrpSpPr/>
          <p:nvPr/>
        </p:nvGrpSpPr>
        <p:grpSpPr>
          <a:xfrm>
            <a:off x="8388243" y="58895"/>
            <a:ext cx="694982" cy="694982"/>
            <a:chOff x="4690570" y="1124070"/>
            <a:chExt cx="694982" cy="694982"/>
          </a:xfrm>
        </p:grpSpPr>
        <p:sp>
          <p:nvSpPr>
            <p:cNvPr id="8" name="גרפיקה 250">
              <a:extLst>
                <a:ext uri="{FF2B5EF4-FFF2-40B4-BE49-F238E27FC236}">
                  <a16:creationId xmlns:a16="http://schemas.microsoft.com/office/drawing/2014/main" id="{D415564E-468C-4C38-9ADA-7638D37B021B}"/>
                </a:ext>
              </a:extLst>
            </p:cNvPr>
            <p:cNvSpPr/>
            <p:nvPr/>
          </p:nvSpPr>
          <p:spPr>
            <a:xfrm>
              <a:off x="4751003" y="1184503"/>
              <a:ext cx="566562" cy="566562"/>
            </a:xfrm>
            <a:custGeom>
              <a:avLst/>
              <a:gdLst>
                <a:gd name="connsiteX0" fmla="*/ 566562 w 566562"/>
                <a:gd name="connsiteY0" fmla="*/ 283281 h 566562"/>
                <a:gd name="connsiteX1" fmla="*/ 283281 w 566562"/>
                <a:gd name="connsiteY1" fmla="*/ 566562 h 566562"/>
                <a:gd name="connsiteX2" fmla="*/ 0 w 566562"/>
                <a:gd name="connsiteY2" fmla="*/ 283281 h 566562"/>
                <a:gd name="connsiteX3" fmla="*/ 283281 w 566562"/>
                <a:gd name="connsiteY3" fmla="*/ 0 h 566562"/>
                <a:gd name="connsiteX4" fmla="*/ 566562 w 566562"/>
                <a:gd name="connsiteY4" fmla="*/ 283281 h 5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62" h="566562">
                  <a:moveTo>
                    <a:pt x="566562" y="283281"/>
                  </a:moveTo>
                  <a:cubicBezTo>
                    <a:pt x="566562" y="439733"/>
                    <a:pt x="439733" y="566562"/>
                    <a:pt x="283281" y="566562"/>
                  </a:cubicBezTo>
                  <a:cubicBezTo>
                    <a:pt x="126829" y="566562"/>
                    <a:pt x="0" y="439733"/>
                    <a:pt x="0" y="283281"/>
                  </a:cubicBezTo>
                  <a:cubicBezTo>
                    <a:pt x="0" y="126829"/>
                    <a:pt x="126829" y="0"/>
                    <a:pt x="283281" y="0"/>
                  </a:cubicBezTo>
                  <a:cubicBezTo>
                    <a:pt x="439733" y="0"/>
                    <a:pt x="566562" y="126829"/>
                    <a:pt x="566562" y="283281"/>
                  </a:cubicBezTo>
                  <a:close/>
                </a:path>
              </a:pathLst>
            </a:custGeom>
            <a:noFill/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250">
              <a:extLst>
                <a:ext uri="{FF2B5EF4-FFF2-40B4-BE49-F238E27FC236}">
                  <a16:creationId xmlns:a16="http://schemas.microsoft.com/office/drawing/2014/main" id="{E1C70C20-CA15-40CF-9D26-33E004C4AF51}"/>
                </a:ext>
              </a:extLst>
            </p:cNvPr>
            <p:cNvSpPr/>
            <p:nvPr/>
          </p:nvSpPr>
          <p:spPr>
            <a:xfrm>
              <a:off x="5038061" y="1124070"/>
              <a:ext cx="7554" cy="143529"/>
            </a:xfrm>
            <a:custGeom>
              <a:avLst/>
              <a:gdLst>
                <a:gd name="connsiteX0" fmla="*/ 0 w 7554"/>
                <a:gd name="connsiteY0" fmla="*/ 0 h 143529"/>
                <a:gd name="connsiteX1" fmla="*/ 0 w 7554"/>
                <a:gd name="connsiteY1" fmla="*/ 143529 h 1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43529">
                  <a:moveTo>
                    <a:pt x="0" y="0"/>
                  </a:moveTo>
                  <a:lnTo>
                    <a:pt x="0" y="143529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250">
              <a:extLst>
                <a:ext uri="{FF2B5EF4-FFF2-40B4-BE49-F238E27FC236}">
                  <a16:creationId xmlns:a16="http://schemas.microsoft.com/office/drawing/2014/main" id="{138F51D9-BB30-46E8-B49B-20D5574A2791}"/>
                </a:ext>
              </a:extLst>
            </p:cNvPr>
            <p:cNvSpPr/>
            <p:nvPr/>
          </p:nvSpPr>
          <p:spPr>
            <a:xfrm>
              <a:off x="5038061" y="1667969"/>
              <a:ext cx="7554" cy="151083"/>
            </a:xfrm>
            <a:custGeom>
              <a:avLst/>
              <a:gdLst>
                <a:gd name="connsiteX0" fmla="*/ 0 w 7554"/>
                <a:gd name="connsiteY0" fmla="*/ 0 h 151083"/>
                <a:gd name="connsiteX1" fmla="*/ 0 w 7554"/>
                <a:gd name="connsiteY1" fmla="*/ 151083 h 1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51083">
                  <a:moveTo>
                    <a:pt x="0" y="0"/>
                  </a:moveTo>
                  <a:lnTo>
                    <a:pt x="0" y="151083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250">
              <a:extLst>
                <a:ext uri="{FF2B5EF4-FFF2-40B4-BE49-F238E27FC236}">
                  <a16:creationId xmlns:a16="http://schemas.microsoft.com/office/drawing/2014/main" id="{BB4D0667-F4A2-4748-B34D-0B31010E3E70}"/>
                </a:ext>
              </a:extLst>
            </p:cNvPr>
            <p:cNvSpPr/>
            <p:nvPr/>
          </p:nvSpPr>
          <p:spPr>
            <a:xfrm>
              <a:off x="5234469" y="1471561"/>
              <a:ext cx="151083" cy="7554"/>
            </a:xfrm>
            <a:custGeom>
              <a:avLst/>
              <a:gdLst>
                <a:gd name="connsiteX0" fmla="*/ 151083 w 151083"/>
                <a:gd name="connsiteY0" fmla="*/ 0 h 7554"/>
                <a:gd name="connsiteX1" fmla="*/ 0 w 151083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083" h="7554">
                  <a:moveTo>
                    <a:pt x="151083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250">
              <a:extLst>
                <a:ext uri="{FF2B5EF4-FFF2-40B4-BE49-F238E27FC236}">
                  <a16:creationId xmlns:a16="http://schemas.microsoft.com/office/drawing/2014/main" id="{FC01E56B-BEC2-4E32-84DF-55906063B1E2}"/>
                </a:ext>
              </a:extLst>
            </p:cNvPr>
            <p:cNvSpPr/>
            <p:nvPr/>
          </p:nvSpPr>
          <p:spPr>
            <a:xfrm>
              <a:off x="4690570" y="1471561"/>
              <a:ext cx="143529" cy="7554"/>
            </a:xfrm>
            <a:custGeom>
              <a:avLst/>
              <a:gdLst>
                <a:gd name="connsiteX0" fmla="*/ 143529 w 143529"/>
                <a:gd name="connsiteY0" fmla="*/ 0 h 7554"/>
                <a:gd name="connsiteX1" fmla="*/ 0 w 143529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529" h="7554">
                  <a:moveTo>
                    <a:pt x="143529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3" name="גרפיקה 250">
              <a:extLst>
                <a:ext uri="{FF2B5EF4-FFF2-40B4-BE49-F238E27FC236}">
                  <a16:creationId xmlns:a16="http://schemas.microsoft.com/office/drawing/2014/main" id="{45FFBB00-3D0B-4A96-AEE5-365EDF3E6591}"/>
                </a:ext>
              </a:extLst>
            </p:cNvPr>
            <p:cNvSpPr/>
            <p:nvPr/>
          </p:nvSpPr>
          <p:spPr>
            <a:xfrm>
              <a:off x="4834099" y="1267599"/>
              <a:ext cx="400370" cy="400370"/>
            </a:xfrm>
            <a:custGeom>
              <a:avLst/>
              <a:gdLst>
                <a:gd name="connsiteX0" fmla="*/ 400371 w 400370"/>
                <a:gd name="connsiteY0" fmla="*/ 200185 h 400370"/>
                <a:gd name="connsiteX1" fmla="*/ 200185 w 400370"/>
                <a:gd name="connsiteY1" fmla="*/ 400371 h 400370"/>
                <a:gd name="connsiteX2" fmla="*/ 0 w 400370"/>
                <a:gd name="connsiteY2" fmla="*/ 200185 h 400370"/>
                <a:gd name="connsiteX3" fmla="*/ 200185 w 400370"/>
                <a:gd name="connsiteY3" fmla="*/ 0 h 400370"/>
                <a:gd name="connsiteX4" fmla="*/ 400371 w 400370"/>
                <a:gd name="connsiteY4" fmla="*/ 200185 h 4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70" h="400370">
                  <a:moveTo>
                    <a:pt x="400371" y="200185"/>
                  </a:moveTo>
                  <a:cubicBezTo>
                    <a:pt x="400371" y="310745"/>
                    <a:pt x="310745" y="400371"/>
                    <a:pt x="200185" y="400371"/>
                  </a:cubicBezTo>
                  <a:cubicBezTo>
                    <a:pt x="89626" y="400371"/>
                    <a:pt x="0" y="310745"/>
                    <a:pt x="0" y="200185"/>
                  </a:cubicBezTo>
                  <a:cubicBezTo>
                    <a:pt x="0" y="89626"/>
                    <a:pt x="89626" y="0"/>
                    <a:pt x="200185" y="0"/>
                  </a:cubicBezTo>
                  <a:cubicBezTo>
                    <a:pt x="310745" y="0"/>
                    <a:pt x="400371" y="89626"/>
                    <a:pt x="400371" y="200185"/>
                  </a:cubicBezTo>
                  <a:close/>
                </a:path>
              </a:pathLst>
            </a:custGeom>
            <a:solidFill>
              <a:srgbClr val="FFFFFF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4" name="גרפיקה 250">
              <a:extLst>
                <a:ext uri="{FF2B5EF4-FFF2-40B4-BE49-F238E27FC236}">
                  <a16:creationId xmlns:a16="http://schemas.microsoft.com/office/drawing/2014/main" id="{9F964239-B7C6-408D-B111-1F2E689E113C}"/>
                </a:ext>
              </a:extLst>
            </p:cNvPr>
            <p:cNvSpPr/>
            <p:nvPr/>
          </p:nvSpPr>
          <p:spPr>
            <a:xfrm>
              <a:off x="5038061" y="1365803"/>
              <a:ext cx="7554" cy="203962"/>
            </a:xfrm>
            <a:custGeom>
              <a:avLst/>
              <a:gdLst>
                <a:gd name="connsiteX0" fmla="*/ 0 w 7554"/>
                <a:gd name="connsiteY0" fmla="*/ 0 h 203962"/>
                <a:gd name="connsiteX1" fmla="*/ 0 w 7554"/>
                <a:gd name="connsiteY1" fmla="*/ 203962 h 20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203962">
                  <a:moveTo>
                    <a:pt x="0" y="0"/>
                  </a:moveTo>
                  <a:lnTo>
                    <a:pt x="0" y="203962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5" name="גרפיקה 250">
              <a:extLst>
                <a:ext uri="{FF2B5EF4-FFF2-40B4-BE49-F238E27FC236}">
                  <a16:creationId xmlns:a16="http://schemas.microsoft.com/office/drawing/2014/main" id="{7CB1C0CE-B95F-499D-8BBC-5E7F46680D8F}"/>
                </a:ext>
              </a:extLst>
            </p:cNvPr>
            <p:cNvSpPr/>
            <p:nvPr/>
          </p:nvSpPr>
          <p:spPr>
            <a:xfrm>
              <a:off x="4936080" y="1467784"/>
              <a:ext cx="203962" cy="7554"/>
            </a:xfrm>
            <a:custGeom>
              <a:avLst/>
              <a:gdLst>
                <a:gd name="connsiteX0" fmla="*/ 203962 w 203962"/>
                <a:gd name="connsiteY0" fmla="*/ 0 h 7554"/>
                <a:gd name="connsiteX1" fmla="*/ 0 w 203962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962" h="7554">
                  <a:moveTo>
                    <a:pt x="203962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" name="גרפיקה 250">
              <a:extLst>
                <a:ext uri="{FF2B5EF4-FFF2-40B4-BE49-F238E27FC236}">
                  <a16:creationId xmlns:a16="http://schemas.microsoft.com/office/drawing/2014/main" id="{C39078DE-E8B3-415C-88B2-EE8EFCEF821B}"/>
                </a:ext>
              </a:extLst>
            </p:cNvPr>
            <p:cNvSpPr/>
            <p:nvPr/>
          </p:nvSpPr>
          <p:spPr>
            <a:xfrm>
              <a:off x="4985182" y="1418682"/>
              <a:ext cx="105758" cy="105758"/>
            </a:xfrm>
            <a:custGeom>
              <a:avLst/>
              <a:gdLst>
                <a:gd name="connsiteX0" fmla="*/ 105758 w 105758"/>
                <a:gd name="connsiteY0" fmla="*/ 52879 h 105758"/>
                <a:gd name="connsiteX1" fmla="*/ 52879 w 105758"/>
                <a:gd name="connsiteY1" fmla="*/ 105758 h 105758"/>
                <a:gd name="connsiteX2" fmla="*/ 0 w 105758"/>
                <a:gd name="connsiteY2" fmla="*/ 52879 h 105758"/>
                <a:gd name="connsiteX3" fmla="*/ 52879 w 105758"/>
                <a:gd name="connsiteY3" fmla="*/ 0 h 105758"/>
                <a:gd name="connsiteX4" fmla="*/ 105758 w 105758"/>
                <a:gd name="connsiteY4" fmla="*/ 52879 h 1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5758">
                  <a:moveTo>
                    <a:pt x="105758" y="52879"/>
                  </a:moveTo>
                  <a:cubicBezTo>
                    <a:pt x="105758" y="82083"/>
                    <a:pt x="82083" y="105758"/>
                    <a:pt x="52879" y="105758"/>
                  </a:cubicBezTo>
                  <a:cubicBezTo>
                    <a:pt x="23675" y="105758"/>
                    <a:pt x="0" y="82083"/>
                    <a:pt x="0" y="52879"/>
                  </a:cubicBezTo>
                  <a:cubicBezTo>
                    <a:pt x="0" y="23675"/>
                    <a:pt x="23675" y="0"/>
                    <a:pt x="52879" y="0"/>
                  </a:cubicBezTo>
                  <a:cubicBezTo>
                    <a:pt x="82083" y="0"/>
                    <a:pt x="105758" y="23675"/>
                    <a:pt x="105758" y="52879"/>
                  </a:cubicBezTo>
                  <a:close/>
                </a:path>
              </a:pathLst>
            </a:custGeom>
            <a:solidFill>
              <a:schemeClr val="accent2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7B64D88-D735-46F9-B76B-7AD9967523DD}"/>
              </a:ext>
            </a:extLst>
          </p:cNvPr>
          <p:cNvSpPr/>
          <p:nvPr/>
        </p:nvSpPr>
        <p:spPr>
          <a:xfrm>
            <a:off x="1358112" y="1124386"/>
            <a:ext cx="6427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dirty="0">
                <a:cs typeface="+mn-cs"/>
              </a:rPr>
              <a:t>אנחנו מעוניינים לכתוב פונקציה המקבלת שני </a:t>
            </a:r>
            <a:r>
              <a:rPr lang="he-IL" sz="1800" b="1" dirty="0">
                <a:solidFill>
                  <a:schemeClr val="bg2"/>
                </a:solidFill>
                <a:cs typeface="+mn-cs"/>
              </a:rPr>
              <a:t>מספרים שלמים</a:t>
            </a:r>
            <a:r>
              <a:rPr lang="he-IL" sz="1800" dirty="0">
                <a:cs typeface="+mn-cs"/>
              </a:rPr>
              <a:t>, ומחליפה בין הערכים שלהם: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84C422-A9DF-45CC-8FC5-51544CDF5D98}"/>
              </a:ext>
            </a:extLst>
          </p:cNvPr>
          <p:cNvSpPr/>
          <p:nvPr/>
        </p:nvSpPr>
        <p:spPr>
          <a:xfrm>
            <a:off x="-963830" y="4019114"/>
            <a:ext cx="87497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dirty="0">
                <a:cs typeface="+mn-cs"/>
              </a:rPr>
              <a:t>מה נעשה במקרים הבאים</a:t>
            </a:r>
            <a:r>
              <a:rPr lang="en-GB" sz="1800" dirty="0">
                <a:cs typeface="+mn-cs"/>
              </a:rPr>
              <a:t>?</a:t>
            </a:r>
            <a:endParaRPr lang="he-IL" sz="1800" dirty="0">
              <a:cs typeface="+mn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אנחנו רוצים גם פונקציה שיודעת להחליף </a:t>
            </a:r>
            <a:r>
              <a:rPr lang="he-IL" sz="1800" b="1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משתנים עשרוניים</a:t>
            </a:r>
            <a:r>
              <a:rPr lang="he-IL" sz="1800" dirty="0">
                <a:cs typeface="+mn-cs"/>
              </a:rPr>
              <a:t>?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+mn-cs"/>
              </a:rPr>
              <a:t>משתנים </a:t>
            </a:r>
            <a:r>
              <a:rPr lang="he-IL" sz="1800" b="1" dirty="0">
                <a:solidFill>
                  <a:schemeClr val="accent1"/>
                </a:solidFill>
                <a:cs typeface="+mn-cs"/>
              </a:rPr>
              <a:t>מסוג מחרוזת</a:t>
            </a:r>
            <a:r>
              <a:rPr lang="he-IL" sz="1800" dirty="0">
                <a:cs typeface="+mn-cs"/>
              </a:rPr>
              <a:t>? </a:t>
            </a:r>
          </a:p>
        </p:txBody>
      </p:sp>
      <p:grpSp>
        <p:nvGrpSpPr>
          <p:cNvPr id="32" name="Google Shape;364;p28">
            <a:extLst>
              <a:ext uri="{FF2B5EF4-FFF2-40B4-BE49-F238E27FC236}">
                <a16:creationId xmlns:a16="http://schemas.microsoft.com/office/drawing/2014/main" id="{C02D42C7-EFE7-4065-9C26-6412AB0A55AB}"/>
              </a:ext>
            </a:extLst>
          </p:cNvPr>
          <p:cNvGrpSpPr/>
          <p:nvPr/>
        </p:nvGrpSpPr>
        <p:grpSpPr>
          <a:xfrm>
            <a:off x="2842007" y="1948105"/>
            <a:ext cx="3459985" cy="1932332"/>
            <a:chOff x="539999" y="2088763"/>
            <a:chExt cx="3459985" cy="1932332"/>
          </a:xfrm>
        </p:grpSpPr>
        <p:sp>
          <p:nvSpPr>
            <p:cNvPr id="33" name="Google Shape;365;p28">
              <a:extLst>
                <a:ext uri="{FF2B5EF4-FFF2-40B4-BE49-F238E27FC236}">
                  <a16:creationId xmlns:a16="http://schemas.microsoft.com/office/drawing/2014/main" id="{44D35C76-2643-4B88-AC36-9E748074DA4E}"/>
                </a:ext>
              </a:extLst>
            </p:cNvPr>
            <p:cNvSpPr/>
            <p:nvPr/>
          </p:nvSpPr>
          <p:spPr>
            <a:xfrm>
              <a:off x="539999" y="2096738"/>
              <a:ext cx="3459985" cy="1924357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swap(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num1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num2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3"/>
              <a:r>
                <a:rPr lang="he-IL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temp =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num1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3"/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num1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num2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3"/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num2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temp;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dirty="0"/>
            </a:p>
          </p:txBody>
        </p:sp>
        <p:sp>
          <p:nvSpPr>
            <p:cNvPr id="34" name="Google Shape;366;p28">
              <a:extLst>
                <a:ext uri="{FF2B5EF4-FFF2-40B4-BE49-F238E27FC236}">
                  <a16:creationId xmlns:a16="http://schemas.microsoft.com/office/drawing/2014/main" id="{038ABFA6-44AB-4E7A-8E81-BC8A8FD1A4A3}"/>
                </a:ext>
              </a:extLst>
            </p:cNvPr>
            <p:cNvSpPr/>
            <p:nvPr/>
          </p:nvSpPr>
          <p:spPr>
            <a:xfrm>
              <a:off x="540000" y="2088763"/>
              <a:ext cx="3459984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67;p28">
              <a:extLst>
                <a:ext uri="{FF2B5EF4-FFF2-40B4-BE49-F238E27FC236}">
                  <a16:creationId xmlns:a16="http://schemas.microsoft.com/office/drawing/2014/main" id="{2BF9F883-AB5E-4446-ADEE-359894C1A531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8;p28">
              <a:extLst>
                <a:ext uri="{FF2B5EF4-FFF2-40B4-BE49-F238E27FC236}">
                  <a16:creationId xmlns:a16="http://schemas.microsoft.com/office/drawing/2014/main" id="{6ED4D965-0C43-4AB9-BF4A-26FBF5709466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69;p28">
              <a:extLst>
                <a:ext uri="{FF2B5EF4-FFF2-40B4-BE49-F238E27FC236}">
                  <a16:creationId xmlns:a16="http://schemas.microsoft.com/office/drawing/2014/main" id="{B7FE7C23-467C-49A7-9CB1-E161D6FE184F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D2262-A823-4F2B-A15C-19FA15D0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1 - </a:t>
            </a:r>
            <a:r>
              <a:rPr lang="en-US" dirty="0"/>
              <a:t>Function Overloading</a:t>
            </a:r>
            <a:endParaRPr lang="en-IL" dirty="0"/>
          </a:p>
        </p:txBody>
      </p:sp>
      <p:sp>
        <p:nvSpPr>
          <p:cNvPr id="5" name="Google Shape;190;p19">
            <a:extLst>
              <a:ext uri="{FF2B5EF4-FFF2-40B4-BE49-F238E27FC236}">
                <a16:creationId xmlns:a16="http://schemas.microsoft.com/office/drawing/2014/main" id="{A7EAEC42-4FFC-4BAF-AEB8-AD1826DF0209}"/>
              </a:ext>
            </a:extLst>
          </p:cNvPr>
          <p:cNvSpPr/>
          <p:nvPr/>
        </p:nvSpPr>
        <p:spPr>
          <a:xfrm>
            <a:off x="8276865" y="901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7;p19">
            <a:extLst>
              <a:ext uri="{FF2B5EF4-FFF2-40B4-BE49-F238E27FC236}">
                <a16:creationId xmlns:a16="http://schemas.microsoft.com/office/drawing/2014/main" id="{55D582B6-429B-473A-8608-C4FF86C1A5FB}"/>
              </a:ext>
            </a:extLst>
          </p:cNvPr>
          <p:cNvSpPr txBox="1">
            <a:spLocks/>
          </p:cNvSpPr>
          <p:nvPr/>
        </p:nvSpPr>
        <p:spPr>
          <a:xfrm>
            <a:off x="8402064" y="662853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מטרה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7" name="קבוצה 164">
            <a:extLst>
              <a:ext uri="{FF2B5EF4-FFF2-40B4-BE49-F238E27FC236}">
                <a16:creationId xmlns:a16="http://schemas.microsoft.com/office/drawing/2014/main" id="{ACC083E1-1144-45D8-9966-6107E143C761}"/>
              </a:ext>
            </a:extLst>
          </p:cNvPr>
          <p:cNvGrpSpPr/>
          <p:nvPr/>
        </p:nvGrpSpPr>
        <p:grpSpPr>
          <a:xfrm>
            <a:off x="8388243" y="58895"/>
            <a:ext cx="694982" cy="694982"/>
            <a:chOff x="4690570" y="1124070"/>
            <a:chExt cx="694982" cy="694982"/>
          </a:xfrm>
        </p:grpSpPr>
        <p:sp>
          <p:nvSpPr>
            <p:cNvPr id="8" name="גרפיקה 250">
              <a:extLst>
                <a:ext uri="{FF2B5EF4-FFF2-40B4-BE49-F238E27FC236}">
                  <a16:creationId xmlns:a16="http://schemas.microsoft.com/office/drawing/2014/main" id="{D415564E-468C-4C38-9ADA-7638D37B021B}"/>
                </a:ext>
              </a:extLst>
            </p:cNvPr>
            <p:cNvSpPr/>
            <p:nvPr/>
          </p:nvSpPr>
          <p:spPr>
            <a:xfrm>
              <a:off x="4751003" y="1184503"/>
              <a:ext cx="566562" cy="566562"/>
            </a:xfrm>
            <a:custGeom>
              <a:avLst/>
              <a:gdLst>
                <a:gd name="connsiteX0" fmla="*/ 566562 w 566562"/>
                <a:gd name="connsiteY0" fmla="*/ 283281 h 566562"/>
                <a:gd name="connsiteX1" fmla="*/ 283281 w 566562"/>
                <a:gd name="connsiteY1" fmla="*/ 566562 h 566562"/>
                <a:gd name="connsiteX2" fmla="*/ 0 w 566562"/>
                <a:gd name="connsiteY2" fmla="*/ 283281 h 566562"/>
                <a:gd name="connsiteX3" fmla="*/ 283281 w 566562"/>
                <a:gd name="connsiteY3" fmla="*/ 0 h 566562"/>
                <a:gd name="connsiteX4" fmla="*/ 566562 w 566562"/>
                <a:gd name="connsiteY4" fmla="*/ 283281 h 5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62" h="566562">
                  <a:moveTo>
                    <a:pt x="566562" y="283281"/>
                  </a:moveTo>
                  <a:cubicBezTo>
                    <a:pt x="566562" y="439733"/>
                    <a:pt x="439733" y="566562"/>
                    <a:pt x="283281" y="566562"/>
                  </a:cubicBezTo>
                  <a:cubicBezTo>
                    <a:pt x="126829" y="566562"/>
                    <a:pt x="0" y="439733"/>
                    <a:pt x="0" y="283281"/>
                  </a:cubicBezTo>
                  <a:cubicBezTo>
                    <a:pt x="0" y="126829"/>
                    <a:pt x="126829" y="0"/>
                    <a:pt x="283281" y="0"/>
                  </a:cubicBezTo>
                  <a:cubicBezTo>
                    <a:pt x="439733" y="0"/>
                    <a:pt x="566562" y="126829"/>
                    <a:pt x="566562" y="283281"/>
                  </a:cubicBezTo>
                  <a:close/>
                </a:path>
              </a:pathLst>
            </a:custGeom>
            <a:noFill/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250">
              <a:extLst>
                <a:ext uri="{FF2B5EF4-FFF2-40B4-BE49-F238E27FC236}">
                  <a16:creationId xmlns:a16="http://schemas.microsoft.com/office/drawing/2014/main" id="{E1C70C20-CA15-40CF-9D26-33E004C4AF51}"/>
                </a:ext>
              </a:extLst>
            </p:cNvPr>
            <p:cNvSpPr/>
            <p:nvPr/>
          </p:nvSpPr>
          <p:spPr>
            <a:xfrm>
              <a:off x="5038061" y="1124070"/>
              <a:ext cx="7554" cy="143529"/>
            </a:xfrm>
            <a:custGeom>
              <a:avLst/>
              <a:gdLst>
                <a:gd name="connsiteX0" fmla="*/ 0 w 7554"/>
                <a:gd name="connsiteY0" fmla="*/ 0 h 143529"/>
                <a:gd name="connsiteX1" fmla="*/ 0 w 7554"/>
                <a:gd name="connsiteY1" fmla="*/ 143529 h 1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43529">
                  <a:moveTo>
                    <a:pt x="0" y="0"/>
                  </a:moveTo>
                  <a:lnTo>
                    <a:pt x="0" y="143529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250">
              <a:extLst>
                <a:ext uri="{FF2B5EF4-FFF2-40B4-BE49-F238E27FC236}">
                  <a16:creationId xmlns:a16="http://schemas.microsoft.com/office/drawing/2014/main" id="{138F51D9-BB30-46E8-B49B-20D5574A2791}"/>
                </a:ext>
              </a:extLst>
            </p:cNvPr>
            <p:cNvSpPr/>
            <p:nvPr/>
          </p:nvSpPr>
          <p:spPr>
            <a:xfrm>
              <a:off x="5038061" y="1667969"/>
              <a:ext cx="7554" cy="151083"/>
            </a:xfrm>
            <a:custGeom>
              <a:avLst/>
              <a:gdLst>
                <a:gd name="connsiteX0" fmla="*/ 0 w 7554"/>
                <a:gd name="connsiteY0" fmla="*/ 0 h 151083"/>
                <a:gd name="connsiteX1" fmla="*/ 0 w 7554"/>
                <a:gd name="connsiteY1" fmla="*/ 151083 h 1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51083">
                  <a:moveTo>
                    <a:pt x="0" y="0"/>
                  </a:moveTo>
                  <a:lnTo>
                    <a:pt x="0" y="151083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250">
              <a:extLst>
                <a:ext uri="{FF2B5EF4-FFF2-40B4-BE49-F238E27FC236}">
                  <a16:creationId xmlns:a16="http://schemas.microsoft.com/office/drawing/2014/main" id="{BB4D0667-F4A2-4748-B34D-0B31010E3E70}"/>
                </a:ext>
              </a:extLst>
            </p:cNvPr>
            <p:cNvSpPr/>
            <p:nvPr/>
          </p:nvSpPr>
          <p:spPr>
            <a:xfrm>
              <a:off x="5234469" y="1471561"/>
              <a:ext cx="151083" cy="7554"/>
            </a:xfrm>
            <a:custGeom>
              <a:avLst/>
              <a:gdLst>
                <a:gd name="connsiteX0" fmla="*/ 151083 w 151083"/>
                <a:gd name="connsiteY0" fmla="*/ 0 h 7554"/>
                <a:gd name="connsiteX1" fmla="*/ 0 w 151083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083" h="7554">
                  <a:moveTo>
                    <a:pt x="151083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250">
              <a:extLst>
                <a:ext uri="{FF2B5EF4-FFF2-40B4-BE49-F238E27FC236}">
                  <a16:creationId xmlns:a16="http://schemas.microsoft.com/office/drawing/2014/main" id="{FC01E56B-BEC2-4E32-84DF-55906063B1E2}"/>
                </a:ext>
              </a:extLst>
            </p:cNvPr>
            <p:cNvSpPr/>
            <p:nvPr/>
          </p:nvSpPr>
          <p:spPr>
            <a:xfrm>
              <a:off x="4690570" y="1471561"/>
              <a:ext cx="143529" cy="7554"/>
            </a:xfrm>
            <a:custGeom>
              <a:avLst/>
              <a:gdLst>
                <a:gd name="connsiteX0" fmla="*/ 143529 w 143529"/>
                <a:gd name="connsiteY0" fmla="*/ 0 h 7554"/>
                <a:gd name="connsiteX1" fmla="*/ 0 w 143529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529" h="7554">
                  <a:moveTo>
                    <a:pt x="143529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3" name="גרפיקה 250">
              <a:extLst>
                <a:ext uri="{FF2B5EF4-FFF2-40B4-BE49-F238E27FC236}">
                  <a16:creationId xmlns:a16="http://schemas.microsoft.com/office/drawing/2014/main" id="{45FFBB00-3D0B-4A96-AEE5-365EDF3E6591}"/>
                </a:ext>
              </a:extLst>
            </p:cNvPr>
            <p:cNvSpPr/>
            <p:nvPr/>
          </p:nvSpPr>
          <p:spPr>
            <a:xfrm>
              <a:off x="4834099" y="1267599"/>
              <a:ext cx="400370" cy="400370"/>
            </a:xfrm>
            <a:custGeom>
              <a:avLst/>
              <a:gdLst>
                <a:gd name="connsiteX0" fmla="*/ 400371 w 400370"/>
                <a:gd name="connsiteY0" fmla="*/ 200185 h 400370"/>
                <a:gd name="connsiteX1" fmla="*/ 200185 w 400370"/>
                <a:gd name="connsiteY1" fmla="*/ 400371 h 400370"/>
                <a:gd name="connsiteX2" fmla="*/ 0 w 400370"/>
                <a:gd name="connsiteY2" fmla="*/ 200185 h 400370"/>
                <a:gd name="connsiteX3" fmla="*/ 200185 w 400370"/>
                <a:gd name="connsiteY3" fmla="*/ 0 h 400370"/>
                <a:gd name="connsiteX4" fmla="*/ 400371 w 400370"/>
                <a:gd name="connsiteY4" fmla="*/ 200185 h 4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70" h="400370">
                  <a:moveTo>
                    <a:pt x="400371" y="200185"/>
                  </a:moveTo>
                  <a:cubicBezTo>
                    <a:pt x="400371" y="310745"/>
                    <a:pt x="310745" y="400371"/>
                    <a:pt x="200185" y="400371"/>
                  </a:cubicBezTo>
                  <a:cubicBezTo>
                    <a:pt x="89626" y="400371"/>
                    <a:pt x="0" y="310745"/>
                    <a:pt x="0" y="200185"/>
                  </a:cubicBezTo>
                  <a:cubicBezTo>
                    <a:pt x="0" y="89626"/>
                    <a:pt x="89626" y="0"/>
                    <a:pt x="200185" y="0"/>
                  </a:cubicBezTo>
                  <a:cubicBezTo>
                    <a:pt x="310745" y="0"/>
                    <a:pt x="400371" y="89626"/>
                    <a:pt x="400371" y="200185"/>
                  </a:cubicBezTo>
                  <a:close/>
                </a:path>
              </a:pathLst>
            </a:custGeom>
            <a:solidFill>
              <a:srgbClr val="FFFFFF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4" name="גרפיקה 250">
              <a:extLst>
                <a:ext uri="{FF2B5EF4-FFF2-40B4-BE49-F238E27FC236}">
                  <a16:creationId xmlns:a16="http://schemas.microsoft.com/office/drawing/2014/main" id="{9F964239-B7C6-408D-B111-1F2E689E113C}"/>
                </a:ext>
              </a:extLst>
            </p:cNvPr>
            <p:cNvSpPr/>
            <p:nvPr/>
          </p:nvSpPr>
          <p:spPr>
            <a:xfrm>
              <a:off x="5038061" y="1365803"/>
              <a:ext cx="7554" cy="203962"/>
            </a:xfrm>
            <a:custGeom>
              <a:avLst/>
              <a:gdLst>
                <a:gd name="connsiteX0" fmla="*/ 0 w 7554"/>
                <a:gd name="connsiteY0" fmla="*/ 0 h 203962"/>
                <a:gd name="connsiteX1" fmla="*/ 0 w 7554"/>
                <a:gd name="connsiteY1" fmla="*/ 203962 h 20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203962">
                  <a:moveTo>
                    <a:pt x="0" y="0"/>
                  </a:moveTo>
                  <a:lnTo>
                    <a:pt x="0" y="203962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5" name="גרפיקה 250">
              <a:extLst>
                <a:ext uri="{FF2B5EF4-FFF2-40B4-BE49-F238E27FC236}">
                  <a16:creationId xmlns:a16="http://schemas.microsoft.com/office/drawing/2014/main" id="{7CB1C0CE-B95F-499D-8BBC-5E7F46680D8F}"/>
                </a:ext>
              </a:extLst>
            </p:cNvPr>
            <p:cNvSpPr/>
            <p:nvPr/>
          </p:nvSpPr>
          <p:spPr>
            <a:xfrm>
              <a:off x="4936080" y="1467784"/>
              <a:ext cx="203962" cy="7554"/>
            </a:xfrm>
            <a:custGeom>
              <a:avLst/>
              <a:gdLst>
                <a:gd name="connsiteX0" fmla="*/ 203962 w 203962"/>
                <a:gd name="connsiteY0" fmla="*/ 0 h 7554"/>
                <a:gd name="connsiteX1" fmla="*/ 0 w 203962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962" h="7554">
                  <a:moveTo>
                    <a:pt x="203962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" name="גרפיקה 250">
              <a:extLst>
                <a:ext uri="{FF2B5EF4-FFF2-40B4-BE49-F238E27FC236}">
                  <a16:creationId xmlns:a16="http://schemas.microsoft.com/office/drawing/2014/main" id="{C39078DE-E8B3-415C-88B2-EE8EFCEF821B}"/>
                </a:ext>
              </a:extLst>
            </p:cNvPr>
            <p:cNvSpPr/>
            <p:nvPr/>
          </p:nvSpPr>
          <p:spPr>
            <a:xfrm>
              <a:off x="4985182" y="1418682"/>
              <a:ext cx="105758" cy="105758"/>
            </a:xfrm>
            <a:custGeom>
              <a:avLst/>
              <a:gdLst>
                <a:gd name="connsiteX0" fmla="*/ 105758 w 105758"/>
                <a:gd name="connsiteY0" fmla="*/ 52879 h 105758"/>
                <a:gd name="connsiteX1" fmla="*/ 52879 w 105758"/>
                <a:gd name="connsiteY1" fmla="*/ 105758 h 105758"/>
                <a:gd name="connsiteX2" fmla="*/ 0 w 105758"/>
                <a:gd name="connsiteY2" fmla="*/ 52879 h 105758"/>
                <a:gd name="connsiteX3" fmla="*/ 52879 w 105758"/>
                <a:gd name="connsiteY3" fmla="*/ 0 h 105758"/>
                <a:gd name="connsiteX4" fmla="*/ 105758 w 105758"/>
                <a:gd name="connsiteY4" fmla="*/ 52879 h 1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5758">
                  <a:moveTo>
                    <a:pt x="105758" y="52879"/>
                  </a:moveTo>
                  <a:cubicBezTo>
                    <a:pt x="105758" y="82083"/>
                    <a:pt x="82083" y="105758"/>
                    <a:pt x="52879" y="105758"/>
                  </a:cubicBezTo>
                  <a:cubicBezTo>
                    <a:pt x="23675" y="105758"/>
                    <a:pt x="0" y="82083"/>
                    <a:pt x="0" y="52879"/>
                  </a:cubicBezTo>
                  <a:cubicBezTo>
                    <a:pt x="0" y="23675"/>
                    <a:pt x="23675" y="0"/>
                    <a:pt x="52879" y="0"/>
                  </a:cubicBezTo>
                  <a:cubicBezTo>
                    <a:pt x="82083" y="0"/>
                    <a:pt x="105758" y="23675"/>
                    <a:pt x="105758" y="52879"/>
                  </a:cubicBezTo>
                  <a:close/>
                </a:path>
              </a:pathLst>
            </a:custGeom>
            <a:solidFill>
              <a:schemeClr val="accent2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7B64D88-D735-46F9-B76B-7AD9967523DD}"/>
              </a:ext>
            </a:extLst>
          </p:cNvPr>
          <p:cNvSpPr/>
          <p:nvPr/>
        </p:nvSpPr>
        <p:spPr>
          <a:xfrm>
            <a:off x="1358112" y="1124386"/>
            <a:ext cx="642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accent1"/>
                </a:solidFill>
                <a:cs typeface="+mn-cs"/>
              </a:rPr>
              <a:t>העמסת פונקציות: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84C422-A9DF-45CC-8FC5-51544CDF5D98}"/>
              </a:ext>
            </a:extLst>
          </p:cNvPr>
          <p:cNvSpPr/>
          <p:nvPr/>
        </p:nvSpPr>
        <p:spPr>
          <a:xfrm>
            <a:off x="2039000" y="3657757"/>
            <a:ext cx="5746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dirty="0">
                <a:cs typeface="+mn-cs"/>
                <a:sym typeface="Wingdings" panose="05000000000000000000" pitchFamily="2" charset="2"/>
              </a:rPr>
              <a:t>האם זה הפתרון </a:t>
            </a:r>
            <a:r>
              <a:rPr lang="he-IL" sz="1800" b="1" dirty="0">
                <a:solidFill>
                  <a:schemeClr val="accent2">
                    <a:lumMod val="75000"/>
                  </a:schemeClr>
                </a:solidFill>
                <a:cs typeface="+mn-cs"/>
                <a:sym typeface="Wingdings" panose="05000000000000000000" pitchFamily="2" charset="2"/>
              </a:rPr>
              <a:t>הטוב ביותר</a:t>
            </a:r>
            <a:r>
              <a:rPr lang="he-IL" sz="1800" dirty="0">
                <a:cs typeface="+mn-cs"/>
                <a:sym typeface="Wingdings" panose="05000000000000000000" pitchFamily="2" charset="2"/>
              </a:rPr>
              <a:t>?</a:t>
            </a:r>
            <a:br>
              <a:rPr lang="en-GB" sz="1800" dirty="0">
                <a:cs typeface="+mn-cs"/>
                <a:sym typeface="Wingdings" panose="05000000000000000000" pitchFamily="2" charset="2"/>
              </a:rPr>
            </a:br>
            <a:r>
              <a:rPr lang="he-IL" sz="1800" dirty="0">
                <a:cs typeface="+mn-cs"/>
                <a:sym typeface="Wingdings" panose="05000000000000000000" pitchFamily="2" charset="2"/>
              </a:rPr>
              <a:t> </a:t>
            </a:r>
            <a:endParaRPr lang="en-US" sz="1800" dirty="0">
              <a:cs typeface="+mn-cs"/>
            </a:endParaRPr>
          </a:p>
          <a:p>
            <a:pPr algn="r" rtl="1"/>
            <a:r>
              <a:rPr lang="he-IL" sz="1800" dirty="0">
                <a:cs typeface="+mn-cs"/>
              </a:rPr>
              <a:t>מה נעשה אם בקוד שלנו נכתוב 100 טיפוסי נתונים (מחלקות) , ונרצה שהפונקציה </a:t>
            </a:r>
            <a:r>
              <a:rPr lang="en-US" sz="1800" dirty="0">
                <a:cs typeface="+mn-cs"/>
              </a:rPr>
              <a:t>swap</a:t>
            </a:r>
            <a:r>
              <a:rPr lang="he-IL" sz="1800" dirty="0">
                <a:cs typeface="+mn-cs"/>
              </a:rPr>
              <a:t> תוכל להתמודד עם </a:t>
            </a:r>
            <a:r>
              <a:rPr lang="he-IL" sz="1800" b="1" dirty="0">
                <a:solidFill>
                  <a:schemeClr val="bg2"/>
                </a:solidFill>
                <a:cs typeface="+mn-cs"/>
              </a:rPr>
              <a:t>כל טיפוס נתונים </a:t>
            </a:r>
            <a:r>
              <a:rPr lang="he-IL" sz="1800" dirty="0">
                <a:cs typeface="+mn-cs"/>
              </a:rPr>
              <a:t>כזה?</a:t>
            </a:r>
          </a:p>
        </p:txBody>
      </p:sp>
      <p:grpSp>
        <p:nvGrpSpPr>
          <p:cNvPr id="32" name="Google Shape;364;p28">
            <a:extLst>
              <a:ext uri="{FF2B5EF4-FFF2-40B4-BE49-F238E27FC236}">
                <a16:creationId xmlns:a16="http://schemas.microsoft.com/office/drawing/2014/main" id="{C02D42C7-EFE7-4065-9C26-6412AB0A55AB}"/>
              </a:ext>
            </a:extLst>
          </p:cNvPr>
          <p:cNvGrpSpPr/>
          <p:nvPr/>
        </p:nvGrpSpPr>
        <p:grpSpPr>
          <a:xfrm>
            <a:off x="2058777" y="1605584"/>
            <a:ext cx="5026443" cy="1932332"/>
            <a:chOff x="539999" y="2088763"/>
            <a:chExt cx="5026443" cy="1932332"/>
          </a:xfrm>
        </p:grpSpPr>
        <p:sp>
          <p:nvSpPr>
            <p:cNvPr id="33" name="Google Shape;365;p28">
              <a:extLst>
                <a:ext uri="{FF2B5EF4-FFF2-40B4-BE49-F238E27FC236}">
                  <a16:creationId xmlns:a16="http://schemas.microsoft.com/office/drawing/2014/main" id="{44D35C76-2643-4B88-AC36-9E748074DA4E}"/>
                </a:ext>
              </a:extLst>
            </p:cNvPr>
            <p:cNvSpPr/>
            <p:nvPr/>
          </p:nvSpPr>
          <p:spPr>
            <a:xfrm>
              <a:off x="539999" y="2096738"/>
              <a:ext cx="5026443" cy="1924357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swap(std::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num1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std::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num2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3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std::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temp =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num1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3"/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num1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num2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3"/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num2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temp;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dirty="0"/>
            </a:p>
          </p:txBody>
        </p:sp>
        <p:sp>
          <p:nvSpPr>
            <p:cNvPr id="34" name="Google Shape;366;p28">
              <a:extLst>
                <a:ext uri="{FF2B5EF4-FFF2-40B4-BE49-F238E27FC236}">
                  <a16:creationId xmlns:a16="http://schemas.microsoft.com/office/drawing/2014/main" id="{038ABFA6-44AB-4E7A-8E81-BC8A8FD1A4A3}"/>
                </a:ext>
              </a:extLst>
            </p:cNvPr>
            <p:cNvSpPr/>
            <p:nvPr/>
          </p:nvSpPr>
          <p:spPr>
            <a:xfrm>
              <a:off x="540000" y="2088763"/>
              <a:ext cx="5026442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67;p28">
              <a:extLst>
                <a:ext uri="{FF2B5EF4-FFF2-40B4-BE49-F238E27FC236}">
                  <a16:creationId xmlns:a16="http://schemas.microsoft.com/office/drawing/2014/main" id="{2BF9F883-AB5E-4446-ADEE-359894C1A531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8;p28">
              <a:extLst>
                <a:ext uri="{FF2B5EF4-FFF2-40B4-BE49-F238E27FC236}">
                  <a16:creationId xmlns:a16="http://schemas.microsoft.com/office/drawing/2014/main" id="{6ED4D965-0C43-4AB9-BF4A-26FBF5709466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69;p28">
              <a:extLst>
                <a:ext uri="{FF2B5EF4-FFF2-40B4-BE49-F238E27FC236}">
                  <a16:creationId xmlns:a16="http://schemas.microsoft.com/office/drawing/2014/main" id="{B7FE7C23-467C-49A7-9CB1-E161D6FE184F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1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D2262-A823-4F2B-A15C-19FA15D0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</a:t>
            </a:r>
            <a:r>
              <a:rPr lang="en-US" dirty="0"/>
              <a:t>2</a:t>
            </a:r>
            <a:r>
              <a:rPr lang="he-IL" dirty="0"/>
              <a:t> – </a:t>
            </a:r>
            <a:r>
              <a:rPr lang="en-US" dirty="0"/>
              <a:t>void*</a:t>
            </a:r>
            <a:endParaRPr lang="en-IL" dirty="0"/>
          </a:p>
        </p:txBody>
      </p:sp>
      <p:sp>
        <p:nvSpPr>
          <p:cNvPr id="5" name="Google Shape;190;p19">
            <a:extLst>
              <a:ext uri="{FF2B5EF4-FFF2-40B4-BE49-F238E27FC236}">
                <a16:creationId xmlns:a16="http://schemas.microsoft.com/office/drawing/2014/main" id="{A7EAEC42-4FFC-4BAF-AEB8-AD1826DF0209}"/>
              </a:ext>
            </a:extLst>
          </p:cNvPr>
          <p:cNvSpPr/>
          <p:nvPr/>
        </p:nvSpPr>
        <p:spPr>
          <a:xfrm>
            <a:off x="8276865" y="901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7;p19">
            <a:extLst>
              <a:ext uri="{FF2B5EF4-FFF2-40B4-BE49-F238E27FC236}">
                <a16:creationId xmlns:a16="http://schemas.microsoft.com/office/drawing/2014/main" id="{55D582B6-429B-473A-8608-C4FF86C1A5FB}"/>
              </a:ext>
            </a:extLst>
          </p:cNvPr>
          <p:cNvSpPr txBox="1">
            <a:spLocks/>
          </p:cNvSpPr>
          <p:nvPr/>
        </p:nvSpPr>
        <p:spPr>
          <a:xfrm>
            <a:off x="8402064" y="662853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מטרה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7" name="קבוצה 164">
            <a:extLst>
              <a:ext uri="{FF2B5EF4-FFF2-40B4-BE49-F238E27FC236}">
                <a16:creationId xmlns:a16="http://schemas.microsoft.com/office/drawing/2014/main" id="{ACC083E1-1144-45D8-9966-6107E143C761}"/>
              </a:ext>
            </a:extLst>
          </p:cNvPr>
          <p:cNvGrpSpPr/>
          <p:nvPr/>
        </p:nvGrpSpPr>
        <p:grpSpPr>
          <a:xfrm>
            <a:off x="8388243" y="58895"/>
            <a:ext cx="694982" cy="694982"/>
            <a:chOff x="4690570" y="1124070"/>
            <a:chExt cx="694982" cy="694982"/>
          </a:xfrm>
        </p:grpSpPr>
        <p:sp>
          <p:nvSpPr>
            <p:cNvPr id="8" name="גרפיקה 250">
              <a:extLst>
                <a:ext uri="{FF2B5EF4-FFF2-40B4-BE49-F238E27FC236}">
                  <a16:creationId xmlns:a16="http://schemas.microsoft.com/office/drawing/2014/main" id="{D415564E-468C-4C38-9ADA-7638D37B021B}"/>
                </a:ext>
              </a:extLst>
            </p:cNvPr>
            <p:cNvSpPr/>
            <p:nvPr/>
          </p:nvSpPr>
          <p:spPr>
            <a:xfrm>
              <a:off x="4751003" y="1184503"/>
              <a:ext cx="566562" cy="566562"/>
            </a:xfrm>
            <a:custGeom>
              <a:avLst/>
              <a:gdLst>
                <a:gd name="connsiteX0" fmla="*/ 566562 w 566562"/>
                <a:gd name="connsiteY0" fmla="*/ 283281 h 566562"/>
                <a:gd name="connsiteX1" fmla="*/ 283281 w 566562"/>
                <a:gd name="connsiteY1" fmla="*/ 566562 h 566562"/>
                <a:gd name="connsiteX2" fmla="*/ 0 w 566562"/>
                <a:gd name="connsiteY2" fmla="*/ 283281 h 566562"/>
                <a:gd name="connsiteX3" fmla="*/ 283281 w 566562"/>
                <a:gd name="connsiteY3" fmla="*/ 0 h 566562"/>
                <a:gd name="connsiteX4" fmla="*/ 566562 w 566562"/>
                <a:gd name="connsiteY4" fmla="*/ 283281 h 5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62" h="566562">
                  <a:moveTo>
                    <a:pt x="566562" y="283281"/>
                  </a:moveTo>
                  <a:cubicBezTo>
                    <a:pt x="566562" y="439733"/>
                    <a:pt x="439733" y="566562"/>
                    <a:pt x="283281" y="566562"/>
                  </a:cubicBezTo>
                  <a:cubicBezTo>
                    <a:pt x="126829" y="566562"/>
                    <a:pt x="0" y="439733"/>
                    <a:pt x="0" y="283281"/>
                  </a:cubicBezTo>
                  <a:cubicBezTo>
                    <a:pt x="0" y="126829"/>
                    <a:pt x="126829" y="0"/>
                    <a:pt x="283281" y="0"/>
                  </a:cubicBezTo>
                  <a:cubicBezTo>
                    <a:pt x="439733" y="0"/>
                    <a:pt x="566562" y="126829"/>
                    <a:pt x="566562" y="283281"/>
                  </a:cubicBezTo>
                  <a:close/>
                </a:path>
              </a:pathLst>
            </a:custGeom>
            <a:noFill/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250">
              <a:extLst>
                <a:ext uri="{FF2B5EF4-FFF2-40B4-BE49-F238E27FC236}">
                  <a16:creationId xmlns:a16="http://schemas.microsoft.com/office/drawing/2014/main" id="{E1C70C20-CA15-40CF-9D26-33E004C4AF51}"/>
                </a:ext>
              </a:extLst>
            </p:cNvPr>
            <p:cNvSpPr/>
            <p:nvPr/>
          </p:nvSpPr>
          <p:spPr>
            <a:xfrm>
              <a:off x="5038061" y="1124070"/>
              <a:ext cx="7554" cy="143529"/>
            </a:xfrm>
            <a:custGeom>
              <a:avLst/>
              <a:gdLst>
                <a:gd name="connsiteX0" fmla="*/ 0 w 7554"/>
                <a:gd name="connsiteY0" fmla="*/ 0 h 143529"/>
                <a:gd name="connsiteX1" fmla="*/ 0 w 7554"/>
                <a:gd name="connsiteY1" fmla="*/ 143529 h 1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43529">
                  <a:moveTo>
                    <a:pt x="0" y="0"/>
                  </a:moveTo>
                  <a:lnTo>
                    <a:pt x="0" y="143529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250">
              <a:extLst>
                <a:ext uri="{FF2B5EF4-FFF2-40B4-BE49-F238E27FC236}">
                  <a16:creationId xmlns:a16="http://schemas.microsoft.com/office/drawing/2014/main" id="{138F51D9-BB30-46E8-B49B-20D5574A2791}"/>
                </a:ext>
              </a:extLst>
            </p:cNvPr>
            <p:cNvSpPr/>
            <p:nvPr/>
          </p:nvSpPr>
          <p:spPr>
            <a:xfrm>
              <a:off x="5038061" y="1667969"/>
              <a:ext cx="7554" cy="151083"/>
            </a:xfrm>
            <a:custGeom>
              <a:avLst/>
              <a:gdLst>
                <a:gd name="connsiteX0" fmla="*/ 0 w 7554"/>
                <a:gd name="connsiteY0" fmla="*/ 0 h 151083"/>
                <a:gd name="connsiteX1" fmla="*/ 0 w 7554"/>
                <a:gd name="connsiteY1" fmla="*/ 151083 h 1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51083">
                  <a:moveTo>
                    <a:pt x="0" y="0"/>
                  </a:moveTo>
                  <a:lnTo>
                    <a:pt x="0" y="151083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250">
              <a:extLst>
                <a:ext uri="{FF2B5EF4-FFF2-40B4-BE49-F238E27FC236}">
                  <a16:creationId xmlns:a16="http://schemas.microsoft.com/office/drawing/2014/main" id="{BB4D0667-F4A2-4748-B34D-0B31010E3E70}"/>
                </a:ext>
              </a:extLst>
            </p:cNvPr>
            <p:cNvSpPr/>
            <p:nvPr/>
          </p:nvSpPr>
          <p:spPr>
            <a:xfrm>
              <a:off x="5234469" y="1471561"/>
              <a:ext cx="151083" cy="7554"/>
            </a:xfrm>
            <a:custGeom>
              <a:avLst/>
              <a:gdLst>
                <a:gd name="connsiteX0" fmla="*/ 151083 w 151083"/>
                <a:gd name="connsiteY0" fmla="*/ 0 h 7554"/>
                <a:gd name="connsiteX1" fmla="*/ 0 w 151083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083" h="7554">
                  <a:moveTo>
                    <a:pt x="151083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250">
              <a:extLst>
                <a:ext uri="{FF2B5EF4-FFF2-40B4-BE49-F238E27FC236}">
                  <a16:creationId xmlns:a16="http://schemas.microsoft.com/office/drawing/2014/main" id="{FC01E56B-BEC2-4E32-84DF-55906063B1E2}"/>
                </a:ext>
              </a:extLst>
            </p:cNvPr>
            <p:cNvSpPr/>
            <p:nvPr/>
          </p:nvSpPr>
          <p:spPr>
            <a:xfrm>
              <a:off x="4690570" y="1471561"/>
              <a:ext cx="143529" cy="7554"/>
            </a:xfrm>
            <a:custGeom>
              <a:avLst/>
              <a:gdLst>
                <a:gd name="connsiteX0" fmla="*/ 143529 w 143529"/>
                <a:gd name="connsiteY0" fmla="*/ 0 h 7554"/>
                <a:gd name="connsiteX1" fmla="*/ 0 w 143529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529" h="7554">
                  <a:moveTo>
                    <a:pt x="143529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3" name="גרפיקה 250">
              <a:extLst>
                <a:ext uri="{FF2B5EF4-FFF2-40B4-BE49-F238E27FC236}">
                  <a16:creationId xmlns:a16="http://schemas.microsoft.com/office/drawing/2014/main" id="{45FFBB00-3D0B-4A96-AEE5-365EDF3E6591}"/>
                </a:ext>
              </a:extLst>
            </p:cNvPr>
            <p:cNvSpPr/>
            <p:nvPr/>
          </p:nvSpPr>
          <p:spPr>
            <a:xfrm>
              <a:off x="4834099" y="1267599"/>
              <a:ext cx="400370" cy="400370"/>
            </a:xfrm>
            <a:custGeom>
              <a:avLst/>
              <a:gdLst>
                <a:gd name="connsiteX0" fmla="*/ 400371 w 400370"/>
                <a:gd name="connsiteY0" fmla="*/ 200185 h 400370"/>
                <a:gd name="connsiteX1" fmla="*/ 200185 w 400370"/>
                <a:gd name="connsiteY1" fmla="*/ 400371 h 400370"/>
                <a:gd name="connsiteX2" fmla="*/ 0 w 400370"/>
                <a:gd name="connsiteY2" fmla="*/ 200185 h 400370"/>
                <a:gd name="connsiteX3" fmla="*/ 200185 w 400370"/>
                <a:gd name="connsiteY3" fmla="*/ 0 h 400370"/>
                <a:gd name="connsiteX4" fmla="*/ 400371 w 400370"/>
                <a:gd name="connsiteY4" fmla="*/ 200185 h 4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70" h="400370">
                  <a:moveTo>
                    <a:pt x="400371" y="200185"/>
                  </a:moveTo>
                  <a:cubicBezTo>
                    <a:pt x="400371" y="310745"/>
                    <a:pt x="310745" y="400371"/>
                    <a:pt x="200185" y="400371"/>
                  </a:cubicBezTo>
                  <a:cubicBezTo>
                    <a:pt x="89626" y="400371"/>
                    <a:pt x="0" y="310745"/>
                    <a:pt x="0" y="200185"/>
                  </a:cubicBezTo>
                  <a:cubicBezTo>
                    <a:pt x="0" y="89626"/>
                    <a:pt x="89626" y="0"/>
                    <a:pt x="200185" y="0"/>
                  </a:cubicBezTo>
                  <a:cubicBezTo>
                    <a:pt x="310745" y="0"/>
                    <a:pt x="400371" y="89626"/>
                    <a:pt x="400371" y="200185"/>
                  </a:cubicBezTo>
                  <a:close/>
                </a:path>
              </a:pathLst>
            </a:custGeom>
            <a:solidFill>
              <a:srgbClr val="FFFFFF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4" name="גרפיקה 250">
              <a:extLst>
                <a:ext uri="{FF2B5EF4-FFF2-40B4-BE49-F238E27FC236}">
                  <a16:creationId xmlns:a16="http://schemas.microsoft.com/office/drawing/2014/main" id="{9F964239-B7C6-408D-B111-1F2E689E113C}"/>
                </a:ext>
              </a:extLst>
            </p:cNvPr>
            <p:cNvSpPr/>
            <p:nvPr/>
          </p:nvSpPr>
          <p:spPr>
            <a:xfrm>
              <a:off x="5038061" y="1365803"/>
              <a:ext cx="7554" cy="203962"/>
            </a:xfrm>
            <a:custGeom>
              <a:avLst/>
              <a:gdLst>
                <a:gd name="connsiteX0" fmla="*/ 0 w 7554"/>
                <a:gd name="connsiteY0" fmla="*/ 0 h 203962"/>
                <a:gd name="connsiteX1" fmla="*/ 0 w 7554"/>
                <a:gd name="connsiteY1" fmla="*/ 203962 h 20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203962">
                  <a:moveTo>
                    <a:pt x="0" y="0"/>
                  </a:moveTo>
                  <a:lnTo>
                    <a:pt x="0" y="203962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5" name="גרפיקה 250">
              <a:extLst>
                <a:ext uri="{FF2B5EF4-FFF2-40B4-BE49-F238E27FC236}">
                  <a16:creationId xmlns:a16="http://schemas.microsoft.com/office/drawing/2014/main" id="{7CB1C0CE-B95F-499D-8BBC-5E7F46680D8F}"/>
                </a:ext>
              </a:extLst>
            </p:cNvPr>
            <p:cNvSpPr/>
            <p:nvPr/>
          </p:nvSpPr>
          <p:spPr>
            <a:xfrm>
              <a:off x="4936080" y="1467784"/>
              <a:ext cx="203962" cy="7554"/>
            </a:xfrm>
            <a:custGeom>
              <a:avLst/>
              <a:gdLst>
                <a:gd name="connsiteX0" fmla="*/ 203962 w 203962"/>
                <a:gd name="connsiteY0" fmla="*/ 0 h 7554"/>
                <a:gd name="connsiteX1" fmla="*/ 0 w 203962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962" h="7554">
                  <a:moveTo>
                    <a:pt x="203962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" name="גרפיקה 250">
              <a:extLst>
                <a:ext uri="{FF2B5EF4-FFF2-40B4-BE49-F238E27FC236}">
                  <a16:creationId xmlns:a16="http://schemas.microsoft.com/office/drawing/2014/main" id="{C39078DE-E8B3-415C-88B2-EE8EFCEF821B}"/>
                </a:ext>
              </a:extLst>
            </p:cNvPr>
            <p:cNvSpPr/>
            <p:nvPr/>
          </p:nvSpPr>
          <p:spPr>
            <a:xfrm>
              <a:off x="4985182" y="1418682"/>
              <a:ext cx="105758" cy="105758"/>
            </a:xfrm>
            <a:custGeom>
              <a:avLst/>
              <a:gdLst>
                <a:gd name="connsiteX0" fmla="*/ 105758 w 105758"/>
                <a:gd name="connsiteY0" fmla="*/ 52879 h 105758"/>
                <a:gd name="connsiteX1" fmla="*/ 52879 w 105758"/>
                <a:gd name="connsiteY1" fmla="*/ 105758 h 105758"/>
                <a:gd name="connsiteX2" fmla="*/ 0 w 105758"/>
                <a:gd name="connsiteY2" fmla="*/ 52879 h 105758"/>
                <a:gd name="connsiteX3" fmla="*/ 52879 w 105758"/>
                <a:gd name="connsiteY3" fmla="*/ 0 h 105758"/>
                <a:gd name="connsiteX4" fmla="*/ 105758 w 105758"/>
                <a:gd name="connsiteY4" fmla="*/ 52879 h 1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5758">
                  <a:moveTo>
                    <a:pt x="105758" y="52879"/>
                  </a:moveTo>
                  <a:cubicBezTo>
                    <a:pt x="105758" y="82083"/>
                    <a:pt x="82083" y="105758"/>
                    <a:pt x="52879" y="105758"/>
                  </a:cubicBezTo>
                  <a:cubicBezTo>
                    <a:pt x="23675" y="105758"/>
                    <a:pt x="0" y="82083"/>
                    <a:pt x="0" y="52879"/>
                  </a:cubicBezTo>
                  <a:cubicBezTo>
                    <a:pt x="0" y="23675"/>
                    <a:pt x="23675" y="0"/>
                    <a:pt x="52879" y="0"/>
                  </a:cubicBezTo>
                  <a:cubicBezTo>
                    <a:pt x="82083" y="0"/>
                    <a:pt x="105758" y="23675"/>
                    <a:pt x="105758" y="52879"/>
                  </a:cubicBezTo>
                  <a:close/>
                </a:path>
              </a:pathLst>
            </a:custGeom>
            <a:solidFill>
              <a:schemeClr val="accent2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7B64D88-D735-46F9-B76B-7AD9967523DD}"/>
              </a:ext>
            </a:extLst>
          </p:cNvPr>
          <p:cNvSpPr/>
          <p:nvPr/>
        </p:nvSpPr>
        <p:spPr>
          <a:xfrm>
            <a:off x="1358111" y="1275226"/>
            <a:ext cx="642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accent1"/>
                </a:solidFill>
                <a:cs typeface="+mn-cs"/>
              </a:rPr>
              <a:t>פתרון נוסף </a:t>
            </a:r>
            <a:r>
              <a:rPr lang="he-IL" sz="1800" b="1" dirty="0">
                <a:solidFill>
                  <a:schemeClr val="tx1"/>
                </a:solidFill>
                <a:cs typeface="+mn-cs"/>
              </a:rPr>
              <a:t>שאליו נחשפנו בשנה שעברה</a:t>
            </a:r>
            <a:r>
              <a:rPr lang="he-IL" sz="1800" b="1" dirty="0">
                <a:solidFill>
                  <a:schemeClr val="accent1"/>
                </a:solidFill>
                <a:cs typeface="+mn-cs"/>
              </a:rPr>
              <a:t> </a:t>
            </a:r>
            <a:r>
              <a:rPr lang="he-IL" sz="1800" b="1" dirty="0">
                <a:solidFill>
                  <a:schemeClr val="tx1"/>
                </a:solidFill>
                <a:cs typeface="+mn-cs"/>
              </a:rPr>
              <a:t>–</a:t>
            </a:r>
            <a:r>
              <a:rPr lang="he-IL" sz="1800" b="1" dirty="0">
                <a:solidFill>
                  <a:schemeClr val="accent1"/>
                </a:solidFill>
                <a:cs typeface="+mn-cs"/>
              </a:rPr>
              <a:t> </a:t>
            </a:r>
            <a:r>
              <a:rPr lang="he-IL" sz="1800" b="1" dirty="0">
                <a:solidFill>
                  <a:schemeClr val="tx1"/>
                </a:solidFill>
                <a:cs typeface="+mn-cs"/>
              </a:rPr>
              <a:t>שימוש במצביע מסוג </a:t>
            </a:r>
            <a:r>
              <a:rPr lang="en-US" sz="1800" b="1" dirty="0">
                <a:solidFill>
                  <a:schemeClr val="bg2"/>
                </a:solidFill>
                <a:cs typeface="+mn-cs"/>
              </a:rPr>
              <a:t>void</a:t>
            </a:r>
            <a:endParaRPr lang="he-IL" sz="1800" b="1" dirty="0">
              <a:solidFill>
                <a:schemeClr val="bg2"/>
              </a:solidFill>
              <a:cs typeface="+mn-cs"/>
            </a:endParaRPr>
          </a:p>
        </p:txBody>
      </p:sp>
      <p:grpSp>
        <p:nvGrpSpPr>
          <p:cNvPr id="32" name="Google Shape;364;p28">
            <a:extLst>
              <a:ext uri="{FF2B5EF4-FFF2-40B4-BE49-F238E27FC236}">
                <a16:creationId xmlns:a16="http://schemas.microsoft.com/office/drawing/2014/main" id="{C02D42C7-EFE7-4065-9C26-6412AB0A55AB}"/>
              </a:ext>
            </a:extLst>
          </p:cNvPr>
          <p:cNvGrpSpPr/>
          <p:nvPr/>
        </p:nvGrpSpPr>
        <p:grpSpPr>
          <a:xfrm>
            <a:off x="2058778" y="1951366"/>
            <a:ext cx="5026442" cy="2313273"/>
            <a:chOff x="540000" y="2088763"/>
            <a:chExt cx="5026442" cy="2313273"/>
          </a:xfrm>
        </p:grpSpPr>
        <p:sp>
          <p:nvSpPr>
            <p:cNvPr id="33" name="Google Shape;365;p28">
              <a:extLst>
                <a:ext uri="{FF2B5EF4-FFF2-40B4-BE49-F238E27FC236}">
                  <a16:creationId xmlns:a16="http://schemas.microsoft.com/office/drawing/2014/main" id="{44D35C76-2643-4B88-AC36-9E748074DA4E}"/>
                </a:ext>
              </a:extLst>
            </p:cNvPr>
            <p:cNvSpPr/>
            <p:nvPr/>
          </p:nvSpPr>
          <p:spPr>
            <a:xfrm>
              <a:off x="540000" y="2096738"/>
              <a:ext cx="5026442" cy="2305298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swap(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temp = malloc(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 algn="l" rt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std::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memcpy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(temp,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 algn="l" rt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std::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memcpy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 algn="l" rt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std::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memcpy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second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temp,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 algn="l" rtl="0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free(temp);</a:t>
              </a:r>
            </a:p>
            <a:p>
              <a:pPr algn="l" rtl="0"/>
              <a:r>
                <a:rPr lang="en-IL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dirty="0"/>
            </a:p>
          </p:txBody>
        </p:sp>
        <p:sp>
          <p:nvSpPr>
            <p:cNvPr id="34" name="Google Shape;366;p28">
              <a:extLst>
                <a:ext uri="{FF2B5EF4-FFF2-40B4-BE49-F238E27FC236}">
                  <a16:creationId xmlns:a16="http://schemas.microsoft.com/office/drawing/2014/main" id="{038ABFA6-44AB-4E7A-8E81-BC8A8FD1A4A3}"/>
                </a:ext>
              </a:extLst>
            </p:cNvPr>
            <p:cNvSpPr/>
            <p:nvPr/>
          </p:nvSpPr>
          <p:spPr>
            <a:xfrm>
              <a:off x="540000" y="2088763"/>
              <a:ext cx="5026442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67;p28">
              <a:extLst>
                <a:ext uri="{FF2B5EF4-FFF2-40B4-BE49-F238E27FC236}">
                  <a16:creationId xmlns:a16="http://schemas.microsoft.com/office/drawing/2014/main" id="{2BF9F883-AB5E-4446-ADEE-359894C1A531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8;p28">
              <a:extLst>
                <a:ext uri="{FF2B5EF4-FFF2-40B4-BE49-F238E27FC236}">
                  <a16:creationId xmlns:a16="http://schemas.microsoft.com/office/drawing/2014/main" id="{6ED4D965-0C43-4AB9-BF4A-26FBF5709466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69;p28">
              <a:extLst>
                <a:ext uri="{FF2B5EF4-FFF2-40B4-BE49-F238E27FC236}">
                  <a16:creationId xmlns:a16="http://schemas.microsoft.com/office/drawing/2014/main" id="{B7FE7C23-467C-49A7-9CB1-E161D6FE184F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22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D2262-A823-4F2B-A15C-19FA15D0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3 – שימוש ב-</a:t>
            </a:r>
            <a:r>
              <a:rPr lang="en-US" dirty="0"/>
              <a:t>macro</a:t>
            </a:r>
            <a:endParaRPr lang="en-IL" dirty="0"/>
          </a:p>
        </p:txBody>
      </p:sp>
      <p:sp>
        <p:nvSpPr>
          <p:cNvPr id="5" name="Google Shape;190;p19">
            <a:extLst>
              <a:ext uri="{FF2B5EF4-FFF2-40B4-BE49-F238E27FC236}">
                <a16:creationId xmlns:a16="http://schemas.microsoft.com/office/drawing/2014/main" id="{A7EAEC42-4FFC-4BAF-AEB8-AD1826DF0209}"/>
              </a:ext>
            </a:extLst>
          </p:cNvPr>
          <p:cNvSpPr/>
          <p:nvPr/>
        </p:nvSpPr>
        <p:spPr>
          <a:xfrm>
            <a:off x="8276865" y="901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7;p19">
            <a:extLst>
              <a:ext uri="{FF2B5EF4-FFF2-40B4-BE49-F238E27FC236}">
                <a16:creationId xmlns:a16="http://schemas.microsoft.com/office/drawing/2014/main" id="{55D582B6-429B-473A-8608-C4FF86C1A5FB}"/>
              </a:ext>
            </a:extLst>
          </p:cNvPr>
          <p:cNvSpPr txBox="1">
            <a:spLocks/>
          </p:cNvSpPr>
          <p:nvPr/>
        </p:nvSpPr>
        <p:spPr>
          <a:xfrm>
            <a:off x="8402064" y="662853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מטרה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7" name="קבוצה 164">
            <a:extLst>
              <a:ext uri="{FF2B5EF4-FFF2-40B4-BE49-F238E27FC236}">
                <a16:creationId xmlns:a16="http://schemas.microsoft.com/office/drawing/2014/main" id="{ACC083E1-1144-45D8-9966-6107E143C761}"/>
              </a:ext>
            </a:extLst>
          </p:cNvPr>
          <p:cNvGrpSpPr/>
          <p:nvPr/>
        </p:nvGrpSpPr>
        <p:grpSpPr>
          <a:xfrm>
            <a:off x="8388243" y="58895"/>
            <a:ext cx="694982" cy="694982"/>
            <a:chOff x="4690570" y="1124070"/>
            <a:chExt cx="694982" cy="694982"/>
          </a:xfrm>
        </p:grpSpPr>
        <p:sp>
          <p:nvSpPr>
            <p:cNvPr id="8" name="גרפיקה 250">
              <a:extLst>
                <a:ext uri="{FF2B5EF4-FFF2-40B4-BE49-F238E27FC236}">
                  <a16:creationId xmlns:a16="http://schemas.microsoft.com/office/drawing/2014/main" id="{D415564E-468C-4C38-9ADA-7638D37B021B}"/>
                </a:ext>
              </a:extLst>
            </p:cNvPr>
            <p:cNvSpPr/>
            <p:nvPr/>
          </p:nvSpPr>
          <p:spPr>
            <a:xfrm>
              <a:off x="4751003" y="1184503"/>
              <a:ext cx="566562" cy="566562"/>
            </a:xfrm>
            <a:custGeom>
              <a:avLst/>
              <a:gdLst>
                <a:gd name="connsiteX0" fmla="*/ 566562 w 566562"/>
                <a:gd name="connsiteY0" fmla="*/ 283281 h 566562"/>
                <a:gd name="connsiteX1" fmla="*/ 283281 w 566562"/>
                <a:gd name="connsiteY1" fmla="*/ 566562 h 566562"/>
                <a:gd name="connsiteX2" fmla="*/ 0 w 566562"/>
                <a:gd name="connsiteY2" fmla="*/ 283281 h 566562"/>
                <a:gd name="connsiteX3" fmla="*/ 283281 w 566562"/>
                <a:gd name="connsiteY3" fmla="*/ 0 h 566562"/>
                <a:gd name="connsiteX4" fmla="*/ 566562 w 566562"/>
                <a:gd name="connsiteY4" fmla="*/ 283281 h 5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62" h="566562">
                  <a:moveTo>
                    <a:pt x="566562" y="283281"/>
                  </a:moveTo>
                  <a:cubicBezTo>
                    <a:pt x="566562" y="439733"/>
                    <a:pt x="439733" y="566562"/>
                    <a:pt x="283281" y="566562"/>
                  </a:cubicBezTo>
                  <a:cubicBezTo>
                    <a:pt x="126829" y="566562"/>
                    <a:pt x="0" y="439733"/>
                    <a:pt x="0" y="283281"/>
                  </a:cubicBezTo>
                  <a:cubicBezTo>
                    <a:pt x="0" y="126829"/>
                    <a:pt x="126829" y="0"/>
                    <a:pt x="283281" y="0"/>
                  </a:cubicBezTo>
                  <a:cubicBezTo>
                    <a:pt x="439733" y="0"/>
                    <a:pt x="566562" y="126829"/>
                    <a:pt x="566562" y="283281"/>
                  </a:cubicBezTo>
                  <a:close/>
                </a:path>
              </a:pathLst>
            </a:custGeom>
            <a:noFill/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250">
              <a:extLst>
                <a:ext uri="{FF2B5EF4-FFF2-40B4-BE49-F238E27FC236}">
                  <a16:creationId xmlns:a16="http://schemas.microsoft.com/office/drawing/2014/main" id="{E1C70C20-CA15-40CF-9D26-33E004C4AF51}"/>
                </a:ext>
              </a:extLst>
            </p:cNvPr>
            <p:cNvSpPr/>
            <p:nvPr/>
          </p:nvSpPr>
          <p:spPr>
            <a:xfrm>
              <a:off x="5038061" y="1124070"/>
              <a:ext cx="7554" cy="143529"/>
            </a:xfrm>
            <a:custGeom>
              <a:avLst/>
              <a:gdLst>
                <a:gd name="connsiteX0" fmla="*/ 0 w 7554"/>
                <a:gd name="connsiteY0" fmla="*/ 0 h 143529"/>
                <a:gd name="connsiteX1" fmla="*/ 0 w 7554"/>
                <a:gd name="connsiteY1" fmla="*/ 143529 h 1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43529">
                  <a:moveTo>
                    <a:pt x="0" y="0"/>
                  </a:moveTo>
                  <a:lnTo>
                    <a:pt x="0" y="143529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250">
              <a:extLst>
                <a:ext uri="{FF2B5EF4-FFF2-40B4-BE49-F238E27FC236}">
                  <a16:creationId xmlns:a16="http://schemas.microsoft.com/office/drawing/2014/main" id="{138F51D9-BB30-46E8-B49B-20D5574A2791}"/>
                </a:ext>
              </a:extLst>
            </p:cNvPr>
            <p:cNvSpPr/>
            <p:nvPr/>
          </p:nvSpPr>
          <p:spPr>
            <a:xfrm>
              <a:off x="5038061" y="1667969"/>
              <a:ext cx="7554" cy="151083"/>
            </a:xfrm>
            <a:custGeom>
              <a:avLst/>
              <a:gdLst>
                <a:gd name="connsiteX0" fmla="*/ 0 w 7554"/>
                <a:gd name="connsiteY0" fmla="*/ 0 h 151083"/>
                <a:gd name="connsiteX1" fmla="*/ 0 w 7554"/>
                <a:gd name="connsiteY1" fmla="*/ 151083 h 1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51083">
                  <a:moveTo>
                    <a:pt x="0" y="0"/>
                  </a:moveTo>
                  <a:lnTo>
                    <a:pt x="0" y="151083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250">
              <a:extLst>
                <a:ext uri="{FF2B5EF4-FFF2-40B4-BE49-F238E27FC236}">
                  <a16:creationId xmlns:a16="http://schemas.microsoft.com/office/drawing/2014/main" id="{BB4D0667-F4A2-4748-B34D-0B31010E3E70}"/>
                </a:ext>
              </a:extLst>
            </p:cNvPr>
            <p:cNvSpPr/>
            <p:nvPr/>
          </p:nvSpPr>
          <p:spPr>
            <a:xfrm>
              <a:off x="5234469" y="1471561"/>
              <a:ext cx="151083" cy="7554"/>
            </a:xfrm>
            <a:custGeom>
              <a:avLst/>
              <a:gdLst>
                <a:gd name="connsiteX0" fmla="*/ 151083 w 151083"/>
                <a:gd name="connsiteY0" fmla="*/ 0 h 7554"/>
                <a:gd name="connsiteX1" fmla="*/ 0 w 151083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083" h="7554">
                  <a:moveTo>
                    <a:pt x="151083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250">
              <a:extLst>
                <a:ext uri="{FF2B5EF4-FFF2-40B4-BE49-F238E27FC236}">
                  <a16:creationId xmlns:a16="http://schemas.microsoft.com/office/drawing/2014/main" id="{FC01E56B-BEC2-4E32-84DF-55906063B1E2}"/>
                </a:ext>
              </a:extLst>
            </p:cNvPr>
            <p:cNvSpPr/>
            <p:nvPr/>
          </p:nvSpPr>
          <p:spPr>
            <a:xfrm>
              <a:off x="4690570" y="1471561"/>
              <a:ext cx="143529" cy="7554"/>
            </a:xfrm>
            <a:custGeom>
              <a:avLst/>
              <a:gdLst>
                <a:gd name="connsiteX0" fmla="*/ 143529 w 143529"/>
                <a:gd name="connsiteY0" fmla="*/ 0 h 7554"/>
                <a:gd name="connsiteX1" fmla="*/ 0 w 143529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529" h="7554">
                  <a:moveTo>
                    <a:pt x="143529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3" name="גרפיקה 250">
              <a:extLst>
                <a:ext uri="{FF2B5EF4-FFF2-40B4-BE49-F238E27FC236}">
                  <a16:creationId xmlns:a16="http://schemas.microsoft.com/office/drawing/2014/main" id="{45FFBB00-3D0B-4A96-AEE5-365EDF3E6591}"/>
                </a:ext>
              </a:extLst>
            </p:cNvPr>
            <p:cNvSpPr/>
            <p:nvPr/>
          </p:nvSpPr>
          <p:spPr>
            <a:xfrm>
              <a:off x="4834099" y="1267599"/>
              <a:ext cx="400370" cy="400370"/>
            </a:xfrm>
            <a:custGeom>
              <a:avLst/>
              <a:gdLst>
                <a:gd name="connsiteX0" fmla="*/ 400371 w 400370"/>
                <a:gd name="connsiteY0" fmla="*/ 200185 h 400370"/>
                <a:gd name="connsiteX1" fmla="*/ 200185 w 400370"/>
                <a:gd name="connsiteY1" fmla="*/ 400371 h 400370"/>
                <a:gd name="connsiteX2" fmla="*/ 0 w 400370"/>
                <a:gd name="connsiteY2" fmla="*/ 200185 h 400370"/>
                <a:gd name="connsiteX3" fmla="*/ 200185 w 400370"/>
                <a:gd name="connsiteY3" fmla="*/ 0 h 400370"/>
                <a:gd name="connsiteX4" fmla="*/ 400371 w 400370"/>
                <a:gd name="connsiteY4" fmla="*/ 200185 h 4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70" h="400370">
                  <a:moveTo>
                    <a:pt x="400371" y="200185"/>
                  </a:moveTo>
                  <a:cubicBezTo>
                    <a:pt x="400371" y="310745"/>
                    <a:pt x="310745" y="400371"/>
                    <a:pt x="200185" y="400371"/>
                  </a:cubicBezTo>
                  <a:cubicBezTo>
                    <a:pt x="89626" y="400371"/>
                    <a:pt x="0" y="310745"/>
                    <a:pt x="0" y="200185"/>
                  </a:cubicBezTo>
                  <a:cubicBezTo>
                    <a:pt x="0" y="89626"/>
                    <a:pt x="89626" y="0"/>
                    <a:pt x="200185" y="0"/>
                  </a:cubicBezTo>
                  <a:cubicBezTo>
                    <a:pt x="310745" y="0"/>
                    <a:pt x="400371" y="89626"/>
                    <a:pt x="400371" y="200185"/>
                  </a:cubicBezTo>
                  <a:close/>
                </a:path>
              </a:pathLst>
            </a:custGeom>
            <a:solidFill>
              <a:srgbClr val="FFFFFF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4" name="גרפיקה 250">
              <a:extLst>
                <a:ext uri="{FF2B5EF4-FFF2-40B4-BE49-F238E27FC236}">
                  <a16:creationId xmlns:a16="http://schemas.microsoft.com/office/drawing/2014/main" id="{9F964239-B7C6-408D-B111-1F2E689E113C}"/>
                </a:ext>
              </a:extLst>
            </p:cNvPr>
            <p:cNvSpPr/>
            <p:nvPr/>
          </p:nvSpPr>
          <p:spPr>
            <a:xfrm>
              <a:off x="5038061" y="1365803"/>
              <a:ext cx="7554" cy="203962"/>
            </a:xfrm>
            <a:custGeom>
              <a:avLst/>
              <a:gdLst>
                <a:gd name="connsiteX0" fmla="*/ 0 w 7554"/>
                <a:gd name="connsiteY0" fmla="*/ 0 h 203962"/>
                <a:gd name="connsiteX1" fmla="*/ 0 w 7554"/>
                <a:gd name="connsiteY1" fmla="*/ 203962 h 20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203962">
                  <a:moveTo>
                    <a:pt x="0" y="0"/>
                  </a:moveTo>
                  <a:lnTo>
                    <a:pt x="0" y="203962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5" name="גרפיקה 250">
              <a:extLst>
                <a:ext uri="{FF2B5EF4-FFF2-40B4-BE49-F238E27FC236}">
                  <a16:creationId xmlns:a16="http://schemas.microsoft.com/office/drawing/2014/main" id="{7CB1C0CE-B95F-499D-8BBC-5E7F46680D8F}"/>
                </a:ext>
              </a:extLst>
            </p:cNvPr>
            <p:cNvSpPr/>
            <p:nvPr/>
          </p:nvSpPr>
          <p:spPr>
            <a:xfrm>
              <a:off x="4936080" y="1467784"/>
              <a:ext cx="203962" cy="7554"/>
            </a:xfrm>
            <a:custGeom>
              <a:avLst/>
              <a:gdLst>
                <a:gd name="connsiteX0" fmla="*/ 203962 w 203962"/>
                <a:gd name="connsiteY0" fmla="*/ 0 h 7554"/>
                <a:gd name="connsiteX1" fmla="*/ 0 w 203962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962" h="7554">
                  <a:moveTo>
                    <a:pt x="203962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" name="גרפיקה 250">
              <a:extLst>
                <a:ext uri="{FF2B5EF4-FFF2-40B4-BE49-F238E27FC236}">
                  <a16:creationId xmlns:a16="http://schemas.microsoft.com/office/drawing/2014/main" id="{C39078DE-E8B3-415C-88B2-EE8EFCEF821B}"/>
                </a:ext>
              </a:extLst>
            </p:cNvPr>
            <p:cNvSpPr/>
            <p:nvPr/>
          </p:nvSpPr>
          <p:spPr>
            <a:xfrm>
              <a:off x="4985182" y="1418682"/>
              <a:ext cx="105758" cy="105758"/>
            </a:xfrm>
            <a:custGeom>
              <a:avLst/>
              <a:gdLst>
                <a:gd name="connsiteX0" fmla="*/ 105758 w 105758"/>
                <a:gd name="connsiteY0" fmla="*/ 52879 h 105758"/>
                <a:gd name="connsiteX1" fmla="*/ 52879 w 105758"/>
                <a:gd name="connsiteY1" fmla="*/ 105758 h 105758"/>
                <a:gd name="connsiteX2" fmla="*/ 0 w 105758"/>
                <a:gd name="connsiteY2" fmla="*/ 52879 h 105758"/>
                <a:gd name="connsiteX3" fmla="*/ 52879 w 105758"/>
                <a:gd name="connsiteY3" fmla="*/ 0 h 105758"/>
                <a:gd name="connsiteX4" fmla="*/ 105758 w 105758"/>
                <a:gd name="connsiteY4" fmla="*/ 52879 h 1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5758">
                  <a:moveTo>
                    <a:pt x="105758" y="52879"/>
                  </a:moveTo>
                  <a:cubicBezTo>
                    <a:pt x="105758" y="82083"/>
                    <a:pt x="82083" y="105758"/>
                    <a:pt x="52879" y="105758"/>
                  </a:cubicBezTo>
                  <a:cubicBezTo>
                    <a:pt x="23675" y="105758"/>
                    <a:pt x="0" y="82083"/>
                    <a:pt x="0" y="52879"/>
                  </a:cubicBezTo>
                  <a:cubicBezTo>
                    <a:pt x="0" y="23675"/>
                    <a:pt x="23675" y="0"/>
                    <a:pt x="52879" y="0"/>
                  </a:cubicBezTo>
                  <a:cubicBezTo>
                    <a:pt x="82083" y="0"/>
                    <a:pt x="105758" y="23675"/>
                    <a:pt x="105758" y="52879"/>
                  </a:cubicBezTo>
                  <a:close/>
                </a:path>
              </a:pathLst>
            </a:custGeom>
            <a:solidFill>
              <a:schemeClr val="accent2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7B64D88-D735-46F9-B76B-7AD9967523DD}"/>
              </a:ext>
            </a:extLst>
          </p:cNvPr>
          <p:cNvSpPr/>
          <p:nvPr/>
        </p:nvSpPr>
        <p:spPr>
          <a:xfrm>
            <a:off x="2160876" y="1085536"/>
            <a:ext cx="642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800" dirty="0">
                <a:solidFill>
                  <a:schemeClr val="tx1"/>
                </a:solidFill>
                <a:cs typeface="+mn-cs"/>
              </a:rPr>
              <a:t>בנוסף, ניתן לפתור את הבעיה ע"י שימוש ב-</a:t>
            </a:r>
            <a:r>
              <a:rPr lang="en-US" sz="1800" b="1" dirty="0">
                <a:solidFill>
                  <a:schemeClr val="accent1"/>
                </a:solidFill>
                <a:cs typeface="+mn-cs"/>
              </a:rPr>
              <a:t>macro</a:t>
            </a:r>
            <a:r>
              <a:rPr lang="he-IL" sz="1800" b="1" dirty="0">
                <a:solidFill>
                  <a:schemeClr val="tx1"/>
                </a:solidFill>
                <a:cs typeface="+mn-cs"/>
              </a:rPr>
              <a:t>.</a:t>
            </a:r>
            <a:endParaRPr lang="he-IL" sz="1800" b="1" dirty="0">
              <a:solidFill>
                <a:schemeClr val="bg2"/>
              </a:solidFill>
              <a:cs typeface="+mn-cs"/>
            </a:endParaRPr>
          </a:p>
        </p:txBody>
      </p:sp>
      <p:grpSp>
        <p:nvGrpSpPr>
          <p:cNvPr id="32" name="Google Shape;364;p28">
            <a:extLst>
              <a:ext uri="{FF2B5EF4-FFF2-40B4-BE49-F238E27FC236}">
                <a16:creationId xmlns:a16="http://schemas.microsoft.com/office/drawing/2014/main" id="{C02D42C7-EFE7-4065-9C26-6412AB0A55AB}"/>
              </a:ext>
            </a:extLst>
          </p:cNvPr>
          <p:cNvGrpSpPr/>
          <p:nvPr/>
        </p:nvGrpSpPr>
        <p:grpSpPr>
          <a:xfrm>
            <a:off x="6193842" y="2474086"/>
            <a:ext cx="2279337" cy="2082546"/>
            <a:chOff x="540000" y="2088763"/>
            <a:chExt cx="2279337" cy="2082546"/>
          </a:xfrm>
        </p:grpSpPr>
        <p:sp>
          <p:nvSpPr>
            <p:cNvPr id="33" name="Google Shape;365;p28">
              <a:extLst>
                <a:ext uri="{FF2B5EF4-FFF2-40B4-BE49-F238E27FC236}">
                  <a16:creationId xmlns:a16="http://schemas.microsoft.com/office/drawing/2014/main" id="{44D35C76-2643-4B88-AC36-9E748074DA4E}"/>
                </a:ext>
              </a:extLst>
            </p:cNvPr>
            <p:cNvSpPr/>
            <p:nvPr/>
          </p:nvSpPr>
          <p:spPr>
            <a:xfrm>
              <a:off x="540000" y="2096738"/>
              <a:ext cx="2279337" cy="2074571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IL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he-IL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num1 = 3;</a:t>
              </a:r>
            </a:p>
            <a:p>
              <a:pPr lvl="1" algn="l" rtl="0"/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num2 = 10;</a:t>
              </a:r>
            </a:p>
            <a:p>
              <a:pPr lvl="1" algn="l" rtl="0"/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char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 =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'E’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 algn="l" rtl="0"/>
              <a:endParaRPr lang="en-IL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en-US" sz="1050" dirty="0">
                  <a:solidFill>
                    <a:srgbClr val="6F008A"/>
                  </a:solidFill>
                  <a:latin typeface="Consolas" panose="020B0609020204030204" pitchFamily="49" charset="0"/>
                </a:rPr>
                <a:t>    swap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(num1, num2, </a:t>
              </a:r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 algn="l" rtl="0"/>
              <a:r>
                <a:rPr lang="en-US" sz="1050" dirty="0">
                  <a:solidFill>
                    <a:srgbClr val="6F008A"/>
                  </a:solidFill>
                  <a:latin typeface="Consolas" panose="020B0609020204030204" pitchFamily="49" charset="0"/>
                </a:rPr>
                <a:t>    swap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(num1, c, </a:t>
              </a:r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 rtl="0"/>
              <a:r>
                <a:rPr lang="en-IL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sz="1050" dirty="0"/>
            </a:p>
          </p:txBody>
        </p:sp>
        <p:sp>
          <p:nvSpPr>
            <p:cNvPr id="34" name="Google Shape;366;p28">
              <a:extLst>
                <a:ext uri="{FF2B5EF4-FFF2-40B4-BE49-F238E27FC236}">
                  <a16:creationId xmlns:a16="http://schemas.microsoft.com/office/drawing/2014/main" id="{038ABFA6-44AB-4E7A-8E81-BC8A8FD1A4A3}"/>
                </a:ext>
              </a:extLst>
            </p:cNvPr>
            <p:cNvSpPr/>
            <p:nvPr/>
          </p:nvSpPr>
          <p:spPr>
            <a:xfrm>
              <a:off x="540000" y="2088763"/>
              <a:ext cx="2279337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67;p28">
              <a:extLst>
                <a:ext uri="{FF2B5EF4-FFF2-40B4-BE49-F238E27FC236}">
                  <a16:creationId xmlns:a16="http://schemas.microsoft.com/office/drawing/2014/main" id="{2BF9F883-AB5E-4446-ADEE-359894C1A531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8;p28">
              <a:extLst>
                <a:ext uri="{FF2B5EF4-FFF2-40B4-BE49-F238E27FC236}">
                  <a16:creationId xmlns:a16="http://schemas.microsoft.com/office/drawing/2014/main" id="{6ED4D965-0C43-4AB9-BF4A-26FBF5709466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69;p28">
              <a:extLst>
                <a:ext uri="{FF2B5EF4-FFF2-40B4-BE49-F238E27FC236}">
                  <a16:creationId xmlns:a16="http://schemas.microsoft.com/office/drawing/2014/main" id="{B7FE7C23-467C-49A7-9CB1-E161D6FE184F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1ED8B-61D1-4566-BFB7-8FC29CF21DD3}"/>
              </a:ext>
            </a:extLst>
          </p:cNvPr>
          <p:cNvSpPr/>
          <p:nvPr/>
        </p:nvSpPr>
        <p:spPr>
          <a:xfrm>
            <a:off x="1471958" y="1568854"/>
            <a:ext cx="620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6F008A"/>
                </a:solidFill>
                <a:latin typeface="Consolas" panose="020B0609020204030204" pitchFamily="49" charset="0"/>
              </a:rPr>
              <a:t>swap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(x, y, T) {T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(x); (x) = (y); (y)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FFF82C-789D-485E-8C35-E86D68F049D9}"/>
              </a:ext>
            </a:extLst>
          </p:cNvPr>
          <p:cNvSpPr/>
          <p:nvPr/>
        </p:nvSpPr>
        <p:spPr>
          <a:xfrm>
            <a:off x="5959815" y="2085125"/>
            <a:ext cx="282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1800" b="1" dirty="0">
                <a:solidFill>
                  <a:schemeClr val="tx1"/>
                </a:solidFill>
                <a:cs typeface="+mn-cs"/>
              </a:rPr>
              <a:t>נניח שיש לנו את הקוד הבא:</a:t>
            </a:r>
            <a:endParaRPr lang="he-IL" sz="1800" b="1" dirty="0">
              <a:solidFill>
                <a:schemeClr val="bg2"/>
              </a:solidFill>
              <a:cs typeface="+mn-cs"/>
            </a:endParaRPr>
          </a:p>
        </p:txBody>
      </p:sp>
      <p:pic>
        <p:nvPicPr>
          <p:cNvPr id="24" name="Graphic 23" descr="Arrow Rotate right">
            <a:extLst>
              <a:ext uri="{FF2B5EF4-FFF2-40B4-BE49-F238E27FC236}">
                <a16:creationId xmlns:a16="http://schemas.microsoft.com/office/drawing/2014/main" id="{A088AB4E-B6FA-46F8-B28B-DE8AB0EE2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16362" flipH="1">
            <a:off x="5169867" y="2988845"/>
            <a:ext cx="846157" cy="914400"/>
          </a:xfrm>
          <a:prstGeom prst="rect">
            <a:avLst/>
          </a:prstGeom>
        </p:spPr>
      </p:pic>
      <p:grpSp>
        <p:nvGrpSpPr>
          <p:cNvPr id="25" name="Google Shape;364;p28">
            <a:extLst>
              <a:ext uri="{FF2B5EF4-FFF2-40B4-BE49-F238E27FC236}">
                <a16:creationId xmlns:a16="http://schemas.microsoft.com/office/drawing/2014/main" id="{E32DBCB2-629C-454E-BEC9-5CE812D34542}"/>
              </a:ext>
            </a:extLst>
          </p:cNvPr>
          <p:cNvGrpSpPr/>
          <p:nvPr/>
        </p:nvGrpSpPr>
        <p:grpSpPr>
          <a:xfrm>
            <a:off x="534367" y="2454457"/>
            <a:ext cx="4531064" cy="2028572"/>
            <a:chOff x="539999" y="2088763"/>
            <a:chExt cx="4531064" cy="2028572"/>
          </a:xfrm>
        </p:grpSpPr>
        <p:sp>
          <p:nvSpPr>
            <p:cNvPr id="26" name="Google Shape;365;p28">
              <a:extLst>
                <a:ext uri="{FF2B5EF4-FFF2-40B4-BE49-F238E27FC236}">
                  <a16:creationId xmlns:a16="http://schemas.microsoft.com/office/drawing/2014/main" id="{76D53311-5F7B-42C3-9251-554E3E128824}"/>
                </a:ext>
              </a:extLst>
            </p:cNvPr>
            <p:cNvSpPr/>
            <p:nvPr/>
          </p:nvSpPr>
          <p:spPr>
            <a:xfrm>
              <a:off x="540000" y="2096738"/>
              <a:ext cx="4531063" cy="2020597"/>
            </a:xfrm>
            <a:prstGeom prst="roundRect">
              <a:avLst>
                <a:gd name="adj" fmla="val 7378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6000" tIns="414000" rIns="126000" bIns="91425" anchor="t" anchorCtr="0">
              <a:noAutofit/>
            </a:bodyPr>
            <a:lstStyle/>
            <a:p>
              <a:pPr algn="l" rtl="0"/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pPr algn="l" rtl="0"/>
              <a:r>
                <a:rPr lang="en-IL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 algn="l" rtl="0"/>
              <a:r>
                <a:rPr lang="he-IL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num1 = 3;</a:t>
              </a:r>
            </a:p>
            <a:p>
              <a:pPr lvl="1" algn="l" rtl="0"/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num2 = 10;</a:t>
              </a:r>
            </a:p>
            <a:p>
              <a:pPr lvl="1" algn="l" rtl="0"/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char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 =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'E’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 algn="l" rtl="0"/>
              <a:endParaRPr lang="en-IL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 algn="l" rtl="0"/>
              <a:r>
                <a:rPr lang="pt-BR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  <a:r>
                <a:rPr lang="pt-BR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temp = (num1); (num1) = (num2); (num2) = temp; }</a:t>
              </a:r>
            </a:p>
            <a:p>
              <a:pPr lvl="1" algn="l" rtl="0"/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r>
                <a:rPr lang="pt-BR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temp = (num1); (num1) = (c); (c) = temp; }</a:t>
              </a:r>
            </a:p>
            <a:p>
              <a:pPr algn="l" rtl="0"/>
              <a:r>
                <a:rPr lang="en-IL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IL" sz="1050" dirty="0"/>
            </a:p>
          </p:txBody>
        </p:sp>
        <p:sp>
          <p:nvSpPr>
            <p:cNvPr id="27" name="Google Shape;366;p28">
              <a:extLst>
                <a:ext uri="{FF2B5EF4-FFF2-40B4-BE49-F238E27FC236}">
                  <a16:creationId xmlns:a16="http://schemas.microsoft.com/office/drawing/2014/main" id="{293BDA27-1382-4ED4-B5E2-8D7245AB7DFC}"/>
                </a:ext>
              </a:extLst>
            </p:cNvPr>
            <p:cNvSpPr/>
            <p:nvPr/>
          </p:nvSpPr>
          <p:spPr>
            <a:xfrm>
              <a:off x="539999" y="2088763"/>
              <a:ext cx="4531063" cy="294600"/>
            </a:xfrm>
            <a:prstGeom prst="round2SameRect">
              <a:avLst>
                <a:gd name="adj1" fmla="val 3768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367;p28">
              <a:extLst>
                <a:ext uri="{FF2B5EF4-FFF2-40B4-BE49-F238E27FC236}">
                  <a16:creationId xmlns:a16="http://schemas.microsoft.com/office/drawing/2014/main" id="{D6F89C19-6499-4D1D-AB1D-8F39D3FD81FD}"/>
                </a:ext>
              </a:extLst>
            </p:cNvPr>
            <p:cNvSpPr/>
            <p:nvPr/>
          </p:nvSpPr>
          <p:spPr>
            <a:xfrm>
              <a:off x="660850" y="2192263"/>
              <a:ext cx="89065" cy="8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368;p28">
              <a:extLst>
                <a:ext uri="{FF2B5EF4-FFF2-40B4-BE49-F238E27FC236}">
                  <a16:creationId xmlns:a16="http://schemas.microsoft.com/office/drawing/2014/main" id="{9485B741-EAA0-4FED-9996-3A46F78DAAC2}"/>
                </a:ext>
              </a:extLst>
            </p:cNvPr>
            <p:cNvSpPr/>
            <p:nvPr/>
          </p:nvSpPr>
          <p:spPr>
            <a:xfrm>
              <a:off x="836025" y="2192263"/>
              <a:ext cx="89065" cy="89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369;p28">
              <a:extLst>
                <a:ext uri="{FF2B5EF4-FFF2-40B4-BE49-F238E27FC236}">
                  <a16:creationId xmlns:a16="http://schemas.microsoft.com/office/drawing/2014/main" id="{2FEE98A4-BD1F-4A6A-A729-A7ECE494201E}"/>
                </a:ext>
              </a:extLst>
            </p:cNvPr>
            <p:cNvSpPr/>
            <p:nvPr/>
          </p:nvSpPr>
          <p:spPr>
            <a:xfrm>
              <a:off x="1011200" y="2192263"/>
              <a:ext cx="89065" cy="89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8EA2354-F333-47DC-9F70-F9A7EC26A77B}"/>
              </a:ext>
            </a:extLst>
          </p:cNvPr>
          <p:cNvSpPr/>
          <p:nvPr/>
        </p:nvSpPr>
        <p:spPr>
          <a:xfrm>
            <a:off x="1385499" y="2085125"/>
            <a:ext cx="282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1800" b="1" dirty="0">
                <a:solidFill>
                  <a:schemeClr val="tx1"/>
                </a:solidFill>
                <a:cs typeface="+mn-cs"/>
              </a:rPr>
              <a:t>בפועל הוא ייראה כך:</a:t>
            </a:r>
            <a:endParaRPr lang="he-IL" sz="1800" b="1" dirty="0">
              <a:solidFill>
                <a:schemeClr val="bg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6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ctrTitle"/>
          </p:nvPr>
        </p:nvSpPr>
        <p:spPr>
          <a:xfrm>
            <a:off x="3598550" y="1423130"/>
            <a:ext cx="500550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templates</a:t>
            </a:r>
            <a:endParaRPr lang="he-IL" dirty="0"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"/>
          </p:nvPr>
        </p:nvSpPr>
        <p:spPr>
          <a:xfrm>
            <a:off x="3598863" y="1020763"/>
            <a:ext cx="5005387" cy="32385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שיעור 9</a:t>
            </a:r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4294967295"/>
          </p:nvPr>
        </p:nvSpPr>
        <p:spPr>
          <a:xfrm>
            <a:off x="5820307" y="4283075"/>
            <a:ext cx="984250" cy="51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Function Templates</a:t>
            </a:r>
            <a:endParaRPr lang="he-IL" sz="1400" b="1" dirty="0">
              <a:solidFill>
                <a:schemeClr val="tx1"/>
              </a:solidFill>
            </a:endParaRP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4294967295"/>
          </p:nvPr>
        </p:nvSpPr>
        <p:spPr>
          <a:xfrm>
            <a:off x="4055169" y="4283075"/>
            <a:ext cx="1033662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Class Templates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4294967295"/>
          </p:nvPr>
        </p:nvSpPr>
        <p:spPr>
          <a:xfrm>
            <a:off x="2339445" y="4283075"/>
            <a:ext cx="984250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>
                <a:solidFill>
                  <a:schemeClr val="accent1"/>
                </a:solidFill>
              </a:rPr>
              <a:t>תרגיל הבית</a:t>
            </a:r>
            <a:endParaRPr sz="1400" dirty="0">
              <a:solidFill>
                <a:schemeClr val="accent1"/>
              </a:solidFill>
            </a:endParaRPr>
          </a:p>
        </p:txBody>
      </p:sp>
      <p:cxnSp>
        <p:nvCxnSpPr>
          <p:cNvPr id="243" name="Google Shape;243;p20"/>
          <p:cNvCxnSpPr>
            <a:cxnSpLocks/>
            <a:endCxn id="244" idx="6"/>
          </p:cNvCxnSpPr>
          <p:nvPr/>
        </p:nvCxnSpPr>
        <p:spPr>
          <a:xfrm flipH="1">
            <a:off x="6329423" y="4102153"/>
            <a:ext cx="2794196" cy="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0"/>
          <p:cNvSpPr/>
          <p:nvPr/>
        </p:nvSpPr>
        <p:spPr>
          <a:xfrm>
            <a:off x="6257423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4537200" y="407155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2816979" y="407155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48;p20">
            <a:extLst>
              <a:ext uri="{FF2B5EF4-FFF2-40B4-BE49-F238E27FC236}">
                <a16:creationId xmlns:a16="http://schemas.microsoft.com/office/drawing/2014/main" id="{FCB40179-4BA3-4066-8E1A-EFED1A9B2785}"/>
              </a:ext>
            </a:extLst>
          </p:cNvPr>
          <p:cNvSpPr txBox="1">
            <a:spLocks/>
          </p:cNvSpPr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הקדמה</a:t>
            </a:r>
          </a:p>
        </p:txBody>
      </p:sp>
      <p:sp>
        <p:nvSpPr>
          <p:cNvPr id="23" name="Google Shape;251;p20">
            <a:extLst>
              <a:ext uri="{FF2B5EF4-FFF2-40B4-BE49-F238E27FC236}">
                <a16:creationId xmlns:a16="http://schemas.microsoft.com/office/drawing/2014/main" id="{9B7EE631-F5F3-4163-A777-7E865A3C34CB}"/>
              </a:ext>
            </a:extLst>
          </p:cNvPr>
          <p:cNvSpPr txBox="1">
            <a:spLocks/>
          </p:cNvSpPr>
          <p:nvPr/>
        </p:nvSpPr>
        <p:spPr>
          <a:xfrm>
            <a:off x="86005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סיכום</a:t>
            </a:r>
          </a:p>
        </p:txBody>
      </p:sp>
      <p:sp>
        <p:nvSpPr>
          <p:cNvPr id="25" name="Google Shape;253;p20">
            <a:extLst>
              <a:ext uri="{FF2B5EF4-FFF2-40B4-BE49-F238E27FC236}">
                <a16:creationId xmlns:a16="http://schemas.microsoft.com/office/drawing/2014/main" id="{3C4131CD-C78F-4856-B121-6D7F534DDEB4}"/>
              </a:ext>
            </a:extLst>
          </p:cNvPr>
          <p:cNvSpPr/>
          <p:nvPr/>
        </p:nvSpPr>
        <p:spPr>
          <a:xfrm>
            <a:off x="1328595" y="407881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Coding Concepts - Generics - DEV Community">
            <a:extLst>
              <a:ext uri="{FF2B5EF4-FFF2-40B4-BE49-F238E27FC236}">
                <a16:creationId xmlns:a16="http://schemas.microsoft.com/office/drawing/2014/main" id="{9E5C4573-3DC5-486E-8066-301850BD9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6962">
            <a:off x="1400595" y="662117"/>
            <a:ext cx="2128756" cy="2141606"/>
          </a:xfrm>
          <a:prstGeom prst="roundRect">
            <a:avLst>
              <a:gd name="adj" fmla="val 21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dk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5233"/>
      </p:ext>
    </p:extLst>
  </p:cSld>
  <p:clrMapOvr>
    <a:masterClrMapping/>
  </p:clrMapOvr>
</p:sld>
</file>

<file path=ppt/theme/theme1.xml><?xml version="1.0" encoding="utf-8"?>
<a:theme xmlns:a="http://schemas.openxmlformats.org/drawingml/2006/main" name="מגשימים - מבוא לתכנות">
  <a:themeElements>
    <a:clrScheme name="עקרונות מתקדמים בתכנות">
      <a:dk1>
        <a:srgbClr val="141C3A"/>
      </a:dk1>
      <a:lt1>
        <a:srgbClr val="FFFFFF"/>
      </a:lt1>
      <a:dk2>
        <a:srgbClr val="E94249"/>
      </a:dk2>
      <a:lt2>
        <a:srgbClr val="F1F3FE"/>
      </a:lt2>
      <a:accent1>
        <a:srgbClr val="91B3FF"/>
      </a:accent1>
      <a:accent2>
        <a:srgbClr val="DCF25B"/>
      </a:accent2>
      <a:accent3>
        <a:srgbClr val="1CABB5"/>
      </a:accent3>
      <a:accent4>
        <a:srgbClr val="FFFFFF"/>
      </a:accent4>
      <a:accent5>
        <a:srgbClr val="FFFFFF"/>
      </a:accent5>
      <a:accent6>
        <a:srgbClr val="FFFFFF"/>
      </a:accent6>
      <a:hlink>
        <a:srgbClr val="1CABB5"/>
      </a:hlink>
      <a:folHlink>
        <a:srgbClr val="1CABB5"/>
      </a:folHlink>
    </a:clrScheme>
    <a:fontScheme name="התאמה אישית 8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 rtl="1">
          <a:defRPr sz="1500" dirty="0" smtClean="0">
            <a:latin typeface="Arimo" panose="020B0604020202020204" charset="0"/>
            <a:ea typeface="Arimo" panose="020B0604020202020204" charset="0"/>
            <a:cs typeface="Arimo" panose="020B060402020202020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14487</TotalTime>
  <Words>3397</Words>
  <Application>Microsoft Office PowerPoint</Application>
  <PresentationFormat>On-screen Show (16:9)</PresentationFormat>
  <Paragraphs>473</Paragraphs>
  <Slides>32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Courier New</vt:lpstr>
      <vt:lpstr>Arimo</vt:lpstr>
      <vt:lpstr>Arial</vt:lpstr>
      <vt:lpstr>Consolas</vt:lpstr>
      <vt:lpstr>מגשימים - מבוא לתכנות</vt:lpstr>
      <vt:lpstr>אייקונים</vt:lpstr>
      <vt:lpstr>PowerPoint Presentation</vt:lpstr>
      <vt:lpstr>עצים</vt:lpstr>
      <vt:lpstr>templates</vt:lpstr>
      <vt:lpstr>הקדמה</vt:lpstr>
      <vt:lpstr>פתרון 1 - Function Overloading</vt:lpstr>
      <vt:lpstr>פתרון 2 – void*</vt:lpstr>
      <vt:lpstr>פתרון 3 – שימוש ב-macro</vt:lpstr>
      <vt:lpstr>templates</vt:lpstr>
      <vt:lpstr>Function Templates</vt:lpstr>
      <vt:lpstr>Function Templates</vt:lpstr>
      <vt:lpstr>Function Templates</vt:lpstr>
      <vt:lpstr>Function Templates</vt:lpstr>
      <vt:lpstr>Function Templates</vt:lpstr>
      <vt:lpstr>Function Templates</vt:lpstr>
      <vt:lpstr>Function Templates</vt:lpstr>
      <vt:lpstr>Function Templates</vt:lpstr>
      <vt:lpstr>Function Templates</vt:lpstr>
      <vt:lpstr>סיכום בינייים</vt:lpstr>
      <vt:lpstr>templates</vt:lpstr>
      <vt:lpstr>Class Templates</vt:lpstr>
      <vt:lpstr>Class Templates</vt:lpstr>
      <vt:lpstr>Class Templates</vt:lpstr>
      <vt:lpstr>Class Templates</vt:lpstr>
      <vt:lpstr>Class Templates</vt:lpstr>
      <vt:lpstr>templates</vt:lpstr>
      <vt:lpstr>Class Templates ומבני נתונים</vt:lpstr>
      <vt:lpstr>תרגיל הבית מימוש עץ חיפוש בינארי עם templates</vt:lpstr>
      <vt:lpstr>תרגיל הבית דגשים חשובים</vt:lpstr>
      <vt:lpstr>תרגיל הבית דגשים חשובים</vt:lpstr>
      <vt:lpstr>שאלות? תהיות?</vt:lpstr>
      <vt:lpstr>שיעור 9 סיימנו!!!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Hadar</dc:creator>
  <cp:lastModifiedBy>Tomer Lior</cp:lastModifiedBy>
  <cp:revision>58</cp:revision>
  <dcterms:modified xsi:type="dcterms:W3CDTF">2021-12-15T09:56:48Z</dcterms:modified>
</cp:coreProperties>
</file>