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7" r:id="rId12"/>
    <p:sldId id="268" r:id="rId13"/>
    <p:sldId id="269" r:id="rId14"/>
    <p:sldId id="270" r:id="rId15"/>
    <p:sldId id="272" r:id="rId16"/>
    <p:sldId id="271" r:id="rId17"/>
    <p:sldId id="276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BFF"/>
    <a:srgbClr val="7D7C7E"/>
    <a:srgbClr val="140BFF"/>
    <a:srgbClr val="004C9A"/>
    <a:srgbClr val="0077E7"/>
    <a:srgbClr val="FFFFFF"/>
    <a:srgbClr val="FF91B0"/>
    <a:srgbClr val="45D8FF"/>
    <a:srgbClr val="FFBD3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8CECB-9B65-42B3-9AA3-B9E0B01185D0}" v="795" dt="2019-10-16T14:57:17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Lior" userId="73ef4b0f-a0d0-4f4b-9004-4c12cb8a8ac3" providerId="ADAL" clId="{5578CECB-9B65-42B3-9AA3-B9E0B01185D0}"/>
    <pc:docChg chg="undo custSel addSld modSld sldOrd">
      <pc:chgData name="Tomer Lior" userId="73ef4b0f-a0d0-4f4b-9004-4c12cb8a8ac3" providerId="ADAL" clId="{5578CECB-9B65-42B3-9AA3-B9E0B01185D0}" dt="2019-10-16T14:57:17.176" v="900"/>
      <pc:docMkLst>
        <pc:docMk/>
      </pc:docMkLst>
      <pc:sldChg chg="addSp delSp modSp modAnim">
        <pc:chgData name="Tomer Lior" userId="73ef4b0f-a0d0-4f4b-9004-4c12cb8a8ac3" providerId="ADAL" clId="{5578CECB-9B65-42B3-9AA3-B9E0B01185D0}" dt="2019-10-16T14:35:03.759" v="476"/>
        <pc:sldMkLst>
          <pc:docMk/>
          <pc:sldMk cId="4217625919" sldId="261"/>
        </pc:sldMkLst>
        <pc:spChg chg="add del mod">
          <ac:chgData name="Tomer Lior" userId="73ef4b0f-a0d0-4f4b-9004-4c12cb8a8ac3" providerId="ADAL" clId="{5578CECB-9B65-42B3-9AA3-B9E0B01185D0}" dt="2019-10-16T14:15:30.868" v="392"/>
          <ac:spMkLst>
            <pc:docMk/>
            <pc:sldMk cId="4217625919" sldId="261"/>
            <ac:spMk id="2" creationId="{56D0FC3B-093A-48B2-8F04-077CE40B038E}"/>
          </ac:spMkLst>
        </pc:spChg>
        <pc:spChg chg="add mod">
          <ac:chgData name="Tomer Lior" userId="73ef4b0f-a0d0-4f4b-9004-4c12cb8a8ac3" providerId="ADAL" clId="{5578CECB-9B65-42B3-9AA3-B9E0B01185D0}" dt="2019-10-16T14:34:48.958" v="469" actId="1076"/>
          <ac:spMkLst>
            <pc:docMk/>
            <pc:sldMk cId="4217625919" sldId="261"/>
            <ac:spMk id="3" creationId="{A209B124-EB6E-41FA-95C6-8C4A8DC3F482}"/>
          </ac:spMkLst>
        </pc:spChg>
        <pc:picChg chg="add del mod">
          <ac:chgData name="Tomer Lior" userId="73ef4b0f-a0d0-4f4b-9004-4c12cb8a8ac3" providerId="ADAL" clId="{5578CECB-9B65-42B3-9AA3-B9E0B01185D0}" dt="2019-10-16T14:34:40.328" v="467" actId="478"/>
          <ac:picMkLst>
            <pc:docMk/>
            <pc:sldMk cId="4217625919" sldId="261"/>
            <ac:picMk id="6" creationId="{1D74FD73-4D27-4C36-90A5-D57B33D2C55B}"/>
          </ac:picMkLst>
        </pc:picChg>
      </pc:sldChg>
      <pc:sldChg chg="addSp modSp ord modAnim">
        <pc:chgData name="Tomer Lior" userId="73ef4b0f-a0d0-4f4b-9004-4c12cb8a8ac3" providerId="ADAL" clId="{5578CECB-9B65-42B3-9AA3-B9E0B01185D0}" dt="2019-10-16T14:37:42.458" v="600" actId="1076"/>
        <pc:sldMkLst>
          <pc:docMk/>
          <pc:sldMk cId="153773387" sldId="262"/>
        </pc:sldMkLst>
        <pc:spChg chg="add mod">
          <ac:chgData name="Tomer Lior" userId="73ef4b0f-a0d0-4f4b-9004-4c12cb8a8ac3" providerId="ADAL" clId="{5578CECB-9B65-42B3-9AA3-B9E0B01185D0}" dt="2019-10-16T14:37:42.458" v="600" actId="1076"/>
          <ac:spMkLst>
            <pc:docMk/>
            <pc:sldMk cId="153773387" sldId="262"/>
            <ac:spMk id="4" creationId="{D1418713-6AA2-4584-A5EF-F715CC0D27E5}"/>
          </ac:spMkLst>
        </pc:spChg>
      </pc:sldChg>
      <pc:sldChg chg="addSp modSp modAnim">
        <pc:chgData name="Tomer Lior" userId="73ef4b0f-a0d0-4f4b-9004-4c12cb8a8ac3" providerId="ADAL" clId="{5578CECB-9B65-42B3-9AA3-B9E0B01185D0}" dt="2019-10-16T14:48:45.285" v="849" actId="1076"/>
        <pc:sldMkLst>
          <pc:docMk/>
          <pc:sldMk cId="3374584355" sldId="267"/>
        </pc:sldMkLst>
        <pc:spChg chg="mod">
          <ac:chgData name="Tomer Lior" userId="73ef4b0f-a0d0-4f4b-9004-4c12cb8a8ac3" providerId="ADAL" clId="{5578CECB-9B65-42B3-9AA3-B9E0B01185D0}" dt="2019-10-16T14:41:09.498" v="696" actId="27636"/>
          <ac:spMkLst>
            <pc:docMk/>
            <pc:sldMk cId="3374584355" sldId="267"/>
            <ac:spMk id="4" creationId="{77713160-9547-48A0-837A-E4B0F6B5351C}"/>
          </ac:spMkLst>
        </pc:spChg>
        <pc:spChg chg="add mod">
          <ac:chgData name="Tomer Lior" userId="73ef4b0f-a0d0-4f4b-9004-4c12cb8a8ac3" providerId="ADAL" clId="{5578CECB-9B65-42B3-9AA3-B9E0B01185D0}" dt="2019-10-16T14:48:45.285" v="849" actId="1076"/>
          <ac:spMkLst>
            <pc:docMk/>
            <pc:sldMk cId="3374584355" sldId="267"/>
            <ac:spMk id="5" creationId="{8D02F278-3D56-4CCE-BDA9-35299E6620B8}"/>
          </ac:spMkLst>
        </pc:spChg>
      </pc:sldChg>
      <pc:sldChg chg="addSp modSp modAnim">
        <pc:chgData name="Tomer Lior" userId="73ef4b0f-a0d0-4f4b-9004-4c12cb8a8ac3" providerId="ADAL" clId="{5578CECB-9B65-42B3-9AA3-B9E0B01185D0}" dt="2019-10-16T14:53:56.283" v="895"/>
        <pc:sldMkLst>
          <pc:docMk/>
          <pc:sldMk cId="2382843559" sldId="268"/>
        </pc:sldMkLst>
        <pc:spChg chg="mod">
          <ac:chgData name="Tomer Lior" userId="73ef4b0f-a0d0-4f4b-9004-4c12cb8a8ac3" providerId="ADAL" clId="{5578CECB-9B65-42B3-9AA3-B9E0B01185D0}" dt="2019-10-16T14:44:45.398" v="793" actId="1076"/>
          <ac:spMkLst>
            <pc:docMk/>
            <pc:sldMk cId="2382843559" sldId="268"/>
            <ac:spMk id="4" creationId="{CF5B6FE1-90C1-409A-BBF0-AAA8E01C10F1}"/>
          </ac:spMkLst>
        </pc:spChg>
        <pc:spChg chg="add mod">
          <ac:chgData name="Tomer Lior" userId="73ef4b0f-a0d0-4f4b-9004-4c12cb8a8ac3" providerId="ADAL" clId="{5578CECB-9B65-42B3-9AA3-B9E0B01185D0}" dt="2019-10-16T14:44:53.673" v="795" actId="20577"/>
          <ac:spMkLst>
            <pc:docMk/>
            <pc:sldMk cId="2382843559" sldId="268"/>
            <ac:spMk id="5" creationId="{730F5EBB-16A8-4427-8CA5-780C8D1A1729}"/>
          </ac:spMkLst>
        </pc:spChg>
      </pc:sldChg>
      <pc:sldChg chg="addSp modSp modAnim">
        <pc:chgData name="Tomer Lior" userId="73ef4b0f-a0d0-4f4b-9004-4c12cb8a8ac3" providerId="ADAL" clId="{5578CECB-9B65-42B3-9AA3-B9E0B01185D0}" dt="2019-10-16T14:55:00.194" v="897"/>
        <pc:sldMkLst>
          <pc:docMk/>
          <pc:sldMk cId="1984422140" sldId="269"/>
        </pc:sldMkLst>
        <pc:spChg chg="mod">
          <ac:chgData name="Tomer Lior" userId="73ef4b0f-a0d0-4f4b-9004-4c12cb8a8ac3" providerId="ADAL" clId="{5578CECB-9B65-42B3-9AA3-B9E0B01185D0}" dt="2019-10-16T14:55:00.194" v="897"/>
          <ac:spMkLst>
            <pc:docMk/>
            <pc:sldMk cId="1984422140" sldId="269"/>
            <ac:spMk id="4" creationId="{44D63678-79FE-44CC-8878-C6B0CB0773D1}"/>
          </ac:spMkLst>
        </pc:spChg>
        <pc:spChg chg="add mod">
          <ac:chgData name="Tomer Lior" userId="73ef4b0f-a0d0-4f4b-9004-4c12cb8a8ac3" providerId="ADAL" clId="{5578CECB-9B65-42B3-9AA3-B9E0B01185D0}" dt="2019-10-16T14:46:56.030" v="823" actId="1076"/>
          <ac:spMkLst>
            <pc:docMk/>
            <pc:sldMk cId="1984422140" sldId="269"/>
            <ac:spMk id="5" creationId="{208FBE81-15BD-4B04-AB60-6E2C2999A34E}"/>
          </ac:spMkLst>
        </pc:spChg>
      </pc:sldChg>
      <pc:sldChg chg="modSp">
        <pc:chgData name="Tomer Lior" userId="73ef4b0f-a0d0-4f4b-9004-4c12cb8a8ac3" providerId="ADAL" clId="{5578CECB-9B65-42B3-9AA3-B9E0B01185D0}" dt="2019-10-16T13:49:30.377" v="11" actId="20577"/>
        <pc:sldMkLst>
          <pc:docMk/>
          <pc:sldMk cId="2186093971" sldId="270"/>
        </pc:sldMkLst>
        <pc:spChg chg="mod">
          <ac:chgData name="Tomer Lior" userId="73ef4b0f-a0d0-4f4b-9004-4c12cb8a8ac3" providerId="ADAL" clId="{5578CECB-9B65-42B3-9AA3-B9E0B01185D0}" dt="2019-10-16T13:49:30.377" v="11" actId="20577"/>
          <ac:spMkLst>
            <pc:docMk/>
            <pc:sldMk cId="2186093971" sldId="270"/>
            <ac:spMk id="5" creationId="{EAF92AD3-5E70-41C4-86D1-FB236A579E6B}"/>
          </ac:spMkLst>
        </pc:spChg>
      </pc:sldChg>
      <pc:sldChg chg="addSp delSp modSp add modAnim modNotesTx">
        <pc:chgData name="Tomer Lior" userId="73ef4b0f-a0d0-4f4b-9004-4c12cb8a8ac3" providerId="ADAL" clId="{5578CECB-9B65-42B3-9AA3-B9E0B01185D0}" dt="2019-10-16T14:55:59.428" v="899" actId="6549"/>
        <pc:sldMkLst>
          <pc:docMk/>
          <pc:sldMk cId="3104354936" sldId="271"/>
        </pc:sldMkLst>
        <pc:spChg chg="del">
          <ac:chgData name="Tomer Lior" userId="73ef4b0f-a0d0-4f4b-9004-4c12cb8a8ac3" providerId="ADAL" clId="{5578CECB-9B65-42B3-9AA3-B9E0B01185D0}" dt="2019-10-16T13:49:47.367" v="13" actId="478"/>
          <ac:spMkLst>
            <pc:docMk/>
            <pc:sldMk cId="3104354936" sldId="271"/>
            <ac:spMk id="2" creationId="{A2C20B0A-30DD-44C2-A19B-3D2460DEB005}"/>
          </ac:spMkLst>
        </pc:spChg>
        <pc:spChg chg="add del mod">
          <ac:chgData name="Tomer Lior" userId="73ef4b0f-a0d0-4f4b-9004-4c12cb8a8ac3" providerId="ADAL" clId="{5578CECB-9B65-42B3-9AA3-B9E0B01185D0}" dt="2019-10-16T13:52:32.229" v="63" actId="478"/>
          <ac:spMkLst>
            <pc:docMk/>
            <pc:sldMk cId="3104354936" sldId="271"/>
            <ac:spMk id="3" creationId="{25AE4AA0-8717-4121-9369-E8DB22E6E8A2}"/>
          </ac:spMkLst>
        </pc:spChg>
        <pc:spChg chg="add mod">
          <ac:chgData name="Tomer Lior" userId="73ef4b0f-a0d0-4f4b-9004-4c12cb8a8ac3" providerId="ADAL" clId="{5578CECB-9B65-42B3-9AA3-B9E0B01185D0}" dt="2019-10-16T13:51:01.276" v="52" actId="122"/>
          <ac:spMkLst>
            <pc:docMk/>
            <pc:sldMk cId="3104354936" sldId="271"/>
            <ac:spMk id="4" creationId="{E4730541-0247-4023-8668-FF4656D67103}"/>
          </ac:spMkLst>
        </pc:spChg>
        <pc:spChg chg="add del mod">
          <ac:chgData name="Tomer Lior" userId="73ef4b0f-a0d0-4f4b-9004-4c12cb8a8ac3" providerId="ADAL" clId="{5578CECB-9B65-42B3-9AA3-B9E0B01185D0}" dt="2019-10-16T13:50:40.891" v="33" actId="478"/>
          <ac:spMkLst>
            <pc:docMk/>
            <pc:sldMk cId="3104354936" sldId="271"/>
            <ac:spMk id="5" creationId="{42CD02C5-A705-41FC-B67F-4A94F48FA551}"/>
          </ac:spMkLst>
        </pc:spChg>
        <pc:spChg chg="add mod">
          <ac:chgData name="Tomer Lior" userId="73ef4b0f-a0d0-4f4b-9004-4c12cb8a8ac3" providerId="ADAL" clId="{5578CECB-9B65-42B3-9AA3-B9E0B01185D0}" dt="2019-10-16T14:55:59.428" v="899" actId="6549"/>
          <ac:spMkLst>
            <pc:docMk/>
            <pc:sldMk cId="3104354936" sldId="271"/>
            <ac:spMk id="7" creationId="{AED2526B-00B4-46D5-85C5-B75875877733}"/>
          </ac:spMkLst>
        </pc:spChg>
        <pc:picChg chg="add mod">
          <ac:chgData name="Tomer Lior" userId="73ef4b0f-a0d0-4f4b-9004-4c12cb8a8ac3" providerId="ADAL" clId="{5578CECB-9B65-42B3-9AA3-B9E0B01185D0}" dt="2019-10-16T13:51:41.465" v="58" actId="1076"/>
          <ac:picMkLst>
            <pc:docMk/>
            <pc:sldMk cId="3104354936" sldId="271"/>
            <ac:picMk id="1026" creationId="{C50306B3-B90C-47A3-B23C-50D6906C7343}"/>
          </ac:picMkLst>
        </pc:picChg>
      </pc:sldChg>
      <pc:sldChg chg="modSp add ord modAnim">
        <pc:chgData name="Tomer Lior" userId="73ef4b0f-a0d0-4f4b-9004-4c12cb8a8ac3" providerId="ADAL" clId="{5578CECB-9B65-42B3-9AA3-B9E0B01185D0}" dt="2019-10-16T14:51:17.986" v="891"/>
        <pc:sldMkLst>
          <pc:docMk/>
          <pc:sldMk cId="698951616" sldId="272"/>
        </pc:sldMkLst>
        <pc:spChg chg="mod">
          <ac:chgData name="Tomer Lior" userId="73ef4b0f-a0d0-4f4b-9004-4c12cb8a8ac3" providerId="ADAL" clId="{5578CECB-9B65-42B3-9AA3-B9E0B01185D0}" dt="2019-10-16T13:52:04.031" v="61"/>
          <ac:spMkLst>
            <pc:docMk/>
            <pc:sldMk cId="698951616" sldId="272"/>
            <ac:spMk id="3" creationId="{25AE4AA0-8717-4121-9369-E8DB22E6E8A2}"/>
          </ac:spMkLst>
        </pc:spChg>
      </pc:sldChg>
      <pc:sldChg chg="addSp delSp modSp add modAnim">
        <pc:chgData name="Tomer Lior" userId="73ef4b0f-a0d0-4f4b-9004-4c12cb8a8ac3" providerId="ADAL" clId="{5578CECB-9B65-42B3-9AA3-B9E0B01185D0}" dt="2019-10-16T14:57:17.176" v="900"/>
        <pc:sldMkLst>
          <pc:docMk/>
          <pc:sldMk cId="2865097100" sldId="273"/>
        </pc:sldMkLst>
        <pc:spChg chg="mod">
          <ac:chgData name="Tomer Lior" userId="73ef4b0f-a0d0-4f4b-9004-4c12cb8a8ac3" providerId="ADAL" clId="{5578CECB-9B65-42B3-9AA3-B9E0B01185D0}" dt="2019-10-16T13:55:41.117" v="214" actId="20577"/>
          <ac:spMkLst>
            <pc:docMk/>
            <pc:sldMk cId="2865097100" sldId="273"/>
            <ac:spMk id="2" creationId="{5FD19697-9AAB-4AD6-8F31-5CC58DF80B3E}"/>
          </ac:spMkLst>
        </pc:spChg>
        <pc:spChg chg="del mod">
          <ac:chgData name="Tomer Lior" userId="73ef4b0f-a0d0-4f4b-9004-4c12cb8a8ac3" providerId="ADAL" clId="{5578CECB-9B65-42B3-9AA3-B9E0B01185D0}" dt="2019-10-16T13:55:10.351" v="206" actId="478"/>
          <ac:spMkLst>
            <pc:docMk/>
            <pc:sldMk cId="2865097100" sldId="273"/>
            <ac:spMk id="3" creationId="{55BD66C4-C220-46E6-9FAF-1B86FDB855B2}"/>
          </ac:spMkLst>
        </pc:spChg>
        <pc:spChg chg="add del mod">
          <ac:chgData name="Tomer Lior" userId="73ef4b0f-a0d0-4f4b-9004-4c12cb8a8ac3" providerId="ADAL" clId="{5578CECB-9B65-42B3-9AA3-B9E0B01185D0}" dt="2019-10-16T13:55:12.112" v="207" actId="478"/>
          <ac:spMkLst>
            <pc:docMk/>
            <pc:sldMk cId="2865097100" sldId="273"/>
            <ac:spMk id="5" creationId="{0CBE4772-6082-4C09-9A9F-7BC031A30A86}"/>
          </ac:spMkLst>
        </pc:spChg>
        <pc:spChg chg="add mod">
          <ac:chgData name="Tomer Lior" userId="73ef4b0f-a0d0-4f4b-9004-4c12cb8a8ac3" providerId="ADAL" clId="{5578CECB-9B65-42B3-9AA3-B9E0B01185D0}" dt="2019-10-16T13:55:36.493" v="213" actId="1076"/>
          <ac:spMkLst>
            <pc:docMk/>
            <pc:sldMk cId="2865097100" sldId="273"/>
            <ac:spMk id="6" creationId="{680D79FA-35CA-461D-9DBB-FFDEB3D51F6F}"/>
          </ac:spMkLst>
        </pc:spChg>
      </pc:sldChg>
      <pc:sldChg chg="addSp delSp modSp add">
        <pc:chgData name="Tomer Lior" userId="73ef4b0f-a0d0-4f4b-9004-4c12cb8a8ac3" providerId="ADAL" clId="{5578CECB-9B65-42B3-9AA3-B9E0B01185D0}" dt="2019-10-16T14:01:01.817" v="337" actId="1076"/>
        <pc:sldMkLst>
          <pc:docMk/>
          <pc:sldMk cId="166601131" sldId="274"/>
        </pc:sldMkLst>
        <pc:spChg chg="del">
          <ac:chgData name="Tomer Lior" userId="73ef4b0f-a0d0-4f4b-9004-4c12cb8a8ac3" providerId="ADAL" clId="{5578CECB-9B65-42B3-9AA3-B9E0B01185D0}" dt="2019-10-16T13:57:19.158" v="230" actId="478"/>
          <ac:spMkLst>
            <pc:docMk/>
            <pc:sldMk cId="166601131" sldId="274"/>
            <ac:spMk id="3" creationId="{25AE4AA0-8717-4121-9369-E8DB22E6E8A2}"/>
          </ac:spMkLst>
        </pc:spChg>
        <pc:spChg chg="mod">
          <ac:chgData name="Tomer Lior" userId="73ef4b0f-a0d0-4f4b-9004-4c12cb8a8ac3" providerId="ADAL" clId="{5578CECB-9B65-42B3-9AA3-B9E0B01185D0}" dt="2019-10-16T14:00:57.276" v="336" actId="1076"/>
          <ac:spMkLst>
            <pc:docMk/>
            <pc:sldMk cId="166601131" sldId="274"/>
            <ac:spMk id="4" creationId="{E4730541-0247-4023-8668-FF4656D67103}"/>
          </ac:spMkLst>
        </pc:spChg>
        <pc:spChg chg="add mod">
          <ac:chgData name="Tomer Lior" userId="73ef4b0f-a0d0-4f4b-9004-4c12cb8a8ac3" providerId="ADAL" clId="{5578CECB-9B65-42B3-9AA3-B9E0B01185D0}" dt="2019-10-16T14:00:52.434" v="335" actId="1076"/>
          <ac:spMkLst>
            <pc:docMk/>
            <pc:sldMk cId="166601131" sldId="274"/>
            <ac:spMk id="7" creationId="{062CAEC6-A182-4E12-952A-842B5D864C75}"/>
          </ac:spMkLst>
        </pc:spChg>
        <pc:picChg chg="del">
          <ac:chgData name="Tomer Lior" userId="73ef4b0f-a0d0-4f4b-9004-4c12cb8a8ac3" providerId="ADAL" clId="{5578CECB-9B65-42B3-9AA3-B9E0B01185D0}" dt="2019-10-16T13:55:58.708" v="221" actId="478"/>
          <ac:picMkLst>
            <pc:docMk/>
            <pc:sldMk cId="166601131" sldId="274"/>
            <ac:picMk id="1026" creationId="{C50306B3-B90C-47A3-B23C-50D6906C7343}"/>
          </ac:picMkLst>
        </pc:picChg>
        <pc:picChg chg="add del mod">
          <ac:chgData name="Tomer Lior" userId="73ef4b0f-a0d0-4f4b-9004-4c12cb8a8ac3" providerId="ADAL" clId="{5578CECB-9B65-42B3-9AA3-B9E0B01185D0}" dt="2019-10-16T13:56:42.913" v="225"/>
          <ac:picMkLst>
            <pc:docMk/>
            <pc:sldMk cId="166601131" sldId="274"/>
            <ac:picMk id="2050" creationId="{ADAA55F1-0524-49B1-9ABF-0879A960818C}"/>
          </ac:picMkLst>
        </pc:picChg>
        <pc:picChg chg="add mod">
          <ac:chgData name="Tomer Lior" userId="73ef4b0f-a0d0-4f4b-9004-4c12cb8a8ac3" providerId="ADAL" clId="{5578CECB-9B65-42B3-9AA3-B9E0B01185D0}" dt="2019-10-16T14:01:01.817" v="337" actId="1076"/>
          <ac:picMkLst>
            <pc:docMk/>
            <pc:sldMk cId="166601131" sldId="274"/>
            <ac:picMk id="2052" creationId="{9C4853ED-FE82-4D4A-98B2-390659F36DEC}"/>
          </ac:picMkLst>
        </pc:picChg>
      </pc:sldChg>
      <pc:sldChg chg="addSp delSp modSp add">
        <pc:chgData name="Tomer Lior" userId="73ef4b0f-a0d0-4f4b-9004-4c12cb8a8ac3" providerId="ADAL" clId="{5578CECB-9B65-42B3-9AA3-B9E0B01185D0}" dt="2019-10-16T14:03:54.634" v="374" actId="20577"/>
        <pc:sldMkLst>
          <pc:docMk/>
          <pc:sldMk cId="4230774562" sldId="275"/>
        </pc:sldMkLst>
        <pc:spChg chg="add mod">
          <ac:chgData name="Tomer Lior" userId="73ef4b0f-a0d0-4f4b-9004-4c12cb8a8ac3" providerId="ADAL" clId="{5578CECB-9B65-42B3-9AA3-B9E0B01185D0}" dt="2019-10-16T14:03:54.634" v="374" actId="20577"/>
          <ac:spMkLst>
            <pc:docMk/>
            <pc:sldMk cId="4230774562" sldId="275"/>
            <ac:spMk id="5" creationId="{87A39B6F-0544-42B1-AF0F-4A0BF51C63A3}"/>
          </ac:spMkLst>
        </pc:spChg>
        <pc:spChg chg="del">
          <ac:chgData name="Tomer Lior" userId="73ef4b0f-a0d0-4f4b-9004-4c12cb8a8ac3" providerId="ADAL" clId="{5578CECB-9B65-42B3-9AA3-B9E0B01185D0}" dt="2019-10-16T14:01:18.271" v="339" actId="478"/>
          <ac:spMkLst>
            <pc:docMk/>
            <pc:sldMk cId="4230774562" sldId="275"/>
            <ac:spMk id="7" creationId="{062CAEC6-A182-4E12-952A-842B5D864C75}"/>
          </ac:spMkLst>
        </pc:spChg>
      </pc:sldChg>
      <pc:sldChg chg="addSp delSp modSp add ord modAnim modNotesTx">
        <pc:chgData name="Tomer Lior" userId="73ef4b0f-a0d0-4f4b-9004-4c12cb8a8ac3" providerId="ADAL" clId="{5578CECB-9B65-42B3-9AA3-B9E0B01185D0}" dt="2019-10-16T14:51:05.513" v="889"/>
        <pc:sldMkLst>
          <pc:docMk/>
          <pc:sldMk cId="134977342" sldId="276"/>
        </pc:sldMkLst>
        <pc:spChg chg="del mod">
          <ac:chgData name="Tomer Lior" userId="73ef4b0f-a0d0-4f4b-9004-4c12cb8a8ac3" providerId="ADAL" clId="{5578CECB-9B65-42B3-9AA3-B9E0B01185D0}" dt="2019-10-16T14:47:32.484" v="827" actId="478"/>
          <ac:spMkLst>
            <pc:docMk/>
            <pc:sldMk cId="134977342" sldId="276"/>
            <ac:spMk id="3" creationId="{25AE4AA0-8717-4121-9369-E8DB22E6E8A2}"/>
          </ac:spMkLst>
        </pc:spChg>
        <pc:spChg chg="add mod">
          <ac:chgData name="Tomer Lior" userId="73ef4b0f-a0d0-4f4b-9004-4c12cb8a8ac3" providerId="ADAL" clId="{5578CECB-9B65-42B3-9AA3-B9E0B01185D0}" dt="2019-10-16T14:50:49.564" v="887" actId="20577"/>
          <ac:spMkLst>
            <pc:docMk/>
            <pc:sldMk cId="134977342" sldId="276"/>
            <ac:spMk id="5" creationId="{1E52B405-8DB9-4221-AE03-ED519A47804B}"/>
          </ac:spMkLst>
        </pc:spChg>
        <pc:spChg chg="add mod">
          <ac:chgData name="Tomer Lior" userId="73ef4b0f-a0d0-4f4b-9004-4c12cb8a8ac3" providerId="ADAL" clId="{5578CECB-9B65-42B3-9AA3-B9E0B01185D0}" dt="2019-10-16T14:50:03.554" v="852" actId="1076"/>
          <ac:spMkLst>
            <pc:docMk/>
            <pc:sldMk cId="134977342" sldId="276"/>
            <ac:spMk id="6" creationId="{D3CE23DD-633B-4C68-80E1-4C6D142D14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F7FF5-CE64-41E8-83BB-6DC658151B0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24DA-C4E2-40DB-BE1F-2F0755A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הציטוט בשקופית הוא של מדען המחשב הקנדי – בריאן וילסון </a:t>
            </a:r>
            <a:r>
              <a:rPr lang="he-IL" err="1"/>
              <a:t>קרניגהאן</a:t>
            </a:r>
            <a:r>
              <a:rPr lang="he-IL"/>
              <a:t>.</a:t>
            </a:r>
          </a:p>
          <a:p>
            <a:pPr algn="r" rtl="1"/>
            <a:r>
              <a:rPr lang="he-IL" err="1"/>
              <a:t>קרניגהאן</a:t>
            </a:r>
            <a:r>
              <a:rPr lang="he-IL"/>
              <a:t> הוא פרופסור למדעי המחשב באוניברסיטת פרינסטון, והיה מהתורמים המובילים לפיתוח מערכת ההפעלה </a:t>
            </a:r>
            <a:r>
              <a:rPr lang="en-US"/>
              <a:t>UNIX</a:t>
            </a:r>
            <a:r>
              <a:rPr lang="he-IL"/>
              <a:t>.</a:t>
            </a:r>
          </a:p>
          <a:p>
            <a:pPr algn="r" rtl="1"/>
            <a:r>
              <a:rPr lang="he-IL"/>
              <a:t>מעבר לכך </a:t>
            </a:r>
            <a:r>
              <a:rPr lang="he-IL" err="1"/>
              <a:t>קרניגהאן</a:t>
            </a:r>
            <a:r>
              <a:rPr lang="he-IL"/>
              <a:t> חקר והביא פתרונות לבעיות בתורת הגרפים כגון "בעיית הסוכן הנוסע" וכתב את אחד הספרים המפורסמים ביותר בעולם מדעי המחשב – </a:t>
            </a:r>
            <a:r>
              <a:rPr lang="en-US"/>
              <a:t>The C programming language</a:t>
            </a:r>
            <a:r>
              <a:rPr lang="he-IL"/>
              <a:t> </a:t>
            </a:r>
            <a:br>
              <a:rPr lang="en-US"/>
            </a:br>
            <a:r>
              <a:rPr lang="he-IL"/>
              <a:t>הוא גם הראשון שכתב את תכנית ה-</a:t>
            </a:r>
            <a:r>
              <a:rPr lang="en-US"/>
              <a:t>“Hello World!”</a:t>
            </a:r>
            <a:r>
              <a:rPr lang="he-IL"/>
              <a:t> המוכרת.</a:t>
            </a:r>
          </a:p>
          <a:p>
            <a:pPr algn="r" rtl="1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נניח שאין</a:t>
            </a:r>
            <a:r>
              <a:rPr lang="he-IL" baseline="0"/>
              <a:t> לנו מצביע ישיר לסוף הרשימה, אלא רק לאיבר הראשון ברשימה.</a:t>
            </a:r>
          </a:p>
          <a:p>
            <a:pPr algn="r" rtl="1"/>
            <a:endParaRPr lang="he-IL" baseline="0"/>
          </a:p>
          <a:p>
            <a:pPr algn="r" rtl="1"/>
            <a:r>
              <a:rPr lang="he-IL" baseline="0"/>
              <a:t>הכנסה לתחילת הרשימה – </a:t>
            </a:r>
            <a:r>
              <a:rPr lang="en-US" baseline="0"/>
              <a:t>O(1)</a:t>
            </a:r>
            <a:r>
              <a:rPr lang="he-IL" baseline="0"/>
              <a:t>. קבוע, כי זה אינו תלוי בגודל הרשימה. יוצרים איבר, ומקשרים אותו לאיבר הראשון. גורמים לראש הרשימה להצביע על האיבר החדש.</a:t>
            </a:r>
          </a:p>
          <a:p>
            <a:pPr algn="r" rtl="1"/>
            <a:r>
              <a:rPr lang="he-IL" baseline="0"/>
              <a:t>זוהי סדרת פעולות קבועות בלי קשר לגודל הרשימה.</a:t>
            </a:r>
            <a:endParaRPr lang="he-IL"/>
          </a:p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למרות שיש כאן לולאה בתוך לולאה כל אחת מהלולאות מתבצעות </a:t>
            </a:r>
            <a:r>
              <a:rPr lang="he-IL" b="1" baseline="0" dirty="0"/>
              <a:t>תמיד(!!!) </a:t>
            </a:r>
            <a:r>
              <a:rPr lang="he-IL" baseline="0" dirty="0"/>
              <a:t>מספר פעמים קבוע בלי קשר לגודל הקלט.</a:t>
            </a:r>
          </a:p>
          <a:p>
            <a:pPr algn="r" rtl="1"/>
            <a:r>
              <a:rPr lang="he-IL" baseline="0" dirty="0"/>
              <a:t>לכן זה </a:t>
            </a:r>
            <a:r>
              <a:rPr lang="en-US" baseline="0" dirty="0"/>
              <a:t>O(1)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1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6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>
                <a:solidFill>
                  <a:srgbClr val="FF0000"/>
                </a:solidFill>
              </a:rPr>
              <a:t>*</a:t>
            </a:r>
            <a:r>
              <a:rPr lang="he-IL"/>
              <a:t> ישנם מדדים נוספים שקובעים האם אלגוריתם או מבנה נתונים יעיל, וזה משתנה לפי המערכת שבה הוא רץ: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/>
              <a:t>סיבוכיות מקום – בכמה שטח אחסון האלגוריתם משתמש. במערכות שבהן אין הרבה זיכרון יכול להיות שהמדד הזה יהיה חשוב יותר מאשר מספר הפעולות שמתבצעות שם.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/>
              <a:t>כמה פעמים הוא פונה לרכיבים חיצוניים (למשל כונן אחסון או שרת מרוחק) – לפעמים גישה לרכיבים חיצוניים משפיעה משמעותית על זמן הריצה של התוכנה.</a:t>
            </a:r>
          </a:p>
          <a:p>
            <a:pPr marL="457200" lvl="1" indent="0" algn="r" rtl="1">
              <a:buFont typeface="Arial" panose="020B0604020202020204" pitchFamily="34" charset="0"/>
              <a:buNone/>
            </a:pPr>
            <a:r>
              <a:rPr lang="he-IL"/>
              <a:t>יש עוד המון שיקולים שמכריעים האם קוד יעיל, אבל אנחנו נתמקד במדד הנפוץ ביותר – סיבוכיות זמן ריצה.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/>
                  <a:t>יכול להיות שלמדתם בשיעורי מתמטיקה בבית הספר על המושג </a:t>
                </a:r>
                <a:r>
                  <a:rPr lang="he-IL" err="1"/>
                  <a:t>אסימפטוטה</a:t>
                </a:r>
                <a:r>
                  <a:rPr lang="he-IL"/>
                  <a:t>.</a:t>
                </a:r>
              </a:p>
              <a:p>
                <a:pPr algn="r" rtl="1"/>
                <a:r>
                  <a:rPr lang="he-IL"/>
                  <a:t>אותו דבר נעשה גם פה, אנחנו מניחים ש-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b="1"/>
                  <a:t> </a:t>
                </a:r>
                <a:r>
                  <a:rPr lang="he-IL" b="0"/>
                  <a:t>גדול</a:t>
                </a:r>
                <a:r>
                  <a:rPr lang="he-IL" b="0" baseline="0"/>
                  <a:t> מאוד (שואף לאינסוף), ולוקחים רק את החלקים שישפיעו על התוצאה (החזקות הגבוהות).</a:t>
                </a:r>
                <a:endParaRPr lang="en-US" b="1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/>
                  <a:t>יכול להיות שלמדתם בשיעורי מתמטיקה בבית הספר על המושג </a:t>
                </a:r>
                <a:r>
                  <a:rPr lang="he-IL" err="1"/>
                  <a:t>אסימפטוטה</a:t>
                </a:r>
                <a:r>
                  <a:rPr lang="he-IL"/>
                  <a:t>.</a:t>
                </a:r>
              </a:p>
              <a:p>
                <a:pPr algn="r" rtl="1"/>
                <a:r>
                  <a:rPr lang="he-IL"/>
                  <a:t>אותו דבר נעשה גם פה, אנחנו מניחים ש-</a:t>
                </a:r>
                <a:r>
                  <a:rPr lang="en-US" sz="3200" b="1" i="0">
                    <a:latin typeface="Cambria Math" panose="02040503050406030204" pitchFamily="18" charset="0"/>
                  </a:rPr>
                  <a:t>𝒏</a:t>
                </a:r>
                <a:r>
                  <a:rPr lang="he-IL" b="1"/>
                  <a:t> </a:t>
                </a:r>
                <a:r>
                  <a:rPr lang="he-IL" b="0"/>
                  <a:t>גדול</a:t>
                </a:r>
                <a:r>
                  <a:rPr lang="he-IL" b="0" baseline="0"/>
                  <a:t> מאוד (שואף לאינסוף), ולוקחים רק את החלקים שישפיעו על התוצאה (החזקות הגבוהות).</a:t>
                </a:r>
                <a:endParaRPr lang="en-US" b="1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מס' הפעולות שמתבצעות על מבנה הנתונים או באלגוריתם לא מושפעת מגודל הקלט שנכנס אליו.</a:t>
            </a:r>
          </a:p>
          <a:p>
            <a:pPr algn="r" rtl="1"/>
            <a:r>
              <a:rPr lang="he-IL"/>
              <a:t>לדוגמא אם הקלט גדל פי 10 עדיין תתבצע פעולה אחת.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מס' הפעולות שמתבצעות על מבנה הנתונים או באלגוריתם מושפעת ישירות מגודל הקלט.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לדוגמא אם גודל הקלט גדל פי 10, גם מס' הפעולות יגדל פי 10.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הקלט משפיע על מספר הפעולות ביחס ריבועי.</a:t>
            </a:r>
          </a:p>
          <a:p>
            <a:pPr algn="r" rtl="1"/>
            <a:r>
              <a:rPr lang="he-IL"/>
              <a:t>לדוגמא אם הקלט גדל פי 10 מספר הפעולות יגדל פי 100.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שימו לב שמדובר ב</a:t>
            </a:r>
            <a:r>
              <a:rPr lang="he-IL" baseline="0"/>
              <a:t>לולאה ולאחר מכן עוד לולאה, כלומר זה בעצם חיבור של סיבוכיות הלולאה הראשונה והסיבוכיות של הלולאה השנייה.</a:t>
            </a:r>
          </a:p>
          <a:p>
            <a:pPr algn="r" rtl="1"/>
            <a:r>
              <a:rPr lang="he-IL" baseline="0"/>
              <a:t>מכיוון שזה יוצא </a:t>
            </a:r>
            <a:r>
              <a:rPr lang="en-US" baseline="0"/>
              <a:t>2n</a:t>
            </a:r>
            <a:r>
              <a:rPr lang="he-IL" baseline="0"/>
              <a:t> הרכיב המשמעותי שבאמת משפיע הוא </a:t>
            </a:r>
            <a:r>
              <a:rPr lang="en-US" baseline="0"/>
              <a:t>n</a:t>
            </a:r>
            <a:r>
              <a:rPr lang="he-IL" baseline="0"/>
              <a:t>, ולכן אפשר להתעלם מהקבוע 2.</a:t>
            </a:r>
          </a:p>
          <a:p>
            <a:pPr algn="r" rtl="1"/>
            <a:r>
              <a:rPr lang="he-IL" baseline="0"/>
              <a:t>ובאופן כללי, הסיבוכיות בעלת סדר הגודל הגבוה יותר היא המשפיעה. (במקרה הזה שתיהן היו זהות)</a:t>
            </a:r>
          </a:p>
          <a:p>
            <a:pPr algn="r" rt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/>
              <a:t>כשיש קריאה לפונקציה כלשהי, יש לדעת מה הסיבוכיות שלה כדי שנוכל לחשב את הסיבוכיות של הפונקציה שלנו.</a:t>
            </a:r>
            <a:endParaRPr lang="he-IL"/>
          </a:p>
          <a:p>
            <a:pPr algn="r" rt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הסימון </a:t>
            </a:r>
            <a:r>
              <a:rPr lang="en-US"/>
              <a:t>O</a:t>
            </a:r>
            <a:r>
              <a:rPr lang="he-IL"/>
              <a:t> אומר שמספר</a:t>
            </a:r>
            <a:r>
              <a:rPr lang="he-IL" baseline="0"/>
              <a:t> הפעולות הוא לכל היותר כמו הערך שבסוגריים </a:t>
            </a:r>
            <a:r>
              <a:rPr lang="he-IL" b="1" baseline="0"/>
              <a:t>כפול קבוע מסוים</a:t>
            </a:r>
            <a:r>
              <a:rPr lang="he-IL" b="0" baseline="0"/>
              <a:t>. (הקבוע הוא זניח ולכן אין צורך להתייחס אליו).</a:t>
            </a:r>
          </a:p>
          <a:p>
            <a:pPr algn="r" rtl="1"/>
            <a:r>
              <a:rPr lang="he-IL" b="0" baseline="0"/>
              <a:t>למשל: </a:t>
            </a:r>
            <a:r>
              <a:rPr lang="en-US" b="0" baseline="0"/>
              <a:t>O(5*n)</a:t>
            </a:r>
            <a:r>
              <a:rPr lang="he-IL" b="0" baseline="0"/>
              <a:t> זה בעצם </a:t>
            </a:r>
            <a:r>
              <a:rPr lang="en-US" b="0" baseline="0"/>
              <a:t>O(n)</a:t>
            </a:r>
            <a:r>
              <a:rPr lang="he-IL" b="0" baseline="0"/>
              <a:t> כי ב-</a:t>
            </a:r>
            <a:r>
              <a:rPr lang="en-US" b="0" baseline="0"/>
              <a:t>n</a:t>
            </a:r>
            <a:r>
              <a:rPr lang="he-IL" b="0" baseline="0"/>
              <a:t> גדול ה-5 הוא חסר משמעות..</a:t>
            </a:r>
          </a:p>
          <a:p>
            <a:pPr algn="r" rtl="1"/>
            <a:r>
              <a:rPr lang="he-IL" b="0" baseline="0"/>
              <a:t> </a:t>
            </a:r>
          </a:p>
          <a:p>
            <a:pPr algn="r" rtl="1"/>
            <a:r>
              <a:rPr lang="he-IL" b="0" baseline="0"/>
              <a:t>אם עדיין לא למדתם בבית הספר מה זה </a:t>
            </a:r>
            <a:r>
              <a:rPr lang="en-US" b="0" baseline="0"/>
              <a:t>log</a:t>
            </a:r>
            <a:r>
              <a:rPr lang="he-IL" b="0" baseline="0"/>
              <a:t> תוכלו לקרוא על זה </a:t>
            </a:r>
            <a:r>
              <a:rPr lang="he-IL" b="0" baseline="0" err="1"/>
              <a:t>בויקיפדיה</a:t>
            </a:r>
            <a:r>
              <a:rPr lang="he-IL" b="0" baseline="0"/>
              <a:t>. נתייחס לבסיס הלוג כ2, אבל זה לא ממש משנה לצרכים שלנו.</a:t>
            </a:r>
          </a:p>
          <a:p>
            <a:pPr algn="r" rtl="1"/>
            <a:endParaRPr lang="he-IL" b="0" baseline="0"/>
          </a:p>
          <a:p>
            <a:pPr algn="r" rtl="1"/>
            <a:r>
              <a:rPr lang="he-IL" b="0" baseline="0"/>
              <a:t>הסימון </a:t>
            </a:r>
            <a:r>
              <a:rPr lang="en-US" b="0" baseline="0"/>
              <a:t>c</a:t>
            </a:r>
            <a:r>
              <a:rPr lang="he-IL" b="0" baseline="0"/>
              <a:t> מתייחס לקבוע כלשהו, במקרה הזה כמובן ככל שהקבוע גדול יותר סיבוכיות זמן הריצה גדולה יותר.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F24DA-C4E2-40DB-BE1F-2F0755AB4A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4AA79-44EC-4936-A8D8-1A559AFF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7068"/>
            <a:ext cx="9144000" cy="2479675"/>
          </a:xfrm>
          <a:noFill/>
          <a:ln w="12700"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9EC91-267C-4A75-B7B7-754316DA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0618"/>
            <a:ext cx="9144000" cy="615143"/>
          </a:xfrm>
          <a:noFill/>
          <a:ln w="12700">
            <a:noFill/>
          </a:ln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964272-9B53-47AD-B010-6EF5615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83A22A-5D11-40F0-BD0F-AE141324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6B9BDD-8FEB-4580-A0DC-48760431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שולש ישר-זווית 8">
            <a:extLst>
              <a:ext uri="{FF2B5EF4-FFF2-40B4-BE49-F238E27FC236}">
                <a16:creationId xmlns:a16="http://schemas.microsoft.com/office/drawing/2014/main" id="{7C92F403-77F4-46FE-981B-92A5B64C6CDA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שולש ישר-זווית 9">
            <a:extLst>
              <a:ext uri="{FF2B5EF4-FFF2-40B4-BE49-F238E27FC236}">
                <a16:creationId xmlns:a16="http://schemas.microsoft.com/office/drawing/2014/main" id="{AF3E6B83-74A4-472A-A87E-D7D229FEF64A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שולש ישר-זווית 10">
            <a:extLst>
              <a:ext uri="{FF2B5EF4-FFF2-40B4-BE49-F238E27FC236}">
                <a16:creationId xmlns:a16="http://schemas.microsoft.com/office/drawing/2014/main" id="{D7623B76-21FA-42F8-811D-7B07298786AC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2" y="286002"/>
            <a:ext cx="6104355" cy="25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62205-81A8-4EB1-AC98-57587F7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6351CB-70CA-410A-8EF4-0AFF6AB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E6C0B3-3A30-48D2-B7BF-0E0C39A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A79366-DB81-45AE-85E6-8C24C1E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521C4-70FD-46E1-876B-8C4B1DC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14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B1365-BCAE-409C-8045-8925E7F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786A49-2AE4-4558-A8EC-518A8211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C04321-9560-41E9-A347-866CE6E6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084E7-2442-4639-9653-D48C4E9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58A2C0-D214-4189-AF3B-E9FD348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שולש ישר-זווית 13">
            <a:extLst>
              <a:ext uri="{FF2B5EF4-FFF2-40B4-BE49-F238E27FC236}">
                <a16:creationId xmlns:a16="http://schemas.microsoft.com/office/drawing/2014/main" id="{44C677AF-A124-4AAC-AC1D-619292EF34C5}"/>
              </a:ext>
            </a:extLst>
          </p:cNvPr>
          <p:cNvSpPr/>
          <p:nvPr userDrawn="1"/>
        </p:nvSpPr>
        <p:spPr>
          <a:xfrm flipH="1">
            <a:off x="11506200" y="0"/>
            <a:ext cx="685800" cy="6858000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שולש ישר-זווית 14">
            <a:extLst>
              <a:ext uri="{FF2B5EF4-FFF2-40B4-BE49-F238E27FC236}">
                <a16:creationId xmlns:a16="http://schemas.microsoft.com/office/drawing/2014/main" id="{28C74465-6AC4-4333-85A5-E30235CF7E7B}"/>
              </a:ext>
            </a:extLst>
          </p:cNvPr>
          <p:cNvSpPr/>
          <p:nvPr userDrawn="1"/>
        </p:nvSpPr>
        <p:spPr>
          <a:xfrm rot="10800000">
            <a:off x="11706224" y="0"/>
            <a:ext cx="485775" cy="6219824"/>
          </a:xfrm>
          <a:prstGeom prst="rtTriangle">
            <a:avLst/>
          </a:prstGeom>
          <a:gradFill>
            <a:gsLst>
              <a:gs pos="100000">
                <a:srgbClr val="007FDE">
                  <a:alpha val="90000"/>
                </a:srgbClr>
              </a:gs>
              <a:gs pos="0">
                <a:srgbClr val="159BFF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ישר-זווית 15">
            <a:extLst>
              <a:ext uri="{FF2B5EF4-FFF2-40B4-BE49-F238E27FC236}">
                <a16:creationId xmlns:a16="http://schemas.microsoft.com/office/drawing/2014/main" id="{B3E61D3F-98C5-454D-AAB7-AB900ADD3389}"/>
              </a:ext>
            </a:extLst>
          </p:cNvPr>
          <p:cNvSpPr/>
          <p:nvPr userDrawn="1"/>
        </p:nvSpPr>
        <p:spPr>
          <a:xfrm flipH="1">
            <a:off x="11811000" y="0"/>
            <a:ext cx="381000" cy="6858000"/>
          </a:xfrm>
          <a:prstGeom prst="rtTriangle">
            <a:avLst/>
          </a:prstGeom>
          <a:solidFill>
            <a:srgbClr val="159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054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9A330-B391-4454-BE32-29C4F92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2008-9176-49FD-9529-936391E58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69FEB5-C64E-488E-9246-57971857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715F67-26AD-4F57-9E0B-40E966B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8024B-A2D1-4259-BD9D-DB8AB62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0E57F-2BF1-4120-B17A-1A8AD15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4" name="קבוצה 13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02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45A3B-CC0B-4FB5-AE18-D3F6F644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235D1B-7069-4625-AAAD-163FE8E2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8AE024-7E3E-4FA8-9435-463FCFEC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FBBD2C-3770-422C-AF9E-84034CBD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972FC9-8CD0-4616-AD67-7EE48F5A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3D5CD7C-B87C-4B44-A92A-1A3A456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642FB7B-537D-4226-834D-897F9614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96533D8-4E5B-47EC-B0D0-4FADC447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3" name="קבוצה 12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8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7717C-9758-4594-A807-AB1EFF4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6D0295-CE7B-45ED-B56B-5A852B00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FAB375-2BA1-4466-8DF0-6A09659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D06C33-15CB-43A0-B6A1-A46F67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9" name="קבוצה 8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60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D4CD47-B8E0-4252-A0C1-8B0EA7F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B931254-A0EE-4EE3-9914-712180B4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76140F-6591-459F-870F-A58F33E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702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1C8C4B-532D-4CDE-B76E-4867AF50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F80AA3-74B7-4F5A-896F-C95E7650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1DE534-8990-4D23-9C07-689555A2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7C5B76-6C5B-4ECB-A82F-0EE871B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594BC0-2F4E-4350-AB5F-689315F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0F9715-BD01-45EE-866F-0846714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002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69F65-B65C-488F-B9E4-144E70C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EB858-F3A1-487A-AF73-2F51D494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7C1B77-5D79-476A-AF43-D7AFCD69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5968D4-E88A-4C48-98A7-DC073B4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72A664-5D76-46B4-BC8B-AFF33DDF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6354F2-2B47-4399-B13D-6DB789B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grpSp>
        <p:nvGrpSpPr>
          <p:cNvPr id="11" name="קבוצה 10"/>
          <p:cNvGrpSpPr/>
          <p:nvPr userDrawn="1"/>
        </p:nvGrpSpPr>
        <p:grpSpPr>
          <a:xfrm>
            <a:off x="199942" y="6325968"/>
            <a:ext cx="1163972" cy="337482"/>
            <a:chOff x="5981700" y="549342"/>
            <a:chExt cx="1163972" cy="337482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0E9409F3-C184-4DB0-8BAE-B81D683E8109}"/>
                </a:ext>
              </a:extLst>
            </p:cNvPr>
            <p:cNvSpPr/>
            <p:nvPr userDrawn="1"/>
          </p:nvSpPr>
          <p:spPr>
            <a:xfrm>
              <a:off x="5981700" y="549342"/>
              <a:ext cx="337482" cy="337482"/>
            </a:xfrm>
            <a:prstGeom prst="ellipse">
              <a:avLst/>
            </a:prstGeom>
            <a:solidFill>
              <a:srgbClr val="FF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07C86201-B952-488C-B3AB-6FB0F96848E8}"/>
                </a:ext>
              </a:extLst>
            </p:cNvPr>
            <p:cNvSpPr/>
            <p:nvPr userDrawn="1"/>
          </p:nvSpPr>
          <p:spPr>
            <a:xfrm>
              <a:off x="6397057" y="549342"/>
              <a:ext cx="337482" cy="337482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C24C0186-5EDD-4882-BC02-14DC4857141D}"/>
                </a:ext>
              </a:extLst>
            </p:cNvPr>
            <p:cNvSpPr/>
            <p:nvPr userDrawn="1"/>
          </p:nvSpPr>
          <p:spPr>
            <a:xfrm>
              <a:off x="6808190" y="549342"/>
              <a:ext cx="337482" cy="337482"/>
            </a:xfrm>
            <a:prstGeom prst="ellipse">
              <a:avLst/>
            </a:prstGeom>
            <a:solidFill>
              <a:srgbClr val="FF9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370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FF943B-E737-417A-AC87-3E0F460FF32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15595" cy="6858000"/>
          </a:xfrm>
          <a:prstGeom prst="rect">
            <a:avLst/>
          </a:prstGeom>
        </p:spPr>
      </p:pic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82BBC6-9605-458B-BA9E-CF0D0ADC14B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4E2264-E938-4392-A40B-A0ADB680CABD}"/>
              </a:ext>
            </a:extLst>
          </p:cNvPr>
          <p:cNvSpPr>
            <a:spLocks noGrp="1" noChangeAspect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708752-0DEA-4640-BB3F-1752C0A9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ECB-541B-469D-A10A-B442D0EAB148}" type="datetimeFigureOut">
              <a:rPr lang="he-IL" smtClean="0"/>
              <a:t>י"ז/תשרי/תש"פ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5DC15A-6629-4CDA-853C-F5D3FB97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16AC7-1E0A-4146-B17D-69DD75A3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B192-AC21-4345-B933-4A01329BF6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3B1B119-4CCA-4218-8CA4-5611F3369857}"/>
              </a:ext>
            </a:extLst>
          </p:cNvPr>
          <p:cNvSpPr/>
          <p:nvPr userDrawn="1"/>
        </p:nvSpPr>
        <p:spPr>
          <a:xfrm>
            <a:off x="12016509" y="0"/>
            <a:ext cx="175491" cy="6356350"/>
          </a:xfrm>
          <a:prstGeom prst="rect">
            <a:avLst/>
          </a:prstGeom>
          <a:solidFill>
            <a:srgbClr val="00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61B8100-AE2D-478F-81FE-4837F3FCFFB4}"/>
              </a:ext>
            </a:extLst>
          </p:cNvPr>
          <p:cNvSpPr/>
          <p:nvPr userDrawn="1"/>
        </p:nvSpPr>
        <p:spPr>
          <a:xfrm>
            <a:off x="12016509" y="6356351"/>
            <a:ext cx="175491" cy="501650"/>
          </a:xfrm>
          <a:prstGeom prst="rect">
            <a:avLst/>
          </a:prstGeom>
          <a:gradFill>
            <a:gsLst>
              <a:gs pos="0">
                <a:srgbClr val="004C9A"/>
              </a:gs>
              <a:gs pos="100000">
                <a:srgbClr val="007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8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9B9B2D-16A9-43E0-A6D1-C4331A36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סיבוכיות זמן ריצה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8933BA-E2E3-4520-957D-7CDBE85F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/>
              <a:t>עקרונות מתקדמים בתכנות – מצגת ללימוד עצמי</a:t>
            </a:r>
          </a:p>
        </p:txBody>
      </p:sp>
    </p:spTree>
    <p:extLst>
      <p:ext uri="{BB962C8B-B14F-4D97-AF65-F5344CB8AC3E}">
        <p14:creationId xmlns:p14="http://schemas.microsoft.com/office/powerpoint/2010/main" val="857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FBE4C5-782E-494A-B2CB-1E28BBDBF51E}"/>
              </a:ext>
            </a:extLst>
          </p:cNvPr>
          <p:cNvSpPr txBox="1">
            <a:spLocks/>
          </p:cNvSpPr>
          <p:nvPr/>
        </p:nvSpPr>
        <p:spPr>
          <a:xfrm>
            <a:off x="838200" y="10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סיבוכיות זמן ריצה - דוגמאות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44D63678-79FE-44CC-8878-C6B0CB077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292225"/>
                <a:ext cx="10256520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נתונה הפונקציה הבאה: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*</a:t>
                </a:r>
                <a:r>
                  <a:rPr lang="he-IL" dirty="0"/>
                  <a:t>תזכורת: </a:t>
                </a:r>
                <a:r>
                  <a:rPr lang="en-US" dirty="0"/>
                  <a:t>func2</a:t>
                </a:r>
                <a:r>
                  <a:rPr lang="he-IL" dirty="0"/>
                  <a:t> מתבצעת ב-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e-IL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e-IL" dirty="0"/>
              </a:p>
              <a:p>
                <a:r>
                  <a:rPr lang="he-IL" dirty="0"/>
                  <a:t>האם מספר הפעולות בפונקציה תלויות בגודל הקלט (המערך)?</a:t>
                </a:r>
              </a:p>
              <a:p>
                <a:pPr lvl="1"/>
                <a:r>
                  <a:rPr lang="he-IL" dirty="0"/>
                  <a:t>כן! יש לולאה שעוברת על כל האיברים ובתוכה קריאה לפונקציה שתלויה ב-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גם כן (ביחס ישר)</a:t>
                </a:r>
              </a:p>
              <a:p>
                <a:pPr lvl="1"/>
                <a:r>
                  <a:rPr lang="he-IL" dirty="0"/>
                  <a:t>כלומר, מספר הפעולות גדל ביחס ריבועי לגודל הקלט</a:t>
                </a:r>
                <a:br>
                  <a:rPr lang="en-US" dirty="0"/>
                </a:br>
                <a:endParaRPr lang="he-IL" dirty="0"/>
              </a:p>
              <a:p>
                <a:r>
                  <a:rPr lang="he-IL" dirty="0"/>
                  <a:t>הסיבוכיות היא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כלומר יעילות האלגוריתם מושפעת ביחס ישר </a:t>
                </a:r>
                <a:r>
                  <a:rPr lang="he-IL" dirty="0" err="1"/>
                  <a:t>לגוד</a:t>
                </a:r>
                <a:r>
                  <a:rPr lang="he-IL" dirty="0"/>
                  <a:t> הקלט</a:t>
                </a:r>
              </a:p>
            </p:txBody>
          </p:sp>
        </mc:Choice>
        <mc:Fallback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44D63678-79FE-44CC-8878-C6B0CB07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292225"/>
                <a:ext cx="10256520" cy="5486055"/>
              </a:xfrm>
              <a:prstGeom prst="rect">
                <a:avLst/>
              </a:prstGeom>
              <a:blipFill>
                <a:blip r:embed="rId3"/>
                <a:stretch>
                  <a:fillRect t="-2111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8FBE81-15BD-4B04-AB60-6E2C2999A34E}"/>
              </a:ext>
            </a:extLst>
          </p:cNvPr>
          <p:cNvSpPr txBox="1"/>
          <p:nvPr/>
        </p:nvSpPr>
        <p:spPr>
          <a:xfrm>
            <a:off x="2019300" y="1085647"/>
            <a:ext cx="3983783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140BFF"/>
                </a:solidFill>
              </a:rPr>
              <a:t>void</a:t>
            </a:r>
            <a:r>
              <a:rPr lang="en-US" dirty="0"/>
              <a:t> func5(</a:t>
            </a:r>
            <a:r>
              <a:rPr lang="en-US" dirty="0">
                <a:solidFill>
                  <a:srgbClr val="1A2BFF"/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>
                <a:solidFill>
                  <a:srgbClr val="1A2BFF"/>
                </a:solidFill>
              </a:rPr>
              <a:t>int</a:t>
            </a:r>
            <a:r>
              <a:rPr lang="en-US" dirty="0"/>
              <a:t> n)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</a:t>
            </a:r>
            <a:r>
              <a:rPr lang="en-US" dirty="0">
                <a:solidFill>
                  <a:srgbClr val="140BFF"/>
                </a:solidFill>
              </a:rPr>
              <a:t>for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func2(</a:t>
            </a:r>
            <a:r>
              <a:rPr lang="en-US" dirty="0" err="1"/>
              <a:t>arr</a:t>
            </a:r>
            <a:r>
              <a:rPr lang="en-US" dirty="0"/>
              <a:t>, n);</a:t>
            </a:r>
            <a:br>
              <a:rPr lang="en-US" dirty="0"/>
            </a:br>
            <a:r>
              <a:rPr lang="en-US" dirty="0"/>
              <a:t>    }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4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F92AD3-5E70-41C4-86D1-FB236A579E6B}"/>
              </a:ext>
            </a:extLst>
          </p:cNvPr>
          <p:cNvSpPr txBox="1">
            <a:spLocks/>
          </p:cNvSpPr>
          <p:nvPr/>
        </p:nvSpPr>
        <p:spPr>
          <a:xfrm>
            <a:off x="838200" y="111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סיבוכיות זמן ריצה - השוואה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3F538953-BEF7-4EEF-8F81-FF7B2937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610" y="1498506"/>
                <a:ext cx="11045190" cy="548605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/>
                  <a:t>אז איזה סיבוכיות עדיפה?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he-IL"/>
                  <a:t> - מספר הפעולות תלוי </a:t>
                </a:r>
                <a:r>
                  <a:rPr lang="he-IL" err="1"/>
                  <a:t>פולינומית</a:t>
                </a:r>
                <a:r>
                  <a:rPr lang="he-IL"/>
                  <a:t> ב-</a:t>
                </a:r>
                <a:r>
                  <a:rPr lang="en-US"/>
                  <a:t>n</a:t>
                </a:r>
                <a:r>
                  <a:rPr lang="he-IL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a:rPr lang="en-US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he-IL"/>
              </a:p>
              <a:p>
                <a:pPr lvl="1"/>
                <a:r>
                  <a:rPr lang="en-US"/>
                  <a:t>c</a:t>
                </a:r>
                <a:r>
                  <a:rPr lang="he-IL"/>
                  <a:t> – קבוע כלשהו</a:t>
                </a:r>
              </a:p>
              <a:p>
                <a:pPr lvl="1" algn="l" rtl="0"/>
                <a:endParaRPr lang="en-US"/>
              </a:p>
              <a:p>
                <a:r>
                  <a:rPr lang="he-IL"/>
                  <a:t>מספר פעולות </a:t>
                </a:r>
                <a:r>
                  <a:rPr lang="he-IL" b="1"/>
                  <a:t>קבוע</a:t>
                </a:r>
                <a:r>
                  <a:rPr lang="he-IL"/>
                  <a:t> נחשב לזמן הריצה הטוב ביותר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 קיימים גם אלגוריתמים בעלי זמני ריצה גדולים מ-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/>
                  <a:t> כמו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! 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/>
                  <a:t> אך אלו נחשבים לא יעילים</a:t>
                </a:r>
                <a:endParaRPr lang="en-US"/>
              </a:p>
            </p:txBody>
          </p:sp>
        </mc:Choice>
        <mc:Fallback xmlns="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3F538953-BEF7-4EEF-8F81-FF7B2937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" y="1498506"/>
                <a:ext cx="11045190" cy="5486055"/>
              </a:xfrm>
              <a:prstGeom prst="rect">
                <a:avLst/>
              </a:prstGeom>
              <a:blipFill>
                <a:blip r:embed="rId3"/>
                <a:stretch>
                  <a:fillRect l="-938" t="-1889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9BF034-2E42-4873-B4C8-C184CDA6DD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54"/>
          <a:stretch/>
        </p:blipFill>
        <p:spPr>
          <a:xfrm>
            <a:off x="434340" y="1498506"/>
            <a:ext cx="3246120" cy="23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טקסט 3">
                <a:extLst>
                  <a:ext uri="{FF2B5EF4-FFF2-40B4-BE49-F238E27FC236}">
                    <a16:creationId xmlns:a16="http://schemas.microsoft.com/office/drawing/2014/main" id="{25AE4AA0-8717-4121-9369-E8DB22E6E8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9469" y="2512621"/>
                <a:ext cx="7993062" cy="548605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מה סיבוכיות זמן הריצה של פונקציה שמעדכנת תו במערך של תווים באינדקס מסוים?</a:t>
                </a:r>
              </a:p>
              <a:p>
                <a:pPr lvl="1" algn="l" rtl="0"/>
                <a:r>
                  <a:rPr lang="en-US" dirty="0"/>
                  <a:t>set(char *</a:t>
                </a:r>
                <a:r>
                  <a:rPr lang="en-US" dirty="0" err="1"/>
                  <a:t>arr</a:t>
                </a:r>
                <a:r>
                  <a:rPr lang="en-US" dirty="0"/>
                  <a:t>, char </a:t>
                </a:r>
                <a:r>
                  <a:rPr lang="en-US" dirty="0" err="1"/>
                  <a:t>tav</a:t>
                </a:r>
                <a:r>
                  <a:rPr lang="en-US" dirty="0"/>
                  <a:t>, int index)</a:t>
                </a:r>
              </a:p>
              <a:p>
                <a:endParaRPr lang="he-IL" dirty="0"/>
              </a:p>
              <a:p>
                <a:r>
                  <a:rPr lang="he-IL" dirty="0"/>
                  <a:t>זמן קבוע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lvl="1"/>
                <a:r>
                  <a:rPr lang="he-IL" dirty="0"/>
                  <a:t>גישה ישירה באמצעות האינדקס</a:t>
                </a:r>
              </a:p>
            </p:txBody>
          </p:sp>
        </mc:Choice>
        <mc:Fallback xmlns="">
          <p:sp>
            <p:nvSpPr>
              <p:cNvPr id="3" name="מציין מיקום טקסט 3">
                <a:extLst>
                  <a:ext uri="{FF2B5EF4-FFF2-40B4-BE49-F238E27FC236}">
                    <a16:creationId xmlns:a16="http://schemas.microsoft.com/office/drawing/2014/main" id="{25AE4AA0-8717-4121-9369-E8DB22E6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69" y="2512621"/>
                <a:ext cx="7993062" cy="5486055"/>
              </a:xfrm>
              <a:prstGeom prst="rect">
                <a:avLst/>
              </a:prstGeom>
              <a:blipFill>
                <a:blip r:embed="rId2"/>
                <a:stretch>
                  <a:fillRect t="-1778" r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4730541-0247-4023-8668-FF4656D6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שאלת מחשבה</a:t>
            </a:r>
            <a:endParaRPr lang="en-US"/>
          </a:p>
        </p:txBody>
      </p:sp>
      <p:pic>
        <p:nvPicPr>
          <p:cNvPr id="1026" name="Picture 2" descr="×ª××¦××ª ×ª××× × ×¢×××¨ âªwondering emojiâ¬â">
            <a:extLst>
              <a:ext uri="{FF2B5EF4-FFF2-40B4-BE49-F238E27FC236}">
                <a16:creationId xmlns:a16="http://schemas.microsoft.com/office/drawing/2014/main" id="{C50306B3-B90C-47A3-B23C-50D6906C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18" y="445239"/>
            <a:ext cx="1165335" cy="11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30541-0247-4023-8668-FF4656D6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שאלת מחשבה</a:t>
            </a:r>
            <a:endParaRPr lang="en-US" dirty="0"/>
          </a:p>
        </p:txBody>
      </p:sp>
      <p:pic>
        <p:nvPicPr>
          <p:cNvPr id="1026" name="Picture 2" descr="×ª××¦××ª ×ª××× × ×¢×××¨ âªwondering emojiâ¬â">
            <a:extLst>
              <a:ext uri="{FF2B5EF4-FFF2-40B4-BE49-F238E27FC236}">
                <a16:creationId xmlns:a16="http://schemas.microsoft.com/office/drawing/2014/main" id="{C50306B3-B90C-47A3-B23C-50D6906C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18" y="445239"/>
            <a:ext cx="1165335" cy="11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מציין מיקום טקסט 3">
                <a:extLst>
                  <a:ext uri="{FF2B5EF4-FFF2-40B4-BE49-F238E27FC236}">
                    <a16:creationId xmlns:a16="http://schemas.microsoft.com/office/drawing/2014/main" id="{AED2526B-00B4-46D5-85C5-B758758777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552" y="1770802"/>
                <a:ext cx="10515600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מה הסיבוכיות של פונקציה שמוסיפה חוליה לסופה של רשימה מקושרת?</a:t>
                </a:r>
              </a:p>
              <a:p>
                <a:pPr lvl="1" algn="l" rtl="0"/>
                <a:r>
                  <a:rPr lang="en-US" dirty="0"/>
                  <a:t>insert( </a:t>
                </a:r>
                <a:r>
                  <a:rPr lang="en-US" dirty="0" err="1"/>
                  <a:t>linkedlist</a:t>
                </a:r>
                <a:r>
                  <a:rPr lang="en-US" dirty="0"/>
                  <a:t> *list, link *</a:t>
                </a:r>
                <a:r>
                  <a:rPr lang="en-US" dirty="0" err="1"/>
                  <a:t>newLink</a:t>
                </a:r>
                <a:r>
                  <a:rPr lang="en-US" dirty="0"/>
                  <a:t>)</a:t>
                </a:r>
              </a:p>
              <a:p>
                <a:r>
                  <a:rPr lang="he-IL" dirty="0"/>
                  <a:t>האלגוריתם:</a:t>
                </a:r>
              </a:p>
              <a:p>
                <a:pPr lvl="1"/>
                <a:r>
                  <a:rPr lang="he-IL" dirty="0"/>
                  <a:t>נתחיל מראש הרשימה (עליו מצביע </a:t>
                </a:r>
                <a:r>
                  <a:rPr lang="en-US" dirty="0"/>
                  <a:t>list</a:t>
                </a:r>
                <a:r>
                  <a:rPr lang="he-IL" dirty="0"/>
                  <a:t>) לעבור חוליה אחרי חוליה עד שנגיע לחוליה האחרונה (זו שמצביעה ל-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he-IL" dirty="0"/>
                  <a:t>). שם נוסיף את החוליה החדשה.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e-IL" dirty="0"/>
              </a:p>
              <a:p>
                <a:r>
                  <a:rPr lang="he-IL" dirty="0"/>
                  <a:t>האלגוריתם תלוי ליניארית בגדול הקלט (גודל הרשימה), לכן סיבוכיות זמן הריצה היא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מהי סיבוכיות זמן הריצה של הכנסת חוליה בתחילת הרשימה המקושרת?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7" name="מציין מיקום טקסט 3">
                <a:extLst>
                  <a:ext uri="{FF2B5EF4-FFF2-40B4-BE49-F238E27FC236}">
                    <a16:creationId xmlns:a16="http://schemas.microsoft.com/office/drawing/2014/main" id="{AED2526B-00B4-46D5-85C5-B75875877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2" y="1770802"/>
                <a:ext cx="10515600" cy="5486055"/>
              </a:xfrm>
              <a:prstGeom prst="rect">
                <a:avLst/>
              </a:prstGeom>
              <a:blipFill>
                <a:blip r:embed="rId4"/>
                <a:stretch>
                  <a:fillRect l="-1739" t="-2000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3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30541-0247-4023-8668-FF4656D6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שאלת מחשבה</a:t>
            </a:r>
            <a:endParaRPr lang="en-US"/>
          </a:p>
        </p:txBody>
      </p:sp>
      <p:pic>
        <p:nvPicPr>
          <p:cNvPr id="1026" name="Picture 2" descr="×ª××¦××ª ×ª××× × ×¢×××¨ âªwondering emojiâ¬â">
            <a:extLst>
              <a:ext uri="{FF2B5EF4-FFF2-40B4-BE49-F238E27FC236}">
                <a16:creationId xmlns:a16="http://schemas.microsoft.com/office/drawing/2014/main" id="{C50306B3-B90C-47A3-B23C-50D6906C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18" y="445239"/>
            <a:ext cx="1165335" cy="11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ציין מיקום טקסט 3">
                <a:extLst>
                  <a:ext uri="{FF2B5EF4-FFF2-40B4-BE49-F238E27FC236}">
                    <a16:creationId xmlns:a16="http://schemas.microsoft.com/office/drawing/2014/main" id="{1E52B405-8DB9-4221-AE03-ED519A4780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1785" y="1661319"/>
                <a:ext cx="7993062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נתונה הפונקציה הבאה:</a:t>
                </a:r>
                <a:br>
                  <a:rPr lang="en-US" dirty="0"/>
                </a:br>
                <a:br>
                  <a:rPr lang="en-US" dirty="0"/>
                </a:br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מה סיבוכיות זמן הריצה?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5" name="מציין מיקום טקסט 3">
                <a:extLst>
                  <a:ext uri="{FF2B5EF4-FFF2-40B4-BE49-F238E27FC236}">
                    <a16:creationId xmlns:a16="http://schemas.microsoft.com/office/drawing/2014/main" id="{1E52B405-8DB9-4221-AE03-ED519A47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785" y="1661319"/>
                <a:ext cx="7993062" cy="5486055"/>
              </a:xfrm>
              <a:prstGeom prst="rect">
                <a:avLst/>
              </a:prstGeom>
              <a:blipFill>
                <a:blip r:embed="rId4"/>
                <a:stretch>
                  <a:fillRect t="-2113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CE23DD-633B-4C68-80E1-4C6D142D14FC}"/>
              </a:ext>
            </a:extLst>
          </p:cNvPr>
          <p:cNvSpPr txBox="1"/>
          <p:nvPr/>
        </p:nvSpPr>
        <p:spPr>
          <a:xfrm>
            <a:off x="2973991" y="2631142"/>
            <a:ext cx="6244017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solidFill>
                  <a:srgbClr val="140BFF"/>
                </a:solidFill>
              </a:rPr>
              <a:t>void</a:t>
            </a:r>
            <a:r>
              <a:rPr lang="en-US" sz="1600" dirty="0"/>
              <a:t> func6(</a:t>
            </a:r>
            <a:r>
              <a:rPr lang="en-US" sz="1600" dirty="0">
                <a:solidFill>
                  <a:srgbClr val="1A2BFF"/>
                </a:solidFill>
              </a:rPr>
              <a:t>int</a:t>
            </a:r>
            <a:r>
              <a:rPr lang="en-US" sz="1600" dirty="0"/>
              <a:t>* </a:t>
            </a:r>
            <a:r>
              <a:rPr lang="en-US" sz="1600" dirty="0" err="1"/>
              <a:t>arr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1A2BFF"/>
                </a:solidFill>
              </a:rPr>
              <a:t>int</a:t>
            </a:r>
            <a:r>
              <a:rPr lang="en-US" sz="1600" dirty="0"/>
              <a:t> n)</a:t>
            </a:r>
          </a:p>
          <a:p>
            <a:pPr algn="l" rtl="0"/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140BFF"/>
                </a:solidFill>
              </a:rPr>
              <a:t>for</a:t>
            </a:r>
            <a:r>
              <a:rPr lang="en-US" sz="1600" dirty="0"/>
              <a:t>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10;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  <a:br>
              <a:rPr lang="en-US" sz="1600" dirty="0"/>
            </a:br>
            <a:r>
              <a:rPr lang="en-US" sz="1600" dirty="0"/>
              <a:t>    {</a:t>
            </a:r>
          </a:p>
          <a:p>
            <a:pPr algn="l" rtl="0"/>
            <a:r>
              <a:rPr lang="en-US" sz="1600" dirty="0"/>
              <a:t>        </a:t>
            </a:r>
            <a:r>
              <a:rPr lang="en-US" sz="1600" dirty="0">
                <a:solidFill>
                  <a:srgbClr val="140BFF"/>
                </a:solidFill>
              </a:rPr>
              <a:t>for</a:t>
            </a:r>
            <a:r>
              <a:rPr lang="en-US" sz="1600" dirty="0"/>
              <a:t>(int j = 0; j &lt; 5;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{</a:t>
            </a:r>
            <a:br>
              <a:rPr lang="en-US" sz="1600" dirty="0"/>
            </a:br>
            <a:r>
              <a:rPr lang="en-US" sz="1600" dirty="0"/>
              <a:t>            std::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>
                <a:solidFill>
                  <a:srgbClr val="7D7C7E"/>
                </a:solidFill>
              </a:rPr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</a:t>
            </a:r>
            <a:r>
              <a:rPr lang="en-US" sz="1600" dirty="0" err="1">
                <a:solidFill>
                  <a:srgbClr val="7D7C7E"/>
                </a:solidFill>
              </a:rPr>
              <a:t>arr</a:t>
            </a:r>
            <a:r>
              <a:rPr lang="en-US" sz="1600" dirty="0"/>
              <a:t>[j]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algn="l" rtl="0"/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</a:t>
            </a:r>
          </a:p>
          <a:p>
            <a:pPr algn="l" rtl="0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30541-0247-4023-8668-FF4656D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"/>
            <a:ext cx="10515600" cy="1325563"/>
          </a:xfrm>
        </p:spPr>
        <p:txBody>
          <a:bodyPr/>
          <a:lstStyle/>
          <a:p>
            <a:pPr algn="ctr"/>
            <a:r>
              <a:rPr lang="he-IL"/>
              <a:t>שאלת תרגול</a:t>
            </a:r>
            <a:endParaRPr lang="en-US"/>
          </a:p>
        </p:txBody>
      </p:sp>
      <p:pic>
        <p:nvPicPr>
          <p:cNvPr id="2052" name="Picture 4" descr="×ª××¦××ª ×ª××× × ×¢×××¨ âªpractice imageâ¬â">
            <a:extLst>
              <a:ext uri="{FF2B5EF4-FFF2-40B4-BE49-F238E27FC236}">
                <a16:creationId xmlns:a16="http://schemas.microsoft.com/office/drawing/2014/main" id="{9C4853ED-FE82-4D4A-98B2-390659F36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1" y="535023"/>
            <a:ext cx="1713929" cy="17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טקסט 3">
                <a:extLst>
                  <a:ext uri="{FF2B5EF4-FFF2-40B4-BE49-F238E27FC236}">
                    <a16:creationId xmlns:a16="http://schemas.microsoft.com/office/drawing/2014/main" id="{062CAEC6-A182-4E12-952A-842B5D864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31" y="1331092"/>
                <a:ext cx="10957938" cy="46381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/>
                  <a:t>מהי הסיבוכיות של חיפוש איבר במערך לא ממוין?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e-IL" dirty="0"/>
                      <m:t>–</m:t>
                    </m:r>
                    <m:r>
                      <m:rPr>
                        <m:nor/>
                      </m:rPr>
                      <a:rPr lang="he-IL" b="0" i="0" dirty="0" smtClean="0"/>
                      <m:t> </m:t>
                    </m:r>
                    <m:r>
                      <a:rPr lang="he-I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/>
                  <a:t>עוברים על המערך (במקרה הגרוע עד האיבר האחרון)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מהי הסיבוכיות של חיפוש איבר במערך ממוין?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/>
                  <a:t> – חיפוש בינארי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מהי הסיבוכיות של מחיקת חוליה מרשימה מקושרת (כאשר נתונה החוליה הקודמת לה)?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/>
                  <a:t> – מספר קבוע של פעולות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מה זמן הריצה של מחיקת איבר ממערך (באינדקס ידוע)?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he-IL"/>
                  <a:t> – נצטרך להעתיק את כל האיברים מימינו אחד שמאלה, </a:t>
                </a:r>
                <a:br>
                  <a:rPr lang="en-US"/>
                </a:br>
                <a:r>
                  <a:rPr lang="he-IL"/>
                  <a:t>                כדי שלא יהיה חור במערך</a:t>
                </a:r>
              </a:p>
              <a:p>
                <a:endParaRPr lang="he-IL"/>
              </a:p>
              <a:p>
                <a:endParaRPr lang="he-IL"/>
              </a:p>
            </p:txBody>
          </p:sp>
        </mc:Choice>
        <mc:Fallback xmlns="">
          <p:sp>
            <p:nvSpPr>
              <p:cNvPr id="7" name="מציין מיקום טקסט 3">
                <a:extLst>
                  <a:ext uri="{FF2B5EF4-FFF2-40B4-BE49-F238E27FC236}">
                    <a16:creationId xmlns:a16="http://schemas.microsoft.com/office/drawing/2014/main" id="{062CAEC6-A182-4E12-952A-842B5D86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1" y="1331092"/>
                <a:ext cx="10957938" cy="4638193"/>
              </a:xfrm>
              <a:prstGeom prst="rect">
                <a:avLst/>
              </a:prstGeom>
              <a:blipFill>
                <a:blip r:embed="rId4"/>
                <a:stretch>
                  <a:fillRect l="-667" t="-2102" r="-1001" b="-40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30541-0247-4023-8668-FF4656D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"/>
            <a:ext cx="10515600" cy="1325563"/>
          </a:xfrm>
        </p:spPr>
        <p:txBody>
          <a:bodyPr/>
          <a:lstStyle/>
          <a:p>
            <a:pPr algn="ctr"/>
            <a:r>
              <a:rPr lang="he-IL"/>
              <a:t>שאלת תרגול</a:t>
            </a:r>
            <a:endParaRPr lang="en-US"/>
          </a:p>
        </p:txBody>
      </p:sp>
      <p:pic>
        <p:nvPicPr>
          <p:cNvPr id="2052" name="Picture 4" descr="×ª××¦××ª ×ª××× × ×¢×××¨ âªpractice imageâ¬â">
            <a:extLst>
              <a:ext uri="{FF2B5EF4-FFF2-40B4-BE49-F238E27FC236}">
                <a16:creationId xmlns:a16="http://schemas.microsoft.com/office/drawing/2014/main" id="{9C4853ED-FE82-4D4A-98B2-390659F36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1" y="535023"/>
            <a:ext cx="1713929" cy="17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טקסט 3">
                <a:extLst>
                  <a:ext uri="{FF2B5EF4-FFF2-40B4-BE49-F238E27FC236}">
                    <a16:creationId xmlns:a16="http://schemas.microsoft.com/office/drawing/2014/main" id="{87A39B6F-0544-42B1-AF0F-4A0BF51C63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3082" y="2692320"/>
                <a:ext cx="10305836" cy="25064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/>
                  <a:t>מהי הסיבוכיות של מחיקת איבר ממערך, כאשר לא ידוע האינדקס 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he-IL"/>
                  <a:t> – צריך לבצע תחילה חיפוש, סיבוכיות זמן הריצה של שתי פעולות אחת אחרי השנייה שווה לסיבוכיות זמן הריצה של הפעולה הארוכה מבניהם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מהי הסיבוכיות של מיון מערך באמצעות מיון בועות?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/>
                  <a:t> – לולאה בתוך לולאה</a:t>
                </a:r>
              </a:p>
              <a:p>
                <a:endParaRPr lang="he-IL"/>
              </a:p>
              <a:p>
                <a:endParaRPr lang="he-IL"/>
              </a:p>
            </p:txBody>
          </p:sp>
        </mc:Choice>
        <mc:Fallback xmlns="">
          <p:sp>
            <p:nvSpPr>
              <p:cNvPr id="5" name="מציין מיקום טקסט 3">
                <a:extLst>
                  <a:ext uri="{FF2B5EF4-FFF2-40B4-BE49-F238E27FC236}">
                    <a16:creationId xmlns:a16="http://schemas.microsoft.com/office/drawing/2014/main" id="{87A39B6F-0544-42B1-AF0F-4A0BF51C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2" y="2692320"/>
                <a:ext cx="10305836" cy="2506403"/>
              </a:xfrm>
              <a:prstGeom prst="rect">
                <a:avLst/>
              </a:prstGeom>
              <a:blipFill>
                <a:blip r:embed="rId4"/>
                <a:stretch>
                  <a:fillRect t="-4136" r="-1124" b="-44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77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697-9AAB-4AD6-8F31-5CC58DF8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סיכום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680D79FA-35CA-461D-9DBB-FFDEB3D51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2644" y="1690688"/>
                <a:ext cx="7993062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סיבוכיות זמן ריצה</a:t>
                </a:r>
                <a:br>
                  <a:rPr lang="en-US" dirty="0"/>
                </a:br>
                <a:endParaRPr lang="he-IL" dirty="0"/>
              </a:p>
              <a:p>
                <a:pPr lvl="1"/>
                <a:r>
                  <a:rPr lang="he-IL" dirty="0"/>
                  <a:t>מחשבים ביחס לגודל הקלט</a:t>
                </a:r>
                <a:br>
                  <a:rPr lang="en-US" dirty="0"/>
                </a:br>
                <a:endParaRPr lang="he-IL" dirty="0"/>
              </a:p>
              <a:p>
                <a:pPr lvl="1"/>
                <a:r>
                  <a:rPr lang="he-IL" dirty="0"/>
                  <a:t>לוקחים בחשבון רק את הגורם המשמעותי בפונקציה (אסימפטומטית) </a:t>
                </a:r>
                <a:br>
                  <a:rPr lang="en-US" dirty="0"/>
                </a:br>
                <a:endParaRPr lang="he-IL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680D79FA-35CA-461D-9DBB-FFDEB3D5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644" y="1690688"/>
                <a:ext cx="7993062" cy="5486055"/>
              </a:xfrm>
              <a:prstGeom prst="rect">
                <a:avLst/>
              </a:prstGeom>
              <a:blipFill>
                <a:blip r:embed="rId2"/>
                <a:stretch>
                  <a:fillRect t="-1778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0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7D63-46F0-4D52-A008-6B468B5A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למידה עצמית – סיבוכיות זמן ריצה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83F3-F27E-45D9-8B32-3623A1D74718}"/>
              </a:ext>
            </a:extLst>
          </p:cNvPr>
          <p:cNvSpPr txBox="1">
            <a:spLocks/>
          </p:cNvSpPr>
          <p:nvPr/>
        </p:nvSpPr>
        <p:spPr>
          <a:xfrm>
            <a:off x="1965960" y="2054790"/>
            <a:ext cx="8382000" cy="2770327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את השקפים הבאים עליכם/ן לקרוא לבד כחלק ממשימת הבונוס של מטלת הבית בשבוע הראשון או כחלק ממשימות החובה בשיעור 9.</a:t>
            </a:r>
          </a:p>
          <a:p>
            <a:r>
              <a:rPr lang="he-IL"/>
              <a:t>נושא הסיבוכיות (</a:t>
            </a:r>
            <a:r>
              <a:rPr lang="en-US"/>
              <a:t>Complexity</a:t>
            </a:r>
            <a:r>
              <a:rPr lang="he-IL"/>
              <a:t>) ילווה אתכם/ן בהמשך בעולם מדעי המחשב, ויעזור לכם לנתח את יעילות האלגוריתמים שתכתבו.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78294-85D7-40E6-9182-AB1CA2111544}"/>
              </a:ext>
            </a:extLst>
          </p:cNvPr>
          <p:cNvSpPr txBox="1"/>
          <p:nvPr/>
        </p:nvSpPr>
        <p:spPr>
          <a:xfrm>
            <a:off x="1341199" y="5189219"/>
            <a:ext cx="950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he-IL" sz="2000"/>
              <a:t>"</a:t>
            </a:r>
            <a:r>
              <a:rPr lang="en-US" sz="2000"/>
              <a:t>Controlling complexity is the essence of computer programming.” </a:t>
            </a:r>
            <a:br>
              <a:rPr lang="en-US" sz="2000"/>
            </a:br>
            <a:r>
              <a:rPr lang="en-US" sz="2000"/>
              <a:t>                                                  Brian Kernighan</a:t>
            </a:r>
          </a:p>
        </p:txBody>
      </p:sp>
    </p:spTree>
    <p:extLst>
      <p:ext uri="{BB962C8B-B14F-4D97-AF65-F5344CB8AC3E}">
        <p14:creationId xmlns:p14="http://schemas.microsoft.com/office/powerpoint/2010/main" val="34271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D3BA-E478-43BC-BDD5-5C03F582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מהו קוד טוב?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AA9B-C8D2-4766-AC70-F5E45DD19440}"/>
              </a:ext>
            </a:extLst>
          </p:cNvPr>
          <p:cNvSpPr txBox="1">
            <a:spLocks/>
          </p:cNvSpPr>
          <p:nvPr/>
        </p:nvSpPr>
        <p:spPr>
          <a:xfrm>
            <a:off x="3360738" y="2043836"/>
            <a:ext cx="7993062" cy="370545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עד עכשיו כשכתבנו קוד התמקדנו בפתרון הבעיה, כלומר שהוא פותר את הבעיה שלשמה הוא נוצר.</a:t>
            </a:r>
            <a:br>
              <a:rPr lang="en-US"/>
            </a:br>
            <a:endParaRPr lang="he-IL"/>
          </a:p>
          <a:p>
            <a:r>
              <a:rPr lang="he-IL"/>
              <a:t>אם יש כמה תוכנות שונות שפותרות את אותה הבעיה, או כמה מבני נתונים שבהם אפשר להשתמש, את מי  נעדיף?</a:t>
            </a:r>
            <a:br>
              <a:rPr lang="en-US"/>
            </a:br>
            <a:endParaRPr lang="he-IL"/>
          </a:p>
          <a:p>
            <a:r>
              <a:rPr lang="he-IL"/>
              <a:t>סיבוכיות זמן ריצה היא מדד שעוזר לנו להעריך את הביצועים של קטע קוד או מבנה נתונים מסוים.</a:t>
            </a:r>
          </a:p>
        </p:txBody>
      </p:sp>
      <p:pic>
        <p:nvPicPr>
          <p:cNvPr id="1026" name="Picture 2" descr="×ª××¦××ª ×ª××× × ×¢×××¨ âªprogramming complexity memeâ¬â">
            <a:extLst>
              <a:ext uri="{FF2B5EF4-FFF2-40B4-BE49-F238E27FC236}">
                <a16:creationId xmlns:a16="http://schemas.microsoft.com/office/drawing/2014/main" id="{D38C89FD-9A1B-4612-8E12-662C3588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8" y="2612593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53A2-EBD3-4569-A2BB-2E9185C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20"/>
            <a:ext cx="10515600" cy="1325563"/>
          </a:xfrm>
        </p:spPr>
        <p:txBody>
          <a:bodyPr/>
          <a:lstStyle/>
          <a:p>
            <a:r>
              <a:rPr lang="he-IL"/>
              <a:t>סיבוכיות זמן ריצה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טקסט 3">
                <a:extLst>
                  <a:ext uri="{FF2B5EF4-FFF2-40B4-BE49-F238E27FC236}">
                    <a16:creationId xmlns:a16="http://schemas.microsoft.com/office/drawing/2014/main" id="{D3A61929-06B6-488E-9567-0C90061DF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91618"/>
                <a:ext cx="10515600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/>
                  <a:t>אחד המדדים הנפוצים ביותר שבו משתמשים כדי להבין אם קוד יעיל </a:t>
                </a:r>
                <a:r>
                  <a:rPr lang="he-IL">
                    <a:solidFill>
                      <a:srgbClr val="FF0000"/>
                    </a:solidFill>
                  </a:rPr>
                  <a:t>*</a:t>
                </a:r>
                <a:r>
                  <a:rPr lang="he-IL"/>
                  <a:t>. 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כדי להגיע למדד שמתאר את היעילות של אלגוריתם, מחשבים </a:t>
                </a:r>
                <a:r>
                  <a:rPr lang="he-IL" b="1"/>
                  <a:t>סדר גודל</a:t>
                </a:r>
                <a:r>
                  <a:rPr lang="he-IL"/>
                  <a:t> של מספר הפעולות כתלות ב</a:t>
                </a:r>
                <a:r>
                  <a:rPr lang="he-IL" b="1"/>
                  <a:t>קלט </a:t>
                </a:r>
                <a:r>
                  <a:rPr lang="he-IL"/>
                  <a:t>(לא לוקחים את מספר הפעולות המדויק).</a:t>
                </a:r>
                <a:br>
                  <a:rPr lang="en-US" sz="1400"/>
                </a:br>
                <a:endParaRPr lang="he-IL" b="1"/>
              </a:p>
              <a:p>
                <a:r>
                  <a:rPr lang="he-IL"/>
                  <a:t>כדי לחשב </a:t>
                </a:r>
                <a:r>
                  <a:rPr lang="he-IL" b="1"/>
                  <a:t>סיבוכיות זמן ריצה</a:t>
                </a:r>
                <a:r>
                  <a:rPr lang="he-IL"/>
                  <a:t>:</a:t>
                </a:r>
              </a:p>
              <a:p>
                <a:pPr lvl="1"/>
                <a:r>
                  <a:rPr lang="he-IL"/>
                  <a:t>נסמן את גודל הקלט במספר כללי כלשהו –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/>
              </a:p>
              <a:p>
                <a:pPr lvl="1"/>
                <a:r>
                  <a:rPr lang="he-IL"/>
                  <a:t>נרצה לחשב כיצד מספר הפעולות באלגוריתם ישתנה 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/>
                  <a:t> יגדל. </a:t>
                </a:r>
              </a:p>
              <a:p>
                <a:pPr lvl="1"/>
                <a:r>
                  <a:rPr lang="he-IL"/>
                  <a:t>האם הוא ישתנה ביחס ישר / יחס ריבועי / יחס </a:t>
                </a:r>
                <a:r>
                  <a:rPr lang="he-IL" err="1"/>
                  <a:t>אקספוננציאלי</a:t>
                </a:r>
                <a:r>
                  <a:rPr lang="he-IL"/>
                  <a:t> / בכלל לא ישנה?</a:t>
                </a:r>
              </a:p>
            </p:txBody>
          </p:sp>
        </mc:Choice>
        <mc:Fallback xmlns="">
          <p:sp>
            <p:nvSpPr>
              <p:cNvPr id="3" name="מציין מיקום טקסט 3">
                <a:extLst>
                  <a:ext uri="{FF2B5EF4-FFF2-40B4-BE49-F238E27FC236}">
                    <a16:creationId xmlns:a16="http://schemas.microsoft.com/office/drawing/2014/main" id="{D3A61929-06B6-488E-9567-0C90061D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1618"/>
                <a:ext cx="10515600" cy="5486055"/>
              </a:xfrm>
              <a:prstGeom prst="rect">
                <a:avLst/>
              </a:prstGeom>
              <a:blipFill>
                <a:blip r:embed="rId3"/>
                <a:stretch>
                  <a:fillRect t="-1889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4C6935-8187-4D02-800E-00BD945F0B2A}"/>
              </a:ext>
            </a:extLst>
          </p:cNvPr>
          <p:cNvSpPr txBox="1">
            <a:spLocks/>
          </p:cNvSpPr>
          <p:nvPr/>
        </p:nvSpPr>
        <p:spPr>
          <a:xfrm>
            <a:off x="838200" y="7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סיבוכיות זמן ריצה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D1832EF7-90F1-4749-ADE7-6DD429823D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004" y="1292225"/>
                <a:ext cx="10791991" cy="548605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/>
                  <a:t>סיבוכיות זמן ריצה היא סדר גודל, ולא חישוב מדויק.</a:t>
                </a:r>
                <a:br>
                  <a:rPr lang="en-US"/>
                </a:br>
                <a:endParaRPr lang="he-IL"/>
              </a:p>
              <a:p>
                <a:r>
                  <a:rPr lang="he-IL"/>
                  <a:t>למה מה שחשוב הוא </a:t>
                </a:r>
                <a:r>
                  <a:rPr lang="he-IL" b="1"/>
                  <a:t>סיבוכיות</a:t>
                </a:r>
                <a:r>
                  <a:rPr lang="he-IL"/>
                  <a:t> זמן הריצה ולא פונקציית זמן הריצה (מס' הפעולות המדויק)?</a:t>
                </a:r>
                <a:br>
                  <a:rPr lang="en-US"/>
                </a:br>
                <a:endParaRPr lang="he-IL"/>
              </a:p>
              <a:p>
                <a:pPr lvl="1"/>
                <a:r>
                  <a:rPr lang="he-IL"/>
                  <a:t>נניח ואחרי שניתחנו קוד מסוים מצאנו את פונקציית זמן הריצה שלו:</a:t>
                </a:r>
                <a:br>
                  <a:rPr lang="en-US"/>
                </a:br>
                <a:r>
                  <a:rPr lang="en-US"/>
                  <a:t>                 </a:t>
                </a:r>
                <a:r>
                  <a:rPr lang="he-IL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smtClean="0">
                        <a:latin typeface="Cambria Math"/>
                      </a:rPr>
                      <m:t>10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n</m:t>
                    </m:r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smtClean="0">
                        <a:latin typeface="Cambria Math"/>
                      </a:rPr>
                      <m:t>3</m:t>
                    </m:r>
                  </m:oMath>
                </a14:m>
                <a:endParaRPr lang="he-IL"/>
              </a:p>
              <a:p>
                <a:pPr lvl="1" algn="r"/>
                <a:r>
                  <a:rPr lang="he-IL"/>
                  <a:t>ככל ש-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/>
                  <a:t> יגדל משמעותית הרכיב העיקרי שישפיע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he-IL"/>
              </a:p>
              <a:p>
                <a:pPr lvl="1"/>
                <a:r>
                  <a:rPr lang="he-IL"/>
                  <a:t>שאר הרכיבים יהיו זניחים</a:t>
                </a:r>
              </a:p>
              <a:p>
                <a:pPr lvl="1"/>
                <a:r>
                  <a:rPr lang="he-IL"/>
                  <a:t>כש-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/>
                  <a:t> יגדל תוצאת הפונקציה תגדל ב-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/>
                  <a:t>, כלומר היחס הוא ריבועי בין הקלט לפלט</a:t>
                </a:r>
              </a:p>
              <a:p>
                <a:pPr lvl="1"/>
                <a:r>
                  <a:rPr lang="he-IL"/>
                  <a:t>סיבוכיות האלגוריתם היא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/>
                  <a:t>, ומסמנים: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600"/>
                </a:br>
                <a:endParaRPr lang="he-IL" sz="2600"/>
              </a:p>
              <a:p>
                <a:r>
                  <a:rPr lang="he-IL"/>
                  <a:t>אנחנו נתייחס למקרה הגרוע ביותר</a:t>
                </a:r>
              </a:p>
              <a:p>
                <a:pPr lvl="1"/>
                <a:r>
                  <a:rPr lang="he-IL"/>
                  <a:t>כלומר, איזה אלגוריתם יעיל יותר כש-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/>
                  <a:t> ממש גדול</a:t>
                </a:r>
                <a:br>
                  <a:rPr lang="en-US"/>
                </a:br>
                <a:endParaRPr lang="he-IL"/>
              </a:p>
              <a:p>
                <a:r>
                  <a:rPr lang="he-IL" b="1"/>
                  <a:t>סיבוכיות זמן ריצה</a:t>
                </a:r>
                <a:br>
                  <a:rPr lang="en-US"/>
                </a:br>
                <a:r>
                  <a:rPr lang="he-IL"/>
                  <a:t>מדד להערכת יעילות של אלגוריתם על מבנה נתונים, בהתאם לגודל הקלט</a:t>
                </a:r>
              </a:p>
              <a:p>
                <a:pPr lvl="1"/>
                <a:endParaRPr lang="he-IL"/>
              </a:p>
            </p:txBody>
          </p:sp>
        </mc:Choice>
        <mc:Fallback xmlns="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D1832EF7-90F1-4749-ADE7-6DD42982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04" y="1292225"/>
                <a:ext cx="10791991" cy="5486055"/>
              </a:xfrm>
              <a:prstGeom prst="rect">
                <a:avLst/>
              </a:prstGeom>
              <a:blipFill>
                <a:blip r:embed="rId3"/>
                <a:stretch>
                  <a:fillRect t="-2778" r="-9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4C6935-8187-4D02-800E-00BD945F0B2A}"/>
              </a:ext>
            </a:extLst>
          </p:cNvPr>
          <p:cNvSpPr txBox="1">
            <a:spLocks/>
          </p:cNvSpPr>
          <p:nvPr/>
        </p:nvSpPr>
        <p:spPr>
          <a:xfrm>
            <a:off x="838200" y="7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סיבוכיות זמן ריצה - דוגמאות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B29AB7EB-DEB0-4B84-AFA8-FF96D5E4AF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60" y="1292225"/>
                <a:ext cx="10759440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נתונה הפונקציה הבאה: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תחילה יש להבין מה הקלט:</a:t>
                </a:r>
              </a:p>
              <a:p>
                <a:pPr lvl="1"/>
                <a:r>
                  <a:rPr lang="he-IL" dirty="0"/>
                  <a:t>במקרה הזה הוא המערך</a:t>
                </a:r>
                <a:br>
                  <a:rPr lang="en-US" dirty="0"/>
                </a:br>
                <a:endParaRPr lang="he-IL" dirty="0"/>
              </a:p>
              <a:p>
                <a:r>
                  <a:rPr lang="he-IL" dirty="0"/>
                  <a:t>האם מספר הפעולות בפונקציה תלוי בגודל הקלט (המערך)?</a:t>
                </a:r>
              </a:p>
              <a:p>
                <a:pPr lvl="1"/>
                <a:r>
                  <a:rPr lang="he-IL" dirty="0"/>
                  <a:t>לא. גם אם המערך יגדל משמעותית מספר הפעולות יהיה </a:t>
                </a:r>
                <a:r>
                  <a:rPr lang="he-IL" b="1" dirty="0"/>
                  <a:t>קבוע</a:t>
                </a:r>
                <a:r>
                  <a:rPr lang="he-IL" dirty="0"/>
                  <a:t>.</a:t>
                </a:r>
                <a:br>
                  <a:rPr lang="en-US" dirty="0"/>
                </a:br>
                <a:endParaRPr lang="he-IL" dirty="0"/>
              </a:p>
              <a:p>
                <a:r>
                  <a:rPr lang="he-IL" dirty="0"/>
                  <a:t>את סיבוכיות האלגוריתם נכנה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כלומר יעילות האלגוריתם אינה מושפעת מגודל הקלט</a:t>
                </a:r>
              </a:p>
            </p:txBody>
          </p:sp>
        </mc:Choice>
        <mc:Fallback xmlns="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B29AB7EB-DEB0-4B84-AFA8-FF96D5E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1292225"/>
                <a:ext cx="10759440" cy="5486055"/>
              </a:xfrm>
              <a:prstGeom prst="rect">
                <a:avLst/>
              </a:prstGeom>
              <a:blipFill>
                <a:blip r:embed="rId3"/>
                <a:stretch>
                  <a:fillRect t="-1889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09B124-EB6E-41FA-95C6-8C4A8DC3F482}"/>
              </a:ext>
            </a:extLst>
          </p:cNvPr>
          <p:cNvSpPr txBox="1"/>
          <p:nvPr/>
        </p:nvSpPr>
        <p:spPr>
          <a:xfrm>
            <a:off x="2816225" y="1292225"/>
            <a:ext cx="373050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140BFF"/>
                </a:solidFill>
              </a:rPr>
              <a:t>void</a:t>
            </a:r>
            <a:r>
              <a:rPr lang="en-US" dirty="0"/>
              <a:t> func1(</a:t>
            </a:r>
            <a:r>
              <a:rPr lang="en-US" dirty="0">
                <a:solidFill>
                  <a:srgbClr val="1A2BFF"/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>
                <a:solidFill>
                  <a:srgbClr val="1A2BFF"/>
                </a:solidFill>
              </a:rPr>
              <a:t>int</a:t>
            </a:r>
            <a:r>
              <a:rPr lang="en-US" dirty="0"/>
              <a:t> n)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7D7C7E"/>
                </a:solidFill>
              </a:rPr>
              <a:t>arr</a:t>
            </a:r>
            <a:r>
              <a:rPr lang="en-US" dirty="0"/>
              <a:t>[0]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6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4C6935-8187-4D02-800E-00BD945F0B2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/>
              <a:t>סיבוכיות זמן ריצה - דוגמאות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0A80A325-F31F-4C34-BB20-4838D1B67E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8740" y="1601376"/>
                <a:ext cx="10005060" cy="54860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נתונה הפונקציה הבאה: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האם מספר הפעולות בפונקציה תלוי בגודל הקלט (המערך)?</a:t>
                </a:r>
              </a:p>
              <a:p>
                <a:pPr lvl="1"/>
                <a:r>
                  <a:rPr lang="he-IL" dirty="0"/>
                  <a:t>כן! יש לולאה שעוברת על כל האיברים</a:t>
                </a:r>
              </a:p>
              <a:p>
                <a:pPr lvl="1"/>
                <a:r>
                  <a:rPr lang="he-IL" dirty="0"/>
                  <a:t>כלומר, מספר הפעולות גדל </a:t>
                </a:r>
                <a:r>
                  <a:rPr lang="he-IL" b="1" dirty="0"/>
                  <a:t>ביחס ישר </a:t>
                </a:r>
                <a:r>
                  <a:rPr lang="he-IL" dirty="0"/>
                  <a:t>לגודל הקלט</a:t>
                </a:r>
                <a:br>
                  <a:rPr lang="en-US" dirty="0"/>
                </a:br>
                <a:endParaRPr lang="he-IL" dirty="0"/>
              </a:p>
              <a:p>
                <a:r>
                  <a:rPr lang="he-IL" dirty="0"/>
                  <a:t>הסיבוכיות היא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כלומר יעילות האלגוריתם מושפעת ביחס ישר לגודל הקלט</a:t>
                </a:r>
              </a:p>
            </p:txBody>
          </p:sp>
        </mc:Choice>
        <mc:Fallback xmlns="">
          <p:sp>
            <p:nvSpPr>
              <p:cNvPr id="6" name="מציין מיקום טקסט 3">
                <a:extLst>
                  <a:ext uri="{FF2B5EF4-FFF2-40B4-BE49-F238E27FC236}">
                    <a16:creationId xmlns:a16="http://schemas.microsoft.com/office/drawing/2014/main" id="{0A80A325-F31F-4C34-BB20-4838D1B67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1601376"/>
                <a:ext cx="10005060" cy="5486055"/>
              </a:xfrm>
              <a:prstGeom prst="rect">
                <a:avLst/>
              </a:prstGeom>
              <a:blipFill>
                <a:blip r:embed="rId3"/>
                <a:stretch>
                  <a:fillRect t="-1889" r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418713-6AA2-4584-A5EF-F715CC0D27E5}"/>
              </a:ext>
            </a:extLst>
          </p:cNvPr>
          <p:cNvSpPr txBox="1"/>
          <p:nvPr/>
        </p:nvSpPr>
        <p:spPr>
          <a:xfrm>
            <a:off x="1758950" y="1437363"/>
            <a:ext cx="5376793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rgbClr val="140BFF"/>
                </a:solidFill>
              </a:rPr>
              <a:t>void</a:t>
            </a:r>
            <a:r>
              <a:rPr lang="en-US" dirty="0"/>
              <a:t> func2(</a:t>
            </a:r>
            <a:r>
              <a:rPr lang="en-US" dirty="0">
                <a:solidFill>
                  <a:srgbClr val="1A2BFF"/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>
                <a:solidFill>
                  <a:srgbClr val="1A2BFF"/>
                </a:solidFill>
              </a:rPr>
              <a:t>int</a:t>
            </a:r>
            <a:r>
              <a:rPr lang="en-US" dirty="0"/>
              <a:t> n)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</a:t>
            </a:r>
            <a:r>
              <a:rPr lang="en-US" dirty="0">
                <a:solidFill>
                  <a:srgbClr val="140BFF"/>
                </a:solidFill>
              </a:rPr>
              <a:t>for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7D7C7E"/>
                </a:solidFill>
              </a:rPr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965343-AB5C-4A8E-B129-79463A91C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סיבוכיות זמן ריצה - דוגמאות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77713160-9547-48A0-837A-E4B0F6B535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550" y="1371945"/>
                <a:ext cx="10585450" cy="548605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נתונה הפונקציה הבאה: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האם מספר הפעולות בפונקציה תלוי בגודל הקלט (המערך)?</a:t>
                </a:r>
              </a:p>
              <a:p>
                <a:pPr lvl="1"/>
                <a:r>
                  <a:rPr lang="he-IL" dirty="0"/>
                  <a:t>כן! יש לולאה שעוברת על כל האיברים, ובתוכה לולאה שעוברת על כל האיברים</a:t>
                </a:r>
              </a:p>
              <a:p>
                <a:pPr lvl="1"/>
                <a:r>
                  <a:rPr lang="he-IL" dirty="0"/>
                  <a:t>כלומר, מספר הפעולות גדל </a:t>
                </a:r>
                <a:r>
                  <a:rPr lang="he-IL" b="1" dirty="0"/>
                  <a:t>ביחס ריבועי </a:t>
                </a:r>
                <a:r>
                  <a:rPr lang="he-IL" dirty="0"/>
                  <a:t>לגודל הקלט</a:t>
                </a:r>
                <a:br>
                  <a:rPr lang="en-US" dirty="0"/>
                </a:br>
                <a:endParaRPr lang="he-IL" dirty="0"/>
              </a:p>
              <a:p>
                <a:r>
                  <a:rPr lang="he-IL" dirty="0"/>
                  <a:t>הסיבוכיות היא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כלומר יעילות האלגוריתם מושפעת ביחס ריבועי לגודל הקלט</a:t>
                </a:r>
              </a:p>
            </p:txBody>
          </p:sp>
        </mc:Choice>
        <mc:Fallback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77713160-9547-48A0-837A-E4B0F6B5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371945"/>
                <a:ext cx="10585450" cy="5486055"/>
              </a:xfrm>
              <a:prstGeom prst="rect">
                <a:avLst/>
              </a:prstGeom>
              <a:blipFill>
                <a:blip r:embed="rId3"/>
                <a:stretch>
                  <a:fillRect t="-2667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02F278-3D56-4CCE-BDA9-35299E6620B8}"/>
              </a:ext>
            </a:extLst>
          </p:cNvPr>
          <p:cNvSpPr txBox="1"/>
          <p:nvPr/>
        </p:nvSpPr>
        <p:spPr>
          <a:xfrm>
            <a:off x="1343025" y="1325563"/>
            <a:ext cx="6244017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>
                <a:solidFill>
                  <a:srgbClr val="140BFF"/>
                </a:solidFill>
              </a:rPr>
              <a:t>void</a:t>
            </a:r>
            <a:r>
              <a:rPr lang="en-US" sz="1600" dirty="0"/>
              <a:t> func3(</a:t>
            </a:r>
            <a:r>
              <a:rPr lang="en-US" sz="1600" dirty="0">
                <a:solidFill>
                  <a:srgbClr val="1A2BFF"/>
                </a:solidFill>
              </a:rPr>
              <a:t>int</a:t>
            </a:r>
            <a:r>
              <a:rPr lang="en-US" sz="1600" dirty="0"/>
              <a:t>* </a:t>
            </a:r>
            <a:r>
              <a:rPr lang="en-US" sz="1600" dirty="0" err="1"/>
              <a:t>arr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1A2BFF"/>
                </a:solidFill>
              </a:rPr>
              <a:t>int</a:t>
            </a:r>
            <a:r>
              <a:rPr lang="en-US" sz="1600" dirty="0"/>
              <a:t> n)</a:t>
            </a:r>
          </a:p>
          <a:p>
            <a:pPr algn="l" rtl="0"/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140BFF"/>
                </a:solidFill>
              </a:rPr>
              <a:t>for</a:t>
            </a:r>
            <a:r>
              <a:rPr lang="en-US" sz="1600" dirty="0"/>
              <a:t>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  <a:br>
              <a:rPr lang="en-US" sz="1600" dirty="0"/>
            </a:br>
            <a:r>
              <a:rPr lang="en-US" sz="1600" dirty="0"/>
              <a:t>    {</a:t>
            </a:r>
          </a:p>
          <a:p>
            <a:pPr algn="l" rtl="0"/>
            <a:r>
              <a:rPr lang="en-US" sz="1600" dirty="0"/>
              <a:t>        </a:t>
            </a:r>
            <a:r>
              <a:rPr lang="en-US" sz="1600" dirty="0">
                <a:solidFill>
                  <a:srgbClr val="140BFF"/>
                </a:solidFill>
              </a:rPr>
              <a:t>for</a:t>
            </a:r>
            <a:r>
              <a:rPr lang="en-US" sz="1600" dirty="0"/>
              <a:t>(int j = 0; j &lt; n;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{</a:t>
            </a:r>
            <a:br>
              <a:rPr lang="en-US" sz="1600" dirty="0"/>
            </a:br>
            <a:r>
              <a:rPr lang="en-US" sz="1600" dirty="0"/>
              <a:t>            std::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>
                <a:solidFill>
                  <a:srgbClr val="7D7C7E"/>
                </a:solidFill>
              </a:rPr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</a:t>
            </a:r>
            <a:r>
              <a:rPr lang="en-US" sz="1600" dirty="0" err="1">
                <a:solidFill>
                  <a:srgbClr val="7D7C7E"/>
                </a:solidFill>
              </a:rPr>
              <a:t>arr</a:t>
            </a:r>
            <a:r>
              <a:rPr lang="en-US" sz="1600" dirty="0"/>
              <a:t>[j]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algn="l" rtl="0"/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</a:t>
            </a:r>
          </a:p>
          <a:p>
            <a:pPr algn="l" rtl="0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5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64E33-3EDB-476C-8FAC-5AEE3158EB8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סיבוכיות זמן ריצה - דוגמאות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CF5B6FE1-90C1-409A-BBF0-AAA8E01C10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890" y="1361761"/>
                <a:ext cx="9947910" cy="548605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נתונה הפונקציה הבאה:</a:t>
                </a:r>
                <a:br>
                  <a:rPr lang="en-US" dirty="0"/>
                </a:br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האם מספר הפעולות בפונקציה תלויות בגודל הקלט (המערך)?</a:t>
                </a:r>
              </a:p>
              <a:p>
                <a:pPr lvl="1"/>
                <a:r>
                  <a:rPr lang="he-IL" dirty="0"/>
                  <a:t>כן! יש לולאה שעוברת על כל האיברים ולאחר מכן לולאה נוספת שעוברת על כל האיברים</a:t>
                </a:r>
              </a:p>
              <a:p>
                <a:pPr lvl="1"/>
                <a:r>
                  <a:rPr lang="he-IL" dirty="0"/>
                  <a:t>כלומר, מספר הפעולות גדל ביחס ישר לגודל הקלט</a:t>
                </a:r>
                <a:br>
                  <a:rPr lang="en-US" dirty="0"/>
                </a:br>
                <a:endParaRPr lang="he-IL" dirty="0"/>
              </a:p>
              <a:p>
                <a:r>
                  <a:rPr lang="he-IL" dirty="0"/>
                  <a:t>הסיבוכיות היא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he-IL" dirty="0"/>
                  <a:t>, כלומר יעילות האלגוריתם מושפעת ביחס ישר לגודל הקלט</a:t>
                </a:r>
              </a:p>
            </p:txBody>
          </p:sp>
        </mc:Choice>
        <mc:Fallback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CF5B6FE1-90C1-409A-BBF0-AAA8E01C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90" y="1361761"/>
                <a:ext cx="9947910" cy="5486055"/>
              </a:xfrm>
              <a:prstGeom prst="rect">
                <a:avLst/>
              </a:prstGeom>
              <a:blipFill>
                <a:blip r:embed="rId3"/>
                <a:stretch>
                  <a:fillRect l="-1593" t="-2667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0F5EBB-16A8-4427-8CA5-780C8D1A1729}"/>
              </a:ext>
            </a:extLst>
          </p:cNvPr>
          <p:cNvSpPr txBox="1"/>
          <p:nvPr/>
        </p:nvSpPr>
        <p:spPr>
          <a:xfrm>
            <a:off x="2434590" y="1151866"/>
            <a:ext cx="4756430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solidFill>
                  <a:srgbClr val="140BFF"/>
                </a:solidFill>
              </a:rPr>
              <a:t>void</a:t>
            </a:r>
            <a:r>
              <a:rPr lang="en-US" sz="1400" dirty="0"/>
              <a:t> func4(</a:t>
            </a:r>
            <a:r>
              <a:rPr lang="en-US" sz="1400" dirty="0">
                <a:solidFill>
                  <a:srgbClr val="1A2BFF"/>
                </a:solidFill>
              </a:rPr>
              <a:t>int</a:t>
            </a:r>
            <a:r>
              <a:rPr lang="en-US" sz="1400" dirty="0"/>
              <a:t>* </a:t>
            </a:r>
            <a:r>
              <a:rPr lang="en-US" sz="1400" dirty="0" err="1"/>
              <a:t>arr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1A2BFF"/>
                </a:solidFill>
              </a:rPr>
              <a:t>int</a:t>
            </a:r>
            <a:r>
              <a:rPr lang="en-US" sz="1400" dirty="0"/>
              <a:t> n)</a:t>
            </a:r>
          </a:p>
          <a:p>
            <a:pPr algn="l" rtl="0"/>
            <a:r>
              <a:rPr lang="en-US" sz="1400" dirty="0"/>
              <a:t>{</a:t>
            </a:r>
          </a:p>
          <a:p>
            <a:pPr algn="l" rtl="0"/>
            <a:r>
              <a:rPr lang="en-US" sz="1400" dirty="0">
                <a:solidFill>
                  <a:srgbClr val="1A2BFF"/>
                </a:solidFill>
              </a:rPr>
              <a:t>    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140BFF"/>
                </a:solidFill>
              </a:rPr>
              <a:t>for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  <a:br>
              <a:rPr lang="en-US" sz="1400" dirty="0"/>
            </a:br>
            <a:r>
              <a:rPr lang="en-US" sz="1400" dirty="0"/>
              <a:t>    {</a:t>
            </a:r>
          </a:p>
          <a:p>
            <a:pPr algn="l" rtl="0"/>
            <a:r>
              <a:rPr lang="en-US" sz="1400" dirty="0"/>
              <a:t>        std::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>
                <a:solidFill>
                  <a:srgbClr val="7D7C7E"/>
                </a:solidFill>
              </a:rPr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algn="l" rtl="0"/>
            <a:r>
              <a:rPr lang="en-US" sz="1400" dirty="0"/>
              <a:t>    }</a:t>
            </a:r>
          </a:p>
          <a:p>
            <a:pPr algn="l" rtl="0"/>
            <a:r>
              <a:rPr lang="en-US" sz="1400" dirty="0">
                <a:solidFill>
                  <a:srgbClr val="140BFF"/>
                </a:solidFill>
              </a:rPr>
              <a:t>    for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  <a:br>
              <a:rPr lang="en-US" sz="1400" dirty="0"/>
            </a:br>
            <a:r>
              <a:rPr lang="en-US" sz="1400" dirty="0"/>
              <a:t>    {</a:t>
            </a:r>
            <a:br>
              <a:rPr lang="en-US" sz="1400" dirty="0"/>
            </a:br>
            <a:r>
              <a:rPr lang="en-US" sz="1400" dirty="0"/>
              <a:t>        std::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>
                <a:solidFill>
                  <a:srgbClr val="7D7C7E"/>
                </a:solidFill>
              </a:rPr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+ 10 &lt;&lt; 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algn="l" rtl="0"/>
            <a:r>
              <a:rPr lang="en-US" sz="1400" dirty="0"/>
              <a:t>    }</a:t>
            </a:r>
          </a:p>
          <a:p>
            <a:pPr algn="l" rtl="0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84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Liran1">
      <a:dk1>
        <a:srgbClr val="575353"/>
      </a:dk1>
      <a:lt1>
        <a:srgbClr val="FFFFFF"/>
      </a:lt1>
      <a:dk2>
        <a:srgbClr val="F2F2F2"/>
      </a:dk2>
      <a:lt2>
        <a:srgbClr val="ACA8A8"/>
      </a:lt2>
      <a:accent1>
        <a:srgbClr val="35A7FF"/>
      </a:accent1>
      <a:accent2>
        <a:srgbClr val="FF5964"/>
      </a:accent2>
      <a:accent3>
        <a:srgbClr val="6BF178"/>
      </a:accent3>
      <a:accent4>
        <a:srgbClr val="FFE74C"/>
      </a:accent4>
      <a:accent5>
        <a:srgbClr val="C297FB"/>
      </a:accent5>
      <a:accent6>
        <a:srgbClr val="FFFFFF"/>
      </a:accent6>
      <a:hlink>
        <a:srgbClr val="0099FF"/>
      </a:hlink>
      <a:folHlink>
        <a:srgbClr val="009900"/>
      </a:folHlink>
    </a:clrScheme>
    <a:fontScheme name="תבנית מספר 1">
      <a:majorFont>
        <a:latin typeface="Gill Sans Nova Light"/>
        <a:ea typeface=""/>
        <a:cs typeface="Gisha"/>
      </a:majorFont>
      <a:minorFont>
        <a:latin typeface="Consolas"/>
        <a:ea typeface=""/>
        <a:cs typeface="Gis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תבנית 1 משופר.potx" id="{4C5FAFB8-5192-4E96-8F75-D4A8305EB48D}" vid="{73966A8A-D7B4-4691-A8F3-C9F2368D4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6D0628C829F46841846A2854C9F35" ma:contentTypeVersion="10" ma:contentTypeDescription="Create a new document." ma:contentTypeScope="" ma:versionID="251740a98d81b01afaf7b73e23168809">
  <xsd:schema xmlns:xsd="http://www.w3.org/2001/XMLSchema" xmlns:xs="http://www.w3.org/2001/XMLSchema" xmlns:p="http://schemas.microsoft.com/office/2006/metadata/properties" xmlns:ns3="b714f1be-9cae-47ec-aaa7-835befc576ae" xmlns:ns4="ed4a22d8-df89-44f9-ad6a-698d1e106438" targetNamespace="http://schemas.microsoft.com/office/2006/metadata/properties" ma:root="true" ma:fieldsID="a83c1efae10983ce630452f32d0f2d92" ns3:_="" ns4:_="">
    <xsd:import namespace="b714f1be-9cae-47ec-aaa7-835befc576ae"/>
    <xsd:import namespace="ed4a22d8-df89-44f9-ad6a-698d1e1064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14f1be-9cae-47ec-aaa7-835befc57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22d8-df89-44f9-ad6a-698d1e1064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660CE-600E-45AD-BDDC-EA80CFC8E1D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d4a22d8-df89-44f9-ad6a-698d1e106438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14f1be-9cae-47ec-aaa7-835befc576a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3C34FE-710F-4526-93DA-AD0FB8FB1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14f1be-9cae-47ec-aaa7-835befc576ae"/>
    <ds:schemaRef ds:uri="ed4a22d8-df89-44f9-ad6a-698d1e1064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63287A-F91B-48E5-9877-FF9392F4B8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לימוד עצמי סיבוכיות</Template>
  <TotalTime>0</TotalTime>
  <Words>1140</Words>
  <Application>Microsoft Office PowerPoint</Application>
  <PresentationFormat>Widescreen</PresentationFormat>
  <Paragraphs>198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Gill Sans Nova Light</vt:lpstr>
      <vt:lpstr>ערכת נושא Office</vt:lpstr>
      <vt:lpstr>סיבוכיות זמן ריצה</vt:lpstr>
      <vt:lpstr>למידה עצמית – סיבוכיות זמן ריצה</vt:lpstr>
      <vt:lpstr>מהו קוד טוב?</vt:lpstr>
      <vt:lpstr>סיבוכיות זמן ריצה</vt:lpstr>
      <vt:lpstr>PowerPoint Presentation</vt:lpstr>
      <vt:lpstr>PowerPoint Presentation</vt:lpstr>
      <vt:lpstr>PowerPoint Presentation</vt:lpstr>
      <vt:lpstr>סיבוכיות זמן ריצה - דוגמאות</vt:lpstr>
      <vt:lpstr>PowerPoint Presentation</vt:lpstr>
      <vt:lpstr>PowerPoint Presentation</vt:lpstr>
      <vt:lpstr>PowerPoint Presentation</vt:lpstr>
      <vt:lpstr>שאלת מחשבה</vt:lpstr>
      <vt:lpstr>שאלת מחשבה</vt:lpstr>
      <vt:lpstr>שאלת מחשבה</vt:lpstr>
      <vt:lpstr>שאלת תרגול</vt:lpstr>
      <vt:lpstr>שאלת תרגול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Lior</dc:creator>
  <cp:lastModifiedBy>Tomer Lior</cp:lastModifiedBy>
  <cp:revision>1</cp:revision>
  <dcterms:created xsi:type="dcterms:W3CDTF">2019-10-16T11:54:13Z</dcterms:created>
  <dcterms:modified xsi:type="dcterms:W3CDTF">2019-10-16T14:57:23Z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0x0101005626D0628C829F46841846A2854C9F35</vt:lpwstr>
  </property>
</Properties>
</file>