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m Mishaeli" userId="544ee97fbd22984c" providerId="LiveId" clId="{E6EBE2D6-3E2D-4647-9800-A183D773E46A}"/>
    <pc:docChg chg="modSld">
      <pc:chgData name="Noam Mishaeli" userId="544ee97fbd22984c" providerId="LiveId" clId="{E6EBE2D6-3E2D-4647-9800-A183D773E46A}" dt="2021-04-21T22:25:08.132" v="13" actId="20577"/>
      <pc:docMkLst>
        <pc:docMk/>
      </pc:docMkLst>
      <pc:sldChg chg="modSp mod">
        <pc:chgData name="Noam Mishaeli" userId="544ee97fbd22984c" providerId="LiveId" clId="{E6EBE2D6-3E2D-4647-9800-A183D773E46A}" dt="2021-04-21T22:25:08.132" v="13" actId="20577"/>
        <pc:sldMkLst>
          <pc:docMk/>
          <pc:sldMk cId="2788838643" sldId="257"/>
        </pc:sldMkLst>
        <pc:spChg chg="mod">
          <ac:chgData name="Noam Mishaeli" userId="544ee97fbd22984c" providerId="LiveId" clId="{E6EBE2D6-3E2D-4647-9800-A183D773E46A}" dt="2021-04-21T22:25:08.132" v="13" actId="20577"/>
          <ac:spMkLst>
            <pc:docMk/>
            <pc:sldMk cId="2788838643" sldId="257"/>
            <ac:spMk id="5" creationId="{406C1A0F-7274-486E-801F-D7A705CFF7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1492-C5D1-4C48-8A85-97109E80C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3D426-BAA7-4C61-843B-AAA1E8470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BDC29-7F8D-42AD-AA64-23AA233B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0038-63DB-4016-A0C9-FF6440D42C7F}" type="datetimeFigureOut">
              <a:rPr lang="LID4096" smtClean="0"/>
              <a:t>04/22/2021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587C3-0FCC-4B82-866E-A21B6340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EE872-5543-4A1F-848D-0AD444CB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2BB0-CBFB-467C-8DC4-C019540A925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762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18A2-D8F6-4F7C-88C9-D88895B8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93D43-8353-4780-8F8E-BB41247E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69E13-A2AA-4548-BBC0-7A1130C0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0038-63DB-4016-A0C9-FF6440D42C7F}" type="datetimeFigureOut">
              <a:rPr lang="LID4096" smtClean="0"/>
              <a:t>04/22/2021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656B-DEED-4725-A344-295B69BF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72AD-B20F-4EBD-8019-2ECE3D22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2BB0-CBFB-467C-8DC4-C019540A925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569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E2013-CA80-4A59-B374-6BB475A3D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0FDCE-FDAB-42AE-9A60-FBF1FB584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1C38-6A46-4A06-A844-3F3FF576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0038-63DB-4016-A0C9-FF6440D42C7F}" type="datetimeFigureOut">
              <a:rPr lang="LID4096" smtClean="0"/>
              <a:t>04/22/2021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FBEC-11BC-4D13-8A90-2EFAABB0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FB69-CB99-48EA-A962-0A0615DE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2BB0-CBFB-467C-8DC4-C019540A925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425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ED94-0303-4E1D-A566-BC525369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13729-DC48-40C7-A51E-C7CBBF3E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AE86-0306-4C08-B141-19B8B942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0038-63DB-4016-A0C9-FF6440D42C7F}" type="datetimeFigureOut">
              <a:rPr lang="LID4096" smtClean="0"/>
              <a:t>04/22/2021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0DFF-E9EF-45E9-BC6A-C712C4A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4636-9E6D-4078-B2A7-DFE827A8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2BB0-CBFB-467C-8DC4-C019540A925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71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8B09-2219-42E1-B071-9F66B00B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DFC96-A7A7-455E-B029-7CC09A2C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3755-FFE8-4CD1-96E8-0BDDCC63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0038-63DB-4016-A0C9-FF6440D42C7F}" type="datetimeFigureOut">
              <a:rPr lang="LID4096" smtClean="0"/>
              <a:t>04/22/2021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9691-50E2-4FFA-A753-2A012AFC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278E-1B92-4492-8AB2-4EE20F38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2BB0-CBFB-467C-8DC4-C019540A925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42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2A16-0BE6-4033-A8DE-04D6A003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C51D-F861-4C24-A6B5-DA669446B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AD54B-9974-4588-BF16-EB673D79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6107-C082-4C05-B47F-9EE8C6FE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0038-63DB-4016-A0C9-FF6440D42C7F}" type="datetimeFigureOut">
              <a:rPr lang="LID4096" smtClean="0"/>
              <a:t>04/22/2021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FC4B-16BA-4622-A27E-DE4E2071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4AAAE-3CD5-407D-8300-627A34B0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2BB0-CBFB-467C-8DC4-C019540A925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84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D97B-9557-438E-84EE-A2B17003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DED00-93AD-4518-BCD8-566BE9C40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FE908-02E4-4564-8BFC-3E507F23B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6C9D6-FBD2-4C51-813D-CF8767401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96BE8-3F8E-4C7F-BC38-3FC9CB251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DA676-BCD3-4206-B38E-7CC19E51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0038-63DB-4016-A0C9-FF6440D42C7F}" type="datetimeFigureOut">
              <a:rPr lang="LID4096" smtClean="0"/>
              <a:t>04/22/2021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81CC5-C424-4F31-B3D0-B86378F3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22121-33CF-4DB5-A682-E83C4C1E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2BB0-CBFB-467C-8DC4-C019540A925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150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3D9C-1CAC-4497-8B90-23036553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6A15A-0ED5-4D29-BEFB-4DA0B063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0038-63DB-4016-A0C9-FF6440D42C7F}" type="datetimeFigureOut">
              <a:rPr lang="LID4096" smtClean="0"/>
              <a:t>04/22/2021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533C7-A08C-49CE-8775-ACC54D7F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DFFF2-AA46-4E6D-9B0C-8097414B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2BB0-CBFB-467C-8DC4-C019540A925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37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6DF9E-21D0-4D12-BDD0-794C9370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0038-63DB-4016-A0C9-FF6440D42C7F}" type="datetimeFigureOut">
              <a:rPr lang="LID4096" smtClean="0"/>
              <a:t>04/22/2021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D1D15-D4D3-4317-9734-0F597B1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E9539-5DC7-4898-98A6-F2FC7F11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2BB0-CBFB-467C-8DC4-C019540A925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599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9C96-DA57-46CB-A57E-1F405190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E700-BD0D-4E68-A43C-11752643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3B6CD-BA59-4650-ADAA-5E0283B24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28FF1-8305-43B6-9651-F60AFA17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0038-63DB-4016-A0C9-FF6440D42C7F}" type="datetimeFigureOut">
              <a:rPr lang="LID4096" smtClean="0"/>
              <a:t>04/22/2021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F7F4A-DAA8-47A9-86DC-4EA0B1E5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EB82E-25DA-42A6-AA23-B68E4F38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2BB0-CBFB-467C-8DC4-C019540A925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828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F580-141D-477A-A6EC-E0D0F3CA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51D19-35A8-4219-9CC4-40798113E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BBA81-6271-44F5-A861-3CDFD3DB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94799-3FAB-454F-BAF4-C13B9058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0038-63DB-4016-A0C9-FF6440D42C7F}" type="datetimeFigureOut">
              <a:rPr lang="LID4096" smtClean="0"/>
              <a:t>04/22/2021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A1967-0D02-4B57-BDB4-3B2EF5E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917DF-B1E1-482B-B01D-10993983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2BB0-CBFB-467C-8DC4-C019540A925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712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E9DA8-5469-4CE1-B63C-2821760E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FED8-8B80-4681-9036-1F6BB878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DC1B-AA5D-42D1-87FD-4B7D9FF4C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0038-63DB-4016-A0C9-FF6440D42C7F}" type="datetimeFigureOut">
              <a:rPr lang="LID4096" smtClean="0"/>
              <a:t>04/22/2021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F0B0-C9AE-4B21-9F3D-29AA5CE7D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8792-FF60-4D1A-9A6F-64590FE6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2BB0-CBFB-467C-8DC4-C019540A925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432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5D621C97-AE0D-444B-8B73-635EA135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25" y="3653847"/>
            <a:ext cx="1710313" cy="2543217"/>
          </a:xfrm>
          <a:prstGeom prst="rect">
            <a:avLst/>
          </a:prstGeom>
        </p:spPr>
      </p:pic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3B28B1-7691-4E84-816E-38F0A741F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288" y="777160"/>
            <a:ext cx="1716671" cy="2543217"/>
          </a:xfrm>
          <a:prstGeom prst="rect">
            <a:avLst/>
          </a:prstGeom>
        </p:spPr>
      </p:pic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E3DB6D-95FC-4A7C-B26D-081A2F1AA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46" y="658288"/>
            <a:ext cx="1712092" cy="2545862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5CF17E87-464D-4C48-BCBE-DEA2DD6721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36" y="3643595"/>
            <a:ext cx="1710823" cy="25534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5300F6-DE09-477E-9908-AF76B8998341}"/>
              </a:ext>
            </a:extLst>
          </p:cNvPr>
          <p:cNvSpPr txBox="1"/>
          <p:nvPr/>
        </p:nvSpPr>
        <p:spPr>
          <a:xfrm>
            <a:off x="586626" y="791382"/>
            <a:ext cx="2954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Screen:</a:t>
            </a:r>
          </a:p>
          <a:p>
            <a:r>
              <a:rPr lang="en-US" dirty="0"/>
              <a:t>Two buttons for starting the game or to see the menu and a turn on/off sound at the top left corner of the screen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766570-13E5-4519-B23A-B4A62BBE5A8E}"/>
              </a:ext>
            </a:extLst>
          </p:cNvPr>
          <p:cNvSpPr txBox="1"/>
          <p:nvPr/>
        </p:nvSpPr>
        <p:spPr>
          <a:xfrm>
            <a:off x="6285331" y="685085"/>
            <a:ext cx="2954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Screen:</a:t>
            </a:r>
          </a:p>
          <a:p>
            <a:r>
              <a:rPr lang="en-US" dirty="0"/>
              <a:t>Two buttons on top for changing background from day to night and so..</a:t>
            </a:r>
          </a:p>
          <a:p>
            <a:r>
              <a:rPr lang="en-US" dirty="0"/>
              <a:t>In addition, you can change your bird’s color and to turn on/off the sound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2656C-CFF7-4F8D-8EA1-8C6773DB8798}"/>
              </a:ext>
            </a:extLst>
          </p:cNvPr>
          <p:cNvSpPr txBox="1"/>
          <p:nvPr/>
        </p:nvSpPr>
        <p:spPr>
          <a:xfrm>
            <a:off x="586626" y="3587100"/>
            <a:ext cx="295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Screen:</a:t>
            </a:r>
          </a:p>
          <a:p>
            <a:r>
              <a:rPr lang="en-US" dirty="0"/>
              <a:t>Just click on mouse for jumping the bird trough the pipes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2758AD-2695-4E8F-B1CF-9B43D49271FA}"/>
              </a:ext>
            </a:extLst>
          </p:cNvPr>
          <p:cNvSpPr txBox="1"/>
          <p:nvPr/>
        </p:nvSpPr>
        <p:spPr>
          <a:xfrm>
            <a:off x="6285330" y="3643595"/>
            <a:ext cx="2954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Over Screen:</a:t>
            </a:r>
          </a:p>
          <a:p>
            <a:r>
              <a:rPr lang="en-US" dirty="0"/>
              <a:t>Shows best and current score.</a:t>
            </a:r>
          </a:p>
          <a:p>
            <a:r>
              <a:rPr lang="en-US" dirty="0"/>
              <a:t>In addition, you can restart your game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6646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C1A0F-7274-486E-801F-D7A705CFF77E}"/>
              </a:ext>
            </a:extLst>
          </p:cNvPr>
          <p:cNvSpPr txBox="1"/>
          <p:nvPr/>
        </p:nvSpPr>
        <p:spPr>
          <a:xfrm>
            <a:off x="464997" y="889843"/>
            <a:ext cx="61610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Sprite – one image combining all the images that will display on the program. </a:t>
            </a:r>
          </a:p>
          <a:p>
            <a:r>
              <a:rPr lang="en-US" dirty="0"/>
              <a:t>The idea is to take specific coordinates for every use in canvas while updating it.</a:t>
            </a:r>
          </a:p>
          <a:p>
            <a:r>
              <a:rPr lang="en-US" dirty="0"/>
              <a:t>I used few tools in order to create a sprite PNG file and to get the coordinates of each element.</a:t>
            </a:r>
          </a:p>
          <a:p>
            <a:endParaRPr lang="en-US" dirty="0"/>
          </a:p>
          <a:p>
            <a:r>
              <a:rPr lang="en-US" dirty="0"/>
              <a:t># Backgrounds, figures and sounds downloaded </a:t>
            </a:r>
            <a:r>
              <a:rPr lang="en-US"/>
              <a:t>from google</a:t>
            </a:r>
          </a:p>
          <a:p>
            <a:endParaRPr lang="en-US" dirty="0"/>
          </a:p>
          <a:p>
            <a:r>
              <a:rPr lang="en-US" dirty="0"/>
              <a:t># C</a:t>
            </a:r>
            <a:r>
              <a:rPr lang="LID4096" dirty="0"/>
              <a:t>reate CSS btns</a:t>
            </a:r>
            <a:r>
              <a:rPr lang="en-US" dirty="0"/>
              <a:t> style</a:t>
            </a:r>
            <a:r>
              <a:rPr lang="LID4096" dirty="0"/>
              <a:t>:</a:t>
            </a:r>
          </a:p>
          <a:p>
            <a:r>
              <a:rPr lang="LID4096" dirty="0"/>
              <a:t>https://www.bestcssbuttongenerator.com/#/35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LID4096" dirty="0"/>
              <a:t>Sprite creation:</a:t>
            </a:r>
          </a:p>
          <a:p>
            <a:r>
              <a:rPr lang="LID4096" dirty="0"/>
              <a:t>https://www.toptal.com/developers/css/sprite-generator/</a:t>
            </a:r>
          </a:p>
          <a:p>
            <a:endParaRPr lang="LID4096" dirty="0"/>
          </a:p>
          <a:p>
            <a:r>
              <a:rPr lang="en-US" dirty="0"/>
              <a:t># G</a:t>
            </a:r>
            <a:r>
              <a:rPr lang="LID4096" dirty="0"/>
              <a:t>et XY coordinates</a:t>
            </a:r>
            <a:r>
              <a:rPr lang="en-US" dirty="0"/>
              <a:t> from an image</a:t>
            </a:r>
            <a:r>
              <a:rPr lang="LID4096" dirty="0"/>
              <a:t>:</a:t>
            </a:r>
          </a:p>
          <a:p>
            <a:r>
              <a:rPr lang="LID4096" dirty="0"/>
              <a:t>https://getspritexy.netlify.app/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8883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Mishaeli</dc:creator>
  <cp:lastModifiedBy>Noam Mishaeli</cp:lastModifiedBy>
  <cp:revision>2</cp:revision>
  <dcterms:created xsi:type="dcterms:W3CDTF">2021-04-21T20:42:17Z</dcterms:created>
  <dcterms:modified xsi:type="dcterms:W3CDTF">2021-04-21T22:25:11Z</dcterms:modified>
</cp:coreProperties>
</file>