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59" r:id="rId10"/>
    <p:sldId id="267" r:id="rId11"/>
    <p:sldId id="261" r:id="rId12"/>
    <p:sldId id="268" r:id="rId13"/>
  </p:sldIdLst>
  <p:sldSz cx="14630400" cy="8229600"/>
  <p:notesSz cx="8229600" cy="14630400"/>
  <p:embeddedFontLs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Lora" pitchFamily="2" charset="0"/>
      <p:regular r:id="rId19"/>
      <p:bold r:id="rId20"/>
      <p:italic r:id="rId21"/>
      <p:boldItalic r:id="rId22"/>
    </p:embeddedFont>
    <p:embeddedFont>
      <p:font typeface="Source Sans Pro" panose="020B0503030403020204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8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2B71C8-6A10-4B4B-8F6B-304767AD687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66751AB-6516-47B0-B2FA-83526DC8FBB6}">
      <dgm:prSet phldrT="[Text]" custT="1"/>
      <dgm:spPr/>
      <dgm:t>
        <a:bodyPr/>
        <a:lstStyle/>
        <a:p>
          <a:r>
            <a:rPr lang="en-US" sz="1400" dirty="0">
              <a:latin typeface="Source Sans Pro" panose="020B0503030403020204" pitchFamily="34" charset="0"/>
              <a:ea typeface="Source Sans Pro" panose="020B0503030403020204" pitchFamily="34" charset="0"/>
            </a:rPr>
            <a:t>Configure </a:t>
          </a:r>
          <a:r>
            <a:rPr lang="en-US" sz="14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Adresses</a:t>
          </a:r>
          <a:r>
            <a:rPr lang="en-US" sz="1400" dirty="0">
              <a:latin typeface="Source Sans Pro" panose="020B0503030403020204" pitchFamily="34" charset="0"/>
              <a:ea typeface="Source Sans Pro" panose="020B0503030403020204" pitchFamily="34" charset="0"/>
            </a:rPr>
            <a:t> Structs</a:t>
          </a:r>
        </a:p>
      </dgm:t>
    </dgm:pt>
    <dgm:pt modelId="{7E58275E-E04E-4C8F-BB7C-1141A7F81EA6}" type="parTrans" cxnId="{785AD86B-3242-4B71-BA6A-3C0F5DBE2362}">
      <dgm:prSet/>
      <dgm:spPr/>
      <dgm:t>
        <a:bodyPr/>
        <a:lstStyle/>
        <a:p>
          <a:endParaRPr lang="en-US"/>
        </a:p>
      </dgm:t>
    </dgm:pt>
    <dgm:pt modelId="{A9E2A787-AB73-4598-BD0D-D258326E420A}" type="sibTrans" cxnId="{785AD86B-3242-4B71-BA6A-3C0F5DBE2362}">
      <dgm:prSet/>
      <dgm:spPr/>
      <dgm:t>
        <a:bodyPr/>
        <a:lstStyle/>
        <a:p>
          <a:endParaRPr lang="en-US"/>
        </a:p>
      </dgm:t>
    </dgm:pt>
    <dgm:pt modelId="{6CC9925A-D0A6-4116-9F70-3263E011918B}">
      <dgm:prSet phldrT="[Text]" custT="1"/>
      <dgm:spPr/>
      <dgm:t>
        <a:bodyPr/>
        <a:lstStyle/>
        <a:p>
          <a:r>
            <a:rPr lang="en-US" sz="1400" dirty="0">
              <a:latin typeface="Source Sans Pro" panose="020B0503030403020204" pitchFamily="34" charset="0"/>
              <a:ea typeface="Source Sans Pro" panose="020B0503030403020204" pitchFamily="34" charset="0"/>
            </a:rPr>
            <a:t>Create Socket()</a:t>
          </a:r>
        </a:p>
      </dgm:t>
    </dgm:pt>
    <dgm:pt modelId="{AFBB42C1-3570-4053-A062-ED5840D3F53A}" type="parTrans" cxnId="{9D1ACB33-EFD6-4983-B7B9-594EF8C2D175}">
      <dgm:prSet/>
      <dgm:spPr/>
      <dgm:t>
        <a:bodyPr/>
        <a:lstStyle/>
        <a:p>
          <a:endParaRPr lang="en-US"/>
        </a:p>
      </dgm:t>
    </dgm:pt>
    <dgm:pt modelId="{940014F0-AA98-4DB0-AB91-6BEA16CE2324}" type="sibTrans" cxnId="{9D1ACB33-EFD6-4983-B7B9-594EF8C2D175}">
      <dgm:prSet/>
      <dgm:spPr/>
      <dgm:t>
        <a:bodyPr/>
        <a:lstStyle/>
        <a:p>
          <a:endParaRPr lang="en-US"/>
        </a:p>
      </dgm:t>
    </dgm:pt>
    <dgm:pt modelId="{016059C6-8199-4583-9686-41ABF9D6AC1D}">
      <dgm:prSet phldrT="[Text]" custT="1"/>
      <dgm:spPr/>
      <dgm:t>
        <a:bodyPr/>
        <a:lstStyle/>
        <a:p>
          <a:r>
            <a:rPr lang="en-US" sz="1400" dirty="0">
              <a:latin typeface="Source Sans Pro" panose="020B0503030403020204" pitchFamily="34" charset="0"/>
              <a:ea typeface="Source Sans Pro" panose="020B0503030403020204" pitchFamily="34" charset="0"/>
            </a:rPr>
            <a:t>Bind the Socket – give the sockets the addresses struct we created</a:t>
          </a:r>
        </a:p>
      </dgm:t>
    </dgm:pt>
    <dgm:pt modelId="{B8DA00F1-D85A-4CBF-BE7E-8B1C635FCC45}" type="parTrans" cxnId="{D72D1854-F07F-4A90-9862-0EB166DA767F}">
      <dgm:prSet/>
      <dgm:spPr/>
      <dgm:t>
        <a:bodyPr/>
        <a:lstStyle/>
        <a:p>
          <a:endParaRPr lang="en-US"/>
        </a:p>
      </dgm:t>
    </dgm:pt>
    <dgm:pt modelId="{BB746E9C-0477-48FD-A024-844A9883828B}" type="sibTrans" cxnId="{D72D1854-F07F-4A90-9862-0EB166DA767F}">
      <dgm:prSet/>
      <dgm:spPr/>
      <dgm:t>
        <a:bodyPr/>
        <a:lstStyle/>
        <a:p>
          <a:endParaRPr lang="en-US"/>
        </a:p>
      </dgm:t>
    </dgm:pt>
    <dgm:pt modelId="{5910C916-3435-47C8-8174-CFFD47AD32BA}">
      <dgm:prSet phldrT="[Text]" custT="1"/>
      <dgm:spPr/>
      <dgm:t>
        <a:bodyPr/>
        <a:lstStyle/>
        <a:p>
          <a:r>
            <a:rPr lang="en-US" sz="1400" dirty="0">
              <a:latin typeface="Source Sans Pro" panose="020B0503030403020204" pitchFamily="34" charset="0"/>
              <a:ea typeface="Source Sans Pro" panose="020B0503030403020204" pitchFamily="34" charset="0"/>
            </a:rPr>
            <a:t>Listen()</a:t>
          </a:r>
          <a:r>
            <a:rPr lang="en-US" sz="1400" baseline="0" dirty="0">
              <a:latin typeface="Source Sans Pro" panose="020B0503030403020204" pitchFamily="34" charset="0"/>
              <a:ea typeface="Source Sans Pro" panose="020B0503030403020204" pitchFamily="34" charset="0"/>
            </a:rPr>
            <a:t> – listen for new clients</a:t>
          </a:r>
          <a:endParaRPr lang="en-US" sz="14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CB56D8BC-82BC-42F3-BD0A-201023E52DD0}" type="parTrans" cxnId="{8DA0BF00-AABD-48C8-A131-E89BF3F5E3D3}">
      <dgm:prSet/>
      <dgm:spPr/>
      <dgm:t>
        <a:bodyPr/>
        <a:lstStyle/>
        <a:p>
          <a:endParaRPr lang="en-US"/>
        </a:p>
      </dgm:t>
    </dgm:pt>
    <dgm:pt modelId="{366E406D-D9F7-4907-8061-65F2897F5B84}" type="sibTrans" cxnId="{8DA0BF00-AABD-48C8-A131-E89BF3F5E3D3}">
      <dgm:prSet/>
      <dgm:spPr/>
      <dgm:t>
        <a:bodyPr/>
        <a:lstStyle/>
        <a:p>
          <a:endParaRPr lang="en-US"/>
        </a:p>
      </dgm:t>
    </dgm:pt>
    <dgm:pt modelId="{B52718D4-59FB-486C-B8F2-6768E3ED58FC}">
      <dgm:prSet phldrT="[Text]" custT="1"/>
      <dgm:spPr/>
      <dgm:t>
        <a:bodyPr/>
        <a:lstStyle/>
        <a:p>
          <a:r>
            <a:rPr lang="en-US" sz="1400" dirty="0">
              <a:latin typeface="Source Sans Pro" panose="020B0503030403020204" pitchFamily="34" charset="0"/>
              <a:ea typeface="Source Sans Pro" panose="020B0503030403020204" pitchFamily="34" charset="0"/>
            </a:rPr>
            <a:t>Init</a:t>
          </a:r>
          <a:r>
            <a:rPr lang="en-US" sz="1400" baseline="0" dirty="0">
              <a:latin typeface="Source Sans Pro" panose="020B0503030403020204" pitchFamily="34" charset="0"/>
              <a:ea typeface="Source Sans Pro" panose="020B0503030403020204" pitchFamily="34" charset="0"/>
            </a:rPr>
            <a:t> File descriptors sets – we manage active connections using them – FD_ZERO FD_SET</a:t>
          </a:r>
          <a:endParaRPr lang="en-US" sz="14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75B05D3A-F229-42E0-8FDA-953EB63CD0F7}" type="parTrans" cxnId="{47751E15-0694-4D06-B4BF-DD78FEF4DFD9}">
      <dgm:prSet/>
      <dgm:spPr/>
      <dgm:t>
        <a:bodyPr/>
        <a:lstStyle/>
        <a:p>
          <a:endParaRPr lang="en-US"/>
        </a:p>
      </dgm:t>
    </dgm:pt>
    <dgm:pt modelId="{0A2EB132-06E1-4AF1-A8E9-8DA04F4CE386}" type="sibTrans" cxnId="{47751E15-0694-4D06-B4BF-DD78FEF4DFD9}">
      <dgm:prSet/>
      <dgm:spPr/>
      <dgm:t>
        <a:bodyPr/>
        <a:lstStyle/>
        <a:p>
          <a:endParaRPr lang="en-US"/>
        </a:p>
      </dgm:t>
    </dgm:pt>
    <dgm:pt modelId="{908E6A05-56FF-4525-ABB7-EA7DF7A5952B}">
      <dgm:prSet phldrT="[Text]" custT="1"/>
      <dgm:spPr/>
      <dgm:t>
        <a:bodyPr/>
        <a:lstStyle/>
        <a:p>
          <a:r>
            <a:rPr lang="en-US" sz="1400" dirty="0">
              <a:latin typeface="Source Sans Pro" panose="020B0503030403020204" pitchFamily="34" charset="0"/>
              <a:ea typeface="Source Sans Pro" panose="020B0503030403020204" pitchFamily="34" charset="0"/>
            </a:rPr>
            <a:t>Declare select() – wait for activity on any socket</a:t>
          </a:r>
        </a:p>
      </dgm:t>
    </dgm:pt>
    <dgm:pt modelId="{8265F398-04DB-4F9D-8BCA-496C7EF15F63}" type="parTrans" cxnId="{6DE110B9-EA1C-4DC9-A3F1-DD4928EF82F0}">
      <dgm:prSet/>
      <dgm:spPr/>
      <dgm:t>
        <a:bodyPr/>
        <a:lstStyle/>
        <a:p>
          <a:endParaRPr lang="en-US"/>
        </a:p>
      </dgm:t>
    </dgm:pt>
    <dgm:pt modelId="{557AF749-C810-4842-ABB4-1045F8A66FA5}" type="sibTrans" cxnId="{6DE110B9-EA1C-4DC9-A3F1-DD4928EF82F0}">
      <dgm:prSet/>
      <dgm:spPr/>
      <dgm:t>
        <a:bodyPr/>
        <a:lstStyle/>
        <a:p>
          <a:endParaRPr lang="en-US"/>
        </a:p>
      </dgm:t>
    </dgm:pt>
    <dgm:pt modelId="{A8F3F70F-7EDB-4280-86DA-51C52A1D5FAD}">
      <dgm:prSet phldrT="[Text]" custT="1"/>
      <dgm:spPr/>
      <dgm:t>
        <a:bodyPr/>
        <a:lstStyle/>
        <a:p>
          <a:r>
            <a:rPr lang="en-US" sz="1400" dirty="0">
              <a:latin typeface="Source Sans Pro" panose="020B0503030403020204" pitchFamily="34" charset="0"/>
              <a:ea typeface="Source Sans Pro" panose="020B0503030403020204" pitchFamily="34" charset="0"/>
            </a:rPr>
            <a:t>Accept() – accept and add new clients</a:t>
          </a:r>
        </a:p>
      </dgm:t>
    </dgm:pt>
    <dgm:pt modelId="{159B3954-E385-4EF7-8132-1D50E2687391}" type="parTrans" cxnId="{E63A311B-5F6B-4BEF-A7A1-73078F434745}">
      <dgm:prSet/>
      <dgm:spPr/>
      <dgm:t>
        <a:bodyPr/>
        <a:lstStyle/>
        <a:p>
          <a:endParaRPr lang="en-US"/>
        </a:p>
      </dgm:t>
    </dgm:pt>
    <dgm:pt modelId="{9846934D-0318-4DF5-9BEA-7696320369E2}" type="sibTrans" cxnId="{E63A311B-5F6B-4BEF-A7A1-73078F434745}">
      <dgm:prSet/>
      <dgm:spPr/>
      <dgm:t>
        <a:bodyPr/>
        <a:lstStyle/>
        <a:p>
          <a:endParaRPr lang="en-US"/>
        </a:p>
      </dgm:t>
    </dgm:pt>
    <dgm:pt modelId="{C516E560-CCD6-40DC-B700-92062674113B}" type="pres">
      <dgm:prSet presAssocID="{D62B71C8-6A10-4B4B-8F6B-304767AD6878}" presName="rootnode" presStyleCnt="0">
        <dgm:presLayoutVars>
          <dgm:chMax/>
          <dgm:chPref/>
          <dgm:dir/>
          <dgm:animLvl val="lvl"/>
        </dgm:presLayoutVars>
      </dgm:prSet>
      <dgm:spPr/>
    </dgm:pt>
    <dgm:pt modelId="{877B8466-BF9B-4CED-A928-93A517C9B618}" type="pres">
      <dgm:prSet presAssocID="{D66751AB-6516-47B0-B2FA-83526DC8FBB6}" presName="composite" presStyleCnt="0"/>
      <dgm:spPr/>
    </dgm:pt>
    <dgm:pt modelId="{9061D6CA-FCF7-44E6-A697-4AC6ACD222ED}" type="pres">
      <dgm:prSet presAssocID="{D66751AB-6516-47B0-B2FA-83526DC8FBB6}" presName="bentUpArrow1" presStyleLbl="alignImgPlace1" presStyleIdx="0" presStyleCnt="6"/>
      <dgm:spPr/>
    </dgm:pt>
    <dgm:pt modelId="{32A22312-EFD2-490A-B210-D6B381566187}" type="pres">
      <dgm:prSet presAssocID="{D66751AB-6516-47B0-B2FA-83526DC8FBB6}" presName="ParentText" presStyleLbl="node1" presStyleIdx="0" presStyleCnt="7">
        <dgm:presLayoutVars>
          <dgm:chMax val="1"/>
          <dgm:chPref val="1"/>
          <dgm:bulletEnabled val="1"/>
        </dgm:presLayoutVars>
      </dgm:prSet>
      <dgm:spPr/>
    </dgm:pt>
    <dgm:pt modelId="{2F348206-C08E-476E-8ED8-2E17F7F65654}" type="pres">
      <dgm:prSet presAssocID="{D66751AB-6516-47B0-B2FA-83526DC8FBB6}" presName="ChildText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607536FD-5823-45E9-8D70-665051FE2B35}" type="pres">
      <dgm:prSet presAssocID="{A9E2A787-AB73-4598-BD0D-D258326E420A}" presName="sibTrans" presStyleCnt="0"/>
      <dgm:spPr/>
    </dgm:pt>
    <dgm:pt modelId="{318FBB74-9A9E-4D72-8BFD-118856CB1219}" type="pres">
      <dgm:prSet presAssocID="{6CC9925A-D0A6-4116-9F70-3263E011918B}" presName="composite" presStyleCnt="0"/>
      <dgm:spPr/>
    </dgm:pt>
    <dgm:pt modelId="{62C73AAF-A0BD-4E92-9435-C6F277B93B9D}" type="pres">
      <dgm:prSet presAssocID="{6CC9925A-D0A6-4116-9F70-3263E011918B}" presName="bentUpArrow1" presStyleLbl="alignImgPlace1" presStyleIdx="1" presStyleCnt="6"/>
      <dgm:spPr/>
    </dgm:pt>
    <dgm:pt modelId="{5C174BDB-3C46-4096-B886-5217F4773637}" type="pres">
      <dgm:prSet presAssocID="{6CC9925A-D0A6-4116-9F70-3263E011918B}" presName="ParentText" presStyleLbl="node1" presStyleIdx="1" presStyleCnt="7">
        <dgm:presLayoutVars>
          <dgm:chMax val="1"/>
          <dgm:chPref val="1"/>
          <dgm:bulletEnabled val="1"/>
        </dgm:presLayoutVars>
      </dgm:prSet>
      <dgm:spPr/>
    </dgm:pt>
    <dgm:pt modelId="{C9600387-E6E0-450E-8C24-B044ED435B0B}" type="pres">
      <dgm:prSet presAssocID="{6CC9925A-D0A6-4116-9F70-3263E011918B}" presName="ChildText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4409770B-C200-4BBF-A28E-9DA521838147}" type="pres">
      <dgm:prSet presAssocID="{940014F0-AA98-4DB0-AB91-6BEA16CE2324}" presName="sibTrans" presStyleCnt="0"/>
      <dgm:spPr/>
    </dgm:pt>
    <dgm:pt modelId="{D18084A9-5483-4912-AC1E-55CF0C0816A0}" type="pres">
      <dgm:prSet presAssocID="{016059C6-8199-4583-9686-41ABF9D6AC1D}" presName="composite" presStyleCnt="0"/>
      <dgm:spPr/>
    </dgm:pt>
    <dgm:pt modelId="{FEBDEE92-3ABF-452D-B5FA-81E6EA360622}" type="pres">
      <dgm:prSet presAssocID="{016059C6-8199-4583-9686-41ABF9D6AC1D}" presName="bentUpArrow1" presStyleLbl="alignImgPlace1" presStyleIdx="2" presStyleCnt="6"/>
      <dgm:spPr/>
    </dgm:pt>
    <dgm:pt modelId="{2A16F560-8E1B-44CD-B1F5-E5C34FE92F23}" type="pres">
      <dgm:prSet presAssocID="{016059C6-8199-4583-9686-41ABF9D6AC1D}" presName="ParentText" presStyleLbl="node1" presStyleIdx="2" presStyleCnt="7" custScaleY="170717">
        <dgm:presLayoutVars>
          <dgm:chMax val="1"/>
          <dgm:chPref val="1"/>
          <dgm:bulletEnabled val="1"/>
        </dgm:presLayoutVars>
      </dgm:prSet>
      <dgm:spPr/>
    </dgm:pt>
    <dgm:pt modelId="{9292CD30-B5D9-4E07-93F3-D1F223457448}" type="pres">
      <dgm:prSet presAssocID="{016059C6-8199-4583-9686-41ABF9D6AC1D}" presName="ChildText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AFA2677A-223D-4A8F-A7DF-8500997322C5}" type="pres">
      <dgm:prSet presAssocID="{BB746E9C-0477-48FD-A024-844A9883828B}" presName="sibTrans" presStyleCnt="0"/>
      <dgm:spPr/>
    </dgm:pt>
    <dgm:pt modelId="{EC5ECE6E-72EE-4B76-98B2-67B491AC08DF}" type="pres">
      <dgm:prSet presAssocID="{5910C916-3435-47C8-8174-CFFD47AD32BA}" presName="composite" presStyleCnt="0"/>
      <dgm:spPr/>
    </dgm:pt>
    <dgm:pt modelId="{CFD153B6-4B3F-4FB8-AB8E-B19A41D0539E}" type="pres">
      <dgm:prSet presAssocID="{5910C916-3435-47C8-8174-CFFD47AD32BA}" presName="bentUpArrow1" presStyleLbl="alignImgPlace1" presStyleIdx="3" presStyleCnt="6"/>
      <dgm:spPr/>
    </dgm:pt>
    <dgm:pt modelId="{5C14E3EB-FC50-4BA0-84FA-7D845887083A}" type="pres">
      <dgm:prSet presAssocID="{5910C916-3435-47C8-8174-CFFD47AD32BA}" presName="ParentText" presStyleLbl="node1" presStyleIdx="3" presStyleCnt="7">
        <dgm:presLayoutVars>
          <dgm:chMax val="1"/>
          <dgm:chPref val="1"/>
          <dgm:bulletEnabled val="1"/>
        </dgm:presLayoutVars>
      </dgm:prSet>
      <dgm:spPr/>
    </dgm:pt>
    <dgm:pt modelId="{ACF60AAE-7F5F-4E5C-A9EB-B8CF2EF195C7}" type="pres">
      <dgm:prSet presAssocID="{5910C916-3435-47C8-8174-CFFD47AD32BA}" presName="Child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90B7A093-024F-453A-BD72-E8121CBFCC38}" type="pres">
      <dgm:prSet presAssocID="{366E406D-D9F7-4907-8061-65F2897F5B84}" presName="sibTrans" presStyleCnt="0"/>
      <dgm:spPr/>
    </dgm:pt>
    <dgm:pt modelId="{4FB59699-74A2-4675-B4C7-D9023141425E}" type="pres">
      <dgm:prSet presAssocID="{B52718D4-59FB-486C-B8F2-6768E3ED58FC}" presName="composite" presStyleCnt="0"/>
      <dgm:spPr/>
    </dgm:pt>
    <dgm:pt modelId="{44252169-C6AE-4553-A99C-850E78D63712}" type="pres">
      <dgm:prSet presAssocID="{B52718D4-59FB-486C-B8F2-6768E3ED58FC}" presName="bentUpArrow1" presStyleLbl="alignImgPlace1" presStyleIdx="4" presStyleCnt="6"/>
      <dgm:spPr/>
    </dgm:pt>
    <dgm:pt modelId="{B0BF7E67-DE4F-495B-AE87-C919ACB42244}" type="pres">
      <dgm:prSet presAssocID="{B52718D4-59FB-486C-B8F2-6768E3ED58FC}" presName="ParentText" presStyleLbl="node1" presStyleIdx="4" presStyleCnt="7" custScaleY="201088">
        <dgm:presLayoutVars>
          <dgm:chMax val="1"/>
          <dgm:chPref val="1"/>
          <dgm:bulletEnabled val="1"/>
        </dgm:presLayoutVars>
      </dgm:prSet>
      <dgm:spPr/>
    </dgm:pt>
    <dgm:pt modelId="{60D1E07B-308C-4A7A-9842-6BE292A3E9FA}" type="pres">
      <dgm:prSet presAssocID="{B52718D4-59FB-486C-B8F2-6768E3ED58FC}" presName="Child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40B8CC4A-3FAC-4E33-AC8C-98477978F861}" type="pres">
      <dgm:prSet presAssocID="{0A2EB132-06E1-4AF1-A8E9-8DA04F4CE386}" presName="sibTrans" presStyleCnt="0"/>
      <dgm:spPr/>
    </dgm:pt>
    <dgm:pt modelId="{717136E8-E836-4DA4-95F1-9D7F22FD6E14}" type="pres">
      <dgm:prSet presAssocID="{908E6A05-56FF-4525-ABB7-EA7DF7A5952B}" presName="composite" presStyleCnt="0"/>
      <dgm:spPr/>
    </dgm:pt>
    <dgm:pt modelId="{0C013CC8-9DC0-42ED-AA45-DBBEC5DB5EAB}" type="pres">
      <dgm:prSet presAssocID="{908E6A05-56FF-4525-ABB7-EA7DF7A5952B}" presName="bentUpArrow1" presStyleLbl="alignImgPlace1" presStyleIdx="5" presStyleCnt="6"/>
      <dgm:spPr/>
    </dgm:pt>
    <dgm:pt modelId="{25D8E968-2A1A-4FF1-B27D-8945AB6FBF2D}" type="pres">
      <dgm:prSet presAssocID="{908E6A05-56FF-4525-ABB7-EA7DF7A5952B}" presName="ParentText" presStyleLbl="node1" presStyleIdx="5" presStyleCnt="7">
        <dgm:presLayoutVars>
          <dgm:chMax val="1"/>
          <dgm:chPref val="1"/>
          <dgm:bulletEnabled val="1"/>
        </dgm:presLayoutVars>
      </dgm:prSet>
      <dgm:spPr/>
    </dgm:pt>
    <dgm:pt modelId="{0AB6ADC2-37FF-409F-BA24-8CC38D0826CB}" type="pres">
      <dgm:prSet presAssocID="{908E6A05-56FF-4525-ABB7-EA7DF7A5952B}" presName="ChildText" presStyleLbl="revTx" presStyleIdx="5" presStyleCnt="6">
        <dgm:presLayoutVars>
          <dgm:chMax val="0"/>
          <dgm:chPref val="0"/>
          <dgm:bulletEnabled val="1"/>
        </dgm:presLayoutVars>
      </dgm:prSet>
      <dgm:spPr/>
    </dgm:pt>
    <dgm:pt modelId="{F9167DD8-6485-4AEA-B496-2A5EACE03DFB}" type="pres">
      <dgm:prSet presAssocID="{557AF749-C810-4842-ABB4-1045F8A66FA5}" presName="sibTrans" presStyleCnt="0"/>
      <dgm:spPr/>
    </dgm:pt>
    <dgm:pt modelId="{CEDAE092-2D21-4EEB-8568-B1FE7F0A59FB}" type="pres">
      <dgm:prSet presAssocID="{A8F3F70F-7EDB-4280-86DA-51C52A1D5FAD}" presName="composite" presStyleCnt="0"/>
      <dgm:spPr/>
    </dgm:pt>
    <dgm:pt modelId="{8DE235F1-ECAD-4731-832D-CD629844E7B2}" type="pres">
      <dgm:prSet presAssocID="{A8F3F70F-7EDB-4280-86DA-51C52A1D5FAD}" presName="ParentText" presStyleLbl="node1" presStyleIdx="6" presStyleCnt="7">
        <dgm:presLayoutVars>
          <dgm:chMax val="1"/>
          <dgm:chPref val="1"/>
          <dgm:bulletEnabled val="1"/>
        </dgm:presLayoutVars>
      </dgm:prSet>
      <dgm:spPr/>
    </dgm:pt>
  </dgm:ptLst>
  <dgm:cxnLst>
    <dgm:cxn modelId="{8DA0BF00-AABD-48C8-A131-E89BF3F5E3D3}" srcId="{D62B71C8-6A10-4B4B-8F6B-304767AD6878}" destId="{5910C916-3435-47C8-8174-CFFD47AD32BA}" srcOrd="3" destOrd="0" parTransId="{CB56D8BC-82BC-42F3-BD0A-201023E52DD0}" sibTransId="{366E406D-D9F7-4907-8061-65F2897F5B84}"/>
    <dgm:cxn modelId="{47751E15-0694-4D06-B4BF-DD78FEF4DFD9}" srcId="{D62B71C8-6A10-4B4B-8F6B-304767AD6878}" destId="{B52718D4-59FB-486C-B8F2-6768E3ED58FC}" srcOrd="4" destOrd="0" parTransId="{75B05D3A-F229-42E0-8FDA-953EB63CD0F7}" sibTransId="{0A2EB132-06E1-4AF1-A8E9-8DA04F4CE386}"/>
    <dgm:cxn modelId="{E63A311B-5F6B-4BEF-A7A1-73078F434745}" srcId="{D62B71C8-6A10-4B4B-8F6B-304767AD6878}" destId="{A8F3F70F-7EDB-4280-86DA-51C52A1D5FAD}" srcOrd="6" destOrd="0" parTransId="{159B3954-E385-4EF7-8132-1D50E2687391}" sibTransId="{9846934D-0318-4DF5-9BEA-7696320369E2}"/>
    <dgm:cxn modelId="{E636EA21-DAB2-43D0-851E-EC0D1FB51B50}" type="presOf" srcId="{D62B71C8-6A10-4B4B-8F6B-304767AD6878}" destId="{C516E560-CCD6-40DC-B700-92062674113B}" srcOrd="0" destOrd="0" presId="urn:microsoft.com/office/officeart/2005/8/layout/StepDownProcess"/>
    <dgm:cxn modelId="{34BC0026-A7CC-4E1B-92F6-391366BC3B90}" type="presOf" srcId="{5910C916-3435-47C8-8174-CFFD47AD32BA}" destId="{5C14E3EB-FC50-4BA0-84FA-7D845887083A}" srcOrd="0" destOrd="0" presId="urn:microsoft.com/office/officeart/2005/8/layout/StepDownProcess"/>
    <dgm:cxn modelId="{A5ADE331-4D45-4D81-ADCA-6802FA39FA53}" type="presOf" srcId="{D66751AB-6516-47B0-B2FA-83526DC8FBB6}" destId="{32A22312-EFD2-490A-B210-D6B381566187}" srcOrd="0" destOrd="0" presId="urn:microsoft.com/office/officeart/2005/8/layout/StepDownProcess"/>
    <dgm:cxn modelId="{9D1ACB33-EFD6-4983-B7B9-594EF8C2D175}" srcId="{D62B71C8-6A10-4B4B-8F6B-304767AD6878}" destId="{6CC9925A-D0A6-4116-9F70-3263E011918B}" srcOrd="1" destOrd="0" parTransId="{AFBB42C1-3570-4053-A062-ED5840D3F53A}" sibTransId="{940014F0-AA98-4DB0-AB91-6BEA16CE2324}"/>
    <dgm:cxn modelId="{785AD86B-3242-4B71-BA6A-3C0F5DBE2362}" srcId="{D62B71C8-6A10-4B4B-8F6B-304767AD6878}" destId="{D66751AB-6516-47B0-B2FA-83526DC8FBB6}" srcOrd="0" destOrd="0" parTransId="{7E58275E-E04E-4C8F-BB7C-1141A7F81EA6}" sibTransId="{A9E2A787-AB73-4598-BD0D-D258326E420A}"/>
    <dgm:cxn modelId="{C5934A72-641C-487B-BE5A-64C0FB23D5DB}" type="presOf" srcId="{B52718D4-59FB-486C-B8F2-6768E3ED58FC}" destId="{B0BF7E67-DE4F-495B-AE87-C919ACB42244}" srcOrd="0" destOrd="0" presId="urn:microsoft.com/office/officeart/2005/8/layout/StepDownProcess"/>
    <dgm:cxn modelId="{D72D1854-F07F-4A90-9862-0EB166DA767F}" srcId="{D62B71C8-6A10-4B4B-8F6B-304767AD6878}" destId="{016059C6-8199-4583-9686-41ABF9D6AC1D}" srcOrd="2" destOrd="0" parTransId="{B8DA00F1-D85A-4CBF-BE7E-8B1C635FCC45}" sibTransId="{BB746E9C-0477-48FD-A024-844A9883828B}"/>
    <dgm:cxn modelId="{F2B2768D-CA7F-40F1-AB49-6C98D55A5508}" type="presOf" srcId="{6CC9925A-D0A6-4116-9F70-3263E011918B}" destId="{5C174BDB-3C46-4096-B886-5217F4773637}" srcOrd="0" destOrd="0" presId="urn:microsoft.com/office/officeart/2005/8/layout/StepDownProcess"/>
    <dgm:cxn modelId="{4B2787A5-F9A2-44FD-A5FF-1B8CC6333EA9}" type="presOf" srcId="{016059C6-8199-4583-9686-41ABF9D6AC1D}" destId="{2A16F560-8E1B-44CD-B1F5-E5C34FE92F23}" srcOrd="0" destOrd="0" presId="urn:microsoft.com/office/officeart/2005/8/layout/StepDownProcess"/>
    <dgm:cxn modelId="{CE0F74A6-2F56-42B8-A913-E319C3C0796F}" type="presOf" srcId="{A8F3F70F-7EDB-4280-86DA-51C52A1D5FAD}" destId="{8DE235F1-ECAD-4731-832D-CD629844E7B2}" srcOrd="0" destOrd="0" presId="urn:microsoft.com/office/officeart/2005/8/layout/StepDownProcess"/>
    <dgm:cxn modelId="{1E18FAA7-BC1D-43E2-AC70-33004F2AF379}" type="presOf" srcId="{908E6A05-56FF-4525-ABB7-EA7DF7A5952B}" destId="{25D8E968-2A1A-4FF1-B27D-8945AB6FBF2D}" srcOrd="0" destOrd="0" presId="urn:microsoft.com/office/officeart/2005/8/layout/StepDownProcess"/>
    <dgm:cxn modelId="{6DE110B9-EA1C-4DC9-A3F1-DD4928EF82F0}" srcId="{D62B71C8-6A10-4B4B-8F6B-304767AD6878}" destId="{908E6A05-56FF-4525-ABB7-EA7DF7A5952B}" srcOrd="5" destOrd="0" parTransId="{8265F398-04DB-4F9D-8BCA-496C7EF15F63}" sibTransId="{557AF749-C810-4842-ABB4-1045F8A66FA5}"/>
    <dgm:cxn modelId="{A75B4D9A-BEF3-4E0F-8CA3-3AD798F9997C}" type="presParOf" srcId="{C516E560-CCD6-40DC-B700-92062674113B}" destId="{877B8466-BF9B-4CED-A928-93A517C9B618}" srcOrd="0" destOrd="0" presId="urn:microsoft.com/office/officeart/2005/8/layout/StepDownProcess"/>
    <dgm:cxn modelId="{7DB6FFA9-F018-4025-8357-24CE7E4C2B2B}" type="presParOf" srcId="{877B8466-BF9B-4CED-A928-93A517C9B618}" destId="{9061D6CA-FCF7-44E6-A697-4AC6ACD222ED}" srcOrd="0" destOrd="0" presId="urn:microsoft.com/office/officeart/2005/8/layout/StepDownProcess"/>
    <dgm:cxn modelId="{4FEAA829-9F53-47F0-AD00-79D8A1DA2D0E}" type="presParOf" srcId="{877B8466-BF9B-4CED-A928-93A517C9B618}" destId="{32A22312-EFD2-490A-B210-D6B381566187}" srcOrd="1" destOrd="0" presId="urn:microsoft.com/office/officeart/2005/8/layout/StepDownProcess"/>
    <dgm:cxn modelId="{0F033A67-2F12-45EE-8E4F-62F311A26102}" type="presParOf" srcId="{877B8466-BF9B-4CED-A928-93A517C9B618}" destId="{2F348206-C08E-476E-8ED8-2E17F7F65654}" srcOrd="2" destOrd="0" presId="urn:microsoft.com/office/officeart/2005/8/layout/StepDownProcess"/>
    <dgm:cxn modelId="{0C6C6622-D6EA-419B-B8DF-40D9695872D3}" type="presParOf" srcId="{C516E560-CCD6-40DC-B700-92062674113B}" destId="{607536FD-5823-45E9-8D70-665051FE2B35}" srcOrd="1" destOrd="0" presId="urn:microsoft.com/office/officeart/2005/8/layout/StepDownProcess"/>
    <dgm:cxn modelId="{B5168BF1-6793-4862-AE67-3E8FFF4BCB15}" type="presParOf" srcId="{C516E560-CCD6-40DC-B700-92062674113B}" destId="{318FBB74-9A9E-4D72-8BFD-118856CB1219}" srcOrd="2" destOrd="0" presId="urn:microsoft.com/office/officeart/2005/8/layout/StepDownProcess"/>
    <dgm:cxn modelId="{CD3C4D92-57B1-4B9B-80F4-8E0F3EF420F6}" type="presParOf" srcId="{318FBB74-9A9E-4D72-8BFD-118856CB1219}" destId="{62C73AAF-A0BD-4E92-9435-C6F277B93B9D}" srcOrd="0" destOrd="0" presId="urn:microsoft.com/office/officeart/2005/8/layout/StepDownProcess"/>
    <dgm:cxn modelId="{0D1A22D8-3741-4F4D-836C-EC9A10CB3C94}" type="presParOf" srcId="{318FBB74-9A9E-4D72-8BFD-118856CB1219}" destId="{5C174BDB-3C46-4096-B886-5217F4773637}" srcOrd="1" destOrd="0" presId="urn:microsoft.com/office/officeart/2005/8/layout/StepDownProcess"/>
    <dgm:cxn modelId="{B9CCA343-4780-4EF4-9178-CC758BCCC2E6}" type="presParOf" srcId="{318FBB74-9A9E-4D72-8BFD-118856CB1219}" destId="{C9600387-E6E0-450E-8C24-B044ED435B0B}" srcOrd="2" destOrd="0" presId="urn:microsoft.com/office/officeart/2005/8/layout/StepDownProcess"/>
    <dgm:cxn modelId="{92D5F3A8-2753-40B2-B466-86B993CF6B31}" type="presParOf" srcId="{C516E560-CCD6-40DC-B700-92062674113B}" destId="{4409770B-C200-4BBF-A28E-9DA521838147}" srcOrd="3" destOrd="0" presId="urn:microsoft.com/office/officeart/2005/8/layout/StepDownProcess"/>
    <dgm:cxn modelId="{5F40CD7E-CB97-465E-9343-50C22D3F598E}" type="presParOf" srcId="{C516E560-CCD6-40DC-B700-92062674113B}" destId="{D18084A9-5483-4912-AC1E-55CF0C0816A0}" srcOrd="4" destOrd="0" presId="urn:microsoft.com/office/officeart/2005/8/layout/StepDownProcess"/>
    <dgm:cxn modelId="{A2775A34-FC98-4595-848B-2DC150355577}" type="presParOf" srcId="{D18084A9-5483-4912-AC1E-55CF0C0816A0}" destId="{FEBDEE92-3ABF-452D-B5FA-81E6EA360622}" srcOrd="0" destOrd="0" presId="urn:microsoft.com/office/officeart/2005/8/layout/StepDownProcess"/>
    <dgm:cxn modelId="{3AEBC01A-40B8-4707-9753-011E8DD4DEA8}" type="presParOf" srcId="{D18084A9-5483-4912-AC1E-55CF0C0816A0}" destId="{2A16F560-8E1B-44CD-B1F5-E5C34FE92F23}" srcOrd="1" destOrd="0" presId="urn:microsoft.com/office/officeart/2005/8/layout/StepDownProcess"/>
    <dgm:cxn modelId="{5457728E-2F79-4DD8-BB9E-3BFCEA608F76}" type="presParOf" srcId="{D18084A9-5483-4912-AC1E-55CF0C0816A0}" destId="{9292CD30-B5D9-4E07-93F3-D1F223457448}" srcOrd="2" destOrd="0" presId="urn:microsoft.com/office/officeart/2005/8/layout/StepDownProcess"/>
    <dgm:cxn modelId="{1D44B489-1942-4FBB-A111-726DE7E32418}" type="presParOf" srcId="{C516E560-CCD6-40DC-B700-92062674113B}" destId="{AFA2677A-223D-4A8F-A7DF-8500997322C5}" srcOrd="5" destOrd="0" presId="urn:microsoft.com/office/officeart/2005/8/layout/StepDownProcess"/>
    <dgm:cxn modelId="{A3E5609C-D17B-40F5-84C6-8A93D68D5B7D}" type="presParOf" srcId="{C516E560-CCD6-40DC-B700-92062674113B}" destId="{EC5ECE6E-72EE-4B76-98B2-67B491AC08DF}" srcOrd="6" destOrd="0" presId="urn:microsoft.com/office/officeart/2005/8/layout/StepDownProcess"/>
    <dgm:cxn modelId="{A2FF9E26-2FE6-457F-B158-7DE64ACBA93C}" type="presParOf" srcId="{EC5ECE6E-72EE-4B76-98B2-67B491AC08DF}" destId="{CFD153B6-4B3F-4FB8-AB8E-B19A41D0539E}" srcOrd="0" destOrd="0" presId="urn:microsoft.com/office/officeart/2005/8/layout/StepDownProcess"/>
    <dgm:cxn modelId="{25C6E8C4-BB5A-443B-9D33-3D00ABD5268F}" type="presParOf" srcId="{EC5ECE6E-72EE-4B76-98B2-67B491AC08DF}" destId="{5C14E3EB-FC50-4BA0-84FA-7D845887083A}" srcOrd="1" destOrd="0" presId="urn:microsoft.com/office/officeart/2005/8/layout/StepDownProcess"/>
    <dgm:cxn modelId="{20BC7A46-C5D1-4D4A-84B6-F44368D9E63A}" type="presParOf" srcId="{EC5ECE6E-72EE-4B76-98B2-67B491AC08DF}" destId="{ACF60AAE-7F5F-4E5C-A9EB-B8CF2EF195C7}" srcOrd="2" destOrd="0" presId="urn:microsoft.com/office/officeart/2005/8/layout/StepDownProcess"/>
    <dgm:cxn modelId="{8C2D7EFD-6C93-4B46-A73A-9EB4AE589F64}" type="presParOf" srcId="{C516E560-CCD6-40DC-B700-92062674113B}" destId="{90B7A093-024F-453A-BD72-E8121CBFCC38}" srcOrd="7" destOrd="0" presId="urn:microsoft.com/office/officeart/2005/8/layout/StepDownProcess"/>
    <dgm:cxn modelId="{90C5753B-52FD-4E7F-9A0E-3C9731177484}" type="presParOf" srcId="{C516E560-CCD6-40DC-B700-92062674113B}" destId="{4FB59699-74A2-4675-B4C7-D9023141425E}" srcOrd="8" destOrd="0" presId="urn:microsoft.com/office/officeart/2005/8/layout/StepDownProcess"/>
    <dgm:cxn modelId="{3AA8E1D1-8EE0-4B03-938A-8B13FA29747E}" type="presParOf" srcId="{4FB59699-74A2-4675-B4C7-D9023141425E}" destId="{44252169-C6AE-4553-A99C-850E78D63712}" srcOrd="0" destOrd="0" presId="urn:microsoft.com/office/officeart/2005/8/layout/StepDownProcess"/>
    <dgm:cxn modelId="{68594D66-AEE3-474C-ADAF-70412944B1E5}" type="presParOf" srcId="{4FB59699-74A2-4675-B4C7-D9023141425E}" destId="{B0BF7E67-DE4F-495B-AE87-C919ACB42244}" srcOrd="1" destOrd="0" presId="urn:microsoft.com/office/officeart/2005/8/layout/StepDownProcess"/>
    <dgm:cxn modelId="{66D364EE-3055-4F69-9F90-A00163479D18}" type="presParOf" srcId="{4FB59699-74A2-4675-B4C7-D9023141425E}" destId="{60D1E07B-308C-4A7A-9842-6BE292A3E9FA}" srcOrd="2" destOrd="0" presId="urn:microsoft.com/office/officeart/2005/8/layout/StepDownProcess"/>
    <dgm:cxn modelId="{96B7630D-F506-45B8-986A-3FEE384BD58C}" type="presParOf" srcId="{C516E560-CCD6-40DC-B700-92062674113B}" destId="{40B8CC4A-3FAC-4E33-AC8C-98477978F861}" srcOrd="9" destOrd="0" presId="urn:microsoft.com/office/officeart/2005/8/layout/StepDownProcess"/>
    <dgm:cxn modelId="{DD50A075-2E57-45FD-9D7A-A1EB5380166B}" type="presParOf" srcId="{C516E560-CCD6-40DC-B700-92062674113B}" destId="{717136E8-E836-4DA4-95F1-9D7F22FD6E14}" srcOrd="10" destOrd="0" presId="urn:microsoft.com/office/officeart/2005/8/layout/StepDownProcess"/>
    <dgm:cxn modelId="{E9335796-857E-4DB4-A52C-E1579CA07D8F}" type="presParOf" srcId="{717136E8-E836-4DA4-95F1-9D7F22FD6E14}" destId="{0C013CC8-9DC0-42ED-AA45-DBBEC5DB5EAB}" srcOrd="0" destOrd="0" presId="urn:microsoft.com/office/officeart/2005/8/layout/StepDownProcess"/>
    <dgm:cxn modelId="{B4E52EFC-43E4-463E-B2F7-F3C5E63C763E}" type="presParOf" srcId="{717136E8-E836-4DA4-95F1-9D7F22FD6E14}" destId="{25D8E968-2A1A-4FF1-B27D-8945AB6FBF2D}" srcOrd="1" destOrd="0" presId="urn:microsoft.com/office/officeart/2005/8/layout/StepDownProcess"/>
    <dgm:cxn modelId="{4F9865E0-E511-474B-A129-20522227FE67}" type="presParOf" srcId="{717136E8-E836-4DA4-95F1-9D7F22FD6E14}" destId="{0AB6ADC2-37FF-409F-BA24-8CC38D0826CB}" srcOrd="2" destOrd="0" presId="urn:microsoft.com/office/officeart/2005/8/layout/StepDownProcess"/>
    <dgm:cxn modelId="{E97E5C41-3B27-441E-8E21-4CAC1CC5C4ED}" type="presParOf" srcId="{C516E560-CCD6-40DC-B700-92062674113B}" destId="{F9167DD8-6485-4AEA-B496-2A5EACE03DFB}" srcOrd="11" destOrd="0" presId="urn:microsoft.com/office/officeart/2005/8/layout/StepDownProcess"/>
    <dgm:cxn modelId="{C0CE9390-DB08-476A-A27E-EBB478C0464E}" type="presParOf" srcId="{C516E560-CCD6-40DC-B700-92062674113B}" destId="{CEDAE092-2D21-4EEB-8568-B1FE7F0A59FB}" srcOrd="12" destOrd="0" presId="urn:microsoft.com/office/officeart/2005/8/layout/StepDownProcess"/>
    <dgm:cxn modelId="{6314191E-C797-4A3A-AAAA-E30599ABF2C4}" type="presParOf" srcId="{CEDAE092-2D21-4EEB-8568-B1FE7F0A59FB}" destId="{8DE235F1-ECAD-4731-832D-CD629844E7B2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91417D-75CA-4F09-A22F-1B8D77B3379D}" type="doc">
      <dgm:prSet loTypeId="urn:microsoft.com/office/officeart/2005/8/layout/cycle1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DD929BB-7857-4DBF-BF3F-3BFBB16D4AA5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rPr>
            <a:t>Read</a:t>
          </a:r>
        </a:p>
      </dgm:t>
    </dgm:pt>
    <dgm:pt modelId="{614468A9-1186-429B-AB50-E8E5DF50B61B}" type="parTrans" cxnId="{854D27D9-3AE6-4D87-B542-41536B4CEC7F}">
      <dgm:prSet/>
      <dgm:spPr/>
      <dgm:t>
        <a:bodyPr/>
        <a:lstStyle/>
        <a:p>
          <a:endParaRPr lang="en-US"/>
        </a:p>
      </dgm:t>
    </dgm:pt>
    <dgm:pt modelId="{33638701-5152-4674-8999-6EF2CF2635D9}" type="sibTrans" cxnId="{854D27D9-3AE6-4D87-B542-41536B4CEC7F}">
      <dgm:prSet/>
      <dgm:spPr/>
      <dgm:t>
        <a:bodyPr/>
        <a:lstStyle/>
        <a:p>
          <a:endParaRPr lang="en-US"/>
        </a:p>
      </dgm:t>
    </dgm:pt>
    <dgm:pt modelId="{985CDFFE-4F74-42E1-9D80-CB642B7A617B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rPr>
            <a:t>Write</a:t>
          </a:r>
        </a:p>
      </dgm:t>
    </dgm:pt>
    <dgm:pt modelId="{3AD14034-D3F4-461A-AE53-47B7AAEA8D35}" type="parTrans" cxnId="{8C0AC464-FA46-4812-83C3-FFC2044D7D93}">
      <dgm:prSet/>
      <dgm:spPr/>
      <dgm:t>
        <a:bodyPr/>
        <a:lstStyle/>
        <a:p>
          <a:endParaRPr lang="en-US"/>
        </a:p>
      </dgm:t>
    </dgm:pt>
    <dgm:pt modelId="{77303AF2-0AE3-4CBC-B4E8-6A98C4E1F1FF}" type="sibTrans" cxnId="{8C0AC464-FA46-4812-83C3-FFC2044D7D93}">
      <dgm:prSet/>
      <dgm:spPr/>
      <dgm:t>
        <a:bodyPr/>
        <a:lstStyle/>
        <a:p>
          <a:endParaRPr lang="en-US"/>
        </a:p>
      </dgm:t>
    </dgm:pt>
    <dgm:pt modelId="{DB0C712F-6C9E-4C3A-A15F-F380B34B5C2F}" type="pres">
      <dgm:prSet presAssocID="{8E91417D-75CA-4F09-A22F-1B8D77B3379D}" presName="cycle" presStyleCnt="0">
        <dgm:presLayoutVars>
          <dgm:dir/>
          <dgm:resizeHandles val="exact"/>
        </dgm:presLayoutVars>
      </dgm:prSet>
      <dgm:spPr/>
    </dgm:pt>
    <dgm:pt modelId="{EA6D5D0D-308E-4E2F-B93E-965583B4DCD7}" type="pres">
      <dgm:prSet presAssocID="{2DD929BB-7857-4DBF-BF3F-3BFBB16D4AA5}" presName="dummy" presStyleCnt="0"/>
      <dgm:spPr/>
    </dgm:pt>
    <dgm:pt modelId="{320C40C9-329E-46AD-8FC2-BB2AEFE363A2}" type="pres">
      <dgm:prSet presAssocID="{2DD929BB-7857-4DBF-BF3F-3BFBB16D4AA5}" presName="node" presStyleLbl="revTx" presStyleIdx="0" presStyleCnt="2">
        <dgm:presLayoutVars>
          <dgm:bulletEnabled val="1"/>
        </dgm:presLayoutVars>
      </dgm:prSet>
      <dgm:spPr/>
    </dgm:pt>
    <dgm:pt modelId="{9D430303-2D94-49BA-9D50-E660E7A7D9F6}" type="pres">
      <dgm:prSet presAssocID="{33638701-5152-4674-8999-6EF2CF2635D9}" presName="sibTrans" presStyleLbl="node1" presStyleIdx="0" presStyleCnt="2"/>
      <dgm:spPr/>
    </dgm:pt>
    <dgm:pt modelId="{E27288D4-5528-4C7E-BAE9-E30C7A1ED2FA}" type="pres">
      <dgm:prSet presAssocID="{985CDFFE-4F74-42E1-9D80-CB642B7A617B}" presName="dummy" presStyleCnt="0"/>
      <dgm:spPr/>
    </dgm:pt>
    <dgm:pt modelId="{DB844F6E-1151-4F6B-AEE7-2332B8343DCD}" type="pres">
      <dgm:prSet presAssocID="{985CDFFE-4F74-42E1-9D80-CB642B7A617B}" presName="node" presStyleLbl="revTx" presStyleIdx="1" presStyleCnt="2">
        <dgm:presLayoutVars>
          <dgm:bulletEnabled val="1"/>
        </dgm:presLayoutVars>
      </dgm:prSet>
      <dgm:spPr/>
    </dgm:pt>
    <dgm:pt modelId="{BF4CE27E-331E-42C9-827E-F55EB1EDA324}" type="pres">
      <dgm:prSet presAssocID="{77303AF2-0AE3-4CBC-B4E8-6A98C4E1F1FF}" presName="sibTrans" presStyleLbl="node1" presStyleIdx="1" presStyleCnt="2"/>
      <dgm:spPr/>
    </dgm:pt>
  </dgm:ptLst>
  <dgm:cxnLst>
    <dgm:cxn modelId="{22B64011-7C23-414F-AE6F-36B985681810}" type="presOf" srcId="{2DD929BB-7857-4DBF-BF3F-3BFBB16D4AA5}" destId="{320C40C9-329E-46AD-8FC2-BB2AEFE363A2}" srcOrd="0" destOrd="0" presId="urn:microsoft.com/office/officeart/2005/8/layout/cycle1"/>
    <dgm:cxn modelId="{8C0AC464-FA46-4812-83C3-FFC2044D7D93}" srcId="{8E91417D-75CA-4F09-A22F-1B8D77B3379D}" destId="{985CDFFE-4F74-42E1-9D80-CB642B7A617B}" srcOrd="1" destOrd="0" parTransId="{3AD14034-D3F4-461A-AE53-47B7AAEA8D35}" sibTransId="{77303AF2-0AE3-4CBC-B4E8-6A98C4E1F1FF}"/>
    <dgm:cxn modelId="{85E58458-93A6-4BB0-883D-FE1C9BF43814}" type="presOf" srcId="{985CDFFE-4F74-42E1-9D80-CB642B7A617B}" destId="{DB844F6E-1151-4F6B-AEE7-2332B8343DCD}" srcOrd="0" destOrd="0" presId="urn:microsoft.com/office/officeart/2005/8/layout/cycle1"/>
    <dgm:cxn modelId="{35472298-EEDC-4FCF-B955-04036952C941}" type="presOf" srcId="{33638701-5152-4674-8999-6EF2CF2635D9}" destId="{9D430303-2D94-49BA-9D50-E660E7A7D9F6}" srcOrd="0" destOrd="0" presId="urn:microsoft.com/office/officeart/2005/8/layout/cycle1"/>
    <dgm:cxn modelId="{854D27D9-3AE6-4D87-B542-41536B4CEC7F}" srcId="{8E91417D-75CA-4F09-A22F-1B8D77B3379D}" destId="{2DD929BB-7857-4DBF-BF3F-3BFBB16D4AA5}" srcOrd="0" destOrd="0" parTransId="{614468A9-1186-429B-AB50-E8E5DF50B61B}" sibTransId="{33638701-5152-4674-8999-6EF2CF2635D9}"/>
    <dgm:cxn modelId="{C9A106DF-EF72-407F-8F11-313B3F3D2F8D}" type="presOf" srcId="{8E91417D-75CA-4F09-A22F-1B8D77B3379D}" destId="{DB0C712F-6C9E-4C3A-A15F-F380B34B5C2F}" srcOrd="0" destOrd="0" presId="urn:microsoft.com/office/officeart/2005/8/layout/cycle1"/>
    <dgm:cxn modelId="{8F84AEDF-E790-44DB-B981-3DC5BA4E1D0D}" type="presOf" srcId="{77303AF2-0AE3-4CBC-B4E8-6A98C4E1F1FF}" destId="{BF4CE27E-331E-42C9-827E-F55EB1EDA324}" srcOrd="0" destOrd="0" presId="urn:microsoft.com/office/officeart/2005/8/layout/cycle1"/>
    <dgm:cxn modelId="{F10B252F-2F1B-490B-A34B-A7B00E1ABB48}" type="presParOf" srcId="{DB0C712F-6C9E-4C3A-A15F-F380B34B5C2F}" destId="{EA6D5D0D-308E-4E2F-B93E-965583B4DCD7}" srcOrd="0" destOrd="0" presId="urn:microsoft.com/office/officeart/2005/8/layout/cycle1"/>
    <dgm:cxn modelId="{A08BB353-F6DE-4F02-B3D2-3A5AF8CEBD6C}" type="presParOf" srcId="{DB0C712F-6C9E-4C3A-A15F-F380B34B5C2F}" destId="{320C40C9-329E-46AD-8FC2-BB2AEFE363A2}" srcOrd="1" destOrd="0" presId="urn:microsoft.com/office/officeart/2005/8/layout/cycle1"/>
    <dgm:cxn modelId="{42103619-B722-45CC-8A60-4EBDA3AE47CB}" type="presParOf" srcId="{DB0C712F-6C9E-4C3A-A15F-F380B34B5C2F}" destId="{9D430303-2D94-49BA-9D50-E660E7A7D9F6}" srcOrd="2" destOrd="0" presId="urn:microsoft.com/office/officeart/2005/8/layout/cycle1"/>
    <dgm:cxn modelId="{7BFF39EF-690E-49D4-B74A-FBFA01E31663}" type="presParOf" srcId="{DB0C712F-6C9E-4C3A-A15F-F380B34B5C2F}" destId="{E27288D4-5528-4C7E-BAE9-E30C7A1ED2FA}" srcOrd="3" destOrd="0" presId="urn:microsoft.com/office/officeart/2005/8/layout/cycle1"/>
    <dgm:cxn modelId="{41A51EBC-6672-41CB-A923-F89C7D5AEAB2}" type="presParOf" srcId="{DB0C712F-6C9E-4C3A-A15F-F380B34B5C2F}" destId="{DB844F6E-1151-4F6B-AEE7-2332B8343DCD}" srcOrd="4" destOrd="0" presId="urn:microsoft.com/office/officeart/2005/8/layout/cycle1"/>
    <dgm:cxn modelId="{55169FCF-4BBC-462D-A36C-9460897BBC82}" type="presParOf" srcId="{DB0C712F-6C9E-4C3A-A15F-F380B34B5C2F}" destId="{BF4CE27E-331E-42C9-827E-F55EB1EDA324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2B71C8-6A10-4B4B-8F6B-304767AD687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66751AB-6516-47B0-B2FA-83526DC8FBB6}">
      <dgm:prSet phldrT="[Text]" custT="1"/>
      <dgm:spPr/>
      <dgm:t>
        <a:bodyPr/>
        <a:lstStyle/>
        <a:p>
          <a:r>
            <a:rPr lang="en-US" sz="1400" dirty="0">
              <a:latin typeface="Source Sans Pro" panose="020B0503030403020204" pitchFamily="34" charset="0"/>
              <a:ea typeface="Source Sans Pro" panose="020B0503030403020204" pitchFamily="34" charset="0"/>
            </a:rPr>
            <a:t>Configure </a:t>
          </a:r>
          <a:r>
            <a:rPr lang="en-US" sz="14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Adresses</a:t>
          </a:r>
          <a:r>
            <a:rPr lang="en-US" sz="1400" dirty="0">
              <a:latin typeface="Source Sans Pro" panose="020B0503030403020204" pitchFamily="34" charset="0"/>
              <a:ea typeface="Source Sans Pro" panose="020B0503030403020204" pitchFamily="34" charset="0"/>
            </a:rPr>
            <a:t> Structs</a:t>
          </a:r>
        </a:p>
      </dgm:t>
    </dgm:pt>
    <dgm:pt modelId="{7E58275E-E04E-4C8F-BB7C-1141A7F81EA6}" type="parTrans" cxnId="{785AD86B-3242-4B71-BA6A-3C0F5DBE2362}">
      <dgm:prSet/>
      <dgm:spPr/>
      <dgm:t>
        <a:bodyPr/>
        <a:lstStyle/>
        <a:p>
          <a:endParaRPr lang="en-US"/>
        </a:p>
      </dgm:t>
    </dgm:pt>
    <dgm:pt modelId="{A9E2A787-AB73-4598-BD0D-D258326E420A}" type="sibTrans" cxnId="{785AD86B-3242-4B71-BA6A-3C0F5DBE2362}">
      <dgm:prSet/>
      <dgm:spPr/>
      <dgm:t>
        <a:bodyPr/>
        <a:lstStyle/>
        <a:p>
          <a:endParaRPr lang="en-US"/>
        </a:p>
      </dgm:t>
    </dgm:pt>
    <dgm:pt modelId="{6CC9925A-D0A6-4116-9F70-3263E011918B}">
      <dgm:prSet phldrT="[Text]" custT="1"/>
      <dgm:spPr/>
      <dgm:t>
        <a:bodyPr/>
        <a:lstStyle/>
        <a:p>
          <a:r>
            <a:rPr lang="en-US" sz="1400" dirty="0">
              <a:latin typeface="Source Sans Pro" panose="020B0503030403020204" pitchFamily="34" charset="0"/>
              <a:ea typeface="Source Sans Pro" panose="020B0503030403020204" pitchFamily="34" charset="0"/>
            </a:rPr>
            <a:t>Create Socket()</a:t>
          </a:r>
        </a:p>
      </dgm:t>
    </dgm:pt>
    <dgm:pt modelId="{AFBB42C1-3570-4053-A062-ED5840D3F53A}" type="parTrans" cxnId="{9D1ACB33-EFD6-4983-B7B9-594EF8C2D175}">
      <dgm:prSet/>
      <dgm:spPr/>
      <dgm:t>
        <a:bodyPr/>
        <a:lstStyle/>
        <a:p>
          <a:endParaRPr lang="en-US"/>
        </a:p>
      </dgm:t>
    </dgm:pt>
    <dgm:pt modelId="{940014F0-AA98-4DB0-AB91-6BEA16CE2324}" type="sibTrans" cxnId="{9D1ACB33-EFD6-4983-B7B9-594EF8C2D175}">
      <dgm:prSet/>
      <dgm:spPr/>
      <dgm:t>
        <a:bodyPr/>
        <a:lstStyle/>
        <a:p>
          <a:endParaRPr lang="en-US"/>
        </a:p>
      </dgm:t>
    </dgm:pt>
    <dgm:pt modelId="{016059C6-8199-4583-9686-41ABF9D6AC1D}">
      <dgm:prSet phldrT="[Text]" custT="1"/>
      <dgm:spPr/>
      <dgm:t>
        <a:bodyPr/>
        <a:lstStyle/>
        <a:p>
          <a:r>
            <a:rPr lang="en-US" sz="14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GetAddrInfo</a:t>
          </a:r>
          <a:r>
            <a:rPr lang="en-US" sz="1400" dirty="0">
              <a:latin typeface="Source Sans Pro" panose="020B0503030403020204" pitchFamily="34" charset="0"/>
              <a:ea typeface="Source Sans Pro" panose="020B0503030403020204" pitchFamily="34" charset="0"/>
            </a:rPr>
            <a:t>- obtain the server address information (linked list)</a:t>
          </a:r>
        </a:p>
      </dgm:t>
    </dgm:pt>
    <dgm:pt modelId="{B8DA00F1-D85A-4CBF-BE7E-8B1C635FCC45}" type="parTrans" cxnId="{D72D1854-F07F-4A90-9862-0EB166DA767F}">
      <dgm:prSet/>
      <dgm:spPr/>
      <dgm:t>
        <a:bodyPr/>
        <a:lstStyle/>
        <a:p>
          <a:endParaRPr lang="en-US"/>
        </a:p>
      </dgm:t>
    </dgm:pt>
    <dgm:pt modelId="{BB746E9C-0477-48FD-A024-844A9883828B}" type="sibTrans" cxnId="{D72D1854-F07F-4A90-9862-0EB166DA767F}">
      <dgm:prSet/>
      <dgm:spPr/>
      <dgm:t>
        <a:bodyPr/>
        <a:lstStyle/>
        <a:p>
          <a:endParaRPr lang="en-US"/>
        </a:p>
      </dgm:t>
    </dgm:pt>
    <dgm:pt modelId="{5910C916-3435-47C8-8174-CFFD47AD32BA}">
      <dgm:prSet phldrT="[Text]" custT="1"/>
      <dgm:spPr/>
      <dgm:t>
        <a:bodyPr/>
        <a:lstStyle/>
        <a:p>
          <a:r>
            <a:rPr lang="en-US" sz="1400" dirty="0">
              <a:latin typeface="Source Sans Pro" panose="020B0503030403020204" pitchFamily="34" charset="0"/>
              <a:ea typeface="Source Sans Pro" panose="020B0503030403020204" pitchFamily="34" charset="0"/>
            </a:rPr>
            <a:t>Connect to the server</a:t>
          </a:r>
        </a:p>
      </dgm:t>
    </dgm:pt>
    <dgm:pt modelId="{CB56D8BC-82BC-42F3-BD0A-201023E52DD0}" type="parTrans" cxnId="{8DA0BF00-AABD-48C8-A131-E89BF3F5E3D3}">
      <dgm:prSet/>
      <dgm:spPr/>
      <dgm:t>
        <a:bodyPr/>
        <a:lstStyle/>
        <a:p>
          <a:endParaRPr lang="en-US"/>
        </a:p>
      </dgm:t>
    </dgm:pt>
    <dgm:pt modelId="{366E406D-D9F7-4907-8061-65F2897F5B84}" type="sibTrans" cxnId="{8DA0BF00-AABD-48C8-A131-E89BF3F5E3D3}">
      <dgm:prSet/>
      <dgm:spPr/>
      <dgm:t>
        <a:bodyPr/>
        <a:lstStyle/>
        <a:p>
          <a:endParaRPr lang="en-US"/>
        </a:p>
      </dgm:t>
    </dgm:pt>
    <dgm:pt modelId="{C516E560-CCD6-40DC-B700-92062674113B}" type="pres">
      <dgm:prSet presAssocID="{D62B71C8-6A10-4B4B-8F6B-304767AD6878}" presName="rootnode" presStyleCnt="0">
        <dgm:presLayoutVars>
          <dgm:chMax/>
          <dgm:chPref/>
          <dgm:dir/>
          <dgm:animLvl val="lvl"/>
        </dgm:presLayoutVars>
      </dgm:prSet>
      <dgm:spPr/>
    </dgm:pt>
    <dgm:pt modelId="{877B8466-BF9B-4CED-A928-93A517C9B618}" type="pres">
      <dgm:prSet presAssocID="{D66751AB-6516-47B0-B2FA-83526DC8FBB6}" presName="composite" presStyleCnt="0"/>
      <dgm:spPr/>
    </dgm:pt>
    <dgm:pt modelId="{9061D6CA-FCF7-44E6-A697-4AC6ACD222ED}" type="pres">
      <dgm:prSet presAssocID="{D66751AB-6516-47B0-B2FA-83526DC8FBB6}" presName="bentUpArrow1" presStyleLbl="alignImgPlace1" presStyleIdx="0" presStyleCnt="3"/>
      <dgm:spPr/>
    </dgm:pt>
    <dgm:pt modelId="{32A22312-EFD2-490A-B210-D6B381566187}" type="pres">
      <dgm:prSet presAssocID="{D66751AB-6516-47B0-B2FA-83526DC8FBB6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2F348206-C08E-476E-8ED8-2E17F7F65654}" type="pres">
      <dgm:prSet presAssocID="{D66751AB-6516-47B0-B2FA-83526DC8FBB6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607536FD-5823-45E9-8D70-665051FE2B35}" type="pres">
      <dgm:prSet presAssocID="{A9E2A787-AB73-4598-BD0D-D258326E420A}" presName="sibTrans" presStyleCnt="0"/>
      <dgm:spPr/>
    </dgm:pt>
    <dgm:pt modelId="{318FBB74-9A9E-4D72-8BFD-118856CB1219}" type="pres">
      <dgm:prSet presAssocID="{6CC9925A-D0A6-4116-9F70-3263E011918B}" presName="composite" presStyleCnt="0"/>
      <dgm:spPr/>
    </dgm:pt>
    <dgm:pt modelId="{62C73AAF-A0BD-4E92-9435-C6F277B93B9D}" type="pres">
      <dgm:prSet presAssocID="{6CC9925A-D0A6-4116-9F70-3263E011918B}" presName="bentUpArrow1" presStyleLbl="alignImgPlace1" presStyleIdx="1" presStyleCnt="3"/>
      <dgm:spPr/>
    </dgm:pt>
    <dgm:pt modelId="{5C174BDB-3C46-4096-B886-5217F4773637}" type="pres">
      <dgm:prSet presAssocID="{6CC9925A-D0A6-4116-9F70-3263E011918B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C9600387-E6E0-450E-8C24-B044ED435B0B}" type="pres">
      <dgm:prSet presAssocID="{6CC9925A-D0A6-4116-9F70-3263E011918B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409770B-C200-4BBF-A28E-9DA521838147}" type="pres">
      <dgm:prSet presAssocID="{940014F0-AA98-4DB0-AB91-6BEA16CE2324}" presName="sibTrans" presStyleCnt="0"/>
      <dgm:spPr/>
    </dgm:pt>
    <dgm:pt modelId="{D18084A9-5483-4912-AC1E-55CF0C0816A0}" type="pres">
      <dgm:prSet presAssocID="{016059C6-8199-4583-9686-41ABF9D6AC1D}" presName="composite" presStyleCnt="0"/>
      <dgm:spPr/>
    </dgm:pt>
    <dgm:pt modelId="{FEBDEE92-3ABF-452D-B5FA-81E6EA360622}" type="pres">
      <dgm:prSet presAssocID="{016059C6-8199-4583-9686-41ABF9D6AC1D}" presName="bentUpArrow1" presStyleLbl="alignImgPlace1" presStyleIdx="2" presStyleCnt="3"/>
      <dgm:spPr/>
    </dgm:pt>
    <dgm:pt modelId="{2A16F560-8E1B-44CD-B1F5-E5C34FE92F23}" type="pres">
      <dgm:prSet presAssocID="{016059C6-8199-4583-9686-41ABF9D6AC1D}" presName="ParentText" presStyleLbl="node1" presStyleIdx="2" presStyleCnt="4" custScaleY="170717">
        <dgm:presLayoutVars>
          <dgm:chMax val="1"/>
          <dgm:chPref val="1"/>
          <dgm:bulletEnabled val="1"/>
        </dgm:presLayoutVars>
      </dgm:prSet>
      <dgm:spPr/>
    </dgm:pt>
    <dgm:pt modelId="{9292CD30-B5D9-4E07-93F3-D1F223457448}" type="pres">
      <dgm:prSet presAssocID="{016059C6-8199-4583-9686-41ABF9D6AC1D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AFA2677A-223D-4A8F-A7DF-8500997322C5}" type="pres">
      <dgm:prSet presAssocID="{BB746E9C-0477-48FD-A024-844A9883828B}" presName="sibTrans" presStyleCnt="0"/>
      <dgm:spPr/>
    </dgm:pt>
    <dgm:pt modelId="{EC5ECE6E-72EE-4B76-98B2-67B491AC08DF}" type="pres">
      <dgm:prSet presAssocID="{5910C916-3435-47C8-8174-CFFD47AD32BA}" presName="composite" presStyleCnt="0"/>
      <dgm:spPr/>
    </dgm:pt>
    <dgm:pt modelId="{5C14E3EB-FC50-4BA0-84FA-7D845887083A}" type="pres">
      <dgm:prSet presAssocID="{5910C916-3435-47C8-8174-CFFD47AD32BA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8DA0BF00-AABD-48C8-A131-E89BF3F5E3D3}" srcId="{D62B71C8-6A10-4B4B-8F6B-304767AD6878}" destId="{5910C916-3435-47C8-8174-CFFD47AD32BA}" srcOrd="3" destOrd="0" parTransId="{CB56D8BC-82BC-42F3-BD0A-201023E52DD0}" sibTransId="{366E406D-D9F7-4907-8061-65F2897F5B84}"/>
    <dgm:cxn modelId="{E636EA21-DAB2-43D0-851E-EC0D1FB51B50}" type="presOf" srcId="{D62B71C8-6A10-4B4B-8F6B-304767AD6878}" destId="{C516E560-CCD6-40DC-B700-92062674113B}" srcOrd="0" destOrd="0" presId="urn:microsoft.com/office/officeart/2005/8/layout/StepDownProcess"/>
    <dgm:cxn modelId="{34BC0026-A7CC-4E1B-92F6-391366BC3B90}" type="presOf" srcId="{5910C916-3435-47C8-8174-CFFD47AD32BA}" destId="{5C14E3EB-FC50-4BA0-84FA-7D845887083A}" srcOrd="0" destOrd="0" presId="urn:microsoft.com/office/officeart/2005/8/layout/StepDownProcess"/>
    <dgm:cxn modelId="{A5ADE331-4D45-4D81-ADCA-6802FA39FA53}" type="presOf" srcId="{D66751AB-6516-47B0-B2FA-83526DC8FBB6}" destId="{32A22312-EFD2-490A-B210-D6B381566187}" srcOrd="0" destOrd="0" presId="urn:microsoft.com/office/officeart/2005/8/layout/StepDownProcess"/>
    <dgm:cxn modelId="{9D1ACB33-EFD6-4983-B7B9-594EF8C2D175}" srcId="{D62B71C8-6A10-4B4B-8F6B-304767AD6878}" destId="{6CC9925A-D0A6-4116-9F70-3263E011918B}" srcOrd="1" destOrd="0" parTransId="{AFBB42C1-3570-4053-A062-ED5840D3F53A}" sibTransId="{940014F0-AA98-4DB0-AB91-6BEA16CE2324}"/>
    <dgm:cxn modelId="{785AD86B-3242-4B71-BA6A-3C0F5DBE2362}" srcId="{D62B71C8-6A10-4B4B-8F6B-304767AD6878}" destId="{D66751AB-6516-47B0-B2FA-83526DC8FBB6}" srcOrd="0" destOrd="0" parTransId="{7E58275E-E04E-4C8F-BB7C-1141A7F81EA6}" sibTransId="{A9E2A787-AB73-4598-BD0D-D258326E420A}"/>
    <dgm:cxn modelId="{D72D1854-F07F-4A90-9862-0EB166DA767F}" srcId="{D62B71C8-6A10-4B4B-8F6B-304767AD6878}" destId="{016059C6-8199-4583-9686-41ABF9D6AC1D}" srcOrd="2" destOrd="0" parTransId="{B8DA00F1-D85A-4CBF-BE7E-8B1C635FCC45}" sibTransId="{BB746E9C-0477-48FD-A024-844A9883828B}"/>
    <dgm:cxn modelId="{F2B2768D-CA7F-40F1-AB49-6C98D55A5508}" type="presOf" srcId="{6CC9925A-D0A6-4116-9F70-3263E011918B}" destId="{5C174BDB-3C46-4096-B886-5217F4773637}" srcOrd="0" destOrd="0" presId="urn:microsoft.com/office/officeart/2005/8/layout/StepDownProcess"/>
    <dgm:cxn modelId="{4B2787A5-F9A2-44FD-A5FF-1B8CC6333EA9}" type="presOf" srcId="{016059C6-8199-4583-9686-41ABF9D6AC1D}" destId="{2A16F560-8E1B-44CD-B1F5-E5C34FE92F23}" srcOrd="0" destOrd="0" presId="urn:microsoft.com/office/officeart/2005/8/layout/StepDownProcess"/>
    <dgm:cxn modelId="{A75B4D9A-BEF3-4E0F-8CA3-3AD798F9997C}" type="presParOf" srcId="{C516E560-CCD6-40DC-B700-92062674113B}" destId="{877B8466-BF9B-4CED-A928-93A517C9B618}" srcOrd="0" destOrd="0" presId="urn:microsoft.com/office/officeart/2005/8/layout/StepDownProcess"/>
    <dgm:cxn modelId="{7DB6FFA9-F018-4025-8357-24CE7E4C2B2B}" type="presParOf" srcId="{877B8466-BF9B-4CED-A928-93A517C9B618}" destId="{9061D6CA-FCF7-44E6-A697-4AC6ACD222ED}" srcOrd="0" destOrd="0" presId="urn:microsoft.com/office/officeart/2005/8/layout/StepDownProcess"/>
    <dgm:cxn modelId="{4FEAA829-9F53-47F0-AD00-79D8A1DA2D0E}" type="presParOf" srcId="{877B8466-BF9B-4CED-A928-93A517C9B618}" destId="{32A22312-EFD2-490A-B210-D6B381566187}" srcOrd="1" destOrd="0" presId="urn:microsoft.com/office/officeart/2005/8/layout/StepDownProcess"/>
    <dgm:cxn modelId="{0F033A67-2F12-45EE-8E4F-62F311A26102}" type="presParOf" srcId="{877B8466-BF9B-4CED-A928-93A517C9B618}" destId="{2F348206-C08E-476E-8ED8-2E17F7F65654}" srcOrd="2" destOrd="0" presId="urn:microsoft.com/office/officeart/2005/8/layout/StepDownProcess"/>
    <dgm:cxn modelId="{0C6C6622-D6EA-419B-B8DF-40D9695872D3}" type="presParOf" srcId="{C516E560-CCD6-40DC-B700-92062674113B}" destId="{607536FD-5823-45E9-8D70-665051FE2B35}" srcOrd="1" destOrd="0" presId="urn:microsoft.com/office/officeart/2005/8/layout/StepDownProcess"/>
    <dgm:cxn modelId="{B5168BF1-6793-4862-AE67-3E8FFF4BCB15}" type="presParOf" srcId="{C516E560-CCD6-40DC-B700-92062674113B}" destId="{318FBB74-9A9E-4D72-8BFD-118856CB1219}" srcOrd="2" destOrd="0" presId="urn:microsoft.com/office/officeart/2005/8/layout/StepDownProcess"/>
    <dgm:cxn modelId="{CD3C4D92-57B1-4B9B-80F4-8E0F3EF420F6}" type="presParOf" srcId="{318FBB74-9A9E-4D72-8BFD-118856CB1219}" destId="{62C73AAF-A0BD-4E92-9435-C6F277B93B9D}" srcOrd="0" destOrd="0" presId="urn:microsoft.com/office/officeart/2005/8/layout/StepDownProcess"/>
    <dgm:cxn modelId="{0D1A22D8-3741-4F4D-836C-EC9A10CB3C94}" type="presParOf" srcId="{318FBB74-9A9E-4D72-8BFD-118856CB1219}" destId="{5C174BDB-3C46-4096-B886-5217F4773637}" srcOrd="1" destOrd="0" presId="urn:microsoft.com/office/officeart/2005/8/layout/StepDownProcess"/>
    <dgm:cxn modelId="{B9CCA343-4780-4EF4-9178-CC758BCCC2E6}" type="presParOf" srcId="{318FBB74-9A9E-4D72-8BFD-118856CB1219}" destId="{C9600387-E6E0-450E-8C24-B044ED435B0B}" srcOrd="2" destOrd="0" presId="urn:microsoft.com/office/officeart/2005/8/layout/StepDownProcess"/>
    <dgm:cxn modelId="{92D5F3A8-2753-40B2-B466-86B993CF6B31}" type="presParOf" srcId="{C516E560-CCD6-40DC-B700-92062674113B}" destId="{4409770B-C200-4BBF-A28E-9DA521838147}" srcOrd="3" destOrd="0" presId="urn:microsoft.com/office/officeart/2005/8/layout/StepDownProcess"/>
    <dgm:cxn modelId="{5F40CD7E-CB97-465E-9343-50C22D3F598E}" type="presParOf" srcId="{C516E560-CCD6-40DC-B700-92062674113B}" destId="{D18084A9-5483-4912-AC1E-55CF0C0816A0}" srcOrd="4" destOrd="0" presId="urn:microsoft.com/office/officeart/2005/8/layout/StepDownProcess"/>
    <dgm:cxn modelId="{A2775A34-FC98-4595-848B-2DC150355577}" type="presParOf" srcId="{D18084A9-5483-4912-AC1E-55CF0C0816A0}" destId="{FEBDEE92-3ABF-452D-B5FA-81E6EA360622}" srcOrd="0" destOrd="0" presId="urn:microsoft.com/office/officeart/2005/8/layout/StepDownProcess"/>
    <dgm:cxn modelId="{3AEBC01A-40B8-4707-9753-011E8DD4DEA8}" type="presParOf" srcId="{D18084A9-5483-4912-AC1E-55CF0C0816A0}" destId="{2A16F560-8E1B-44CD-B1F5-E5C34FE92F23}" srcOrd="1" destOrd="0" presId="urn:microsoft.com/office/officeart/2005/8/layout/StepDownProcess"/>
    <dgm:cxn modelId="{5457728E-2F79-4DD8-BB9E-3BFCEA608F76}" type="presParOf" srcId="{D18084A9-5483-4912-AC1E-55CF0C0816A0}" destId="{9292CD30-B5D9-4E07-93F3-D1F223457448}" srcOrd="2" destOrd="0" presId="urn:microsoft.com/office/officeart/2005/8/layout/StepDownProcess"/>
    <dgm:cxn modelId="{1D44B489-1942-4FBB-A111-726DE7E32418}" type="presParOf" srcId="{C516E560-CCD6-40DC-B700-92062674113B}" destId="{AFA2677A-223D-4A8F-A7DF-8500997322C5}" srcOrd="5" destOrd="0" presId="urn:microsoft.com/office/officeart/2005/8/layout/StepDownProcess"/>
    <dgm:cxn modelId="{A3E5609C-D17B-40F5-84C6-8A93D68D5B7D}" type="presParOf" srcId="{C516E560-CCD6-40DC-B700-92062674113B}" destId="{EC5ECE6E-72EE-4B76-98B2-67B491AC08DF}" srcOrd="6" destOrd="0" presId="urn:microsoft.com/office/officeart/2005/8/layout/StepDownProcess"/>
    <dgm:cxn modelId="{25C6E8C4-BB5A-443B-9D33-3D00ABD5268F}" type="presParOf" srcId="{EC5ECE6E-72EE-4B76-98B2-67B491AC08DF}" destId="{5C14E3EB-FC50-4BA0-84FA-7D845887083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91417D-75CA-4F09-A22F-1B8D77B3379D}" type="doc">
      <dgm:prSet loTypeId="urn:microsoft.com/office/officeart/2005/8/layout/cycle1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DD929BB-7857-4DBF-BF3F-3BFBB16D4AA5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rPr>
            <a:t>Read</a:t>
          </a:r>
        </a:p>
      </dgm:t>
    </dgm:pt>
    <dgm:pt modelId="{614468A9-1186-429B-AB50-E8E5DF50B61B}" type="parTrans" cxnId="{854D27D9-3AE6-4D87-B542-41536B4CEC7F}">
      <dgm:prSet/>
      <dgm:spPr/>
      <dgm:t>
        <a:bodyPr/>
        <a:lstStyle/>
        <a:p>
          <a:endParaRPr lang="en-US"/>
        </a:p>
      </dgm:t>
    </dgm:pt>
    <dgm:pt modelId="{33638701-5152-4674-8999-6EF2CF2635D9}" type="sibTrans" cxnId="{854D27D9-3AE6-4D87-B542-41536B4CEC7F}">
      <dgm:prSet/>
      <dgm:spPr/>
      <dgm:t>
        <a:bodyPr/>
        <a:lstStyle/>
        <a:p>
          <a:endParaRPr lang="en-US"/>
        </a:p>
      </dgm:t>
    </dgm:pt>
    <dgm:pt modelId="{985CDFFE-4F74-42E1-9D80-CB642B7A617B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rPr>
            <a:t>Write</a:t>
          </a:r>
        </a:p>
      </dgm:t>
    </dgm:pt>
    <dgm:pt modelId="{3AD14034-D3F4-461A-AE53-47B7AAEA8D35}" type="parTrans" cxnId="{8C0AC464-FA46-4812-83C3-FFC2044D7D93}">
      <dgm:prSet/>
      <dgm:spPr/>
      <dgm:t>
        <a:bodyPr/>
        <a:lstStyle/>
        <a:p>
          <a:endParaRPr lang="en-US"/>
        </a:p>
      </dgm:t>
    </dgm:pt>
    <dgm:pt modelId="{77303AF2-0AE3-4CBC-B4E8-6A98C4E1F1FF}" type="sibTrans" cxnId="{8C0AC464-FA46-4812-83C3-FFC2044D7D93}">
      <dgm:prSet/>
      <dgm:spPr/>
      <dgm:t>
        <a:bodyPr/>
        <a:lstStyle/>
        <a:p>
          <a:endParaRPr lang="en-US"/>
        </a:p>
      </dgm:t>
    </dgm:pt>
    <dgm:pt modelId="{DB0C712F-6C9E-4C3A-A15F-F380B34B5C2F}" type="pres">
      <dgm:prSet presAssocID="{8E91417D-75CA-4F09-A22F-1B8D77B3379D}" presName="cycle" presStyleCnt="0">
        <dgm:presLayoutVars>
          <dgm:dir/>
          <dgm:resizeHandles val="exact"/>
        </dgm:presLayoutVars>
      </dgm:prSet>
      <dgm:spPr/>
    </dgm:pt>
    <dgm:pt modelId="{EA6D5D0D-308E-4E2F-B93E-965583B4DCD7}" type="pres">
      <dgm:prSet presAssocID="{2DD929BB-7857-4DBF-BF3F-3BFBB16D4AA5}" presName="dummy" presStyleCnt="0"/>
      <dgm:spPr/>
    </dgm:pt>
    <dgm:pt modelId="{320C40C9-329E-46AD-8FC2-BB2AEFE363A2}" type="pres">
      <dgm:prSet presAssocID="{2DD929BB-7857-4DBF-BF3F-3BFBB16D4AA5}" presName="node" presStyleLbl="revTx" presStyleIdx="0" presStyleCnt="2">
        <dgm:presLayoutVars>
          <dgm:bulletEnabled val="1"/>
        </dgm:presLayoutVars>
      </dgm:prSet>
      <dgm:spPr/>
    </dgm:pt>
    <dgm:pt modelId="{9D430303-2D94-49BA-9D50-E660E7A7D9F6}" type="pres">
      <dgm:prSet presAssocID="{33638701-5152-4674-8999-6EF2CF2635D9}" presName="sibTrans" presStyleLbl="node1" presStyleIdx="0" presStyleCnt="2"/>
      <dgm:spPr/>
    </dgm:pt>
    <dgm:pt modelId="{E27288D4-5528-4C7E-BAE9-E30C7A1ED2FA}" type="pres">
      <dgm:prSet presAssocID="{985CDFFE-4F74-42E1-9D80-CB642B7A617B}" presName="dummy" presStyleCnt="0"/>
      <dgm:spPr/>
    </dgm:pt>
    <dgm:pt modelId="{DB844F6E-1151-4F6B-AEE7-2332B8343DCD}" type="pres">
      <dgm:prSet presAssocID="{985CDFFE-4F74-42E1-9D80-CB642B7A617B}" presName="node" presStyleLbl="revTx" presStyleIdx="1" presStyleCnt="2">
        <dgm:presLayoutVars>
          <dgm:bulletEnabled val="1"/>
        </dgm:presLayoutVars>
      </dgm:prSet>
      <dgm:spPr/>
    </dgm:pt>
    <dgm:pt modelId="{BF4CE27E-331E-42C9-827E-F55EB1EDA324}" type="pres">
      <dgm:prSet presAssocID="{77303AF2-0AE3-4CBC-B4E8-6A98C4E1F1FF}" presName="sibTrans" presStyleLbl="node1" presStyleIdx="1" presStyleCnt="2"/>
      <dgm:spPr/>
    </dgm:pt>
  </dgm:ptLst>
  <dgm:cxnLst>
    <dgm:cxn modelId="{22B64011-7C23-414F-AE6F-36B985681810}" type="presOf" srcId="{2DD929BB-7857-4DBF-BF3F-3BFBB16D4AA5}" destId="{320C40C9-329E-46AD-8FC2-BB2AEFE363A2}" srcOrd="0" destOrd="0" presId="urn:microsoft.com/office/officeart/2005/8/layout/cycle1"/>
    <dgm:cxn modelId="{8C0AC464-FA46-4812-83C3-FFC2044D7D93}" srcId="{8E91417D-75CA-4F09-A22F-1B8D77B3379D}" destId="{985CDFFE-4F74-42E1-9D80-CB642B7A617B}" srcOrd="1" destOrd="0" parTransId="{3AD14034-D3F4-461A-AE53-47B7AAEA8D35}" sibTransId="{77303AF2-0AE3-4CBC-B4E8-6A98C4E1F1FF}"/>
    <dgm:cxn modelId="{85E58458-93A6-4BB0-883D-FE1C9BF43814}" type="presOf" srcId="{985CDFFE-4F74-42E1-9D80-CB642B7A617B}" destId="{DB844F6E-1151-4F6B-AEE7-2332B8343DCD}" srcOrd="0" destOrd="0" presId="urn:microsoft.com/office/officeart/2005/8/layout/cycle1"/>
    <dgm:cxn modelId="{35472298-EEDC-4FCF-B955-04036952C941}" type="presOf" srcId="{33638701-5152-4674-8999-6EF2CF2635D9}" destId="{9D430303-2D94-49BA-9D50-E660E7A7D9F6}" srcOrd="0" destOrd="0" presId="urn:microsoft.com/office/officeart/2005/8/layout/cycle1"/>
    <dgm:cxn modelId="{854D27D9-3AE6-4D87-B542-41536B4CEC7F}" srcId="{8E91417D-75CA-4F09-A22F-1B8D77B3379D}" destId="{2DD929BB-7857-4DBF-BF3F-3BFBB16D4AA5}" srcOrd="0" destOrd="0" parTransId="{614468A9-1186-429B-AB50-E8E5DF50B61B}" sibTransId="{33638701-5152-4674-8999-6EF2CF2635D9}"/>
    <dgm:cxn modelId="{C9A106DF-EF72-407F-8F11-313B3F3D2F8D}" type="presOf" srcId="{8E91417D-75CA-4F09-A22F-1B8D77B3379D}" destId="{DB0C712F-6C9E-4C3A-A15F-F380B34B5C2F}" srcOrd="0" destOrd="0" presId="urn:microsoft.com/office/officeart/2005/8/layout/cycle1"/>
    <dgm:cxn modelId="{8F84AEDF-E790-44DB-B981-3DC5BA4E1D0D}" type="presOf" srcId="{77303AF2-0AE3-4CBC-B4E8-6A98C4E1F1FF}" destId="{BF4CE27E-331E-42C9-827E-F55EB1EDA324}" srcOrd="0" destOrd="0" presId="urn:microsoft.com/office/officeart/2005/8/layout/cycle1"/>
    <dgm:cxn modelId="{F10B252F-2F1B-490B-A34B-A7B00E1ABB48}" type="presParOf" srcId="{DB0C712F-6C9E-4C3A-A15F-F380B34B5C2F}" destId="{EA6D5D0D-308E-4E2F-B93E-965583B4DCD7}" srcOrd="0" destOrd="0" presId="urn:microsoft.com/office/officeart/2005/8/layout/cycle1"/>
    <dgm:cxn modelId="{A08BB353-F6DE-4F02-B3D2-3A5AF8CEBD6C}" type="presParOf" srcId="{DB0C712F-6C9E-4C3A-A15F-F380B34B5C2F}" destId="{320C40C9-329E-46AD-8FC2-BB2AEFE363A2}" srcOrd="1" destOrd="0" presId="urn:microsoft.com/office/officeart/2005/8/layout/cycle1"/>
    <dgm:cxn modelId="{42103619-B722-45CC-8A60-4EBDA3AE47CB}" type="presParOf" srcId="{DB0C712F-6C9E-4C3A-A15F-F380B34B5C2F}" destId="{9D430303-2D94-49BA-9D50-E660E7A7D9F6}" srcOrd="2" destOrd="0" presId="urn:microsoft.com/office/officeart/2005/8/layout/cycle1"/>
    <dgm:cxn modelId="{7BFF39EF-690E-49D4-B74A-FBFA01E31663}" type="presParOf" srcId="{DB0C712F-6C9E-4C3A-A15F-F380B34B5C2F}" destId="{E27288D4-5528-4C7E-BAE9-E30C7A1ED2FA}" srcOrd="3" destOrd="0" presId="urn:microsoft.com/office/officeart/2005/8/layout/cycle1"/>
    <dgm:cxn modelId="{41A51EBC-6672-41CB-A923-F89C7D5AEAB2}" type="presParOf" srcId="{DB0C712F-6C9E-4C3A-A15F-F380B34B5C2F}" destId="{DB844F6E-1151-4F6B-AEE7-2332B8343DCD}" srcOrd="4" destOrd="0" presId="urn:microsoft.com/office/officeart/2005/8/layout/cycle1"/>
    <dgm:cxn modelId="{55169FCF-4BBC-462D-A36C-9460897BBC82}" type="presParOf" srcId="{DB0C712F-6C9E-4C3A-A15F-F380B34B5C2F}" destId="{BF4CE27E-331E-42C9-827E-F55EB1EDA324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440376C-FEE0-4708-A815-1B51E8EEF478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34DAEEA-61EF-413D-97A8-49B9F9968F6D}">
      <dgm:prSet phldrT="[Text]" custT="1"/>
      <dgm:spPr/>
      <dgm:t>
        <a:bodyPr/>
        <a:lstStyle/>
        <a:p>
          <a:r>
            <a:rPr lang="en-US" sz="3600" dirty="0">
              <a:latin typeface="Source Sans Pro" panose="020B0503030403020204" pitchFamily="34" charset="0"/>
              <a:ea typeface="Source Sans Pro" panose="020B0503030403020204" pitchFamily="34" charset="0"/>
            </a:rPr>
            <a:t>Always run the linked list of </a:t>
          </a:r>
          <a:r>
            <a:rPr lang="en-US" sz="36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addr_info_res</a:t>
          </a:r>
          <a:endParaRPr lang="en-US" sz="36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9CF7AADD-1C9D-4565-992A-C7A9EB1F151F}" type="parTrans" cxnId="{1C87F861-9737-4946-9F9C-7DB67346589D}">
      <dgm:prSet/>
      <dgm:spPr/>
      <dgm:t>
        <a:bodyPr/>
        <a:lstStyle/>
        <a:p>
          <a:endParaRPr lang="en-US"/>
        </a:p>
      </dgm:t>
    </dgm:pt>
    <dgm:pt modelId="{B5F1060C-72AD-4261-849B-9C0E398E942C}" type="sibTrans" cxnId="{1C87F861-9737-4946-9F9C-7DB67346589D}">
      <dgm:prSet/>
      <dgm:spPr/>
      <dgm:t>
        <a:bodyPr/>
        <a:lstStyle/>
        <a:p>
          <a:endParaRPr lang="en-US"/>
        </a:p>
      </dgm:t>
    </dgm:pt>
    <dgm:pt modelId="{6FD371D3-A66F-4709-AE80-5D1ABBDEE90A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Will help prevent cases where the first results isn’t the right connection methods (on the client)</a:t>
          </a:r>
        </a:p>
      </dgm:t>
    </dgm:pt>
    <dgm:pt modelId="{E53B27CF-9AAB-464B-B366-C39ADB9B637A}" type="parTrans" cxnId="{D6993BC1-B49C-4EBD-9863-09F60E304D7D}">
      <dgm:prSet/>
      <dgm:spPr/>
      <dgm:t>
        <a:bodyPr/>
        <a:lstStyle/>
        <a:p>
          <a:endParaRPr lang="en-US"/>
        </a:p>
      </dgm:t>
    </dgm:pt>
    <dgm:pt modelId="{9599CA0D-CF48-49DC-AEFC-BD93EEAA2AEB}" type="sibTrans" cxnId="{D6993BC1-B49C-4EBD-9863-09F60E304D7D}">
      <dgm:prSet/>
      <dgm:spPr/>
      <dgm:t>
        <a:bodyPr/>
        <a:lstStyle/>
        <a:p>
          <a:endParaRPr lang="en-US"/>
        </a:p>
      </dgm:t>
    </dgm:pt>
    <dgm:pt modelId="{1D6461F2-9F49-41B4-A713-E596B896B7A7}">
      <dgm:prSet phldrT="[Text]" custT="1"/>
      <dgm:spPr/>
      <dgm:t>
        <a:bodyPr/>
        <a:lstStyle/>
        <a:p>
          <a:r>
            <a:rPr lang="en-US" sz="3600" dirty="0">
              <a:latin typeface="Source Sans Pro" panose="020B0503030403020204" pitchFamily="34" charset="0"/>
              <a:ea typeface="Source Sans Pro" panose="020B0503030403020204" pitchFamily="34" charset="0"/>
            </a:rPr>
            <a:t>Don’t use </a:t>
          </a:r>
          <a:r>
            <a:rPr lang="en-US" sz="36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gettablesize</a:t>
          </a:r>
          <a:r>
            <a:rPr lang="en-US" sz="3600" dirty="0">
              <a:latin typeface="Source Sans Pro" panose="020B0503030403020204" pitchFamily="34" charset="0"/>
              <a:ea typeface="Source Sans Pro" panose="020B0503030403020204" pitchFamily="34" charset="0"/>
            </a:rPr>
            <a:t>()</a:t>
          </a:r>
        </a:p>
      </dgm:t>
    </dgm:pt>
    <dgm:pt modelId="{0B583D27-0BE4-4D37-A003-46DA398E9B81}" type="parTrans" cxnId="{1B71A28C-4AB9-4EB7-8665-3F425A39A8E7}">
      <dgm:prSet/>
      <dgm:spPr/>
      <dgm:t>
        <a:bodyPr/>
        <a:lstStyle/>
        <a:p>
          <a:endParaRPr lang="en-US"/>
        </a:p>
      </dgm:t>
    </dgm:pt>
    <dgm:pt modelId="{29AA8DD8-0AB0-4FDC-A4B9-3C5E0FC294CB}" type="sibTrans" cxnId="{1B71A28C-4AB9-4EB7-8665-3F425A39A8E7}">
      <dgm:prSet/>
      <dgm:spPr/>
      <dgm:t>
        <a:bodyPr/>
        <a:lstStyle/>
        <a:p>
          <a:endParaRPr lang="en-US"/>
        </a:p>
      </dgm:t>
    </dgm:pt>
    <dgm:pt modelId="{2015C4FB-B880-4B8A-AE7B-F6B5D42E1AE3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Just in my experience it gives errors, use </a:t>
          </a:r>
          <a:r>
            <a:rPr lang="en-US" b="0" dirty="0">
              <a:solidFill>
                <a:schemeClr val="bg2"/>
              </a:solidFill>
            </a:rPr>
            <a:t>FD_SETSIZE instead, or keep track of the max FD (will show in code examples)</a:t>
          </a:r>
          <a:r>
            <a:rPr lang="en-US" dirty="0">
              <a:solidFill>
                <a:schemeClr val="bg2"/>
              </a:solidFill>
            </a:rPr>
            <a:t>  </a:t>
          </a:r>
        </a:p>
      </dgm:t>
    </dgm:pt>
    <dgm:pt modelId="{45F1EEA1-783B-420D-A459-7730081F764C}" type="parTrans" cxnId="{9372D5B3-016E-4C2C-AF85-BF3A60BA5DA4}">
      <dgm:prSet/>
      <dgm:spPr/>
      <dgm:t>
        <a:bodyPr/>
        <a:lstStyle/>
        <a:p>
          <a:endParaRPr lang="en-US"/>
        </a:p>
      </dgm:t>
    </dgm:pt>
    <dgm:pt modelId="{82B252C5-4D46-4F14-8BB8-F490D1BA3734}" type="sibTrans" cxnId="{9372D5B3-016E-4C2C-AF85-BF3A60BA5DA4}">
      <dgm:prSet/>
      <dgm:spPr/>
      <dgm:t>
        <a:bodyPr/>
        <a:lstStyle/>
        <a:p>
          <a:endParaRPr lang="en-US"/>
        </a:p>
      </dgm:t>
    </dgm:pt>
    <dgm:pt modelId="{EEC5D101-8518-4A45-893C-A3602C933623}" type="pres">
      <dgm:prSet presAssocID="{3440376C-FEE0-4708-A815-1B51E8EEF478}" presName="linear" presStyleCnt="0">
        <dgm:presLayoutVars>
          <dgm:animLvl val="lvl"/>
          <dgm:resizeHandles val="exact"/>
        </dgm:presLayoutVars>
      </dgm:prSet>
      <dgm:spPr/>
    </dgm:pt>
    <dgm:pt modelId="{010886F5-EF8D-4428-AEF5-4A435FEE3F7E}" type="pres">
      <dgm:prSet presAssocID="{634DAEEA-61EF-413D-97A8-49B9F9968F6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85EE2B8-0261-4FB3-B5E5-CB212F866A57}" type="pres">
      <dgm:prSet presAssocID="{634DAEEA-61EF-413D-97A8-49B9F9968F6D}" presName="childText" presStyleLbl="revTx" presStyleIdx="0" presStyleCnt="2">
        <dgm:presLayoutVars>
          <dgm:bulletEnabled val="1"/>
        </dgm:presLayoutVars>
      </dgm:prSet>
      <dgm:spPr/>
    </dgm:pt>
    <dgm:pt modelId="{178B665E-3775-4A8A-B377-E634E57D60FB}" type="pres">
      <dgm:prSet presAssocID="{1D6461F2-9F49-41B4-A713-E596B896B7A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7988ECF-98DE-4772-B7D9-116F76E02493}" type="pres">
      <dgm:prSet presAssocID="{1D6461F2-9F49-41B4-A713-E596B896B7A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E68CE1D-987D-4C3F-874B-148FD62494E9}" type="presOf" srcId="{634DAEEA-61EF-413D-97A8-49B9F9968F6D}" destId="{010886F5-EF8D-4428-AEF5-4A435FEE3F7E}" srcOrd="0" destOrd="0" presId="urn:microsoft.com/office/officeart/2005/8/layout/vList2"/>
    <dgm:cxn modelId="{C93BFC5C-FB87-4C2C-B760-1A38914255C1}" type="presOf" srcId="{6FD371D3-A66F-4709-AE80-5D1ABBDEE90A}" destId="{685EE2B8-0261-4FB3-B5E5-CB212F866A57}" srcOrd="0" destOrd="0" presId="urn:microsoft.com/office/officeart/2005/8/layout/vList2"/>
    <dgm:cxn modelId="{1C87F861-9737-4946-9F9C-7DB67346589D}" srcId="{3440376C-FEE0-4708-A815-1B51E8EEF478}" destId="{634DAEEA-61EF-413D-97A8-49B9F9968F6D}" srcOrd="0" destOrd="0" parTransId="{9CF7AADD-1C9D-4565-992A-C7A9EB1F151F}" sibTransId="{B5F1060C-72AD-4261-849B-9C0E398E942C}"/>
    <dgm:cxn modelId="{1B71A28C-4AB9-4EB7-8665-3F425A39A8E7}" srcId="{3440376C-FEE0-4708-A815-1B51E8EEF478}" destId="{1D6461F2-9F49-41B4-A713-E596B896B7A7}" srcOrd="1" destOrd="0" parTransId="{0B583D27-0BE4-4D37-A003-46DA398E9B81}" sibTransId="{29AA8DD8-0AB0-4FDC-A4B9-3C5E0FC294CB}"/>
    <dgm:cxn modelId="{49CC4699-313B-452B-A234-2DD515C83A33}" type="presOf" srcId="{1D6461F2-9F49-41B4-A713-E596B896B7A7}" destId="{178B665E-3775-4A8A-B377-E634E57D60FB}" srcOrd="0" destOrd="0" presId="urn:microsoft.com/office/officeart/2005/8/layout/vList2"/>
    <dgm:cxn modelId="{9372D5B3-016E-4C2C-AF85-BF3A60BA5DA4}" srcId="{1D6461F2-9F49-41B4-A713-E596B896B7A7}" destId="{2015C4FB-B880-4B8A-AE7B-F6B5D42E1AE3}" srcOrd="0" destOrd="0" parTransId="{45F1EEA1-783B-420D-A459-7730081F764C}" sibTransId="{82B252C5-4D46-4F14-8BB8-F490D1BA3734}"/>
    <dgm:cxn modelId="{D6993BC1-B49C-4EBD-9863-09F60E304D7D}" srcId="{634DAEEA-61EF-413D-97A8-49B9F9968F6D}" destId="{6FD371D3-A66F-4709-AE80-5D1ABBDEE90A}" srcOrd="0" destOrd="0" parTransId="{E53B27CF-9AAB-464B-B366-C39ADB9B637A}" sibTransId="{9599CA0D-CF48-49DC-AEFC-BD93EEAA2AEB}"/>
    <dgm:cxn modelId="{139487C6-DE0C-4BAC-8097-2C5A7E84C2E4}" type="presOf" srcId="{2015C4FB-B880-4B8A-AE7B-F6B5D42E1AE3}" destId="{57988ECF-98DE-4772-B7D9-116F76E02493}" srcOrd="0" destOrd="0" presId="urn:microsoft.com/office/officeart/2005/8/layout/vList2"/>
    <dgm:cxn modelId="{95C54FD7-1204-428B-A867-C8ECC9BCD211}" type="presOf" srcId="{3440376C-FEE0-4708-A815-1B51E8EEF478}" destId="{EEC5D101-8518-4A45-893C-A3602C933623}" srcOrd="0" destOrd="0" presId="urn:microsoft.com/office/officeart/2005/8/layout/vList2"/>
    <dgm:cxn modelId="{BDA10919-1CB4-4FE3-B02A-DDC050AECBA9}" type="presParOf" srcId="{EEC5D101-8518-4A45-893C-A3602C933623}" destId="{010886F5-EF8D-4428-AEF5-4A435FEE3F7E}" srcOrd="0" destOrd="0" presId="urn:microsoft.com/office/officeart/2005/8/layout/vList2"/>
    <dgm:cxn modelId="{AA5A3053-1CA6-44B7-804D-444969206141}" type="presParOf" srcId="{EEC5D101-8518-4A45-893C-A3602C933623}" destId="{685EE2B8-0261-4FB3-B5E5-CB212F866A57}" srcOrd="1" destOrd="0" presId="urn:microsoft.com/office/officeart/2005/8/layout/vList2"/>
    <dgm:cxn modelId="{0121796C-383A-4F3B-BF30-C3EF05592BA4}" type="presParOf" srcId="{EEC5D101-8518-4A45-893C-A3602C933623}" destId="{178B665E-3775-4A8A-B377-E634E57D60FB}" srcOrd="2" destOrd="0" presId="urn:microsoft.com/office/officeart/2005/8/layout/vList2"/>
    <dgm:cxn modelId="{D40DEA74-1899-4DCB-B780-B82EEE34730F}" type="presParOf" srcId="{EEC5D101-8518-4A45-893C-A3602C933623}" destId="{57988ECF-98DE-4772-B7D9-116F76E0249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1D6CA-FCF7-44E6-A697-4AC6ACD222ED}">
      <dsp:nvSpPr>
        <dsp:cNvPr id="0" name=""/>
        <dsp:cNvSpPr/>
      </dsp:nvSpPr>
      <dsp:spPr>
        <a:xfrm rot="5400000">
          <a:off x="2513584" y="897681"/>
          <a:ext cx="767440" cy="8737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A22312-EFD2-490A-B210-D6B381566187}">
      <dsp:nvSpPr>
        <dsp:cNvPr id="0" name=""/>
        <dsp:cNvSpPr/>
      </dsp:nvSpPr>
      <dsp:spPr>
        <a:xfrm>
          <a:off x="2310259" y="46957"/>
          <a:ext cx="1291918" cy="904300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Configure </a:t>
          </a:r>
          <a:r>
            <a:rPr lang="en-US" sz="1400" kern="12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Adresses</a:t>
          </a:r>
          <a:r>
            <a:rPr lang="en-US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 Structs</a:t>
          </a:r>
        </a:p>
      </dsp:txBody>
      <dsp:txXfrm>
        <a:off x="2354411" y="91109"/>
        <a:ext cx="1203614" cy="815996"/>
      </dsp:txXfrm>
    </dsp:sp>
    <dsp:sp modelId="{2F348206-C08E-476E-8ED8-2E17F7F65654}">
      <dsp:nvSpPr>
        <dsp:cNvPr id="0" name=""/>
        <dsp:cNvSpPr/>
      </dsp:nvSpPr>
      <dsp:spPr>
        <a:xfrm>
          <a:off x="3602177" y="133203"/>
          <a:ext cx="939618" cy="730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C73AAF-A0BD-4E92-9435-C6F277B93B9D}">
      <dsp:nvSpPr>
        <dsp:cNvPr id="0" name=""/>
        <dsp:cNvSpPr/>
      </dsp:nvSpPr>
      <dsp:spPr>
        <a:xfrm rot="5400000">
          <a:off x="3584722" y="1913509"/>
          <a:ext cx="767440" cy="8737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74BDB-3C46-4096-B886-5217F4773637}">
      <dsp:nvSpPr>
        <dsp:cNvPr id="0" name=""/>
        <dsp:cNvSpPr/>
      </dsp:nvSpPr>
      <dsp:spPr>
        <a:xfrm>
          <a:off x="3381397" y="1062786"/>
          <a:ext cx="1291918" cy="904300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Create Socket()</a:t>
          </a:r>
        </a:p>
      </dsp:txBody>
      <dsp:txXfrm>
        <a:off x="3425549" y="1106938"/>
        <a:ext cx="1203614" cy="815996"/>
      </dsp:txXfrm>
    </dsp:sp>
    <dsp:sp modelId="{C9600387-E6E0-450E-8C24-B044ED435B0B}">
      <dsp:nvSpPr>
        <dsp:cNvPr id="0" name=""/>
        <dsp:cNvSpPr/>
      </dsp:nvSpPr>
      <dsp:spPr>
        <a:xfrm>
          <a:off x="4673315" y="1149032"/>
          <a:ext cx="939618" cy="730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BDEE92-3ABF-452D-B5FA-81E6EA360622}">
      <dsp:nvSpPr>
        <dsp:cNvPr id="0" name=""/>
        <dsp:cNvSpPr/>
      </dsp:nvSpPr>
      <dsp:spPr>
        <a:xfrm rot="5400000">
          <a:off x="4655859" y="3249085"/>
          <a:ext cx="767440" cy="8737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16F560-8E1B-44CD-B1F5-E5C34FE92F23}">
      <dsp:nvSpPr>
        <dsp:cNvPr id="0" name=""/>
        <dsp:cNvSpPr/>
      </dsp:nvSpPr>
      <dsp:spPr>
        <a:xfrm>
          <a:off x="4452534" y="2078614"/>
          <a:ext cx="1291918" cy="1543795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Bind the Socket – give the sockets the addresses struct we created</a:t>
          </a:r>
        </a:p>
      </dsp:txBody>
      <dsp:txXfrm>
        <a:off x="4515612" y="2141692"/>
        <a:ext cx="1165762" cy="1417639"/>
      </dsp:txXfrm>
    </dsp:sp>
    <dsp:sp modelId="{9292CD30-B5D9-4E07-93F3-D1F223457448}">
      <dsp:nvSpPr>
        <dsp:cNvPr id="0" name=""/>
        <dsp:cNvSpPr/>
      </dsp:nvSpPr>
      <dsp:spPr>
        <a:xfrm>
          <a:off x="5744453" y="2484607"/>
          <a:ext cx="939618" cy="730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153B6-4B3F-4FB8-AB8E-B19A41D0539E}">
      <dsp:nvSpPr>
        <dsp:cNvPr id="0" name=""/>
        <dsp:cNvSpPr/>
      </dsp:nvSpPr>
      <dsp:spPr>
        <a:xfrm rot="5400000">
          <a:off x="5726997" y="4264913"/>
          <a:ext cx="767440" cy="8737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4E3EB-FC50-4BA0-84FA-7D845887083A}">
      <dsp:nvSpPr>
        <dsp:cNvPr id="0" name=""/>
        <dsp:cNvSpPr/>
      </dsp:nvSpPr>
      <dsp:spPr>
        <a:xfrm>
          <a:off x="5523672" y="3414190"/>
          <a:ext cx="1291918" cy="904300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Listen()</a:t>
          </a:r>
          <a:r>
            <a:rPr lang="en-US" sz="1400" kern="1200" baseline="0" dirty="0">
              <a:latin typeface="Source Sans Pro" panose="020B0503030403020204" pitchFamily="34" charset="0"/>
              <a:ea typeface="Source Sans Pro" panose="020B0503030403020204" pitchFamily="34" charset="0"/>
            </a:rPr>
            <a:t> – listen for new clients</a:t>
          </a:r>
          <a:endParaRPr lang="en-US" sz="1400" kern="12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sp:txBody>
      <dsp:txXfrm>
        <a:off x="5567824" y="3458342"/>
        <a:ext cx="1203614" cy="815996"/>
      </dsp:txXfrm>
    </dsp:sp>
    <dsp:sp modelId="{ACF60AAE-7F5F-4E5C-A9EB-B8CF2EF195C7}">
      <dsp:nvSpPr>
        <dsp:cNvPr id="0" name=""/>
        <dsp:cNvSpPr/>
      </dsp:nvSpPr>
      <dsp:spPr>
        <a:xfrm>
          <a:off x="6815590" y="3500435"/>
          <a:ext cx="939618" cy="730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252169-C6AE-4553-A99C-850E78D63712}">
      <dsp:nvSpPr>
        <dsp:cNvPr id="0" name=""/>
        <dsp:cNvSpPr/>
      </dsp:nvSpPr>
      <dsp:spPr>
        <a:xfrm rot="5400000">
          <a:off x="6798135" y="5737811"/>
          <a:ext cx="767440" cy="8737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BF7E67-DE4F-495B-AE87-C919ACB42244}">
      <dsp:nvSpPr>
        <dsp:cNvPr id="0" name=""/>
        <dsp:cNvSpPr/>
      </dsp:nvSpPr>
      <dsp:spPr>
        <a:xfrm>
          <a:off x="6594809" y="4430018"/>
          <a:ext cx="1291918" cy="1818440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Init</a:t>
          </a:r>
          <a:r>
            <a:rPr lang="en-US" sz="1400" kern="1200" baseline="0" dirty="0">
              <a:latin typeface="Source Sans Pro" panose="020B0503030403020204" pitchFamily="34" charset="0"/>
              <a:ea typeface="Source Sans Pro" panose="020B0503030403020204" pitchFamily="34" charset="0"/>
            </a:rPr>
            <a:t> File descriptors sets – we manage active connections using them – FD_ZERO FD_SET</a:t>
          </a:r>
          <a:endParaRPr lang="en-US" sz="1400" kern="12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sp:txBody>
      <dsp:txXfrm>
        <a:off x="6657887" y="4493096"/>
        <a:ext cx="1165762" cy="1692284"/>
      </dsp:txXfrm>
    </dsp:sp>
    <dsp:sp modelId="{60D1E07B-308C-4A7A-9842-6BE292A3E9FA}">
      <dsp:nvSpPr>
        <dsp:cNvPr id="0" name=""/>
        <dsp:cNvSpPr/>
      </dsp:nvSpPr>
      <dsp:spPr>
        <a:xfrm>
          <a:off x="7886728" y="4973334"/>
          <a:ext cx="939618" cy="730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13CC8-9DC0-42ED-AA45-DBBEC5DB5EAB}">
      <dsp:nvSpPr>
        <dsp:cNvPr id="0" name=""/>
        <dsp:cNvSpPr/>
      </dsp:nvSpPr>
      <dsp:spPr>
        <a:xfrm rot="5400000">
          <a:off x="7869272" y="6753640"/>
          <a:ext cx="767440" cy="8737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D8E968-2A1A-4FF1-B27D-8945AB6FBF2D}">
      <dsp:nvSpPr>
        <dsp:cNvPr id="0" name=""/>
        <dsp:cNvSpPr/>
      </dsp:nvSpPr>
      <dsp:spPr>
        <a:xfrm>
          <a:off x="7665947" y="5902916"/>
          <a:ext cx="1291918" cy="904300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Declare select() – wait for activity on any socket</a:t>
          </a:r>
        </a:p>
      </dsp:txBody>
      <dsp:txXfrm>
        <a:off x="7710099" y="5947068"/>
        <a:ext cx="1203614" cy="815996"/>
      </dsp:txXfrm>
    </dsp:sp>
    <dsp:sp modelId="{0AB6ADC2-37FF-409F-BA24-8CC38D0826CB}">
      <dsp:nvSpPr>
        <dsp:cNvPr id="0" name=""/>
        <dsp:cNvSpPr/>
      </dsp:nvSpPr>
      <dsp:spPr>
        <a:xfrm>
          <a:off x="8957865" y="5989162"/>
          <a:ext cx="939618" cy="730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E235F1-ECAD-4731-832D-CD629844E7B2}">
      <dsp:nvSpPr>
        <dsp:cNvPr id="0" name=""/>
        <dsp:cNvSpPr/>
      </dsp:nvSpPr>
      <dsp:spPr>
        <a:xfrm>
          <a:off x="8737085" y="6918745"/>
          <a:ext cx="1291918" cy="904300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Accept() – accept and add new clients</a:t>
          </a:r>
        </a:p>
      </dsp:txBody>
      <dsp:txXfrm>
        <a:off x="8781237" y="6962897"/>
        <a:ext cx="1203614" cy="8159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0C40C9-329E-46AD-8FC2-BB2AEFE363A2}">
      <dsp:nvSpPr>
        <dsp:cNvPr id="0" name=""/>
        <dsp:cNvSpPr/>
      </dsp:nvSpPr>
      <dsp:spPr>
        <a:xfrm>
          <a:off x="2726513" y="887122"/>
          <a:ext cx="1667026" cy="1667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rPr>
            <a:t>Read</a:t>
          </a:r>
        </a:p>
      </dsp:txBody>
      <dsp:txXfrm>
        <a:off x="2726513" y="887122"/>
        <a:ext cx="1667026" cy="1667026"/>
      </dsp:txXfrm>
    </dsp:sp>
    <dsp:sp modelId="{9D430303-2D94-49BA-9D50-E660E7A7D9F6}">
      <dsp:nvSpPr>
        <dsp:cNvPr id="0" name=""/>
        <dsp:cNvSpPr/>
      </dsp:nvSpPr>
      <dsp:spPr>
        <a:xfrm>
          <a:off x="481727" y="5406"/>
          <a:ext cx="3430459" cy="3430459"/>
        </a:xfrm>
        <a:prstGeom prst="circularArrow">
          <a:avLst>
            <a:gd name="adj1" fmla="val 9476"/>
            <a:gd name="adj2" fmla="val 684335"/>
            <a:gd name="adj3" fmla="val 7853795"/>
            <a:gd name="adj4" fmla="val 2261869"/>
            <a:gd name="adj5" fmla="val 11055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844F6E-1151-4F6B-AEE7-2332B8343DCD}">
      <dsp:nvSpPr>
        <dsp:cNvPr id="0" name=""/>
        <dsp:cNvSpPr/>
      </dsp:nvSpPr>
      <dsp:spPr>
        <a:xfrm>
          <a:off x="373" y="887122"/>
          <a:ext cx="1667026" cy="1667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rPr>
            <a:t>Write</a:t>
          </a:r>
        </a:p>
      </dsp:txBody>
      <dsp:txXfrm>
        <a:off x="373" y="887122"/>
        <a:ext cx="1667026" cy="1667026"/>
      </dsp:txXfrm>
    </dsp:sp>
    <dsp:sp modelId="{BF4CE27E-331E-42C9-827E-F55EB1EDA324}">
      <dsp:nvSpPr>
        <dsp:cNvPr id="0" name=""/>
        <dsp:cNvSpPr/>
      </dsp:nvSpPr>
      <dsp:spPr>
        <a:xfrm>
          <a:off x="481727" y="5406"/>
          <a:ext cx="3430459" cy="3430459"/>
        </a:xfrm>
        <a:prstGeom prst="circularArrow">
          <a:avLst>
            <a:gd name="adj1" fmla="val 9476"/>
            <a:gd name="adj2" fmla="val 684335"/>
            <a:gd name="adj3" fmla="val 18653795"/>
            <a:gd name="adj4" fmla="val 13061869"/>
            <a:gd name="adj5" fmla="val 11055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1D6CA-FCF7-44E6-A697-4AC6ACD222ED}">
      <dsp:nvSpPr>
        <dsp:cNvPr id="0" name=""/>
        <dsp:cNvSpPr/>
      </dsp:nvSpPr>
      <dsp:spPr>
        <a:xfrm rot="5400000">
          <a:off x="2432979" y="1591926"/>
          <a:ext cx="1399308" cy="159306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A22312-EFD2-490A-B210-D6B381566187}">
      <dsp:nvSpPr>
        <dsp:cNvPr id="0" name=""/>
        <dsp:cNvSpPr/>
      </dsp:nvSpPr>
      <dsp:spPr>
        <a:xfrm>
          <a:off x="2062247" y="40765"/>
          <a:ext cx="2355611" cy="1648851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Configure </a:t>
          </a:r>
          <a:r>
            <a:rPr lang="en-US" sz="1400" kern="12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Adresses</a:t>
          </a:r>
          <a:r>
            <a:rPr lang="en-US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 Structs</a:t>
          </a:r>
        </a:p>
      </dsp:txBody>
      <dsp:txXfrm>
        <a:off x="2142752" y="121270"/>
        <a:ext cx="2194601" cy="1487841"/>
      </dsp:txXfrm>
    </dsp:sp>
    <dsp:sp modelId="{2F348206-C08E-476E-8ED8-2E17F7F65654}">
      <dsp:nvSpPr>
        <dsp:cNvPr id="0" name=""/>
        <dsp:cNvSpPr/>
      </dsp:nvSpPr>
      <dsp:spPr>
        <a:xfrm>
          <a:off x="4417859" y="198020"/>
          <a:ext cx="1713247" cy="1332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C73AAF-A0BD-4E92-9435-C6F277B93B9D}">
      <dsp:nvSpPr>
        <dsp:cNvPr id="0" name=""/>
        <dsp:cNvSpPr/>
      </dsp:nvSpPr>
      <dsp:spPr>
        <a:xfrm rot="5400000">
          <a:off x="4386031" y="3444130"/>
          <a:ext cx="1399308" cy="159306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74BDB-3C46-4096-B886-5217F4773637}">
      <dsp:nvSpPr>
        <dsp:cNvPr id="0" name=""/>
        <dsp:cNvSpPr/>
      </dsp:nvSpPr>
      <dsp:spPr>
        <a:xfrm>
          <a:off x="4015299" y="1892969"/>
          <a:ext cx="2355611" cy="1648851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Create Socket()</a:t>
          </a:r>
        </a:p>
      </dsp:txBody>
      <dsp:txXfrm>
        <a:off x="4095804" y="1973474"/>
        <a:ext cx="2194601" cy="1487841"/>
      </dsp:txXfrm>
    </dsp:sp>
    <dsp:sp modelId="{C9600387-E6E0-450E-8C24-B044ED435B0B}">
      <dsp:nvSpPr>
        <dsp:cNvPr id="0" name=""/>
        <dsp:cNvSpPr/>
      </dsp:nvSpPr>
      <dsp:spPr>
        <a:xfrm>
          <a:off x="6370911" y="2050225"/>
          <a:ext cx="1713247" cy="1332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BDEE92-3ABF-452D-B5FA-81E6EA360622}">
      <dsp:nvSpPr>
        <dsp:cNvPr id="0" name=""/>
        <dsp:cNvSpPr/>
      </dsp:nvSpPr>
      <dsp:spPr>
        <a:xfrm rot="5400000">
          <a:off x="6339083" y="5879344"/>
          <a:ext cx="1399308" cy="159306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16F560-8E1B-44CD-B1F5-E5C34FE92F23}">
      <dsp:nvSpPr>
        <dsp:cNvPr id="0" name=""/>
        <dsp:cNvSpPr/>
      </dsp:nvSpPr>
      <dsp:spPr>
        <a:xfrm>
          <a:off x="5968351" y="3745173"/>
          <a:ext cx="2355611" cy="2814869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GetAddrInfo</a:t>
          </a:r>
          <a:r>
            <a:rPr lang="en-US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- obtain the server address information (linked list)</a:t>
          </a:r>
        </a:p>
      </dsp:txBody>
      <dsp:txXfrm>
        <a:off x="6083363" y="3860185"/>
        <a:ext cx="2125587" cy="2584845"/>
      </dsp:txXfrm>
    </dsp:sp>
    <dsp:sp modelId="{9292CD30-B5D9-4E07-93F3-D1F223457448}">
      <dsp:nvSpPr>
        <dsp:cNvPr id="0" name=""/>
        <dsp:cNvSpPr/>
      </dsp:nvSpPr>
      <dsp:spPr>
        <a:xfrm>
          <a:off x="8323963" y="4485438"/>
          <a:ext cx="1713247" cy="1332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14E3EB-FC50-4BA0-84FA-7D845887083A}">
      <dsp:nvSpPr>
        <dsp:cNvPr id="0" name=""/>
        <dsp:cNvSpPr/>
      </dsp:nvSpPr>
      <dsp:spPr>
        <a:xfrm>
          <a:off x="7921403" y="6180387"/>
          <a:ext cx="2355611" cy="1648851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Connect to the server</a:t>
          </a:r>
        </a:p>
      </dsp:txBody>
      <dsp:txXfrm>
        <a:off x="8001908" y="6260892"/>
        <a:ext cx="2194601" cy="14878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0C40C9-329E-46AD-8FC2-BB2AEFE363A2}">
      <dsp:nvSpPr>
        <dsp:cNvPr id="0" name=""/>
        <dsp:cNvSpPr/>
      </dsp:nvSpPr>
      <dsp:spPr>
        <a:xfrm>
          <a:off x="2726513" y="887122"/>
          <a:ext cx="1667026" cy="1667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rPr>
            <a:t>Read</a:t>
          </a:r>
        </a:p>
      </dsp:txBody>
      <dsp:txXfrm>
        <a:off x="2726513" y="887122"/>
        <a:ext cx="1667026" cy="1667026"/>
      </dsp:txXfrm>
    </dsp:sp>
    <dsp:sp modelId="{9D430303-2D94-49BA-9D50-E660E7A7D9F6}">
      <dsp:nvSpPr>
        <dsp:cNvPr id="0" name=""/>
        <dsp:cNvSpPr/>
      </dsp:nvSpPr>
      <dsp:spPr>
        <a:xfrm>
          <a:off x="481727" y="5406"/>
          <a:ext cx="3430459" cy="3430459"/>
        </a:xfrm>
        <a:prstGeom prst="circularArrow">
          <a:avLst>
            <a:gd name="adj1" fmla="val 9476"/>
            <a:gd name="adj2" fmla="val 684335"/>
            <a:gd name="adj3" fmla="val 7853795"/>
            <a:gd name="adj4" fmla="val 2261869"/>
            <a:gd name="adj5" fmla="val 11055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844F6E-1151-4F6B-AEE7-2332B8343DCD}">
      <dsp:nvSpPr>
        <dsp:cNvPr id="0" name=""/>
        <dsp:cNvSpPr/>
      </dsp:nvSpPr>
      <dsp:spPr>
        <a:xfrm>
          <a:off x="373" y="887122"/>
          <a:ext cx="1667026" cy="1667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rPr>
            <a:t>Write</a:t>
          </a:r>
        </a:p>
      </dsp:txBody>
      <dsp:txXfrm>
        <a:off x="373" y="887122"/>
        <a:ext cx="1667026" cy="1667026"/>
      </dsp:txXfrm>
    </dsp:sp>
    <dsp:sp modelId="{BF4CE27E-331E-42C9-827E-F55EB1EDA324}">
      <dsp:nvSpPr>
        <dsp:cNvPr id="0" name=""/>
        <dsp:cNvSpPr/>
      </dsp:nvSpPr>
      <dsp:spPr>
        <a:xfrm>
          <a:off x="481727" y="5406"/>
          <a:ext cx="3430459" cy="3430459"/>
        </a:xfrm>
        <a:prstGeom prst="circularArrow">
          <a:avLst>
            <a:gd name="adj1" fmla="val 9476"/>
            <a:gd name="adj2" fmla="val 684335"/>
            <a:gd name="adj3" fmla="val 18653795"/>
            <a:gd name="adj4" fmla="val 13061869"/>
            <a:gd name="adj5" fmla="val 11055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0886F5-EF8D-4428-AEF5-4A435FEE3F7E}">
      <dsp:nvSpPr>
        <dsp:cNvPr id="0" name=""/>
        <dsp:cNvSpPr/>
      </dsp:nvSpPr>
      <dsp:spPr>
        <a:xfrm>
          <a:off x="0" y="10687"/>
          <a:ext cx="12880368" cy="936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Always run the linked list of </a:t>
          </a:r>
          <a:r>
            <a:rPr lang="en-US" sz="3600" kern="12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addr_info_res</a:t>
          </a:r>
          <a:endParaRPr lang="en-US" sz="3600" kern="12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sp:txBody>
      <dsp:txXfrm>
        <a:off x="45692" y="56379"/>
        <a:ext cx="12788984" cy="844616"/>
      </dsp:txXfrm>
    </dsp:sp>
    <dsp:sp modelId="{685EE2B8-0261-4FB3-B5E5-CB212F866A57}">
      <dsp:nvSpPr>
        <dsp:cNvPr id="0" name=""/>
        <dsp:cNvSpPr/>
      </dsp:nvSpPr>
      <dsp:spPr>
        <a:xfrm>
          <a:off x="0" y="946688"/>
          <a:ext cx="12880368" cy="121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952" tIns="63500" rIns="355600" bIns="63500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900" kern="1200" dirty="0">
              <a:solidFill>
                <a:schemeClr val="bg2"/>
              </a:solidFill>
            </a:rPr>
            <a:t>Will help prevent cases where the first results isn’t the right connection methods (on the client)</a:t>
          </a:r>
        </a:p>
      </dsp:txBody>
      <dsp:txXfrm>
        <a:off x="0" y="946688"/>
        <a:ext cx="12880368" cy="1216125"/>
      </dsp:txXfrm>
    </dsp:sp>
    <dsp:sp modelId="{178B665E-3775-4A8A-B377-E634E57D60FB}">
      <dsp:nvSpPr>
        <dsp:cNvPr id="0" name=""/>
        <dsp:cNvSpPr/>
      </dsp:nvSpPr>
      <dsp:spPr>
        <a:xfrm>
          <a:off x="0" y="2162813"/>
          <a:ext cx="12880368" cy="936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Don’t use </a:t>
          </a:r>
          <a:r>
            <a:rPr lang="en-US" sz="3600" kern="12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gettablesize</a:t>
          </a:r>
          <a:r>
            <a:rPr lang="en-US" sz="36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()</a:t>
          </a:r>
        </a:p>
      </dsp:txBody>
      <dsp:txXfrm>
        <a:off x="45692" y="2208505"/>
        <a:ext cx="12788984" cy="844616"/>
      </dsp:txXfrm>
    </dsp:sp>
    <dsp:sp modelId="{57988ECF-98DE-4772-B7D9-116F76E02493}">
      <dsp:nvSpPr>
        <dsp:cNvPr id="0" name=""/>
        <dsp:cNvSpPr/>
      </dsp:nvSpPr>
      <dsp:spPr>
        <a:xfrm>
          <a:off x="0" y="3098813"/>
          <a:ext cx="12880368" cy="181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952" tIns="63500" rIns="355600" bIns="63500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900" kern="1200" dirty="0">
              <a:solidFill>
                <a:schemeClr val="bg2"/>
              </a:solidFill>
            </a:rPr>
            <a:t>Just in my experience it gives errors, use </a:t>
          </a:r>
          <a:r>
            <a:rPr lang="en-US" sz="3900" b="0" kern="1200" dirty="0">
              <a:solidFill>
                <a:schemeClr val="bg2"/>
              </a:solidFill>
            </a:rPr>
            <a:t>FD_SETSIZE instead, or keep track of the max FD (will show in code examples)</a:t>
          </a:r>
          <a:r>
            <a:rPr lang="en-US" sz="3900" kern="1200" dirty="0">
              <a:solidFill>
                <a:schemeClr val="bg2"/>
              </a:solidFill>
            </a:rPr>
            <a:t>  </a:t>
          </a:r>
        </a:p>
      </dsp:txBody>
      <dsp:txXfrm>
        <a:off x="0" y="3098813"/>
        <a:ext cx="12880368" cy="1811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603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E85F7-8944-6C83-BA3D-3C42BB5FA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B2434B-09A1-AF89-75AF-6DD3C00F22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405331-BD3D-EA63-4CE3-D11F79BBA5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2FDEA-213E-DAC2-C140-52C72945C0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00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07090-D2EC-0098-DFD9-E8F251A63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98998B-5A99-5AAE-C244-992CBF991D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28A9EE-A501-9AFA-90BB-65B21B08EB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F466E-9DCA-57FE-F57B-82EB220E44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19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7475B-E9FF-84A8-BE70-BBE26C055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E32F58-6405-8417-37B8-43A45BD099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A4D09F-AD5F-3210-9343-2787320924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572F5-CD8F-2221-4D00-5CDC1F7A7E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38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80ABD-449E-1647-DA50-A64D74E7C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9801DA-6E49-5824-26FE-2B48BA02B9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B0C179-5B10-5C3E-957C-71DE1677A9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F7A7D-A1D4-33AE-C904-D5E46460C8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85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22512-8368-5A55-C492-8D3D786D2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897C7-980B-0E54-699A-FDE3E4644D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376CAD-BF8D-D34B-DBFE-E12BA274AE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7A6DE-765C-74A7-4B1D-4C8F2F476D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24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816EF-AA3A-A27E-DDE1-07C293B16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B59EB2-CC1F-2475-96F0-B78C944E41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5C1DBB-A504-DC5D-629C-5694826850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BD105-D7C8-F7AA-E475-884B31AE72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93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BB468-6D03-94A6-31BB-551D28F5B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8CBAE6-6AF3-E167-8BD9-A314996E93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C51072-5D3C-C372-E16B-0342CB504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BC942-5ED9-EEA4-95BB-A391F36D44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49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2473166"/>
            <a:ext cx="7385923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Introduction to Sockets in C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3536156"/>
            <a:ext cx="746855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Sockets are the fundamental building blocks for network communication in C programming. They allow applications to establish connections and exchange data across networks. </a:t>
            </a:r>
            <a:endParaRPr lang="en-US" sz="1850" dirty="0"/>
          </a:p>
        </p:txBody>
      </p:sp>
      <p:sp>
        <p:nvSpPr>
          <p:cNvPr id="7" name="Text 3"/>
          <p:cNvSpPr/>
          <p:nvPr/>
        </p:nvSpPr>
        <p:spPr>
          <a:xfrm>
            <a:off x="1340287" y="5337453"/>
            <a:ext cx="1510546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endParaRPr lang="en-US" sz="235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F2CE1B9-0263-2048-0351-A2BEECE70000}"/>
              </a:ext>
            </a:extLst>
          </p:cNvPr>
          <p:cNvGrpSpPr/>
          <p:nvPr/>
        </p:nvGrpSpPr>
        <p:grpSpPr>
          <a:xfrm>
            <a:off x="441788" y="5068252"/>
            <a:ext cx="2512239" cy="2831372"/>
            <a:chOff x="441788" y="5068252"/>
            <a:chExt cx="2512239" cy="2831372"/>
          </a:xfrm>
        </p:grpSpPr>
        <p:pic>
          <p:nvPicPr>
            <p:cNvPr id="9" name="Picture 8" descr="Yoram Biberman">
              <a:extLst>
                <a:ext uri="{FF2B5EF4-FFF2-40B4-BE49-F238E27FC236}">
                  <a16:creationId xmlns:a16="http://schemas.microsoft.com/office/drawing/2014/main" id="{02C7085C-7B7E-C2DD-7EA0-967D92FF9253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724" y="5068252"/>
              <a:ext cx="2116303" cy="256217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2248A3-7144-9BC6-A0A9-98175CE0FBAE}"/>
                </a:ext>
              </a:extLst>
            </p:cNvPr>
            <p:cNvSpPr txBox="1"/>
            <p:nvPr/>
          </p:nvSpPr>
          <p:spPr>
            <a:xfrm>
              <a:off x="441788" y="7253293"/>
              <a:ext cx="10890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Yoram Biberman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0842B7D-0440-53FB-1AB3-6C0AC6474CE2}"/>
              </a:ext>
            </a:extLst>
          </p:cNvPr>
          <p:cNvGrpSpPr/>
          <p:nvPr/>
        </p:nvGrpSpPr>
        <p:grpSpPr>
          <a:xfrm>
            <a:off x="4865289" y="5001156"/>
            <a:ext cx="4416509" cy="2759968"/>
            <a:chOff x="4865289" y="5001156"/>
            <a:chExt cx="4416509" cy="275996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920D162-FA9E-4F11-B83A-EB5F335D1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65289" y="5001156"/>
              <a:ext cx="3153215" cy="2629267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12B28A-71B2-1A31-25FB-4831DD7A21B6}"/>
                </a:ext>
              </a:extLst>
            </p:cNvPr>
            <p:cNvSpPr txBox="1"/>
            <p:nvPr/>
          </p:nvSpPr>
          <p:spPr>
            <a:xfrm>
              <a:off x="7165495" y="7391792"/>
              <a:ext cx="2116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Yaniv Gabay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AD6EF-D21F-2563-5163-7529AEF3F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3700E903-8187-41E0-6D7F-7D1B70795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795" y="4787757"/>
            <a:ext cx="2294562" cy="3441843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B607AB84-D728-2240-F226-E75D52360581}"/>
              </a:ext>
            </a:extLst>
          </p:cNvPr>
          <p:cNvSpPr/>
          <p:nvPr/>
        </p:nvSpPr>
        <p:spPr>
          <a:xfrm>
            <a:off x="6173153" y="539591"/>
            <a:ext cx="7105055" cy="5770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500"/>
              </a:lnSpc>
              <a:buNone/>
            </a:pPr>
            <a:r>
              <a:rPr lang="en-US" sz="36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Client-side Socket Programming</a:t>
            </a:r>
            <a:endParaRPr lang="en-US" sz="3600" dirty="0"/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F42D291A-966F-7D42-000B-996CAC6009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0579826"/>
              </p:ext>
            </p:extLst>
          </p:nvPr>
        </p:nvGraphicFramePr>
        <p:xfrm>
          <a:off x="-1417834" y="179798"/>
          <a:ext cx="12339263" cy="7870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A409A6-8CEB-888F-8AC0-8C99920A531F}"/>
              </a:ext>
            </a:extLst>
          </p:cNvPr>
          <p:cNvCxnSpPr/>
          <p:nvPr/>
        </p:nvCxnSpPr>
        <p:spPr>
          <a:xfrm flipV="1">
            <a:off x="8815227" y="4787757"/>
            <a:ext cx="1695236" cy="273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DFA6A3E9-CA06-4EB8-3735-7FD3BD9796CF}"/>
              </a:ext>
            </a:extLst>
          </p:cNvPr>
          <p:cNvGraphicFramePr/>
          <p:nvPr/>
        </p:nvGraphicFramePr>
        <p:xfrm>
          <a:off x="8313506" y="1476480"/>
          <a:ext cx="4393914" cy="3441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6905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6047" y="1050369"/>
            <a:ext cx="7129701" cy="6353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Some tips</a:t>
            </a:r>
            <a:endParaRPr lang="en-US" sz="4000" dirty="0"/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096E1171-E884-5B26-1743-C2FFD7CA2E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6016185"/>
              </p:ext>
            </p:extLst>
          </p:nvPr>
        </p:nvGraphicFramePr>
        <p:xfrm>
          <a:off x="260279" y="2445248"/>
          <a:ext cx="12880368" cy="4920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7" name="Picture 26">
            <a:extLst>
              <a:ext uri="{FF2B5EF4-FFF2-40B4-BE49-F238E27FC236}">
                <a16:creationId xmlns:a16="http://schemas.microsoft.com/office/drawing/2014/main" id="{47740939-464B-B798-D998-6FDA4EFA3F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5200" y="3141447"/>
            <a:ext cx="6458851" cy="29531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B20C144-79E4-7F84-9DF5-51A1BEF7FD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67789" y="4907152"/>
            <a:ext cx="4725059" cy="3620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9F1C6-BD06-08C5-B9F3-4784F21A7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A01C331D-0784-9532-549E-9643B10039D0}"/>
              </a:ext>
            </a:extLst>
          </p:cNvPr>
          <p:cNvSpPr/>
          <p:nvPr/>
        </p:nvSpPr>
        <p:spPr>
          <a:xfrm>
            <a:off x="3899939" y="3598360"/>
            <a:ext cx="7129701" cy="6353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5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Let's see some code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92340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485787"/>
            <a:ext cx="9649301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Understanding Socket Fundamentals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78809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</a:rPr>
              <a:t>Understanding the code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379357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will try to understand the steps in setting up a client and a server, we will go over each system call and try to give a nice analogy to make it simpler and understandable.</a:t>
            </a:r>
            <a:endParaRPr lang="en-US" sz="18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F410B2-BD53-B981-241C-F312FD813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7678" y="3788093"/>
            <a:ext cx="3315163" cy="27435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7838" y="374241"/>
            <a:ext cx="5364242" cy="6704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System Calls Table</a:t>
            </a:r>
            <a:endParaRPr lang="en-US" sz="4200" dirty="0"/>
          </a:p>
        </p:txBody>
      </p:sp>
      <p:sp>
        <p:nvSpPr>
          <p:cNvPr id="4" name="Shape 1"/>
          <p:cNvSpPr/>
          <p:nvPr/>
        </p:nvSpPr>
        <p:spPr>
          <a:xfrm>
            <a:off x="797838" y="1639253"/>
            <a:ext cx="7548324" cy="5972175"/>
          </a:xfrm>
          <a:prstGeom prst="roundRect">
            <a:avLst>
              <a:gd name="adj" fmla="val 573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805458" y="1646873"/>
            <a:ext cx="7533084" cy="65341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033343" y="1791176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System Call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4803696" y="1791176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Description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805458" y="2300288"/>
            <a:ext cx="7533084" cy="65341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1033343" y="2444591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socket()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4803696" y="2444591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Creates a new socket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805458" y="2953702"/>
            <a:ext cx="7533084" cy="65341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1033343" y="3098006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bind()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4803696" y="3098006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Assigns an address to a socket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05458" y="3607118"/>
            <a:ext cx="7533084" cy="101822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1033343" y="3751421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listen()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4803696" y="3751421"/>
            <a:ext cx="3306961" cy="7296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Makes a socket listen for incoming connections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805458" y="4625340"/>
            <a:ext cx="7533084" cy="65341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1033343" y="4769644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accept()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4803696" y="4769644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Accepts an incoming connection</a:t>
            </a:r>
            <a:endParaRPr lang="en-US" sz="1750" dirty="0"/>
          </a:p>
        </p:txBody>
      </p:sp>
      <p:sp>
        <p:nvSpPr>
          <p:cNvPr id="20" name="Shape 17"/>
          <p:cNvSpPr/>
          <p:nvPr/>
        </p:nvSpPr>
        <p:spPr>
          <a:xfrm>
            <a:off x="805458" y="5278755"/>
            <a:ext cx="7533084" cy="101822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1" name="Text 18"/>
          <p:cNvSpPr/>
          <p:nvPr/>
        </p:nvSpPr>
        <p:spPr>
          <a:xfrm>
            <a:off x="1033343" y="5423059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connect()</a:t>
            </a:r>
            <a:endParaRPr lang="en-US" sz="1750" dirty="0"/>
          </a:p>
        </p:txBody>
      </p:sp>
      <p:sp>
        <p:nvSpPr>
          <p:cNvPr id="22" name="Text 19"/>
          <p:cNvSpPr/>
          <p:nvPr/>
        </p:nvSpPr>
        <p:spPr>
          <a:xfrm>
            <a:off x="4803696" y="5423059"/>
            <a:ext cx="3306961" cy="7296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chemeClr val="bg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Establishes a connection to a server</a:t>
            </a:r>
            <a:endParaRPr lang="en-US" sz="1750" dirty="0">
              <a:solidFill>
                <a:schemeClr val="bg2"/>
              </a:solidFill>
            </a:endParaRPr>
          </a:p>
        </p:txBody>
      </p:sp>
      <p:sp>
        <p:nvSpPr>
          <p:cNvPr id="23" name="Shape 20"/>
          <p:cNvSpPr/>
          <p:nvPr/>
        </p:nvSpPr>
        <p:spPr>
          <a:xfrm>
            <a:off x="813078" y="6312218"/>
            <a:ext cx="7533084" cy="65341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4" name="Text 21"/>
          <p:cNvSpPr/>
          <p:nvPr/>
        </p:nvSpPr>
        <p:spPr>
          <a:xfrm>
            <a:off x="1033343" y="6441281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select()</a:t>
            </a:r>
            <a:endParaRPr lang="en-US" sz="1750" dirty="0"/>
          </a:p>
        </p:txBody>
      </p:sp>
      <p:sp>
        <p:nvSpPr>
          <p:cNvPr id="25" name="Text 22"/>
          <p:cNvSpPr/>
          <p:nvPr/>
        </p:nvSpPr>
        <p:spPr>
          <a:xfrm>
            <a:off x="4803696" y="6441281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Monitor multiple file descriptors</a:t>
            </a:r>
          </a:p>
        </p:txBody>
      </p:sp>
      <p:sp>
        <p:nvSpPr>
          <p:cNvPr id="27" name="Text 24"/>
          <p:cNvSpPr/>
          <p:nvPr/>
        </p:nvSpPr>
        <p:spPr>
          <a:xfrm>
            <a:off x="1033343" y="7094696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28" name="Text 25"/>
          <p:cNvSpPr/>
          <p:nvPr/>
        </p:nvSpPr>
        <p:spPr>
          <a:xfrm>
            <a:off x="4875615" y="7125984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91656-CE32-907D-4500-82BC0EBD2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663D3C90-D6E2-171C-E1B4-187F76CCF682}"/>
              </a:ext>
            </a:extLst>
          </p:cNvPr>
          <p:cNvSpPr/>
          <p:nvPr/>
        </p:nvSpPr>
        <p:spPr>
          <a:xfrm>
            <a:off x="797838" y="374241"/>
            <a:ext cx="5364242" cy="6704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Socket()</a:t>
            </a:r>
            <a:endParaRPr lang="en-US" sz="420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EE6AEDB9-2F84-27ED-D5F8-A80E4ADA13EA}"/>
              </a:ext>
            </a:extLst>
          </p:cNvPr>
          <p:cNvSpPr/>
          <p:nvPr/>
        </p:nvSpPr>
        <p:spPr>
          <a:xfrm>
            <a:off x="797838" y="1639253"/>
            <a:ext cx="12404454" cy="5972175"/>
          </a:xfrm>
          <a:prstGeom prst="roundRect">
            <a:avLst>
              <a:gd name="adj" fmla="val 573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A71D4DF1-F246-2157-B228-BFE3F426ECB2}"/>
              </a:ext>
            </a:extLst>
          </p:cNvPr>
          <p:cNvSpPr/>
          <p:nvPr/>
        </p:nvSpPr>
        <p:spPr>
          <a:xfrm>
            <a:off x="805458" y="1646873"/>
            <a:ext cx="7533084" cy="65341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22BCD0-E10A-9D81-A571-F632579D589B}"/>
              </a:ext>
            </a:extLst>
          </p:cNvPr>
          <p:cNvSpPr/>
          <p:nvPr/>
        </p:nvSpPr>
        <p:spPr>
          <a:xfrm>
            <a:off x="1033343" y="1791176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System Call</a:t>
            </a:r>
            <a:endParaRPr lang="en-US" sz="175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E2E0782A-EC42-B2ED-3CAA-66740DDD4A73}"/>
              </a:ext>
            </a:extLst>
          </p:cNvPr>
          <p:cNvSpPr/>
          <p:nvPr/>
        </p:nvSpPr>
        <p:spPr>
          <a:xfrm>
            <a:off x="4803696" y="1791176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Description</a:t>
            </a:r>
            <a:endParaRPr lang="en-US" sz="1750" dirty="0"/>
          </a:p>
        </p:txBody>
      </p:sp>
      <p:sp>
        <p:nvSpPr>
          <p:cNvPr id="8" name="Shape 5">
            <a:extLst>
              <a:ext uri="{FF2B5EF4-FFF2-40B4-BE49-F238E27FC236}">
                <a16:creationId xmlns:a16="http://schemas.microsoft.com/office/drawing/2014/main" id="{75A98CBF-23AF-8F19-470D-09F478403204}"/>
              </a:ext>
            </a:extLst>
          </p:cNvPr>
          <p:cNvSpPr/>
          <p:nvPr/>
        </p:nvSpPr>
        <p:spPr>
          <a:xfrm>
            <a:off x="805458" y="2300288"/>
            <a:ext cx="7533084" cy="65341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63A139B0-5434-3753-F18F-81C98EC50CEF}"/>
              </a:ext>
            </a:extLst>
          </p:cNvPr>
          <p:cNvSpPr/>
          <p:nvPr/>
        </p:nvSpPr>
        <p:spPr>
          <a:xfrm>
            <a:off x="1033343" y="2444591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socket() – we use sockets both on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The client and on the server</a:t>
            </a:r>
            <a:endParaRPr lang="en-US" sz="175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47BAB6A6-0519-DC5E-C07B-E2E532A80B5E}"/>
              </a:ext>
            </a:extLst>
          </p:cNvPr>
          <p:cNvSpPr/>
          <p:nvPr/>
        </p:nvSpPr>
        <p:spPr>
          <a:xfrm>
            <a:off x="4803696" y="2444591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Creates a new socket</a:t>
            </a:r>
            <a:endParaRPr lang="en-US" sz="1750" dirty="0"/>
          </a:p>
        </p:txBody>
      </p:sp>
      <p:sp>
        <p:nvSpPr>
          <p:cNvPr id="26" name="Shape 2">
            <a:extLst>
              <a:ext uri="{FF2B5EF4-FFF2-40B4-BE49-F238E27FC236}">
                <a16:creationId xmlns:a16="http://schemas.microsoft.com/office/drawing/2014/main" id="{0870DC8D-215B-375C-EDAA-8ACF9FC3D0C5}"/>
              </a:ext>
            </a:extLst>
          </p:cNvPr>
          <p:cNvSpPr/>
          <p:nvPr/>
        </p:nvSpPr>
        <p:spPr>
          <a:xfrm>
            <a:off x="827050" y="3473885"/>
            <a:ext cx="7533084" cy="65341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9" name="Text 3">
            <a:extLst>
              <a:ext uri="{FF2B5EF4-FFF2-40B4-BE49-F238E27FC236}">
                <a16:creationId xmlns:a16="http://schemas.microsoft.com/office/drawing/2014/main" id="{EC2901A3-488C-5BA3-0DF5-A5A0699DD08B}"/>
              </a:ext>
            </a:extLst>
          </p:cNvPr>
          <p:cNvSpPr/>
          <p:nvPr/>
        </p:nvSpPr>
        <p:spPr>
          <a:xfrm>
            <a:off x="1033343" y="3620848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Server Analogy</a:t>
            </a:r>
            <a:endParaRPr lang="en-US" sz="1750" dirty="0"/>
          </a:p>
        </p:txBody>
      </p:sp>
      <p:sp>
        <p:nvSpPr>
          <p:cNvPr id="30" name="Text 4">
            <a:extLst>
              <a:ext uri="{FF2B5EF4-FFF2-40B4-BE49-F238E27FC236}">
                <a16:creationId xmlns:a16="http://schemas.microsoft.com/office/drawing/2014/main" id="{6EC70CEF-207A-2833-1A49-2B38E1CCC844}"/>
              </a:ext>
            </a:extLst>
          </p:cNvPr>
          <p:cNvSpPr/>
          <p:nvPr/>
        </p:nvSpPr>
        <p:spPr>
          <a:xfrm>
            <a:off x="4803696" y="3628950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Client Analogy</a:t>
            </a:r>
            <a:endParaRPr lang="en-US" sz="1750" dirty="0"/>
          </a:p>
        </p:txBody>
      </p:sp>
      <p:sp>
        <p:nvSpPr>
          <p:cNvPr id="32" name="Shape 2">
            <a:extLst>
              <a:ext uri="{FF2B5EF4-FFF2-40B4-BE49-F238E27FC236}">
                <a16:creationId xmlns:a16="http://schemas.microsoft.com/office/drawing/2014/main" id="{46DBB743-4116-A4A3-2FCE-6612336CF425}"/>
              </a:ext>
            </a:extLst>
          </p:cNvPr>
          <p:cNvSpPr/>
          <p:nvPr/>
        </p:nvSpPr>
        <p:spPr>
          <a:xfrm>
            <a:off x="827050" y="4114800"/>
            <a:ext cx="7533084" cy="338533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895827-6823-5D23-FF8C-9078AEADA331}"/>
              </a:ext>
            </a:extLst>
          </p:cNvPr>
          <p:cNvSpPr txBox="1"/>
          <p:nvPr/>
        </p:nvSpPr>
        <p:spPr>
          <a:xfrm>
            <a:off x="1033343" y="4274263"/>
            <a:ext cx="2613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Setting up a new telephone line, that can accept multiply calls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044948-DEEC-2DA4-39F6-003298F05CEB}"/>
              </a:ext>
            </a:extLst>
          </p:cNvPr>
          <p:cNvSpPr txBox="1"/>
          <p:nvPr/>
        </p:nvSpPr>
        <p:spPr>
          <a:xfrm>
            <a:off x="4593592" y="4274263"/>
            <a:ext cx="2613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Setting up my personal telephone in order to make calls</a:t>
            </a:r>
          </a:p>
        </p:txBody>
      </p:sp>
      <p:pic>
        <p:nvPicPr>
          <p:cNvPr id="1026" name="Picture 2" descr="Socket Programming In C++ Using boost.asio - TCP Server And Client">
            <a:extLst>
              <a:ext uri="{FF2B5EF4-FFF2-40B4-BE49-F238E27FC236}">
                <a16:creationId xmlns:a16="http://schemas.microsoft.com/office/drawing/2014/main" id="{B00B0D9A-4100-5140-62B3-9D7D62A1B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43" y="5271285"/>
            <a:ext cx="627697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פיתוח משחקי מחשב בסביבה אקדמית - מפגש בין חייזרים לשדונים | המכללה האקדמית  ספיר">
            <a:extLst>
              <a:ext uri="{FF2B5EF4-FFF2-40B4-BE49-F238E27FC236}">
                <a16:creationId xmlns:a16="http://schemas.microsoft.com/office/drawing/2014/main" id="{80CD3E4A-7491-7A32-0037-6AC0668EE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18" y="5329922"/>
            <a:ext cx="1728305" cy="172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91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48B22-3967-6293-AA7C-03C591E80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D22D0DEC-FBBC-4FBD-27C4-7A8415EC7B9E}"/>
              </a:ext>
            </a:extLst>
          </p:cNvPr>
          <p:cNvSpPr/>
          <p:nvPr/>
        </p:nvSpPr>
        <p:spPr>
          <a:xfrm>
            <a:off x="797838" y="374241"/>
            <a:ext cx="5364242" cy="6704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Bind()</a:t>
            </a:r>
            <a:endParaRPr lang="en-US" sz="420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EDE49129-C73C-DC61-FC55-B3848F003856}"/>
              </a:ext>
            </a:extLst>
          </p:cNvPr>
          <p:cNvSpPr/>
          <p:nvPr/>
        </p:nvSpPr>
        <p:spPr>
          <a:xfrm>
            <a:off x="797838" y="1639253"/>
            <a:ext cx="12404454" cy="5972175"/>
          </a:xfrm>
          <a:prstGeom prst="roundRect">
            <a:avLst>
              <a:gd name="adj" fmla="val 573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1F79512F-A25B-C41D-6AFA-D3A7F91224AA}"/>
              </a:ext>
            </a:extLst>
          </p:cNvPr>
          <p:cNvSpPr/>
          <p:nvPr/>
        </p:nvSpPr>
        <p:spPr>
          <a:xfrm>
            <a:off x="805458" y="1646873"/>
            <a:ext cx="7533084" cy="65341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2F5AFCBC-B6CE-A0D2-2458-8613FCB2B532}"/>
              </a:ext>
            </a:extLst>
          </p:cNvPr>
          <p:cNvSpPr/>
          <p:nvPr/>
        </p:nvSpPr>
        <p:spPr>
          <a:xfrm>
            <a:off x="1033343" y="1791176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System Call</a:t>
            </a:r>
            <a:endParaRPr lang="en-US" sz="175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60F8D9BA-1977-94AF-5004-4BCD716002CD}"/>
              </a:ext>
            </a:extLst>
          </p:cNvPr>
          <p:cNvSpPr/>
          <p:nvPr/>
        </p:nvSpPr>
        <p:spPr>
          <a:xfrm>
            <a:off x="4803696" y="1791176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Description</a:t>
            </a:r>
            <a:endParaRPr lang="en-US" sz="1750" dirty="0"/>
          </a:p>
        </p:txBody>
      </p:sp>
      <p:sp>
        <p:nvSpPr>
          <p:cNvPr id="8" name="Shape 5">
            <a:extLst>
              <a:ext uri="{FF2B5EF4-FFF2-40B4-BE49-F238E27FC236}">
                <a16:creationId xmlns:a16="http://schemas.microsoft.com/office/drawing/2014/main" id="{60FB00B0-23E1-094C-60CD-A653433E1293}"/>
              </a:ext>
            </a:extLst>
          </p:cNvPr>
          <p:cNvSpPr/>
          <p:nvPr/>
        </p:nvSpPr>
        <p:spPr>
          <a:xfrm>
            <a:off x="805458" y="2300288"/>
            <a:ext cx="7533084" cy="65341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230B902E-8239-55DC-7657-56F4256FD682}"/>
              </a:ext>
            </a:extLst>
          </p:cNvPr>
          <p:cNvSpPr/>
          <p:nvPr/>
        </p:nvSpPr>
        <p:spPr>
          <a:xfrm>
            <a:off x="1033343" y="2444591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Bind() – we use this ONLY on the client</a:t>
            </a:r>
            <a:endParaRPr lang="en-US" sz="175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619044B5-37E3-7BF5-1FDE-9C1D3968B5C2}"/>
              </a:ext>
            </a:extLst>
          </p:cNvPr>
          <p:cNvSpPr/>
          <p:nvPr/>
        </p:nvSpPr>
        <p:spPr>
          <a:xfrm>
            <a:off x="4803696" y="2444591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Assigns a specific address and port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To the socket we created</a:t>
            </a:r>
            <a:endParaRPr lang="en-US" sz="1750" dirty="0"/>
          </a:p>
        </p:txBody>
      </p:sp>
      <p:sp>
        <p:nvSpPr>
          <p:cNvPr id="26" name="Shape 2">
            <a:extLst>
              <a:ext uri="{FF2B5EF4-FFF2-40B4-BE49-F238E27FC236}">
                <a16:creationId xmlns:a16="http://schemas.microsoft.com/office/drawing/2014/main" id="{54F1867E-EBF0-88B2-E08D-DF80C3AB880B}"/>
              </a:ext>
            </a:extLst>
          </p:cNvPr>
          <p:cNvSpPr/>
          <p:nvPr/>
        </p:nvSpPr>
        <p:spPr>
          <a:xfrm>
            <a:off x="827050" y="3473885"/>
            <a:ext cx="7533084" cy="65341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9" name="Text 3">
            <a:extLst>
              <a:ext uri="{FF2B5EF4-FFF2-40B4-BE49-F238E27FC236}">
                <a16:creationId xmlns:a16="http://schemas.microsoft.com/office/drawing/2014/main" id="{FB8DA4AF-6320-F276-CAB0-1A1A7111F8FE}"/>
              </a:ext>
            </a:extLst>
          </p:cNvPr>
          <p:cNvSpPr/>
          <p:nvPr/>
        </p:nvSpPr>
        <p:spPr>
          <a:xfrm>
            <a:off x="1033343" y="3620848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Server Analogy</a:t>
            </a:r>
            <a:endParaRPr lang="en-US" sz="1750" dirty="0"/>
          </a:p>
        </p:txBody>
      </p:sp>
      <p:sp>
        <p:nvSpPr>
          <p:cNvPr id="30" name="Text 4">
            <a:extLst>
              <a:ext uri="{FF2B5EF4-FFF2-40B4-BE49-F238E27FC236}">
                <a16:creationId xmlns:a16="http://schemas.microsoft.com/office/drawing/2014/main" id="{36310DB5-785B-21D4-6E99-72EB8A41812D}"/>
              </a:ext>
            </a:extLst>
          </p:cNvPr>
          <p:cNvSpPr/>
          <p:nvPr/>
        </p:nvSpPr>
        <p:spPr>
          <a:xfrm>
            <a:off x="4803696" y="3628950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32" name="Shape 2">
            <a:extLst>
              <a:ext uri="{FF2B5EF4-FFF2-40B4-BE49-F238E27FC236}">
                <a16:creationId xmlns:a16="http://schemas.microsoft.com/office/drawing/2014/main" id="{0A39E17B-17D6-70BE-74FE-B25B8390F7D6}"/>
              </a:ext>
            </a:extLst>
          </p:cNvPr>
          <p:cNvSpPr/>
          <p:nvPr/>
        </p:nvSpPr>
        <p:spPr>
          <a:xfrm>
            <a:off x="827050" y="4114800"/>
            <a:ext cx="7533084" cy="338533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6F3C25-5827-F8DF-BBC2-5036211B7C7F}"/>
              </a:ext>
            </a:extLst>
          </p:cNvPr>
          <p:cNvSpPr txBox="1"/>
          <p:nvPr/>
        </p:nvSpPr>
        <p:spPr>
          <a:xfrm>
            <a:off x="1033343" y="4274263"/>
            <a:ext cx="2613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After we setup a new socket, we need to give it its own unique number </a:t>
            </a:r>
          </a:p>
          <a:p>
            <a:r>
              <a:rPr lang="en-US" dirty="0">
                <a:solidFill>
                  <a:schemeClr val="bg2"/>
                </a:solidFill>
              </a:rPr>
              <a:t>The socket is our cellphone, and the binding is the sim card.</a:t>
            </a:r>
          </a:p>
        </p:txBody>
      </p:sp>
      <p:pic>
        <p:nvPicPr>
          <p:cNvPr id="2050" name="Picture 2" descr="Stay informed about the 6 important rules for buying SIMs from tomorrow –  India TV">
            <a:extLst>
              <a:ext uri="{FF2B5EF4-FFF2-40B4-BE49-F238E27FC236}">
                <a16:creationId xmlns:a16="http://schemas.microsoft.com/office/drawing/2014/main" id="{5ECF39E2-C1FD-FE9F-E966-FFED674A7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742" y="3628950"/>
            <a:ext cx="6608852" cy="371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82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65EF8-0924-53E9-D350-DF8E48953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09CC1823-F2F6-7F8B-8FF3-F425BA69ED7B}"/>
              </a:ext>
            </a:extLst>
          </p:cNvPr>
          <p:cNvSpPr/>
          <p:nvPr/>
        </p:nvSpPr>
        <p:spPr>
          <a:xfrm>
            <a:off x="797838" y="374241"/>
            <a:ext cx="5364242" cy="6704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Listen()</a:t>
            </a:r>
            <a:endParaRPr lang="en-US" sz="420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F6D34B8D-86CA-F1E6-915F-DD67D3853DB8}"/>
              </a:ext>
            </a:extLst>
          </p:cNvPr>
          <p:cNvSpPr/>
          <p:nvPr/>
        </p:nvSpPr>
        <p:spPr>
          <a:xfrm>
            <a:off x="797838" y="1639253"/>
            <a:ext cx="12404454" cy="5972175"/>
          </a:xfrm>
          <a:prstGeom prst="roundRect">
            <a:avLst>
              <a:gd name="adj" fmla="val 573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C3BEF02E-994A-E20E-4D94-BA470DB80D98}"/>
              </a:ext>
            </a:extLst>
          </p:cNvPr>
          <p:cNvSpPr/>
          <p:nvPr/>
        </p:nvSpPr>
        <p:spPr>
          <a:xfrm>
            <a:off x="805458" y="1646873"/>
            <a:ext cx="7533084" cy="65341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2C488B0D-1B0B-3AFB-1307-C61D5BD9C850}"/>
              </a:ext>
            </a:extLst>
          </p:cNvPr>
          <p:cNvSpPr/>
          <p:nvPr/>
        </p:nvSpPr>
        <p:spPr>
          <a:xfrm>
            <a:off x="1033343" y="1791176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System Call</a:t>
            </a:r>
            <a:endParaRPr lang="en-US" sz="175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6AE76EB0-5D71-185A-71CD-9C9418A2F9DA}"/>
              </a:ext>
            </a:extLst>
          </p:cNvPr>
          <p:cNvSpPr/>
          <p:nvPr/>
        </p:nvSpPr>
        <p:spPr>
          <a:xfrm>
            <a:off x="4803696" y="1791176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Description</a:t>
            </a:r>
            <a:endParaRPr lang="en-US" sz="1750" dirty="0"/>
          </a:p>
        </p:txBody>
      </p:sp>
      <p:sp>
        <p:nvSpPr>
          <p:cNvPr id="8" name="Shape 5">
            <a:extLst>
              <a:ext uri="{FF2B5EF4-FFF2-40B4-BE49-F238E27FC236}">
                <a16:creationId xmlns:a16="http://schemas.microsoft.com/office/drawing/2014/main" id="{094F2FA2-9993-1D8C-F552-02006837BD82}"/>
              </a:ext>
            </a:extLst>
          </p:cNvPr>
          <p:cNvSpPr/>
          <p:nvPr/>
        </p:nvSpPr>
        <p:spPr>
          <a:xfrm>
            <a:off x="805458" y="2300288"/>
            <a:ext cx="7533084" cy="65341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2DC5AE77-FA93-4033-0AB2-354E1E420658}"/>
              </a:ext>
            </a:extLst>
          </p:cNvPr>
          <p:cNvSpPr/>
          <p:nvPr/>
        </p:nvSpPr>
        <p:spPr>
          <a:xfrm>
            <a:off x="1033343" y="2444591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Listen() – tell the socket, start listing,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Only the server does it</a:t>
            </a:r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121D4523-B7B3-D9FA-26C3-A021E7C35DEA}"/>
              </a:ext>
            </a:extLst>
          </p:cNvPr>
          <p:cNvSpPr/>
          <p:nvPr/>
        </p:nvSpPr>
        <p:spPr>
          <a:xfrm>
            <a:off x="4803696" y="2444591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Mark the socket to listen for incoming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connection</a:t>
            </a:r>
            <a:endParaRPr lang="en-US" sz="1750" dirty="0"/>
          </a:p>
        </p:txBody>
      </p:sp>
      <p:sp>
        <p:nvSpPr>
          <p:cNvPr id="26" name="Shape 2">
            <a:extLst>
              <a:ext uri="{FF2B5EF4-FFF2-40B4-BE49-F238E27FC236}">
                <a16:creationId xmlns:a16="http://schemas.microsoft.com/office/drawing/2014/main" id="{76043BBB-FAB7-A38E-C6CC-9D8F81C2CDB7}"/>
              </a:ext>
            </a:extLst>
          </p:cNvPr>
          <p:cNvSpPr/>
          <p:nvPr/>
        </p:nvSpPr>
        <p:spPr>
          <a:xfrm>
            <a:off x="827050" y="3473885"/>
            <a:ext cx="7533084" cy="65341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9" name="Text 3">
            <a:extLst>
              <a:ext uri="{FF2B5EF4-FFF2-40B4-BE49-F238E27FC236}">
                <a16:creationId xmlns:a16="http://schemas.microsoft.com/office/drawing/2014/main" id="{2C255B81-F68D-80F9-29F5-39F316EC3C15}"/>
              </a:ext>
            </a:extLst>
          </p:cNvPr>
          <p:cNvSpPr/>
          <p:nvPr/>
        </p:nvSpPr>
        <p:spPr>
          <a:xfrm>
            <a:off x="1033343" y="3620848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Server Analogy</a:t>
            </a:r>
            <a:endParaRPr lang="en-US" sz="1750" dirty="0"/>
          </a:p>
        </p:txBody>
      </p:sp>
      <p:sp>
        <p:nvSpPr>
          <p:cNvPr id="30" name="Text 4">
            <a:extLst>
              <a:ext uri="{FF2B5EF4-FFF2-40B4-BE49-F238E27FC236}">
                <a16:creationId xmlns:a16="http://schemas.microsoft.com/office/drawing/2014/main" id="{B4CFC008-828F-5EC3-8F5D-6A88A9629B83}"/>
              </a:ext>
            </a:extLst>
          </p:cNvPr>
          <p:cNvSpPr/>
          <p:nvPr/>
        </p:nvSpPr>
        <p:spPr>
          <a:xfrm>
            <a:off x="4803696" y="3628950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32" name="Shape 2">
            <a:extLst>
              <a:ext uri="{FF2B5EF4-FFF2-40B4-BE49-F238E27FC236}">
                <a16:creationId xmlns:a16="http://schemas.microsoft.com/office/drawing/2014/main" id="{5BA8450F-C11D-7E90-C31A-69977BA80217}"/>
              </a:ext>
            </a:extLst>
          </p:cNvPr>
          <p:cNvSpPr/>
          <p:nvPr/>
        </p:nvSpPr>
        <p:spPr>
          <a:xfrm>
            <a:off x="827050" y="4114800"/>
            <a:ext cx="7533084" cy="338533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A2D890-FCD0-B617-72CD-24A29C83F225}"/>
              </a:ext>
            </a:extLst>
          </p:cNvPr>
          <p:cNvSpPr txBox="1"/>
          <p:nvPr/>
        </p:nvSpPr>
        <p:spPr>
          <a:xfrm>
            <a:off x="1440420" y="4274263"/>
            <a:ext cx="22069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We need to turn on the phone, and take it out of airplane mode right?</a:t>
            </a:r>
          </a:p>
          <a:p>
            <a:r>
              <a:rPr lang="en-US" dirty="0">
                <a:solidFill>
                  <a:schemeClr val="bg2"/>
                </a:solidFill>
              </a:rPr>
              <a:t>We need to make sure we have good reception.</a:t>
            </a:r>
          </a:p>
        </p:txBody>
      </p:sp>
      <p:pic>
        <p:nvPicPr>
          <p:cNvPr id="3078" name="Picture 6" descr="How to Turn On a Cellphone: iPhone, Android, Samsung Galaxy">
            <a:extLst>
              <a:ext uri="{FF2B5EF4-FFF2-40B4-BE49-F238E27FC236}">
                <a16:creationId xmlns:a16="http://schemas.microsoft.com/office/drawing/2014/main" id="{9B7ACF1B-00B0-9CE3-233D-F88996E5A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64" y="3962624"/>
            <a:ext cx="43815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Using Field Test Mode to Check Your iPhone Signal | weBoost">
            <a:extLst>
              <a:ext uri="{FF2B5EF4-FFF2-40B4-BE49-F238E27FC236}">
                <a16:creationId xmlns:a16="http://schemas.microsoft.com/office/drawing/2014/main" id="{66E0E9A5-3552-EBE0-FDFC-0308DFF5E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384" y="4311904"/>
            <a:ext cx="3738080" cy="280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042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7CD70-1670-7C34-6BD6-9FAC75C8D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8E7A1615-DE34-1453-EBBC-956220430D09}"/>
              </a:ext>
            </a:extLst>
          </p:cNvPr>
          <p:cNvSpPr/>
          <p:nvPr/>
        </p:nvSpPr>
        <p:spPr>
          <a:xfrm>
            <a:off x="797838" y="374241"/>
            <a:ext cx="5364242" cy="6704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Connect()</a:t>
            </a:r>
            <a:endParaRPr lang="en-US" sz="420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48BBD9AA-F976-8537-F935-05C34CD44A24}"/>
              </a:ext>
            </a:extLst>
          </p:cNvPr>
          <p:cNvSpPr/>
          <p:nvPr/>
        </p:nvSpPr>
        <p:spPr>
          <a:xfrm>
            <a:off x="797838" y="1639253"/>
            <a:ext cx="12404454" cy="5972175"/>
          </a:xfrm>
          <a:prstGeom prst="roundRect">
            <a:avLst>
              <a:gd name="adj" fmla="val 573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19536D4D-E055-E321-FAEB-26C132814456}"/>
              </a:ext>
            </a:extLst>
          </p:cNvPr>
          <p:cNvSpPr/>
          <p:nvPr/>
        </p:nvSpPr>
        <p:spPr>
          <a:xfrm>
            <a:off x="805458" y="1646873"/>
            <a:ext cx="7533084" cy="65341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97F0DE0C-4A31-26A3-768C-BAF62EFAA003}"/>
              </a:ext>
            </a:extLst>
          </p:cNvPr>
          <p:cNvSpPr/>
          <p:nvPr/>
        </p:nvSpPr>
        <p:spPr>
          <a:xfrm>
            <a:off x="1033343" y="1791176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System Call</a:t>
            </a:r>
            <a:endParaRPr lang="en-US" sz="175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F6152DC5-75C8-C221-C000-ED131232A957}"/>
              </a:ext>
            </a:extLst>
          </p:cNvPr>
          <p:cNvSpPr/>
          <p:nvPr/>
        </p:nvSpPr>
        <p:spPr>
          <a:xfrm>
            <a:off x="4803696" y="1791176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Description</a:t>
            </a:r>
            <a:endParaRPr lang="en-US" sz="1750" dirty="0"/>
          </a:p>
        </p:txBody>
      </p:sp>
      <p:sp>
        <p:nvSpPr>
          <p:cNvPr id="8" name="Shape 5">
            <a:extLst>
              <a:ext uri="{FF2B5EF4-FFF2-40B4-BE49-F238E27FC236}">
                <a16:creationId xmlns:a16="http://schemas.microsoft.com/office/drawing/2014/main" id="{B4D2546F-9A53-1D75-FA53-86D4C76805F8}"/>
              </a:ext>
            </a:extLst>
          </p:cNvPr>
          <p:cNvSpPr/>
          <p:nvPr/>
        </p:nvSpPr>
        <p:spPr>
          <a:xfrm>
            <a:off x="805458" y="2300288"/>
            <a:ext cx="7533084" cy="65341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6E552CCC-43A9-2AA5-1E6E-666DF1DC45D8}"/>
              </a:ext>
            </a:extLst>
          </p:cNvPr>
          <p:cNvSpPr/>
          <p:nvPr/>
        </p:nvSpPr>
        <p:spPr>
          <a:xfrm>
            <a:off x="1033343" y="2444591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Connect() – only the on the client \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side that connecting</a:t>
            </a:r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B8B4D853-1008-72B6-3BD7-967E1FF95709}"/>
              </a:ext>
            </a:extLst>
          </p:cNvPr>
          <p:cNvSpPr/>
          <p:nvPr/>
        </p:nvSpPr>
        <p:spPr>
          <a:xfrm>
            <a:off x="4803696" y="2444591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We dial the phone number in order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To call it</a:t>
            </a:r>
            <a:endParaRPr lang="en-US" sz="1750" dirty="0"/>
          </a:p>
        </p:txBody>
      </p:sp>
      <p:sp>
        <p:nvSpPr>
          <p:cNvPr id="26" name="Shape 2">
            <a:extLst>
              <a:ext uri="{FF2B5EF4-FFF2-40B4-BE49-F238E27FC236}">
                <a16:creationId xmlns:a16="http://schemas.microsoft.com/office/drawing/2014/main" id="{3A94F426-EDD2-A1B3-2629-9652A5EF6B06}"/>
              </a:ext>
            </a:extLst>
          </p:cNvPr>
          <p:cNvSpPr/>
          <p:nvPr/>
        </p:nvSpPr>
        <p:spPr>
          <a:xfrm>
            <a:off x="827050" y="3473885"/>
            <a:ext cx="7533084" cy="65341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9" name="Text 3">
            <a:extLst>
              <a:ext uri="{FF2B5EF4-FFF2-40B4-BE49-F238E27FC236}">
                <a16:creationId xmlns:a16="http://schemas.microsoft.com/office/drawing/2014/main" id="{73377B02-ACEC-1149-0814-B744FCEEC815}"/>
              </a:ext>
            </a:extLst>
          </p:cNvPr>
          <p:cNvSpPr/>
          <p:nvPr/>
        </p:nvSpPr>
        <p:spPr>
          <a:xfrm>
            <a:off x="1033343" y="3620848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Client Analogy</a:t>
            </a:r>
            <a:endParaRPr lang="en-US" sz="1750" dirty="0"/>
          </a:p>
        </p:txBody>
      </p:sp>
      <p:sp>
        <p:nvSpPr>
          <p:cNvPr id="30" name="Text 4">
            <a:extLst>
              <a:ext uri="{FF2B5EF4-FFF2-40B4-BE49-F238E27FC236}">
                <a16:creationId xmlns:a16="http://schemas.microsoft.com/office/drawing/2014/main" id="{49110E23-5B32-4DA5-45FA-7EC2BB5596FE}"/>
              </a:ext>
            </a:extLst>
          </p:cNvPr>
          <p:cNvSpPr/>
          <p:nvPr/>
        </p:nvSpPr>
        <p:spPr>
          <a:xfrm>
            <a:off x="4803696" y="3628950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32" name="Shape 2">
            <a:extLst>
              <a:ext uri="{FF2B5EF4-FFF2-40B4-BE49-F238E27FC236}">
                <a16:creationId xmlns:a16="http://schemas.microsoft.com/office/drawing/2014/main" id="{1870BA47-38DA-9D62-E9A3-DD90FDDDD9F9}"/>
              </a:ext>
            </a:extLst>
          </p:cNvPr>
          <p:cNvSpPr/>
          <p:nvPr/>
        </p:nvSpPr>
        <p:spPr>
          <a:xfrm>
            <a:off x="827050" y="4114800"/>
            <a:ext cx="7533084" cy="338533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Just calling the specific number and port that we know the server is located.</a:t>
            </a:r>
          </a:p>
          <a:p>
            <a:r>
              <a:rPr lang="en-US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server of course can </a:t>
            </a:r>
            <a:r>
              <a:rPr lang="he-IL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לסנן</a:t>
            </a:r>
            <a:r>
              <a:rPr lang="en-US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us.</a:t>
            </a:r>
          </a:p>
        </p:txBody>
      </p:sp>
      <p:pic>
        <p:nvPicPr>
          <p:cNvPr id="4098" name="Picture 2" descr="iPhone Basics: Using the Phone App">
            <a:extLst>
              <a:ext uri="{FF2B5EF4-FFF2-40B4-BE49-F238E27FC236}">
                <a16:creationId xmlns:a16="http://schemas.microsoft.com/office/drawing/2014/main" id="{2597A8DA-AE8B-8961-73C0-91D5CF4FD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162" y="1779924"/>
            <a:ext cx="3244081" cy="57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535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84808-9061-A8E9-8EDB-B26A81427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3EC844F8-AA27-BACF-0FBD-5D627E72D9DD}"/>
              </a:ext>
            </a:extLst>
          </p:cNvPr>
          <p:cNvSpPr/>
          <p:nvPr/>
        </p:nvSpPr>
        <p:spPr>
          <a:xfrm>
            <a:off x="797838" y="374241"/>
            <a:ext cx="5364242" cy="6704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Select()</a:t>
            </a:r>
            <a:endParaRPr lang="en-US" sz="420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DD793771-0335-A8D5-0697-BA4336E8FC17}"/>
              </a:ext>
            </a:extLst>
          </p:cNvPr>
          <p:cNvSpPr/>
          <p:nvPr/>
        </p:nvSpPr>
        <p:spPr>
          <a:xfrm>
            <a:off x="797838" y="1639253"/>
            <a:ext cx="12404454" cy="5972175"/>
          </a:xfrm>
          <a:prstGeom prst="roundRect">
            <a:avLst>
              <a:gd name="adj" fmla="val 573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259B003F-E76F-056E-CC17-DF32FF9E9F6E}"/>
              </a:ext>
            </a:extLst>
          </p:cNvPr>
          <p:cNvSpPr/>
          <p:nvPr/>
        </p:nvSpPr>
        <p:spPr>
          <a:xfrm>
            <a:off x="805458" y="1646873"/>
            <a:ext cx="7533084" cy="65341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8E2DBF7-9CD6-807F-1114-768E8C3CC44C}"/>
              </a:ext>
            </a:extLst>
          </p:cNvPr>
          <p:cNvSpPr/>
          <p:nvPr/>
        </p:nvSpPr>
        <p:spPr>
          <a:xfrm>
            <a:off x="1033343" y="1791176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System Call</a:t>
            </a:r>
            <a:endParaRPr lang="en-US" sz="175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0EF0FD3A-7184-2411-C96D-08C1981E6B84}"/>
              </a:ext>
            </a:extLst>
          </p:cNvPr>
          <p:cNvSpPr/>
          <p:nvPr/>
        </p:nvSpPr>
        <p:spPr>
          <a:xfrm>
            <a:off x="4803696" y="1791176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Description</a:t>
            </a:r>
            <a:endParaRPr lang="en-US" sz="1750" dirty="0"/>
          </a:p>
        </p:txBody>
      </p:sp>
      <p:sp>
        <p:nvSpPr>
          <p:cNvPr id="8" name="Shape 5">
            <a:extLst>
              <a:ext uri="{FF2B5EF4-FFF2-40B4-BE49-F238E27FC236}">
                <a16:creationId xmlns:a16="http://schemas.microsoft.com/office/drawing/2014/main" id="{EADD26C9-2D91-3F03-B4E1-3A0EC6D7FD50}"/>
              </a:ext>
            </a:extLst>
          </p:cNvPr>
          <p:cNvSpPr/>
          <p:nvPr/>
        </p:nvSpPr>
        <p:spPr>
          <a:xfrm>
            <a:off x="805458" y="2300288"/>
            <a:ext cx="7533084" cy="65341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59FA5EC-A149-FA08-9557-75F3AA58968A}"/>
              </a:ext>
            </a:extLst>
          </p:cNvPr>
          <p:cNvSpPr/>
          <p:nvPr/>
        </p:nvSpPr>
        <p:spPr>
          <a:xfrm>
            <a:off x="1033343" y="2444591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Select() – Monitor multiply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File descriptors</a:t>
            </a:r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4404271B-3B99-A641-A227-AEF5CA40A06A}"/>
              </a:ext>
            </a:extLst>
          </p:cNvPr>
          <p:cNvSpPr/>
          <p:nvPr/>
        </p:nvSpPr>
        <p:spPr>
          <a:xfrm>
            <a:off x="4803696" y="2444591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Like a controller, watching multiply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Areas at the same time.</a:t>
            </a:r>
          </a:p>
        </p:txBody>
      </p:sp>
      <p:sp>
        <p:nvSpPr>
          <p:cNvPr id="26" name="Shape 2">
            <a:extLst>
              <a:ext uri="{FF2B5EF4-FFF2-40B4-BE49-F238E27FC236}">
                <a16:creationId xmlns:a16="http://schemas.microsoft.com/office/drawing/2014/main" id="{230D57D9-CDF7-5297-2104-CF1A7821AB8A}"/>
              </a:ext>
            </a:extLst>
          </p:cNvPr>
          <p:cNvSpPr/>
          <p:nvPr/>
        </p:nvSpPr>
        <p:spPr>
          <a:xfrm>
            <a:off x="827050" y="3473885"/>
            <a:ext cx="7533084" cy="65341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9" name="Text 3">
            <a:extLst>
              <a:ext uri="{FF2B5EF4-FFF2-40B4-BE49-F238E27FC236}">
                <a16:creationId xmlns:a16="http://schemas.microsoft.com/office/drawing/2014/main" id="{4ED4C0E3-52EA-52A6-FCE7-47C3DD8A0B6B}"/>
              </a:ext>
            </a:extLst>
          </p:cNvPr>
          <p:cNvSpPr/>
          <p:nvPr/>
        </p:nvSpPr>
        <p:spPr>
          <a:xfrm>
            <a:off x="1033343" y="3620848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Client Analogy    - The client can use it as well, but not in our context</a:t>
            </a:r>
            <a:endParaRPr lang="en-US" sz="1750" dirty="0"/>
          </a:p>
        </p:txBody>
      </p:sp>
      <p:sp>
        <p:nvSpPr>
          <p:cNvPr id="30" name="Text 4">
            <a:extLst>
              <a:ext uri="{FF2B5EF4-FFF2-40B4-BE49-F238E27FC236}">
                <a16:creationId xmlns:a16="http://schemas.microsoft.com/office/drawing/2014/main" id="{E14C1B8D-D44D-1EB1-F2B7-008615CD5B4E}"/>
              </a:ext>
            </a:extLst>
          </p:cNvPr>
          <p:cNvSpPr/>
          <p:nvPr/>
        </p:nvSpPr>
        <p:spPr>
          <a:xfrm>
            <a:off x="4803696" y="3628950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32" name="Shape 2">
            <a:extLst>
              <a:ext uri="{FF2B5EF4-FFF2-40B4-BE49-F238E27FC236}">
                <a16:creationId xmlns:a16="http://schemas.microsoft.com/office/drawing/2014/main" id="{15F9700F-9727-CEAC-9A5C-E6AD5B69B7A1}"/>
              </a:ext>
            </a:extLst>
          </p:cNvPr>
          <p:cNvSpPr/>
          <p:nvPr/>
        </p:nvSpPr>
        <p:spPr>
          <a:xfrm>
            <a:off x="827050" y="4114800"/>
            <a:ext cx="7533084" cy="338533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Its like a “watcher” , its keep looking at the given file descriptors, like a </a:t>
            </a:r>
          </a:p>
          <a:p>
            <a:r>
              <a:rPr lang="en-US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Monitor , that wait for activity on any socket.</a:t>
            </a:r>
          </a:p>
          <a:p>
            <a:endParaRPr lang="en-US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fd_set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rfd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// a set containing all active file 				descriptors (connections)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fd_set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c_rfd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Temporary set for select()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think of select like a traffic controller, it will tell the server which of the telephone lines in the group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rfd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has a call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165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795" y="4787757"/>
            <a:ext cx="2294562" cy="344184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73153" y="539591"/>
            <a:ext cx="7105055" cy="5770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500"/>
              </a:lnSpc>
              <a:buNone/>
            </a:pPr>
            <a:r>
              <a:rPr lang="en-US" sz="36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Server-side Socket Programming</a:t>
            </a:r>
            <a:endParaRPr lang="en-US" sz="3600" dirty="0"/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8D8405BD-7B42-428C-C01F-1C5673017C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9923353"/>
              </p:ext>
            </p:extLst>
          </p:nvPr>
        </p:nvGraphicFramePr>
        <p:xfrm>
          <a:off x="-1417834" y="179798"/>
          <a:ext cx="12339263" cy="7870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C75A89-80B4-C2DD-3191-3151C40F639E}"/>
              </a:ext>
            </a:extLst>
          </p:cNvPr>
          <p:cNvCxnSpPr/>
          <p:nvPr/>
        </p:nvCxnSpPr>
        <p:spPr>
          <a:xfrm flipV="1">
            <a:off x="8815227" y="4787757"/>
            <a:ext cx="1695236" cy="273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53F6B271-9BE6-E6D3-1675-30BAF1D434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2697303"/>
              </p:ext>
            </p:extLst>
          </p:nvPr>
        </p:nvGraphicFramePr>
        <p:xfrm>
          <a:off x="8313506" y="1476480"/>
          <a:ext cx="4393914" cy="3441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641</Words>
  <Application>Microsoft Office PowerPoint</Application>
  <PresentationFormat>Custom</PresentationFormat>
  <Paragraphs>113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Lora</vt:lpstr>
      <vt:lpstr>Consolas</vt:lpstr>
      <vt:lpstr>Arial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yaniv gabay</cp:lastModifiedBy>
  <cp:revision>4</cp:revision>
  <dcterms:created xsi:type="dcterms:W3CDTF">2025-01-05T14:24:04Z</dcterms:created>
  <dcterms:modified xsi:type="dcterms:W3CDTF">2025-01-05T16:04:08Z</dcterms:modified>
</cp:coreProperties>
</file>