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6" r:id="rId9"/>
    <p:sldId id="27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4F866-CC23-4E62-9B3E-9F7E567E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9FA47-C606-46BD-9B2F-4271F92BF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2669C-1476-4E60-B1BE-13342AFC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2C27C-FC4A-4EB4-950E-DAD3DA88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E8B92-94FC-41A8-874E-8B1DFC91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4104-7639-47A6-B512-F707978B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EC7E1-9524-48AE-ABD7-92124BD9C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E15E-8BA7-4669-B86F-F391FC4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E747C-AC28-4B1D-8753-4D843F03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BB883-348C-43FB-851F-3E9B92E7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6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977CEE-2347-4FE1-8C0D-5A5D9A289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66B43-95B9-4F9D-9BEC-02DA31A11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9B2A3-7E29-44CA-B125-21A50A28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DEDCF-ADEB-4D9E-A491-64F00630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88D70-D555-4CD8-9950-158D1DFA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7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532B-9FF5-4BA9-B55E-DFC43F59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B89A7-F518-474F-BE6D-BCD766558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3C4C8-A93E-4872-A412-F883D5B3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A12F-25B3-43FF-9444-57C62AB6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7A410-DF06-447C-A64F-027E5D63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93201-003E-44C9-815B-ABD0876E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70920-0452-47BD-973B-76396E8D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9D9A-9712-4CED-9342-C38793C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273AD-D1A1-4B26-B0BA-50D05955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BC0BD-DE47-48F7-9C7E-DBF8DB11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12226-E9DD-4736-B1F3-7C3B5B2A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1D3D2-7D5D-491F-A55D-A7476C1D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4F765-B429-4603-83B1-28F4C4E2D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A6FD7-14D7-4F66-B85D-0C7F1D7D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7EBEF-4434-45A2-960C-EB4DE91B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9EFF9-EE3E-4C05-9050-1F20A63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7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BFA36-26D4-4443-8279-045571EE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0FF3C-479D-4CEE-AB2A-0FF0DE968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321E5-7B63-41F1-A669-8E729160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160B87-9BA0-4F4A-8DF4-599CD9D82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AE7273-7E0E-43D9-9E22-F7B039ECD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B2263-3B33-4461-A12C-7AEFFC9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D55B13-BF31-443C-AE75-5202357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D373E-9F07-4780-9088-C9744CBD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437F6-19E8-4099-A785-DC4D212E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CAA06-127F-43AF-97BA-FC41299A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64BB92-9F6D-47EE-AC85-4C7E0B16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58B23C-B979-41D8-8928-A26D138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685D1-6A80-43BB-9313-2E284908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5DCB79-8038-4AD9-B789-6CB48AA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04A4B-954B-47B2-B5F5-1920A5D4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1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5C7E-314F-46A9-A118-82031674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B8541-0A48-4B89-AA67-0FB1ACDC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76F81-C77A-428F-8235-2E9ACBB5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12488-56CB-4C28-82E8-3E14830F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C7A65-B7D4-4BE0-91BA-B1D7AF11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61F4E-9A54-42AE-913B-AF567912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775B5-26E3-44F0-A7B5-CDAA64F2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2D99A3-BD11-43C5-AC5F-73CAF8F0D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9D0E2-D39A-4D36-A363-08741993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16908-07DE-4F69-9819-F74C5871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49896-7EE5-4958-B025-C5142ADF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95D78-EFCF-4F0C-BD05-8AB517B6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BAA77F-6450-400E-A21A-AADC5334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15E64-124F-4CD7-85A1-569E44F8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15A1A-C8F0-4C7F-893F-94057308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A32E8-C002-4C56-BAE5-EF9B93DD8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67F08-0B84-4069-B029-19854C7CE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DAB578-1A1F-4BE2-8255-D3FA5B62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/>
              <a:t>메인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EFC628-A37C-4350-91EF-47169A30C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프로젝트 </a:t>
            </a:r>
            <a:r>
              <a:rPr lang="ko-KR" altLang="en-US" dirty="0" err="1"/>
              <a:t>보노보노</a:t>
            </a:r>
            <a:endParaRPr lang="ko-KR" alt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548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44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보노보노 ppt에 대한 이미지 검색결과">
            <a:extLst>
              <a:ext uri="{FF2B5EF4-FFF2-40B4-BE49-F238E27FC236}">
                <a16:creationId xmlns:a16="http://schemas.microsoft.com/office/drawing/2014/main" id="{55B9DF36-634B-4AB3-8CFD-348D8F73C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6" r="2" b="2"/>
          <a:stretch/>
        </p:blipFill>
        <p:spPr bwMode="auto"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7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생각나는대로</a:t>
            </a:r>
            <a:r>
              <a:rPr lang="ko-KR" altLang="en-US" dirty="0"/>
              <a:t> 적어보는 시리즈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스탯의</a:t>
            </a:r>
            <a:r>
              <a:rPr lang="ko-KR" altLang="en-US" dirty="0"/>
              <a:t> 이름은 컨셉에 따라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HP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되면 </a:t>
            </a:r>
            <a:r>
              <a:rPr lang="ko-KR" altLang="en-US" dirty="0" err="1"/>
              <a:t>디짐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5850D-2F8D-43EE-8F42-7CEB5616DDFB}"/>
              </a:ext>
            </a:extLst>
          </p:cNvPr>
          <p:cNvSpPr txBox="1"/>
          <p:nvPr/>
        </p:nvSpPr>
        <p:spPr>
          <a:xfrm>
            <a:off x="303829" y="2792011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RES</a:t>
            </a:r>
          </a:p>
          <a:p>
            <a:endParaRPr lang="en-US" altLang="ko-KR" dirty="0"/>
          </a:p>
          <a:p>
            <a:r>
              <a:rPr lang="ko-KR" altLang="en-US" dirty="0"/>
              <a:t>장착 가능한 커맨드 개수에 영향 </a:t>
            </a:r>
            <a:r>
              <a:rPr lang="en-US" altLang="ko-KR" dirty="0"/>
              <a:t>(</a:t>
            </a:r>
            <a:r>
              <a:rPr lang="ko-KR" altLang="en-US" dirty="0"/>
              <a:t>기억력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88AC5-5BBB-4B76-B6B3-055D554CCD0A}"/>
              </a:ext>
            </a:extLst>
          </p:cNvPr>
          <p:cNvSpPr txBox="1"/>
          <p:nvPr/>
        </p:nvSpPr>
        <p:spPr>
          <a:xfrm>
            <a:off x="303829" y="4079528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ATK</a:t>
            </a:r>
          </a:p>
          <a:p>
            <a:endParaRPr lang="en-US" altLang="ko-KR" dirty="0"/>
          </a:p>
          <a:p>
            <a:r>
              <a:rPr lang="ko-KR" altLang="en-US" dirty="0"/>
              <a:t>물리 공격 데미지에 영향 </a:t>
            </a:r>
            <a:r>
              <a:rPr lang="en-US" altLang="ko-KR" dirty="0"/>
              <a:t>(</a:t>
            </a:r>
            <a:r>
              <a:rPr lang="ko-KR" altLang="en-US" dirty="0"/>
              <a:t>일반공격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F9468-F1A8-474B-8C64-405DF5382D66}"/>
              </a:ext>
            </a:extLst>
          </p:cNvPr>
          <p:cNvSpPr txBox="1"/>
          <p:nvPr/>
        </p:nvSpPr>
        <p:spPr>
          <a:xfrm>
            <a:off x="303829" y="526479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INT</a:t>
            </a:r>
          </a:p>
          <a:p>
            <a:endParaRPr lang="en-US" altLang="ko-KR" dirty="0"/>
          </a:p>
          <a:p>
            <a:r>
              <a:rPr lang="ko-KR" altLang="en-US" dirty="0"/>
              <a:t>마법</a:t>
            </a:r>
            <a:r>
              <a:rPr lang="en-US" altLang="ko-KR" dirty="0"/>
              <a:t>(</a:t>
            </a:r>
            <a:r>
              <a:rPr lang="ko-KR" altLang="en-US" dirty="0"/>
              <a:t>특수</a:t>
            </a:r>
            <a:r>
              <a:rPr lang="en-US" altLang="ko-KR" dirty="0"/>
              <a:t>)</a:t>
            </a:r>
            <a:r>
              <a:rPr lang="ko-KR" altLang="en-US" dirty="0"/>
              <a:t> 공격 데미지에 영향</a:t>
            </a:r>
          </a:p>
        </p:txBody>
      </p:sp>
    </p:spTree>
    <p:extLst>
      <p:ext uri="{BB962C8B-B14F-4D97-AF65-F5344CB8AC3E}">
        <p14:creationId xmlns:p14="http://schemas.microsoft.com/office/powerpoint/2010/main" val="305964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생각나는대로</a:t>
            </a:r>
            <a:r>
              <a:rPr lang="ko-KR" altLang="en-US" dirty="0"/>
              <a:t> 적어보는 시리즈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스탯의</a:t>
            </a:r>
            <a:r>
              <a:rPr lang="ko-KR" altLang="en-US" dirty="0"/>
              <a:t> 이름은 컨셉에 따라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DEF</a:t>
            </a:r>
          </a:p>
          <a:p>
            <a:endParaRPr lang="en-US" altLang="ko-KR" dirty="0"/>
          </a:p>
          <a:p>
            <a:r>
              <a:rPr lang="ko-KR" altLang="en-US" dirty="0"/>
              <a:t>방어력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5850D-2F8D-43EE-8F42-7CEB5616DDFB}"/>
              </a:ext>
            </a:extLst>
          </p:cNvPr>
          <p:cNvSpPr txBox="1"/>
          <p:nvPr/>
        </p:nvSpPr>
        <p:spPr>
          <a:xfrm>
            <a:off x="303829" y="2792011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회피율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Swap</a:t>
            </a:r>
            <a:r>
              <a:rPr lang="ko-KR" altLang="en-US" dirty="0"/>
              <a:t>의 성공률과 능력에 영향 </a:t>
            </a:r>
            <a:r>
              <a:rPr lang="en-US" altLang="ko-KR" dirty="0"/>
              <a:t>(</a:t>
            </a:r>
            <a:r>
              <a:rPr lang="ko-KR" altLang="en-US" dirty="0"/>
              <a:t>커맨드 중 </a:t>
            </a:r>
            <a:r>
              <a:rPr lang="en-US" altLang="ko-KR" dirty="0"/>
              <a:t>Swap-</a:t>
            </a:r>
            <a:r>
              <a:rPr lang="ko-KR" altLang="en-US" dirty="0"/>
              <a:t>회피를 굉장히 중요한 시스템으로 </a:t>
            </a:r>
            <a:r>
              <a:rPr lang="ko-KR" altLang="en-US" dirty="0" err="1"/>
              <a:t>생각중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88AC5-5BBB-4B76-B6B3-055D554CCD0A}"/>
              </a:ext>
            </a:extLst>
          </p:cNvPr>
          <p:cNvSpPr txBox="1"/>
          <p:nvPr/>
        </p:nvSpPr>
        <p:spPr>
          <a:xfrm>
            <a:off x="303829" y="4079528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명중률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명</a:t>
            </a:r>
            <a:r>
              <a:rPr lang="en-US" altLang="ko-KR" dirty="0"/>
              <a:t>.</a:t>
            </a:r>
            <a:r>
              <a:rPr lang="ko-KR" altLang="en-US" dirty="0"/>
              <a:t>중</a:t>
            </a:r>
            <a:r>
              <a:rPr lang="en-US" altLang="ko-KR" dirty="0"/>
              <a:t>.</a:t>
            </a:r>
            <a:r>
              <a:rPr lang="ko-KR" altLang="en-US" dirty="0" err="1"/>
              <a:t>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F9468-F1A8-474B-8C64-405DF5382D66}"/>
              </a:ext>
            </a:extLst>
          </p:cNvPr>
          <p:cNvSpPr txBox="1"/>
          <p:nvPr/>
        </p:nvSpPr>
        <p:spPr>
          <a:xfrm>
            <a:off x="303829" y="526479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INT</a:t>
            </a:r>
          </a:p>
          <a:p>
            <a:endParaRPr lang="en-US" altLang="ko-KR" dirty="0"/>
          </a:p>
          <a:p>
            <a:r>
              <a:rPr lang="ko-KR" altLang="en-US" dirty="0"/>
              <a:t>마법</a:t>
            </a:r>
            <a:r>
              <a:rPr lang="en-US" altLang="ko-KR" dirty="0"/>
              <a:t>(</a:t>
            </a:r>
            <a:r>
              <a:rPr lang="ko-KR" altLang="en-US" dirty="0"/>
              <a:t>특수</a:t>
            </a:r>
            <a:r>
              <a:rPr lang="en-US" altLang="ko-KR" dirty="0"/>
              <a:t>)</a:t>
            </a:r>
            <a:r>
              <a:rPr lang="ko-KR" altLang="en-US" dirty="0"/>
              <a:t> 공격 데미지에 영향</a:t>
            </a:r>
          </a:p>
        </p:txBody>
      </p:sp>
    </p:spTree>
    <p:extLst>
      <p:ext uri="{BB962C8B-B14F-4D97-AF65-F5344CB8AC3E}">
        <p14:creationId xmlns:p14="http://schemas.microsoft.com/office/powerpoint/2010/main" val="287686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생각나는대로</a:t>
            </a:r>
            <a:r>
              <a:rPr lang="ko-KR" altLang="en-US" dirty="0"/>
              <a:t> 적어보는 시리즈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상태이상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둔화 </a:t>
            </a:r>
            <a:r>
              <a:rPr lang="en-US" altLang="ko-KR" b="1" dirty="0">
                <a:solidFill>
                  <a:schemeClr val="accent1"/>
                </a:solidFill>
              </a:rPr>
              <a:t>(slow)</a:t>
            </a:r>
          </a:p>
          <a:p>
            <a:endParaRPr lang="en-US" altLang="ko-KR" dirty="0"/>
          </a:p>
          <a:p>
            <a:r>
              <a:rPr lang="ko-KR" altLang="en-US" dirty="0"/>
              <a:t>플레이어가 커맨드 입력할 때 </a:t>
            </a:r>
            <a:r>
              <a:rPr lang="ko-KR" altLang="en-US" dirty="0" err="1"/>
              <a:t>인풋랙이</a:t>
            </a:r>
            <a:r>
              <a:rPr lang="ko-KR" altLang="en-US" dirty="0"/>
              <a:t> 걸리게 함</a:t>
            </a:r>
            <a:r>
              <a:rPr lang="en-US" altLang="ko-KR" dirty="0"/>
              <a:t>(</a:t>
            </a:r>
            <a:r>
              <a:rPr lang="ko-KR" altLang="en-US" dirty="0" err="1"/>
              <a:t>딥빡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5850D-2F8D-43EE-8F42-7CEB5616DDFB}"/>
              </a:ext>
            </a:extLst>
          </p:cNvPr>
          <p:cNvSpPr txBox="1"/>
          <p:nvPr/>
        </p:nvSpPr>
        <p:spPr>
          <a:xfrm>
            <a:off x="303829" y="2792011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안개 </a:t>
            </a:r>
            <a:r>
              <a:rPr lang="en-US" altLang="ko-KR" b="1" dirty="0">
                <a:solidFill>
                  <a:schemeClr val="accent1"/>
                </a:solidFill>
              </a:rPr>
              <a:t>(fog)</a:t>
            </a:r>
          </a:p>
          <a:p>
            <a:endParaRPr lang="en-US" altLang="ko-KR" dirty="0"/>
          </a:p>
          <a:p>
            <a:r>
              <a:rPr lang="ko-KR" altLang="en-US" dirty="0"/>
              <a:t>지난 커맨드 로그에 안개가 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88AC5-5BBB-4B76-B6B3-055D554CCD0A}"/>
              </a:ext>
            </a:extLst>
          </p:cNvPr>
          <p:cNvSpPr txBox="1"/>
          <p:nvPr/>
        </p:nvSpPr>
        <p:spPr>
          <a:xfrm>
            <a:off x="303829" y="4079528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혼란 </a:t>
            </a:r>
            <a:r>
              <a:rPr lang="en-US" altLang="ko-KR" b="1" dirty="0">
                <a:solidFill>
                  <a:schemeClr val="accent1"/>
                </a:solidFill>
              </a:rPr>
              <a:t>(confuse)</a:t>
            </a:r>
          </a:p>
          <a:p>
            <a:endParaRPr lang="en-US" altLang="ko-KR" dirty="0"/>
          </a:p>
          <a:p>
            <a:r>
              <a:rPr lang="ko-KR" altLang="en-US" dirty="0"/>
              <a:t>타자 칠 때 글자들이 막 뒤엉킴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F9468-F1A8-474B-8C64-405DF5382D66}"/>
              </a:ext>
            </a:extLst>
          </p:cNvPr>
          <p:cNvSpPr txBox="1"/>
          <p:nvPr/>
        </p:nvSpPr>
        <p:spPr>
          <a:xfrm>
            <a:off x="303829" y="526479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멀미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화면이 막 흔들림</a:t>
            </a:r>
          </a:p>
        </p:txBody>
      </p:sp>
    </p:spTree>
    <p:extLst>
      <p:ext uri="{BB962C8B-B14F-4D97-AF65-F5344CB8AC3E}">
        <p14:creationId xmlns:p14="http://schemas.microsoft.com/office/powerpoint/2010/main" val="41120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보노보노 ppt에 대한 이미지 검색결과">
            <a:extLst>
              <a:ext uri="{FF2B5EF4-FFF2-40B4-BE49-F238E27FC236}">
                <a16:creationId xmlns:a16="http://schemas.microsoft.com/office/drawing/2014/main" id="{7205BF19-3FE1-42B8-9256-C1FCC0EB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98" y="4763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6FFBB1-6EF6-40B2-BE0E-18F51DE1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무슨 게임이냐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01BB1-83D0-44A2-B3FC-98915EBDB706}"/>
              </a:ext>
            </a:extLst>
          </p:cNvPr>
          <p:cNvSpPr txBox="1"/>
          <p:nvPr/>
        </p:nvSpPr>
        <p:spPr>
          <a:xfrm>
            <a:off x="457200" y="1903445"/>
            <a:ext cx="1052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배틀 시스템을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ko-KR" altLang="en-US" b="1" dirty="0">
                <a:solidFill>
                  <a:srgbClr val="FF0000"/>
                </a:solidFill>
              </a:rPr>
              <a:t>리소스 없이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중요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모두 타자로 해결하는 </a:t>
            </a:r>
            <a:r>
              <a:rPr lang="ko-KR" altLang="en-US" i="1" dirty="0" err="1"/>
              <a:t>날먹</a:t>
            </a:r>
            <a:r>
              <a:rPr lang="ko-KR" altLang="en-US" dirty="0"/>
              <a:t> 게임을 만들어보자</a:t>
            </a:r>
          </a:p>
        </p:txBody>
      </p:sp>
      <p:pic>
        <p:nvPicPr>
          <p:cNvPr id="2056" name="Picture 8" descr="날로먹고싶다에 대한 이미지 검색결과">
            <a:extLst>
              <a:ext uri="{FF2B5EF4-FFF2-40B4-BE49-F238E27FC236}">
                <a16:creationId xmlns:a16="http://schemas.microsoft.com/office/drawing/2014/main" id="{5D034D21-A3D1-412F-9F36-771AAAA6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956" y="1690688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아이디어 </a:t>
            </a:r>
            <a:r>
              <a:rPr lang="en-US" altLang="ko-KR" dirty="0"/>
              <a:t>- </a:t>
            </a:r>
            <a:r>
              <a:rPr lang="ko-KR" altLang="en-US" dirty="0"/>
              <a:t>배틀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02EED-5F71-40A3-A592-1179C93B7CA1}"/>
              </a:ext>
            </a:extLst>
          </p:cNvPr>
          <p:cNvSpPr txBox="1"/>
          <p:nvPr/>
        </p:nvSpPr>
        <p:spPr>
          <a:xfrm>
            <a:off x="261257" y="1690688"/>
            <a:ext cx="1181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기본이 되는 아이디어는 모든 커맨드를 </a:t>
            </a:r>
            <a:r>
              <a:rPr lang="ko-KR" altLang="en-US" b="1" dirty="0">
                <a:solidFill>
                  <a:srgbClr val="FF0000"/>
                </a:solidFill>
              </a:rPr>
              <a:t>실시간</a:t>
            </a:r>
            <a:r>
              <a:rPr lang="ko-KR" altLang="en-US" dirty="0"/>
              <a:t>으로 </a:t>
            </a:r>
            <a:r>
              <a:rPr lang="ko-KR" altLang="en-US" b="1" dirty="0">
                <a:solidFill>
                  <a:srgbClr val="FF0000"/>
                </a:solidFill>
              </a:rPr>
              <a:t>직접 입력</a:t>
            </a:r>
            <a:r>
              <a:rPr lang="ko-KR" altLang="en-US" dirty="0"/>
              <a:t>하여 싸우는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명령어를 친다고 생각해도 될 듯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Attack</a:t>
            </a:r>
            <a:r>
              <a:rPr lang="ko-KR" altLang="en-US" dirty="0"/>
              <a:t>을 치면 공격하고 </a:t>
            </a:r>
            <a:r>
              <a:rPr lang="en-US" altLang="ko-KR" dirty="0"/>
              <a:t>swap</a:t>
            </a:r>
            <a:r>
              <a:rPr lang="ko-KR" altLang="en-US" dirty="0"/>
              <a:t>을 치면 피하고 </a:t>
            </a:r>
            <a:r>
              <a:rPr lang="en-US" altLang="ko-KR" dirty="0"/>
              <a:t>fireball</a:t>
            </a:r>
            <a:r>
              <a:rPr lang="ko-KR" altLang="en-US" dirty="0"/>
              <a:t>을 치면 사용하는 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0472F-C9A3-4EFE-830A-945A88C2ECE7}"/>
              </a:ext>
            </a:extLst>
          </p:cNvPr>
          <p:cNvSpPr txBox="1"/>
          <p:nvPr/>
        </p:nvSpPr>
        <p:spPr>
          <a:xfrm>
            <a:off x="177282" y="3582955"/>
            <a:ext cx="1201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– </a:t>
            </a:r>
            <a:r>
              <a:rPr lang="ko-KR" altLang="en-US" dirty="0"/>
              <a:t>직관적이고 만들기 쉽다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 err="1"/>
              <a:t>드럽게</a:t>
            </a:r>
            <a:r>
              <a:rPr lang="ko-KR" altLang="en-US" dirty="0"/>
              <a:t> 재미없을 확률이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9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아이디어 </a:t>
            </a:r>
            <a:r>
              <a:rPr lang="en-US" altLang="ko-KR" dirty="0"/>
              <a:t>– </a:t>
            </a:r>
            <a:r>
              <a:rPr lang="ko-KR" altLang="en-US" dirty="0"/>
              <a:t>단점을 어떻게 해결할까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02EED-5F71-40A3-A592-1179C93B7CA1}"/>
              </a:ext>
            </a:extLst>
          </p:cNvPr>
          <p:cNvSpPr txBox="1"/>
          <p:nvPr/>
        </p:nvSpPr>
        <p:spPr>
          <a:xfrm>
            <a:off x="261257" y="1690688"/>
            <a:ext cx="11818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이미지가 </a:t>
            </a:r>
            <a:r>
              <a:rPr lang="ko-KR" altLang="en-US" dirty="0" err="1"/>
              <a:t>없</a:t>
            </a:r>
            <a:r>
              <a:rPr lang="en-US" altLang="ko-KR" dirty="0"/>
              <a:t>(</a:t>
            </a:r>
            <a:r>
              <a:rPr lang="ko-KR" altLang="en-US" dirty="0"/>
              <a:t>적</a:t>
            </a:r>
            <a:r>
              <a:rPr lang="en-US" altLang="ko-KR" dirty="0"/>
              <a:t>)</a:t>
            </a:r>
            <a:r>
              <a:rPr lang="ko-KR" altLang="en-US" dirty="0"/>
              <a:t>어서 전투가 굉장히 심심해질 가능성이 높다</a:t>
            </a:r>
            <a:endParaRPr lang="en-US" altLang="ko-KR" dirty="0"/>
          </a:p>
          <a:p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카메라 </a:t>
            </a:r>
            <a:r>
              <a:rPr lang="ko-KR" altLang="en-US" dirty="0" err="1"/>
              <a:t>쉐이킹</a:t>
            </a:r>
            <a:r>
              <a:rPr lang="en-US" altLang="ko-KR" dirty="0"/>
              <a:t>,</a:t>
            </a:r>
            <a:r>
              <a:rPr lang="ko-KR" altLang="en-US" dirty="0"/>
              <a:t> 정중앙에 터지는 전투 이펙트 등을 화려하게 </a:t>
            </a:r>
            <a:r>
              <a:rPr lang="ko-KR" altLang="en-US" dirty="0" err="1"/>
              <a:t>떡칠한다</a:t>
            </a:r>
            <a:r>
              <a:rPr lang="en-US" altLang="ko-KR" dirty="0"/>
              <a:t>. </a:t>
            </a:r>
            <a:r>
              <a:rPr lang="ko-KR" altLang="en-US" dirty="0" err="1"/>
              <a:t>멀미나도록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피지컬이</a:t>
            </a:r>
            <a:r>
              <a:rPr lang="ko-KR" altLang="en-US" dirty="0"/>
              <a:t> 중요한 게임으로 만들어 집중하는 사이 </a:t>
            </a:r>
            <a:r>
              <a:rPr lang="ko-KR" altLang="en-US" dirty="0" err="1"/>
              <a:t>허접한</a:t>
            </a:r>
            <a:r>
              <a:rPr lang="ko-KR" altLang="en-US" dirty="0"/>
              <a:t> 퀄리티를 눈치채지 못하도록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1556E-4093-4CB8-8125-EBB43C9AC1FC}"/>
              </a:ext>
            </a:extLst>
          </p:cNvPr>
          <p:cNvSpPr txBox="1"/>
          <p:nvPr/>
        </p:nvSpPr>
        <p:spPr>
          <a:xfrm>
            <a:off x="261256" y="3970468"/>
            <a:ext cx="1181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외적으로 할 게 없거나</a:t>
            </a:r>
            <a:r>
              <a:rPr lang="en-US" altLang="ko-KR" dirty="0"/>
              <a:t>, </a:t>
            </a:r>
            <a:r>
              <a:rPr lang="ko-KR" altLang="en-US" dirty="0"/>
              <a:t>할 게 없어 보일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ko-KR" altLang="en-US" dirty="0" err="1"/>
              <a:t>없어보일</a:t>
            </a:r>
            <a:r>
              <a:rPr lang="en-US" altLang="ko-KR" dirty="0"/>
              <a:t>) </a:t>
            </a:r>
            <a:r>
              <a:rPr lang="ko-KR" altLang="en-US" dirty="0"/>
              <a:t>확률이 크다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메인</a:t>
            </a:r>
            <a:r>
              <a:rPr lang="en-US" altLang="ko-KR" dirty="0"/>
              <a:t>, </a:t>
            </a:r>
            <a:r>
              <a:rPr lang="ko-KR" altLang="en-US" dirty="0"/>
              <a:t>서브 스토리를 흥미롭게 한다</a:t>
            </a:r>
            <a:r>
              <a:rPr lang="en-US" altLang="ko-KR" dirty="0"/>
              <a:t>. (</a:t>
            </a:r>
            <a:r>
              <a:rPr lang="ko-KR" altLang="en-US" dirty="0"/>
              <a:t>반전과 떡밥 위주로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전투 외 성장 요소에 전략성을 가미한다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리소스가 없다는 걸 눈치채게 해선 안됨</a:t>
            </a:r>
            <a:endParaRPr lang="en-US" altLang="ko-KR" dirty="0"/>
          </a:p>
        </p:txBody>
      </p:sp>
      <p:pic>
        <p:nvPicPr>
          <p:cNvPr id="5122" name="Picture 2" descr="환불해주세요에 대한 이미지 검색결과">
            <a:extLst>
              <a:ext uri="{FF2B5EF4-FFF2-40B4-BE49-F238E27FC236}">
                <a16:creationId xmlns:a16="http://schemas.microsoft.com/office/drawing/2014/main" id="{861FECA7-2E77-4E60-B54D-EDB5C54D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604" y="5167312"/>
            <a:ext cx="2640563" cy="14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화나게 해선 안돼에 대한 이미지 검색결과">
            <a:extLst>
              <a:ext uri="{FF2B5EF4-FFF2-40B4-BE49-F238E27FC236}">
                <a16:creationId xmlns:a16="http://schemas.microsoft.com/office/drawing/2014/main" id="{FC0D9F21-833A-4CB4-BBC1-AFFB4B5A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90" y="5105107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보노보노 ppt에 대한 이미지 검색결과">
            <a:extLst>
              <a:ext uri="{FF2B5EF4-FFF2-40B4-BE49-F238E27FC236}">
                <a16:creationId xmlns:a16="http://schemas.microsoft.com/office/drawing/2014/main" id="{7533522F-DE92-47D2-AC0A-282726DF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262481-8DF6-4E0D-8D1B-BA5912C0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아이디어에 따른 </a:t>
            </a:r>
            <a:r>
              <a:rPr lang="en-US" altLang="ko-KR" dirty="0"/>
              <a:t>– </a:t>
            </a:r>
            <a:r>
              <a:rPr lang="ko-KR" altLang="en-US" dirty="0"/>
              <a:t>배틀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3074" name="Picture 2" descr="언더테일 UI에 대한 이미지 검색결과">
            <a:extLst>
              <a:ext uri="{FF2B5EF4-FFF2-40B4-BE49-F238E27FC236}">
                <a16:creationId xmlns:a16="http://schemas.microsoft.com/office/drawing/2014/main" id="{6876E130-E8E3-4C28-A909-4BB8F952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32448"/>
            <a:ext cx="6096000" cy="365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F65F14A-6A41-4CB9-ADE6-102D9C70CFB1}"/>
              </a:ext>
            </a:extLst>
          </p:cNvPr>
          <p:cNvSpPr/>
          <p:nvPr/>
        </p:nvSpPr>
        <p:spPr>
          <a:xfrm>
            <a:off x="6096000" y="4683967"/>
            <a:ext cx="6096000" cy="200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CommandLine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6EB1A-7C05-49F3-85DF-6ABD6DB8FF2A}"/>
              </a:ext>
            </a:extLst>
          </p:cNvPr>
          <p:cNvSpPr txBox="1"/>
          <p:nvPr/>
        </p:nvSpPr>
        <p:spPr>
          <a:xfrm>
            <a:off x="373224" y="1520890"/>
            <a:ext cx="1181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 </a:t>
            </a:r>
            <a:r>
              <a:rPr lang="en-US" altLang="ko-KR" dirty="0"/>
              <a:t>– </a:t>
            </a:r>
            <a:r>
              <a:rPr lang="ko-KR" altLang="en-US" dirty="0" err="1"/>
              <a:t>개발자틱한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이미지 </a:t>
            </a:r>
            <a:r>
              <a:rPr lang="ko-KR" altLang="en-US" dirty="0" err="1"/>
              <a:t>그런거</a:t>
            </a:r>
            <a:r>
              <a:rPr lang="ko-KR" altLang="en-US" dirty="0"/>
              <a:t> 없고 오직 커맨드 라인 뿐 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 – </a:t>
            </a:r>
            <a:r>
              <a:rPr lang="ko-KR" altLang="en-US" dirty="0"/>
              <a:t>코딩 게임 </a:t>
            </a:r>
            <a:r>
              <a:rPr lang="en-US" altLang="ko-KR" dirty="0"/>
              <a:t>TIS-100)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안 </a:t>
            </a:r>
            <a:r>
              <a:rPr lang="en-US" altLang="ko-KR" dirty="0"/>
              <a:t>– </a:t>
            </a:r>
            <a:r>
              <a:rPr lang="ko-KR" altLang="en-US" dirty="0"/>
              <a:t>간단한 적 </a:t>
            </a:r>
            <a:r>
              <a:rPr lang="ko-KR" altLang="en-US" dirty="0" err="1"/>
              <a:t>스프라이트</a:t>
            </a:r>
            <a:r>
              <a:rPr lang="ko-KR" altLang="en-US" dirty="0"/>
              <a:t> 이미지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도트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 정도가 삽입되고 나머지는 </a:t>
            </a:r>
            <a:r>
              <a:rPr lang="en-US" altLang="ko-KR" dirty="0"/>
              <a:t>UI, </a:t>
            </a:r>
            <a:r>
              <a:rPr lang="ko-KR" altLang="en-US" dirty="0"/>
              <a:t>커맨드라인으로 채운다 </a:t>
            </a:r>
            <a:r>
              <a:rPr lang="en-US" altLang="ko-KR" dirty="0"/>
              <a:t>(</a:t>
            </a:r>
            <a:r>
              <a:rPr lang="ko-KR" altLang="en-US" dirty="0"/>
              <a:t>오른쪽 </a:t>
            </a:r>
            <a:r>
              <a:rPr lang="en-US" altLang="ko-KR" dirty="0"/>
              <a:t>– </a:t>
            </a:r>
            <a:r>
              <a:rPr lang="ko-KR" altLang="en-US" dirty="0" err="1"/>
              <a:t>언더테일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어느쪽이든</a:t>
            </a:r>
            <a:r>
              <a:rPr lang="ko-KR" altLang="en-US" dirty="0"/>
              <a:t> 아래쪽은 입력하는 커맨드 라인으로 채워야 </a:t>
            </a:r>
            <a:r>
              <a:rPr lang="ko-KR" altLang="en-US" dirty="0" err="1"/>
              <a:t>할듯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076" name="Picture 4" descr="tis 100에 대한 이미지 검색결과">
            <a:extLst>
              <a:ext uri="{FF2B5EF4-FFF2-40B4-BE49-F238E27FC236}">
                <a16:creationId xmlns:a16="http://schemas.microsoft.com/office/drawing/2014/main" id="{F91E2C1E-AA1D-461E-97B0-CADD9DC7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7" y="3032447"/>
            <a:ext cx="4694270" cy="36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0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세계관과 스토리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02EED-5F71-40A3-A592-1179C93B7CA1}"/>
              </a:ext>
            </a:extLst>
          </p:cNvPr>
          <p:cNvSpPr txBox="1"/>
          <p:nvPr/>
        </p:nvSpPr>
        <p:spPr>
          <a:xfrm>
            <a:off x="261257" y="1690688"/>
            <a:ext cx="1181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거지같아 보이는 배틀 시스템을 </a:t>
            </a:r>
            <a:r>
              <a:rPr lang="ko-KR" altLang="en-US" dirty="0" err="1"/>
              <a:t>어떻게든</a:t>
            </a:r>
            <a:r>
              <a:rPr lang="ko-KR" altLang="en-US" dirty="0"/>
              <a:t> </a:t>
            </a:r>
            <a:r>
              <a:rPr lang="ko-KR" altLang="en-US" dirty="0" err="1"/>
              <a:t>커버칠</a:t>
            </a:r>
            <a:r>
              <a:rPr lang="ko-KR" altLang="en-US" dirty="0"/>
              <a:t> 컨셉을 생각해야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0472F-C9A3-4EFE-830A-945A88C2ECE7}"/>
              </a:ext>
            </a:extLst>
          </p:cNvPr>
          <p:cNvSpPr txBox="1"/>
          <p:nvPr/>
        </p:nvSpPr>
        <p:spPr>
          <a:xfrm>
            <a:off x="261257" y="2427824"/>
            <a:ext cx="1201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본인이 직접 싸우는게 아니라</a:t>
            </a:r>
            <a:r>
              <a:rPr lang="en-US" altLang="ko-KR" dirty="0"/>
              <a:t>, </a:t>
            </a:r>
            <a:r>
              <a:rPr lang="ko-KR" altLang="en-US" dirty="0" err="1"/>
              <a:t>소환수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중세 판타지</a:t>
            </a:r>
            <a:r>
              <a:rPr lang="en-US" altLang="ko-KR" dirty="0"/>
              <a:t>) </a:t>
            </a:r>
            <a:r>
              <a:rPr lang="ko-KR" altLang="en-US" dirty="0"/>
              <a:t>나 로봇 </a:t>
            </a:r>
            <a:r>
              <a:rPr lang="en-US" altLang="ko-KR" dirty="0"/>
              <a:t>(</a:t>
            </a:r>
            <a:r>
              <a:rPr lang="ko-KR" altLang="en-US" dirty="0"/>
              <a:t>스팀 펑크</a:t>
            </a:r>
            <a:r>
              <a:rPr lang="en-US" altLang="ko-KR" dirty="0"/>
              <a:t>, </a:t>
            </a:r>
            <a:r>
              <a:rPr lang="ko-KR" altLang="en-US" dirty="0"/>
              <a:t>사이버 펑크</a:t>
            </a:r>
            <a:r>
              <a:rPr lang="en-US" altLang="ko-KR" dirty="0"/>
              <a:t>) </a:t>
            </a:r>
            <a:r>
              <a:rPr lang="ko-KR" altLang="en-US" dirty="0"/>
              <a:t>을 간접적으로 조종한다는 컨셉이면 어떨까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32C79-0B8B-43BD-A32F-ABE50EB8C5E4}"/>
              </a:ext>
            </a:extLst>
          </p:cNvPr>
          <p:cNvSpPr txBox="1"/>
          <p:nvPr/>
        </p:nvSpPr>
        <p:spPr>
          <a:xfrm>
            <a:off x="261257" y="3441959"/>
            <a:ext cx="120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사용</a:t>
            </a:r>
            <a:r>
              <a:rPr lang="en-US" altLang="ko-KR" dirty="0"/>
              <a:t>, </a:t>
            </a:r>
            <a:r>
              <a:rPr lang="ko-KR" altLang="en-US" dirty="0"/>
              <a:t>혹은 로봇에 직접 커맨드를 실시간으로 입력하는 거지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ECF4-5FCF-4B9F-9D56-31BC5F07169C}"/>
              </a:ext>
            </a:extLst>
          </p:cNvPr>
          <p:cNvSpPr txBox="1"/>
          <p:nvPr/>
        </p:nvSpPr>
        <p:spPr>
          <a:xfrm>
            <a:off x="205858" y="4412843"/>
            <a:ext cx="120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r>
              <a:rPr lang="en-US" altLang="ko-KR" dirty="0"/>
              <a:t>, </a:t>
            </a:r>
            <a:r>
              <a:rPr lang="ko-KR" altLang="en-US" dirty="0"/>
              <a:t>컨셉 상 참고 할 만한 작품 </a:t>
            </a:r>
            <a:r>
              <a:rPr lang="en-US" altLang="ko-KR" dirty="0"/>
              <a:t>– </a:t>
            </a:r>
            <a:r>
              <a:rPr lang="ko-KR" altLang="en-US" dirty="0"/>
              <a:t>포켓몬스터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), </a:t>
            </a:r>
            <a:r>
              <a:rPr lang="ko-KR" altLang="en-US" dirty="0" err="1"/>
              <a:t>로보틱스</a:t>
            </a:r>
            <a:r>
              <a:rPr lang="ko-KR" altLang="en-US" dirty="0"/>
              <a:t> </a:t>
            </a:r>
            <a:r>
              <a:rPr lang="ko-KR" altLang="en-US" dirty="0" err="1"/>
              <a:t>노츠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), </a:t>
            </a:r>
            <a:r>
              <a:rPr lang="ko-KR" altLang="en-US" dirty="0" err="1"/>
              <a:t>리얼스틸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 descr="포켓몬스터 전투에 대한 이미지 검색결과">
            <a:extLst>
              <a:ext uri="{FF2B5EF4-FFF2-40B4-BE49-F238E27FC236}">
                <a16:creationId xmlns:a16="http://schemas.microsoft.com/office/drawing/2014/main" id="{995F0138-930D-4A18-9C27-276992DE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41" y="4782175"/>
            <a:ext cx="2721428" cy="20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로보틱스 노츠에 대한 이미지 검색결과">
            <a:extLst>
              <a:ext uri="{FF2B5EF4-FFF2-40B4-BE49-F238E27FC236}">
                <a16:creationId xmlns:a16="http://schemas.microsoft.com/office/drawing/2014/main" id="{AEC8424E-2184-4FE9-881A-3D6F2756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3" y="4879910"/>
            <a:ext cx="1388097" cy="194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리얼스틸에 대한 이미지 검색결과">
            <a:extLst>
              <a:ext uri="{FF2B5EF4-FFF2-40B4-BE49-F238E27FC236}">
                <a16:creationId xmlns:a16="http://schemas.microsoft.com/office/drawing/2014/main" id="{97C83B55-4C8F-4D36-B26E-CBC23826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10" y="4903840"/>
            <a:ext cx="34099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20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02EED-5F71-40A3-A592-1179C93B7CA1}"/>
              </a:ext>
            </a:extLst>
          </p:cNvPr>
          <p:cNvSpPr txBox="1"/>
          <p:nvPr/>
        </p:nvSpPr>
        <p:spPr>
          <a:xfrm>
            <a:off x="261257" y="1690688"/>
            <a:ext cx="1181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게임이 단순</a:t>
            </a:r>
            <a:r>
              <a:rPr lang="en-US" altLang="ko-KR" dirty="0"/>
              <a:t>(</a:t>
            </a:r>
            <a:r>
              <a:rPr lang="ko-KR" altLang="en-US" dirty="0" err="1"/>
              <a:t>해보이는</a:t>
            </a:r>
            <a:r>
              <a:rPr lang="en-US" altLang="ko-KR" dirty="0"/>
              <a:t>)</a:t>
            </a:r>
            <a:r>
              <a:rPr lang="ko-KR" altLang="en-US" dirty="0"/>
              <a:t>한 만큼 비교적 복잡하고 선택이 까다로워야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를 선택하면 </a:t>
            </a:r>
            <a:r>
              <a:rPr lang="en-US" altLang="ko-KR" dirty="0"/>
              <a:t>B</a:t>
            </a:r>
            <a:r>
              <a:rPr lang="ko-KR" altLang="en-US" dirty="0"/>
              <a:t>를 선택하지 못하는 식으로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261257" y="2533553"/>
            <a:ext cx="1181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캐릭터가 전투를 거듭하면 자동으로 얻게 되는 재화 </a:t>
            </a:r>
            <a:r>
              <a:rPr lang="en-US" altLang="ko-KR" dirty="0"/>
              <a:t>(</a:t>
            </a:r>
            <a:r>
              <a:rPr lang="ko-KR" altLang="en-US" dirty="0"/>
              <a:t>일종의 경험치</a:t>
            </a:r>
            <a:r>
              <a:rPr lang="en-US" altLang="ko-KR" dirty="0"/>
              <a:t>) </a:t>
            </a:r>
            <a:r>
              <a:rPr lang="ko-KR" altLang="en-US" dirty="0"/>
              <a:t>를 통한 성장</a:t>
            </a:r>
            <a:endParaRPr lang="en-US" altLang="ko-KR" dirty="0"/>
          </a:p>
          <a:p>
            <a:r>
              <a:rPr lang="ko-KR" altLang="en-US" dirty="0" err="1"/>
              <a:t>소울식으로</a:t>
            </a:r>
            <a:r>
              <a:rPr lang="ko-KR" altLang="en-US" dirty="0"/>
              <a:t> 플레이어가 어떤 항목을 성장시킬지 정하는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참고할 만한 작품 </a:t>
            </a:r>
            <a:r>
              <a:rPr lang="en-US" altLang="ko-KR" dirty="0"/>
              <a:t>: </a:t>
            </a:r>
            <a:r>
              <a:rPr lang="ko-KR" altLang="en-US" dirty="0" err="1"/>
              <a:t>다크</a:t>
            </a:r>
            <a:r>
              <a:rPr lang="ko-KR" altLang="en-US" dirty="0"/>
              <a:t> 소울 시리즈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 descr="다크소울 성장에 대한 이미지 검색결과">
            <a:extLst>
              <a:ext uri="{FF2B5EF4-FFF2-40B4-BE49-F238E27FC236}">
                <a16:creationId xmlns:a16="http://schemas.microsoft.com/office/drawing/2014/main" id="{0A176409-167F-4991-A20B-7447609C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02" y="4252427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캐릭터에게 성장 칩</a:t>
            </a:r>
            <a:r>
              <a:rPr lang="en-US" altLang="ko-KR" dirty="0"/>
              <a:t>(</a:t>
            </a:r>
            <a:r>
              <a:rPr lang="ko-KR" altLang="en-US" dirty="0" err="1"/>
              <a:t>로봇일경우</a:t>
            </a:r>
            <a:r>
              <a:rPr lang="ko-KR" altLang="en-US" dirty="0"/>
              <a:t> 칩</a:t>
            </a:r>
            <a:r>
              <a:rPr lang="en-US" altLang="ko-KR" dirty="0"/>
              <a:t>, </a:t>
            </a:r>
            <a:r>
              <a:rPr lang="ko-KR" altLang="en-US" dirty="0" err="1"/>
              <a:t>소환수일경우</a:t>
            </a:r>
            <a:r>
              <a:rPr lang="ko-KR" altLang="en-US" dirty="0"/>
              <a:t> 강화 구슬 정도</a:t>
            </a:r>
            <a:r>
              <a:rPr lang="en-US" altLang="ko-KR" dirty="0"/>
              <a:t>..?)</a:t>
            </a:r>
            <a:r>
              <a:rPr lang="ko-KR" altLang="en-US" dirty="0"/>
              <a:t>을 꽂을 수 있는 홈이 </a:t>
            </a:r>
            <a:r>
              <a:rPr lang="ko-KR" altLang="en-US" b="1" dirty="0">
                <a:solidFill>
                  <a:srgbClr val="FF0000"/>
                </a:solidFill>
              </a:rPr>
              <a:t>제한적으로</a:t>
            </a:r>
            <a:r>
              <a:rPr lang="ko-KR" altLang="en-US" dirty="0"/>
              <a:t> 존재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자신이 가지고 있는 칩 중에 선택해서 부착할 수 있게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칩의 종류는 간단히 </a:t>
            </a:r>
            <a:r>
              <a:rPr lang="ko-KR" altLang="en-US" dirty="0" err="1"/>
              <a:t>스탯</a:t>
            </a:r>
            <a:r>
              <a:rPr lang="ko-KR" altLang="en-US" dirty="0"/>
              <a:t> 올려주는 것부터</a:t>
            </a:r>
            <a:r>
              <a:rPr lang="en-US" altLang="ko-KR" dirty="0"/>
              <a:t>, </a:t>
            </a:r>
            <a:r>
              <a:rPr lang="ko-KR" altLang="en-US" dirty="0"/>
              <a:t>특정 상태이상에 안 걸리게 해준 </a:t>
            </a:r>
            <a:r>
              <a:rPr lang="ko-KR" altLang="en-US" dirty="0" err="1"/>
              <a:t>다거나</a:t>
            </a:r>
            <a:r>
              <a:rPr lang="ko-KR" altLang="en-US" dirty="0"/>
              <a:t> 여러 </a:t>
            </a:r>
            <a:r>
              <a:rPr lang="ko-KR" altLang="en-US" dirty="0" err="1"/>
              <a:t>신박한</a:t>
            </a:r>
            <a:r>
              <a:rPr lang="ko-KR" altLang="en-US" dirty="0"/>
              <a:t> 기능들</a:t>
            </a:r>
            <a:br>
              <a:rPr lang="en-US" altLang="ko-KR" dirty="0"/>
            </a:br>
            <a:r>
              <a:rPr lang="ko-KR" altLang="en-US" dirty="0"/>
              <a:t>생각 </a:t>
            </a:r>
            <a:r>
              <a:rPr lang="ko-KR" altLang="en-US" dirty="0" err="1"/>
              <a:t>나는대로</a:t>
            </a:r>
            <a:r>
              <a:rPr lang="ko-KR" altLang="en-US" dirty="0"/>
              <a:t> </a:t>
            </a:r>
            <a:r>
              <a:rPr lang="ko-KR" altLang="en-US" dirty="0" err="1"/>
              <a:t>때려박으면</a:t>
            </a:r>
            <a:r>
              <a:rPr lang="ko-KR" altLang="en-US" dirty="0"/>
              <a:t> 될 듯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RPG </a:t>
            </a:r>
            <a:r>
              <a:rPr lang="ko-KR" altLang="en-US" dirty="0"/>
              <a:t>게임들의 </a:t>
            </a:r>
            <a:r>
              <a:rPr lang="ko-KR" altLang="en-US" b="1" dirty="0">
                <a:solidFill>
                  <a:srgbClr val="FF0000"/>
                </a:solidFill>
              </a:rPr>
              <a:t>장비 를 대체</a:t>
            </a:r>
            <a:r>
              <a:rPr lang="ko-KR" altLang="en-US" dirty="0"/>
              <a:t>하는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마찬가지로</a:t>
            </a:r>
            <a:r>
              <a:rPr lang="en-US" altLang="ko-KR" dirty="0"/>
              <a:t>, </a:t>
            </a:r>
            <a:r>
              <a:rPr lang="ko-KR" altLang="en-US" dirty="0"/>
              <a:t>전투에서 사용 가능한 </a:t>
            </a:r>
            <a:r>
              <a:rPr lang="ko-KR" altLang="en-US" b="1" dirty="0">
                <a:solidFill>
                  <a:srgbClr val="FF0000"/>
                </a:solidFill>
              </a:rPr>
              <a:t>커맨드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ko-KR" altLang="en-US" dirty="0"/>
              <a:t>직접 골라서 한정적으로 장착하는 방식으로 </a:t>
            </a:r>
            <a:endParaRPr lang="en-US" altLang="ko-KR" dirty="0"/>
          </a:p>
          <a:p>
            <a:r>
              <a:rPr lang="ko-KR" altLang="en-US" dirty="0"/>
              <a:t>해도 재밌을 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참고할 만한 작품 </a:t>
            </a:r>
            <a:r>
              <a:rPr lang="en-US" altLang="ko-KR" dirty="0"/>
              <a:t>: </a:t>
            </a:r>
            <a:r>
              <a:rPr lang="ko-KR" altLang="en-US" dirty="0" err="1"/>
              <a:t>니어</a:t>
            </a:r>
            <a:r>
              <a:rPr lang="ko-KR" altLang="en-US" dirty="0"/>
              <a:t> 오토마타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194" name="Picture 2" descr="니어 오토마타 서브로봇에 대한 이미지 검색결과">
            <a:extLst>
              <a:ext uri="{FF2B5EF4-FFF2-40B4-BE49-F238E27FC236}">
                <a16:creationId xmlns:a16="http://schemas.microsoft.com/office/drawing/2014/main" id="{35796854-56EA-4123-88C5-0CB7FA50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16" y="3228218"/>
            <a:ext cx="5775649" cy="32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45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시스템 세부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굉장히 놀랍고 세부적인 기획을 </a:t>
            </a:r>
            <a:r>
              <a:rPr lang="ko-KR" altLang="en-US" dirty="0" err="1"/>
              <a:t>생각해내었으나</a:t>
            </a:r>
            <a:r>
              <a:rPr lang="ko-KR" altLang="en-US" dirty="0"/>
              <a:t> 너무 졸려서 내일 적음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36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513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메인 기획서</vt:lpstr>
      <vt:lpstr>무슨 게임이냐</vt:lpstr>
      <vt:lpstr>메인 아이디어 - 배틀</vt:lpstr>
      <vt:lpstr>메인 아이디어 – 단점을 어떻게 해결할까</vt:lpstr>
      <vt:lpstr>메인 아이디어에 따른 – 배틀 UI</vt:lpstr>
      <vt:lpstr>메인 컨셉 – 세계관과 스토리</vt:lpstr>
      <vt:lpstr>성장 시스템</vt:lpstr>
      <vt:lpstr>성장 시스템</vt:lpstr>
      <vt:lpstr>전투 시스템 세부</vt:lpstr>
      <vt:lpstr>생각나는대로 적어보는 시리즈 –  캐릭터 스탯 – 스탯의 이름은 컨셉에 따라 달라진다.</vt:lpstr>
      <vt:lpstr>생각나는대로 적어보는 시리즈 –  캐릭터 스탯 – 스탯의 이름은 컨셉에 따라 달라진다.</vt:lpstr>
      <vt:lpstr>생각나는대로 적어보는 시리즈 –  상태이상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기획서</dc:title>
  <dc:creator>정 인호</dc:creator>
  <cp:lastModifiedBy>정 인호</cp:lastModifiedBy>
  <cp:revision>18</cp:revision>
  <dcterms:created xsi:type="dcterms:W3CDTF">2019-10-14T15:50:34Z</dcterms:created>
  <dcterms:modified xsi:type="dcterms:W3CDTF">2019-10-14T16:23:31Z</dcterms:modified>
</cp:coreProperties>
</file>