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3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4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3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7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4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8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8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850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1AF401-AAB9-4FAE-BCC9-4CF6547C9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Overtower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defence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19B6DD-1369-4A95-B2A6-2C82A1DD2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ko-KR" altLang="en-US" dirty="0"/>
              <a:t>가제</a:t>
            </a:r>
          </a:p>
        </p:txBody>
      </p:sp>
    </p:spTree>
    <p:extLst>
      <p:ext uri="{BB962C8B-B14F-4D97-AF65-F5344CB8AC3E}">
        <p14:creationId xmlns:p14="http://schemas.microsoft.com/office/powerpoint/2010/main" val="1699482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B9B4F-EDD0-447C-AF61-D330D1E6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DF2DC-7FFE-47FF-8606-3B93B9A65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오버쿡드</a:t>
            </a:r>
            <a:r>
              <a:rPr lang="ko-KR" altLang="en-US" dirty="0"/>
              <a:t> 형식을 </a:t>
            </a:r>
            <a:r>
              <a:rPr lang="en-US" altLang="ko-KR" dirty="0"/>
              <a:t>‘</a:t>
            </a:r>
            <a:r>
              <a:rPr lang="ko-KR" altLang="en-US" dirty="0"/>
              <a:t>빌려서＇ 협동 타워 디펜스 게임을 만들어보자</a:t>
            </a:r>
          </a:p>
        </p:txBody>
      </p:sp>
    </p:spTree>
    <p:extLst>
      <p:ext uri="{BB962C8B-B14F-4D97-AF65-F5344CB8AC3E}">
        <p14:creationId xmlns:p14="http://schemas.microsoft.com/office/powerpoint/2010/main" val="300671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BEAF6-EE79-4919-B514-B4906A96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797A7-4A02-4D57-A95A-AF9C7F726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협동 </a:t>
            </a:r>
            <a:r>
              <a:rPr lang="en-US" altLang="ko-KR" dirty="0"/>
              <a:t>PVE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타워 디펜스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자원을 채취하고 가공하여 탄약 제조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시점 </a:t>
            </a:r>
            <a:r>
              <a:rPr lang="en-US" altLang="ko-KR" dirty="0"/>
              <a:t>: 2D </a:t>
            </a:r>
            <a:r>
              <a:rPr lang="ko-KR" altLang="en-US" dirty="0" err="1"/>
              <a:t>탑뷰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타일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09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DCC8B-94CD-4142-A6D6-5A8D72A9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주요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D9DC9-4AE8-4828-8851-4F1FB861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게임의 핵심이 되는 타워는 미리 </a:t>
            </a:r>
            <a:r>
              <a:rPr lang="ko-KR" altLang="en-US" dirty="0" err="1"/>
              <a:t>배치되어있음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플레이어는 조작을 통해 자원을 채취</a:t>
            </a:r>
            <a:r>
              <a:rPr lang="en-US" altLang="ko-KR" dirty="0"/>
              <a:t>, </a:t>
            </a:r>
            <a:r>
              <a:rPr lang="ko-KR" altLang="en-US" dirty="0"/>
              <a:t>가공하여 탄환을 만들 수 있다</a:t>
            </a:r>
            <a:r>
              <a:rPr lang="en-US" altLang="ko-KR" dirty="0"/>
              <a:t>. (like overcooked)</a:t>
            </a:r>
          </a:p>
          <a:p>
            <a:endParaRPr lang="en-US" altLang="ko-KR" dirty="0"/>
          </a:p>
          <a:p>
            <a:r>
              <a:rPr lang="ko-KR" altLang="en-US" dirty="0"/>
              <a:t>만든 탄환은 소모품이며 여러 종류가 존재</a:t>
            </a:r>
            <a:r>
              <a:rPr lang="en-US" altLang="ko-KR" dirty="0"/>
              <a:t>. </a:t>
            </a:r>
            <a:r>
              <a:rPr lang="ko-KR" altLang="en-US" dirty="0"/>
              <a:t>타워에 설치할 수 있다</a:t>
            </a:r>
            <a:r>
              <a:rPr lang="en-US" altLang="ko-KR" dirty="0"/>
              <a:t>. (</a:t>
            </a:r>
            <a:r>
              <a:rPr lang="ko-KR" altLang="en-US" dirty="0"/>
              <a:t>타워의 종류에 따라 능력이 달라진다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적은 특정한 각 방향으로 </a:t>
            </a:r>
            <a:r>
              <a:rPr lang="ko-KR" altLang="en-US" dirty="0" err="1"/>
              <a:t>쏟아나오고</a:t>
            </a:r>
            <a:r>
              <a:rPr lang="ko-KR" altLang="en-US" dirty="0"/>
              <a:t> 플레이어</a:t>
            </a:r>
            <a:r>
              <a:rPr lang="en-US" altLang="ko-KR" dirty="0"/>
              <a:t>, </a:t>
            </a:r>
            <a:r>
              <a:rPr lang="ko-KR" altLang="en-US" dirty="0"/>
              <a:t>타워는 무시하고 코어로 길을 따라 돌진함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타워에 어떤 탄약을 얼마나 공급할지 결정하는 것</a:t>
            </a:r>
            <a:r>
              <a:rPr lang="en-US" altLang="ko-KR" dirty="0"/>
              <a:t> + </a:t>
            </a:r>
            <a:r>
              <a:rPr lang="ko-KR" altLang="en-US" dirty="0"/>
              <a:t>빠르게 탄약을 만들고 적재적소에 배치하는 것</a:t>
            </a:r>
          </a:p>
        </p:txBody>
      </p:sp>
    </p:spTree>
    <p:extLst>
      <p:ext uri="{BB962C8B-B14F-4D97-AF65-F5344CB8AC3E}">
        <p14:creationId xmlns:p14="http://schemas.microsoft.com/office/powerpoint/2010/main" val="233856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6F392-88CE-41C0-A7F4-615FF68C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17751-921B-4425-8027-819F92867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P1 : </a:t>
            </a:r>
            <a:r>
              <a:rPr lang="ko-KR" altLang="en-US" dirty="0"/>
              <a:t>자원의 근처에서 자원을 캔다 </a:t>
            </a:r>
            <a:r>
              <a:rPr lang="en-US" altLang="ko-KR" dirty="0"/>
              <a:t>(</a:t>
            </a:r>
            <a:r>
              <a:rPr lang="ko-KR" altLang="en-US" dirty="0"/>
              <a:t>시간소모</a:t>
            </a:r>
            <a:r>
              <a:rPr lang="en-US" altLang="ko-KR" dirty="0"/>
              <a:t>) </a:t>
            </a:r>
            <a:r>
              <a:rPr lang="ko-KR" altLang="en-US" dirty="0"/>
              <a:t>그래서 </a:t>
            </a:r>
            <a:r>
              <a:rPr lang="en-US" altLang="ko-KR" dirty="0"/>
              <a:t>P2 </a:t>
            </a:r>
            <a:r>
              <a:rPr lang="ko-KR" altLang="en-US" dirty="0"/>
              <a:t>에게 전달</a:t>
            </a:r>
            <a:endParaRPr lang="en-US" altLang="ko-KR" dirty="0"/>
          </a:p>
          <a:p>
            <a:r>
              <a:rPr lang="en-US" altLang="ko-KR" dirty="0"/>
              <a:t>P2 : </a:t>
            </a:r>
            <a:r>
              <a:rPr lang="ko-KR" altLang="en-US" dirty="0"/>
              <a:t>전달받은 자원을 가공하여 탄약을 만든다</a:t>
            </a:r>
            <a:endParaRPr lang="en-US" altLang="ko-KR" dirty="0"/>
          </a:p>
          <a:p>
            <a:r>
              <a:rPr lang="en-US" altLang="ko-KR" dirty="0"/>
              <a:t>P3 : </a:t>
            </a:r>
            <a:r>
              <a:rPr lang="ko-KR" altLang="en-US" dirty="0"/>
              <a:t>탄약을 받아서 타워로 배급한다</a:t>
            </a:r>
            <a:endParaRPr lang="en-US" altLang="ko-KR" dirty="0"/>
          </a:p>
          <a:p>
            <a:r>
              <a:rPr lang="en-US" altLang="ko-KR" dirty="0"/>
              <a:t>P4 : </a:t>
            </a:r>
            <a:r>
              <a:rPr lang="ko-KR" altLang="en-US" dirty="0"/>
              <a:t>전장을 돌아다니면서 전투 보조 </a:t>
            </a:r>
            <a:r>
              <a:rPr lang="en-US" altLang="ko-KR" dirty="0"/>
              <a:t>(</a:t>
            </a:r>
            <a:r>
              <a:rPr lang="ko-KR" altLang="en-US" dirty="0"/>
              <a:t>타워 강화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13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E9B8F-34A2-45DC-B4ED-2E18C198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55255-4C11-4EFF-B27B-58E911EE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키보드 방향키 </a:t>
            </a:r>
            <a:r>
              <a:rPr lang="en-US" altLang="ko-KR" dirty="0"/>
              <a:t>: </a:t>
            </a:r>
            <a:r>
              <a:rPr lang="ko-KR" altLang="en-US" dirty="0"/>
              <a:t>플레이어의 움직임</a:t>
            </a:r>
            <a:endParaRPr lang="en-US" altLang="ko-KR" dirty="0"/>
          </a:p>
          <a:p>
            <a:r>
              <a:rPr lang="ko-KR" altLang="en-US" dirty="0" err="1"/>
              <a:t>쉬프트</a:t>
            </a:r>
            <a:r>
              <a:rPr lang="ko-KR" altLang="en-US" dirty="0"/>
              <a:t> 키 </a:t>
            </a:r>
            <a:r>
              <a:rPr lang="en-US" altLang="ko-KR" dirty="0"/>
              <a:t>: </a:t>
            </a:r>
            <a:r>
              <a:rPr lang="ko-KR" altLang="en-US" dirty="0"/>
              <a:t>순간 가속</a:t>
            </a:r>
            <a:endParaRPr lang="en-US" altLang="ko-KR" dirty="0"/>
          </a:p>
          <a:p>
            <a:r>
              <a:rPr lang="ko-KR" altLang="en-US" dirty="0"/>
              <a:t>스페이스 바 </a:t>
            </a:r>
            <a:r>
              <a:rPr lang="en-US" altLang="ko-KR" dirty="0"/>
              <a:t>: </a:t>
            </a:r>
            <a:r>
              <a:rPr lang="ko-KR" altLang="en-US" dirty="0"/>
              <a:t>플레이어 액션 </a:t>
            </a:r>
            <a:r>
              <a:rPr lang="en-US" altLang="ko-KR" dirty="0"/>
              <a:t>(</a:t>
            </a:r>
            <a:r>
              <a:rPr lang="ko-KR" altLang="en-US" dirty="0"/>
              <a:t>플레이어의 위치에 따라 달라짐</a:t>
            </a:r>
            <a:r>
              <a:rPr lang="en-US" altLang="ko-KR" dirty="0"/>
              <a:t>) like overcooked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41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C9DEA-9477-4B95-A031-E8B18095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 예시 </a:t>
            </a:r>
            <a:r>
              <a:rPr lang="en-US" altLang="ko-KR" dirty="0"/>
              <a:t>(</a:t>
            </a:r>
            <a:r>
              <a:rPr lang="ko-KR" altLang="en-US" dirty="0"/>
              <a:t>스페이스 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9F6DE-8EDC-46ED-B4F7-9AA3DBF1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자원 생산지 근처 </a:t>
            </a:r>
            <a:r>
              <a:rPr lang="en-US" altLang="ko-KR" dirty="0"/>
              <a:t>: </a:t>
            </a:r>
            <a:r>
              <a:rPr lang="ko-KR" altLang="en-US" dirty="0"/>
              <a:t>자원을 캐서 자원을 손에 든다</a:t>
            </a:r>
            <a:endParaRPr lang="en-US" altLang="ko-KR" dirty="0"/>
          </a:p>
          <a:p>
            <a:r>
              <a:rPr lang="ko-KR" altLang="en-US" dirty="0"/>
              <a:t>자원을 들고 있는 상황 </a:t>
            </a:r>
            <a:r>
              <a:rPr lang="en-US" altLang="ko-KR" dirty="0"/>
              <a:t>: </a:t>
            </a:r>
            <a:r>
              <a:rPr lang="ko-KR" altLang="en-US" dirty="0"/>
              <a:t>땅바닥 또는 근방의 선반에 올린다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탄약 또는 자원 근처 </a:t>
            </a:r>
            <a:r>
              <a:rPr lang="en-US" altLang="ko-KR" dirty="0"/>
              <a:t>: </a:t>
            </a:r>
            <a:r>
              <a:rPr lang="ko-KR" altLang="en-US" dirty="0"/>
              <a:t>해당 자원 또는 탄약을 손에 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작업대 근처 </a:t>
            </a:r>
            <a:r>
              <a:rPr lang="en-US" altLang="ko-KR" dirty="0"/>
              <a:t>: </a:t>
            </a:r>
            <a:r>
              <a:rPr lang="ko-KR" altLang="en-US" dirty="0"/>
              <a:t>들고 있는 자원으로 탄약 생산</a:t>
            </a:r>
            <a:endParaRPr lang="en-US" altLang="ko-KR" dirty="0"/>
          </a:p>
          <a:p>
            <a:r>
              <a:rPr lang="ko-KR" altLang="en-US" dirty="0"/>
              <a:t>타워 근처 </a:t>
            </a:r>
            <a:r>
              <a:rPr lang="en-US" altLang="ko-KR" dirty="0"/>
              <a:t>: </a:t>
            </a:r>
            <a:r>
              <a:rPr lang="ko-KR" altLang="en-US" dirty="0"/>
              <a:t>해당 타워안에 들어가 타워를 </a:t>
            </a:r>
            <a:r>
              <a:rPr lang="ko-KR" altLang="en-US" dirty="0" err="1"/>
              <a:t>강화시킨다</a:t>
            </a:r>
            <a:r>
              <a:rPr lang="en-US" altLang="ko-KR" dirty="0"/>
              <a:t>. (</a:t>
            </a:r>
            <a:r>
              <a:rPr lang="ko-KR" altLang="en-US" dirty="0"/>
              <a:t>논의 필요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타워 근처 </a:t>
            </a:r>
            <a:r>
              <a:rPr lang="en-US" altLang="ko-KR" dirty="0"/>
              <a:t>: </a:t>
            </a:r>
            <a:r>
              <a:rPr lang="ko-KR" altLang="en-US" dirty="0"/>
              <a:t>탄약을 들고 있다면 탄약을 타워에 배치 </a:t>
            </a:r>
          </a:p>
        </p:txBody>
      </p:sp>
    </p:spTree>
    <p:extLst>
      <p:ext uri="{BB962C8B-B14F-4D97-AF65-F5344CB8AC3E}">
        <p14:creationId xmlns:p14="http://schemas.microsoft.com/office/powerpoint/2010/main" val="402815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24610-C0C9-4273-82CF-B53A8575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33495-5FCD-4FD9-BAFD-F21FE741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타일 맵에 대한 이미지 검색결과">
            <a:extLst>
              <a:ext uri="{FF2B5EF4-FFF2-40B4-BE49-F238E27FC236}">
                <a16:creationId xmlns:a16="http://schemas.microsoft.com/office/drawing/2014/main" id="{A4E520CE-C9D5-4ECC-9543-520DDF222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890876"/>
            <a:ext cx="10293133" cy="496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12FEF0-2FE9-40B2-99A2-725C6AC12348}"/>
              </a:ext>
            </a:extLst>
          </p:cNvPr>
          <p:cNvSpPr/>
          <p:nvPr/>
        </p:nvSpPr>
        <p:spPr>
          <a:xfrm>
            <a:off x="2644726" y="1890876"/>
            <a:ext cx="5922499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 채취 및 가공 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DE3E30-4FFA-4F4A-81EC-50412904BE59}"/>
              </a:ext>
            </a:extLst>
          </p:cNvPr>
          <p:cNvSpPr/>
          <p:nvPr/>
        </p:nvSpPr>
        <p:spPr>
          <a:xfrm>
            <a:off x="2082426" y="5767807"/>
            <a:ext cx="1420429" cy="1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코어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3E2DEA-B625-4C3A-BC70-42F9F91318B2}"/>
              </a:ext>
            </a:extLst>
          </p:cNvPr>
          <p:cNvSpPr/>
          <p:nvPr/>
        </p:nvSpPr>
        <p:spPr>
          <a:xfrm>
            <a:off x="4021423" y="3647601"/>
            <a:ext cx="1420429" cy="1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타워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CB6603-18D6-4523-866E-D71564C2D4BF}"/>
              </a:ext>
            </a:extLst>
          </p:cNvPr>
          <p:cNvSpPr/>
          <p:nvPr/>
        </p:nvSpPr>
        <p:spPr>
          <a:xfrm>
            <a:off x="7146796" y="5134832"/>
            <a:ext cx="1420429" cy="1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타워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89331C78-BFAA-407E-B576-441C6BD2F5E5}"/>
              </a:ext>
            </a:extLst>
          </p:cNvPr>
          <p:cNvCxnSpPr/>
          <p:nvPr/>
        </p:nvCxnSpPr>
        <p:spPr>
          <a:xfrm rot="10800000" flipV="1">
            <a:off x="3502855" y="3428999"/>
            <a:ext cx="6063176" cy="2849313"/>
          </a:xfrm>
          <a:prstGeom prst="curvedConnector3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BD7D63DB-A165-4DE3-8AC8-8AF5BC8D8C0D}"/>
              </a:ext>
            </a:extLst>
          </p:cNvPr>
          <p:cNvSpPr/>
          <p:nvPr/>
        </p:nvSpPr>
        <p:spPr>
          <a:xfrm>
            <a:off x="9383151" y="3079596"/>
            <a:ext cx="1247608" cy="5680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적의 경로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400A23D7-947E-4BD8-8255-613BE00AA3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6910" y="3993329"/>
            <a:ext cx="2212149" cy="1083487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253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D24"/>
      </a:dk2>
      <a:lt2>
        <a:srgbClr val="E2E8E8"/>
      </a:lt2>
      <a:accent1>
        <a:srgbClr val="E12F2F"/>
      </a:accent1>
      <a:accent2>
        <a:srgbClr val="CF671D"/>
      </a:accent2>
      <a:accent3>
        <a:srgbClr val="BAA127"/>
      </a:accent3>
      <a:accent4>
        <a:srgbClr val="8BB119"/>
      </a:accent4>
      <a:accent5>
        <a:srgbClr val="57B826"/>
      </a:accent5>
      <a:accent6>
        <a:srgbClr val="1ABB27"/>
      </a:accent6>
      <a:hlink>
        <a:srgbClr val="309191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254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 2</vt:lpstr>
      <vt:lpstr>DividendVTI</vt:lpstr>
      <vt:lpstr>Overtower defence</vt:lpstr>
      <vt:lpstr>개요</vt:lpstr>
      <vt:lpstr>장르</vt:lpstr>
      <vt:lpstr>게임의 주요 요소</vt:lpstr>
      <vt:lpstr>플레이 예시</vt:lpstr>
      <vt:lpstr>조작 예시</vt:lpstr>
      <vt:lpstr>조작 예시 (스페이스 바)</vt:lpstr>
      <vt:lpstr>맵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Overtower defence</dc:title>
  <dc:creator>정 인호</dc:creator>
  <cp:lastModifiedBy>정 인호</cp:lastModifiedBy>
  <cp:revision>15</cp:revision>
  <dcterms:created xsi:type="dcterms:W3CDTF">2019-10-24T14:18:41Z</dcterms:created>
  <dcterms:modified xsi:type="dcterms:W3CDTF">2019-10-24T14:42:08Z</dcterms:modified>
</cp:coreProperties>
</file>