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4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8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2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23AF-E651-453C-B210-0E08D1F21B5F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B312-7A90-46E6-B09C-E3A187BB7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0614" y="525101"/>
            <a:ext cx="10257576" cy="5604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50614" y="3503691"/>
            <a:ext cx="10284736" cy="27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CommandLine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0614" y="3775295"/>
            <a:ext cx="10284736" cy="2326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UserInfo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0614" y="525101"/>
            <a:ext cx="10257576" cy="2978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CommandLog</a:t>
            </a:r>
            <a:endParaRPr lang="ko-KR" altLang="en-US" dirty="0"/>
          </a:p>
        </p:txBody>
      </p:sp>
      <p:sp>
        <p:nvSpPr>
          <p:cNvPr id="6" name="폭발 1 5"/>
          <p:cNvSpPr/>
          <p:nvPr/>
        </p:nvSpPr>
        <p:spPr>
          <a:xfrm>
            <a:off x="8166226" y="1783533"/>
            <a:ext cx="2933323" cy="28246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가운데서 터지는 </a:t>
            </a:r>
            <a:r>
              <a:rPr lang="ko-KR" altLang="en-US" dirty="0" err="1" smtClean="0"/>
              <a:t>이펙트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4714" y="534154"/>
            <a:ext cx="2018923" cy="51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84899" y="525101"/>
            <a:ext cx="2018923" cy="51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29335" y="534154"/>
            <a:ext cx="2018923" cy="51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0781" y="534154"/>
            <a:ext cx="2018923" cy="51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4760" y="253497"/>
            <a:ext cx="498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상대의 공격 타이밍</a:t>
            </a:r>
            <a:r>
              <a:rPr lang="en-US" altLang="ko-KR" dirty="0" smtClean="0"/>
              <a:t>(. -&gt; .. -&gt; …) -&gt; </a:t>
            </a:r>
            <a:r>
              <a:rPr lang="ko-KR" altLang="en-US" dirty="0" smtClean="0"/>
              <a:t>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5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인호</dc:creator>
  <cp:lastModifiedBy>정 인호</cp:lastModifiedBy>
  <cp:revision>1</cp:revision>
  <dcterms:created xsi:type="dcterms:W3CDTF">2019-09-29T13:44:06Z</dcterms:created>
  <dcterms:modified xsi:type="dcterms:W3CDTF">2019-09-29T13:48:57Z</dcterms:modified>
</cp:coreProperties>
</file>