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0092-636A-924B-10F6-31E885E5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63F3C-8150-E35E-4981-C4FD3B90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6105-4592-7686-FC9B-A6C51E9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F006A-9FAF-AA6F-02C6-F9824F3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872EC-AFD7-2A47-4420-C1A73518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ACCF-28BF-4597-F36B-074BC774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07000-2110-0630-F1C4-1426E656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46C8-0924-CA21-2B27-B1BD4EB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A39ED-D100-D12E-E7DD-830EFB5A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63F28-074A-0351-05E5-72D1C9BA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3E375-AC5C-649F-9C2E-F8B0DE773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2D00E-D80E-153E-C452-C3524814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DB73-22BB-FF14-3249-F1D2DB0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1D69-9588-9FF8-36AE-0DEAB31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739BB-9EB4-FCA9-7551-E4D2717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F4F3-91D4-3077-D19D-B596A1A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DC62B-DAFE-1B87-4D1B-18DB793F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AFA3-3198-C3CB-E89B-F917495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23B49-575E-2411-7892-910DB79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6953-3D59-BB8F-DF21-167671F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7DD3-56AC-FC2B-797D-753701BF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7673E-42CC-FA86-2F31-CBAA303E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17E3-D513-6153-1FF2-DA4C9192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F7BCC-99F9-E9C0-329B-03B061A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A7EF1-3EE4-6E7D-273C-CDFB6B1D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B9C0-7F13-E59B-905D-3332670F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B483-C7C7-FACB-4DCC-99704E2D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610F0-2477-7F5E-E8DC-57D86894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01111-A924-C7E8-37A7-FCFDFC82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C6F9F-BEDB-FE1B-9415-6275A6AC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645D-1716-2398-30FA-CFB59A9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D82F-A1EC-A617-8EB8-864F7D9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F4914-B930-D310-A8F4-4197E80B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D7DDD-304D-B1B8-744D-A3E33352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F8B73-2F4D-172D-3BF3-327441BF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54012-7912-DD94-BB9B-5119A7BF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84202-FF17-F78F-51BF-1F7EABC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8D69D7-8FA0-EC55-5279-DDC0B56E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CD59C-A4E9-3DC7-875C-35014E9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080A-CA21-6259-44F1-0C4C6136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BACD1-542B-C72F-D01F-3A1D6EE0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B56AC-75AA-CE94-CED7-67B30B11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33205-3A22-8865-5F7F-6746F80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9CDB4-0515-7635-6AD6-BC88DDFE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EF82F-427B-1718-F908-ED1EC69E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C1DDC-9039-B8DE-64D1-5A8F83FF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62865-DD04-F049-A22B-3C9971E7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559E-A430-6123-B0EE-3766BA70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6B2C9-540A-C51A-FE04-7EFC7F9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92E7C-F77C-034B-5FC1-4931FED0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DF01F-49C2-E4E3-6124-BA6BC174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D7491-991A-12EA-5048-A7B49D34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CBB3-D993-D3B6-B0F8-6EF7146E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7C74D-6FCA-9B1E-3515-79EE66C2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0F787-49B8-3A3A-DC1D-2D26BFFC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C91E-4160-246C-D41B-667E6192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E5A12-94D4-52E3-219C-5E92257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6F16C-4BC8-6170-515E-55FE8A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0FED4-FF82-17C7-D6E2-2915B126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E61FB-0865-C771-CCFC-0DEDE912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51228-026D-3964-3248-D103A7C2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5356-8343-AA70-76B1-A6103DE1A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650E1-BED6-F21C-0688-A66CD8F8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6E21-144E-B670-8D98-BAE73DB4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5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9B276-1131-46A6-ADC9-994767A1C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257075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3F009B-4C11-9722-7AFF-4B7A5241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E6298C1-3DD0-5D73-E5C0-FA2AE4F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705D6-506C-D0BE-3B0F-2D3287B5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0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캡스톤디자인 5주차 발표</vt:lpstr>
      <vt:lpstr>LSTM-Transformer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3</cp:revision>
  <dcterms:created xsi:type="dcterms:W3CDTF">2025-04-07T15:50:45Z</dcterms:created>
  <dcterms:modified xsi:type="dcterms:W3CDTF">2025-04-07T17:12:12Z</dcterms:modified>
</cp:coreProperties>
</file>