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23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A0092-636A-924B-10F6-31E885E55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F63F3C-8150-E35E-4981-C4FD3B900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B6105-4592-7686-FC9B-A6C51E9C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F006A-9FAF-AA6F-02C6-F9824F3C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872EC-AFD7-2A47-4420-C1A73518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3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BACCF-28BF-4597-F36B-074BC774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07000-2110-0630-F1C4-1426E6561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246C8-0924-CA21-2B27-B1BD4EB4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A39ED-D100-D12E-E7DD-830EFB5A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63F28-074A-0351-05E5-72D1C9BA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2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3E375-AC5C-649F-9C2E-F8B0DE773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F2D00E-D80E-153E-C452-C3524814E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CDB73-22BB-FF14-3249-F1D2DB0A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B1D69-9588-9FF8-36AE-0DEAB314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739BB-9EB4-FCA9-7551-E4D27177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0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1F4F3-91D4-3077-D19D-B596A1A2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DC62B-DAFE-1B87-4D1B-18DB793F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EAFA3-3198-C3CB-E89B-F9174958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23B49-575E-2411-7892-910DB794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6953-3D59-BB8F-DF21-167671F1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2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87DD3-56AC-FC2B-797D-753701BF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7673E-42CC-FA86-2F31-CBAA303E4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917E3-D513-6153-1FF2-DA4C9192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F7BCC-99F9-E9C0-329B-03B061A2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A7EF1-3EE4-6E7D-273C-CDFB6B1D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8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BB9C0-7F13-E59B-905D-3332670F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FB483-C7C7-FACB-4DCC-99704E2DA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610F0-2477-7F5E-E8DC-57D86894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D01111-A924-C7E8-37A7-FCFDFC82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FC6F9F-BEDB-FE1B-9415-6275A6AC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A645D-1716-2398-30FA-CFB59A9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AD82F-A1EC-A617-8EB8-864F7D90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F4914-B930-D310-A8F4-4197E80B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D7DDD-304D-B1B8-744D-A3E333523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9F8B73-2F4D-172D-3BF3-327441BF3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E54012-7912-DD94-BB9B-5119A7BF4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984202-FF17-F78F-51BF-1F7EABC5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8D69D7-8FA0-EC55-5279-DDC0B56E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6CD59C-A4E9-3DC7-875C-35014E95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E080A-CA21-6259-44F1-0C4C6136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6BACD1-542B-C72F-D01F-3A1D6EE0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B56AC-75AA-CE94-CED7-67B30B11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933205-3A22-8865-5F7F-6746F80F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7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D9CDB4-0515-7635-6AD6-BC88DDFE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3EF82F-427B-1718-F908-ED1EC69E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3C1DDC-9039-B8DE-64D1-5A8F83FF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62865-DD04-F049-A22B-3C9971E7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3559E-A430-6123-B0EE-3766BA70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96B2C9-540A-C51A-FE04-7EFC7F95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92E7C-F77C-034B-5FC1-4931FED0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2DF01F-49C2-E4E3-6124-BA6BC174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D7491-991A-12EA-5048-A7B49D34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0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CBB3-D993-D3B6-B0F8-6EF7146E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7C74D-6FCA-9B1E-3515-79EE66C26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40F787-49B8-3A3A-DC1D-2D26BFFC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BC91E-4160-246C-D41B-667E6192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E5A12-94D4-52E3-219C-5E922571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6F16C-4BC8-6170-515E-55FE8A0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9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60FED4-FF82-17C7-D6E2-2915B126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E61FB-0865-C771-CCFC-0DEDE912A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51228-026D-3964-3248-D103A7C2F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B5356-8343-AA70-76B1-A6103DE1A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650E1-BED6-F21C-0688-A66CD8F8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6E21-144E-B670-8D98-BAE73DB44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캡스톤디자인</a:t>
            </a:r>
            <a:r>
              <a:rPr lang="ko-KR" altLang="en-US" sz="4800" dirty="0"/>
              <a:t> </a:t>
            </a:r>
            <a:r>
              <a:rPr lang="en-US" altLang="ko-KR" sz="4800" dirty="0"/>
              <a:t>5</a:t>
            </a:r>
            <a:r>
              <a:rPr lang="ko-KR" altLang="en-US" sz="4800" dirty="0"/>
              <a:t>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79B276-1131-46A6-ADC9-994767A1C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서인섭</a:t>
            </a:r>
          </a:p>
        </p:txBody>
      </p:sp>
    </p:spTree>
    <p:extLst>
      <p:ext uri="{BB962C8B-B14F-4D97-AF65-F5344CB8AC3E}">
        <p14:creationId xmlns:p14="http://schemas.microsoft.com/office/powerpoint/2010/main" val="257075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D3F009B-4C11-9722-7AFF-4B7A5241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LSTM-Transformer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84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E6298C1-3DD0-5D73-E5C0-FA2AE4F2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0705D6-506C-D0BE-3B0F-2D3287B5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은 순차적인 입력을 받기 때문에 병렬 처리가 어려움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반면에 </a:t>
            </a:r>
            <a:r>
              <a:rPr lang="en-US" altLang="ko-KR" dirty="0"/>
              <a:t>Transformer</a:t>
            </a:r>
            <a:r>
              <a:rPr lang="ko-KR" altLang="en-US" dirty="0"/>
              <a:t>는 전체 시퀀스를 한 번에 처리 가능</a:t>
            </a:r>
            <a:endParaRPr lang="en-US" altLang="ko-KR" dirty="0"/>
          </a:p>
          <a:p>
            <a:pPr lvl="1"/>
            <a:r>
              <a:rPr lang="ko-KR" altLang="en-US" dirty="0"/>
              <a:t>따라서 연산의 </a:t>
            </a:r>
            <a:r>
              <a:rPr lang="ko-KR" altLang="en-US" dirty="0">
                <a:solidFill>
                  <a:srgbClr val="FF0000"/>
                </a:solidFill>
              </a:rPr>
              <a:t>병렬화에 용이함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Self-Attention </a:t>
            </a:r>
            <a:r>
              <a:rPr lang="ko-KR" altLang="en-US" dirty="0"/>
              <a:t>메커니즘</a:t>
            </a:r>
            <a:endParaRPr lang="en-US" altLang="ko-KR" dirty="0"/>
          </a:p>
          <a:p>
            <a:pPr lvl="1"/>
            <a:r>
              <a:rPr lang="ko-KR" altLang="en-US" dirty="0"/>
              <a:t>특정 시점 강조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630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3836-2E33-279D-D5FD-7E686369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5493F6-8B8C-44C3-2BDE-AA0BC0CE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Encoder</a:t>
            </a:r>
          </a:p>
          <a:p>
            <a:pPr lvl="1"/>
            <a:r>
              <a:rPr lang="ko-KR" altLang="en-US" dirty="0"/>
              <a:t>입력을 받아서 벡터로 인코딩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Positioning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  <a:p>
            <a:pPr lvl="1"/>
            <a:r>
              <a:rPr lang="ko-KR" altLang="en-US" dirty="0"/>
              <a:t>순서대로 입력이 들어가지 않음</a:t>
            </a:r>
            <a:endParaRPr lang="en-US" altLang="ko-KR" dirty="0"/>
          </a:p>
          <a:p>
            <a:pPr lvl="1"/>
            <a:r>
              <a:rPr lang="ko-KR" altLang="en-US" dirty="0"/>
              <a:t>따라서 순서 정보를 인위적으로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Multi-Head Self-Attention</a:t>
            </a:r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Head</a:t>
            </a:r>
            <a:r>
              <a:rPr lang="ko-KR" altLang="en-US" dirty="0"/>
              <a:t>로 분할하여 병렬로 </a:t>
            </a:r>
            <a:r>
              <a:rPr lang="en-US" altLang="ko-KR" dirty="0"/>
              <a:t>Self Attention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4A74E53-A550-5FF2-8659-0D41B7AD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7541" y="2140648"/>
            <a:ext cx="3086259" cy="3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5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BE263-1774-CEBD-AE7E-A966430AE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4F029-3947-84B4-A106-BBA67610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5CF5A-29B5-7FAB-E8B8-124C61DC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Decoder</a:t>
            </a:r>
          </a:p>
          <a:p>
            <a:pPr lvl="1"/>
            <a:r>
              <a:rPr lang="ko-KR" altLang="en-US" dirty="0"/>
              <a:t>인코더의 출력을 바탕으로 출력 시퀀스 생성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85DCCAC-877E-2954-8FA4-8E38351D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7541" y="2140648"/>
            <a:ext cx="3086259" cy="3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32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71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캡스톤디자인 5주차 발표</vt:lpstr>
      <vt:lpstr>LSTM-Transformer</vt:lpstr>
      <vt:lpstr>Transformer</vt:lpstr>
      <vt:lpstr>Transformer</vt:lpstr>
      <vt:lpstr>Transformer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Inseop Seo</dc:creator>
  <cp:lastModifiedBy>Inseop Seo</cp:lastModifiedBy>
  <cp:revision>14</cp:revision>
  <dcterms:created xsi:type="dcterms:W3CDTF">2025-04-07T15:50:45Z</dcterms:created>
  <dcterms:modified xsi:type="dcterms:W3CDTF">2025-04-08T05:41:14Z</dcterms:modified>
</cp:coreProperties>
</file>