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D9F44-4CDC-76EE-D6CC-F09C7299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29472-D2C2-0A59-C3E2-20257EF0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80AC0-C8AD-C142-4D1E-360AC61A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3A4B-01F3-4676-D48D-2E0C55B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FC1E9-4CF2-FBA4-9C74-F4F83C66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7E90-E28A-C062-7929-761ACC5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38524-236B-6984-EB48-3896DA7D3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B39D8-792D-A4DB-DB5F-18A05037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2E351-B9E5-F773-1D08-FE250522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7510D-CA92-3B4E-F085-30D8B16F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F7FE0-6A9F-8564-4942-66C38CC81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087DC-1C18-C65C-3D40-FB004F07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669A-5AFB-2D1F-2E62-364DA308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D2238-162B-F356-8F0B-113339E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D7F8F-211F-3279-D262-DA1479C8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7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11CA5-6560-E62F-01C4-41346A5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E0A26-0D92-1600-3533-7D0A26EA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B96FC-003C-028E-FC2F-EA8E50F1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8D9AB-F889-8520-A368-DD952A9F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C8FAA-C408-5C51-C17B-2C7C6818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38FDE-ECE9-A7EC-423E-23DA8748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5F5DE-502E-DE81-EE79-24482729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BB98D-A488-F9C7-F0F8-F7784D63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DCAE9-25E9-10EE-54BE-191733F9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E1562-1569-7FB0-55C9-B1437009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AFBB-6317-6F29-6407-D7305D7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18EEF-23BD-9DA5-CAB4-3399A15F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116B2-05C3-CCC0-E86D-514177102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47DFC-066B-01DF-DAA8-40D2B67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4442F-1BF7-EC25-8136-F618DDC8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BCD5C-811F-5AAA-6E5B-4AA2399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5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8029C-F3F8-2CD1-482F-C8898DF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502C-CD23-29E6-F3FF-30C26A89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AA922-DC27-BA47-4380-6E3E2DEE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0ABCF-6A27-A8D8-EE22-9B789392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BC1A98-2C90-8F5A-E0CA-B54B0BB8D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1EAA3B-0A94-F526-B0AF-E5D43D13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11111-9D86-A641-3DFF-B65AFEC1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F5D873-52DE-4680-DF05-89BB9C1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A40B-7508-975F-C92D-8CEE7347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ACAA7-746C-BA6F-1BED-A5C2302A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AAF90-5F15-A212-DF66-4C9A82C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557E5-770A-198C-4DB2-19CB13B7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0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D6C4F-C93D-4F3A-F176-BE05760B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669F1-1AA3-813B-4164-05FAFD7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97B8C-3A1B-C6B9-3F54-D4B4CBBB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1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7B32F-B253-9A3C-72A0-F05CA212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287D9-9EC1-AB50-CE11-95DCF886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E34F1-9765-B1D6-AAE0-C93B8AF3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93D9A-EE09-BF42-4803-3656A73A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1AC86-8DED-6811-EBCC-A3C100F1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9455B-3636-EEC6-78E6-281431C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78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CD15C-AC1B-9310-1075-97C24645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E130F6-26ED-BE3C-7BEA-2A3B986F5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13ED6-651E-A677-854E-D51D223E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E0025-3C97-7206-4E8D-1C9ECB6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17C7D-A74B-B71B-4880-CAFF835B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787AD-FD4B-FEAF-A9AB-77E6F1A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B0002-F75B-6CDC-272D-D8F11EE2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74AA5-A517-60A5-5648-2C46BAD6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85E00-2AF5-5969-CFAC-0F7A1B720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0B1F3-07DD-44E3-A9BF-64A33A5CC9D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CA87-4475-DE5E-CFD9-29A15DE1F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D915D-F5AB-1F12-F042-2A97FD87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874C-2153-4A37-988F-52ECAFCDC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sus.tistory.com/26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0F608-547F-146D-1C23-97A6B00C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4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E0C03-D1B2-C2F7-3981-44ED2906C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4582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1BDF2EF-94A4-7A28-EF28-34D4EC2E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LSTM-Autoencoder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2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66D94-1C7C-A306-E735-1DE4B4D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4A5D-8F28-93B0-06A2-C54A27C5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Autoencoder</a:t>
            </a:r>
            <a:r>
              <a:rPr lang="ko-KR" altLang="en-US" dirty="0"/>
              <a:t>는 입력 데이터를 낮은 차원의 표현</a:t>
            </a:r>
            <a:r>
              <a:rPr lang="en-US" altLang="ko-KR" dirty="0"/>
              <a:t>(Latent Space)</a:t>
            </a:r>
            <a:r>
              <a:rPr lang="ko-KR" altLang="en-US" dirty="0"/>
              <a:t>으로 변환하고 이를 다시 원래 형태로 복원하는 신경망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가지의 주요 구성 부분이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Encoder: </a:t>
            </a:r>
            <a:r>
              <a:rPr lang="ko-KR" altLang="en-US" dirty="0"/>
              <a:t>데이터를 </a:t>
            </a:r>
            <a:r>
              <a:rPr lang="ko-KR" altLang="en-US" b="1" dirty="0">
                <a:solidFill>
                  <a:srgbClr val="C00000"/>
                </a:solidFill>
              </a:rPr>
              <a:t>압축</a:t>
            </a:r>
            <a:r>
              <a:rPr lang="ko-KR" altLang="en-US" dirty="0"/>
              <a:t>하여 중요한 부분만 저장</a:t>
            </a:r>
            <a:endParaRPr lang="en-US" altLang="ko-KR" dirty="0"/>
          </a:p>
          <a:p>
            <a:pPr lvl="1"/>
            <a:r>
              <a:rPr lang="en-US" altLang="ko-KR" dirty="0"/>
              <a:t>Decoder: </a:t>
            </a:r>
            <a:r>
              <a:rPr lang="ko-KR" altLang="en-US" dirty="0"/>
              <a:t>압축된 데이터를 기반으로 </a:t>
            </a:r>
            <a:r>
              <a:rPr lang="ko-KR" altLang="en-US" b="1" dirty="0">
                <a:solidFill>
                  <a:srgbClr val="C00000"/>
                </a:solidFill>
              </a:rPr>
              <a:t>원본 복원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ko-KR" altLang="en-US" dirty="0"/>
              <a:t>정상 데이터로만 학습한다면 원본 데이터와 복원 데이터의 차이는 매우 작을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9EA4AC-351E-67ED-E066-BABA28EA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1" y="4955423"/>
            <a:ext cx="4917743" cy="17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5483-0598-B9EE-B281-E7806A85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LSTM-Autoencoder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7B88B-7D32-FE59-7D69-2B95CB5C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Time-Series Data</a:t>
            </a:r>
            <a:r>
              <a:rPr lang="ko-KR" altLang="en-US" sz="2400" dirty="0"/>
              <a:t>를 처리하기 위한 </a:t>
            </a:r>
            <a:r>
              <a:rPr lang="en-US" altLang="ko-KR" sz="2400" dirty="0"/>
              <a:t>LSTM</a:t>
            </a:r>
            <a:r>
              <a:rPr lang="ko-KR" altLang="en-US" sz="2400" dirty="0"/>
              <a:t>을 활용한 </a:t>
            </a:r>
            <a:r>
              <a:rPr lang="en-US" altLang="ko-KR" sz="2400" dirty="0"/>
              <a:t>Autoencoder </a:t>
            </a:r>
            <a:r>
              <a:rPr lang="ko-KR" altLang="en-US" sz="2400" dirty="0"/>
              <a:t>모델</a:t>
            </a:r>
            <a:endParaRPr lang="en-US" altLang="ko-KR" sz="2400" dirty="0"/>
          </a:p>
          <a:p>
            <a:r>
              <a:rPr lang="ko-KR" altLang="en-US" sz="2400" dirty="0"/>
              <a:t>입력 데이터를 학습하여 </a:t>
            </a:r>
            <a:r>
              <a:rPr lang="ko-KR" altLang="en-US" sz="2400" b="1" dirty="0"/>
              <a:t>다시 복원</a:t>
            </a:r>
            <a:r>
              <a:rPr lang="ko-KR" altLang="en-US" sz="2400" dirty="0"/>
              <a:t>하는 방식으로 특징을 학습</a:t>
            </a:r>
            <a:endParaRPr lang="en-US" altLang="ko-KR" sz="2400" dirty="0"/>
          </a:p>
          <a:p>
            <a:r>
              <a:rPr lang="ko-KR" altLang="en-US" sz="2400" dirty="0"/>
              <a:t>주로 </a:t>
            </a:r>
            <a:r>
              <a:rPr lang="ko-KR" altLang="en-US" sz="2400" b="1" dirty="0"/>
              <a:t>이상 탐지</a:t>
            </a:r>
            <a:r>
              <a:rPr lang="en-US" altLang="ko-KR" sz="2400" b="1" dirty="0"/>
              <a:t>(Anomaly Detection)</a:t>
            </a:r>
            <a:r>
              <a:rPr lang="en-US" altLang="ko-KR" sz="2400" dirty="0"/>
              <a:t> </a:t>
            </a:r>
            <a:r>
              <a:rPr lang="ko-KR" altLang="en-US" sz="2400" dirty="0"/>
              <a:t>및 </a:t>
            </a:r>
            <a:r>
              <a:rPr lang="ko-KR" altLang="en-US" sz="2400" b="1" dirty="0"/>
              <a:t>시계열 데이터 특징 추출</a:t>
            </a:r>
            <a:r>
              <a:rPr lang="en-US" altLang="ko-KR" sz="2400" b="1" dirty="0"/>
              <a:t>(Feature Extraction)</a:t>
            </a:r>
            <a:r>
              <a:rPr lang="en-US" altLang="ko-KR" sz="2400" dirty="0"/>
              <a:t> </a:t>
            </a:r>
            <a:r>
              <a:rPr lang="ko-KR" altLang="en-US" sz="2400" dirty="0"/>
              <a:t>에 활용됨</a:t>
            </a:r>
          </a:p>
        </p:txBody>
      </p:sp>
    </p:spTree>
    <p:extLst>
      <p:ext uri="{BB962C8B-B14F-4D97-AF65-F5344CB8AC3E}">
        <p14:creationId xmlns:p14="http://schemas.microsoft.com/office/powerpoint/2010/main" val="38179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CEAE-C02F-D3C0-03D8-2FF48317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We Use LSTM-Autoencoder?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E277-DE03-EF34-46E2-D9944500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1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81883-4B72-3882-5BEA-733AB2A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C205-2D68-8506-3F4C-76B5BA9D0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https://pasus.tistory.com/267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81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114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캡스톤디자인 4주차 발표</vt:lpstr>
      <vt:lpstr>LSTM-Autoencoder</vt:lpstr>
      <vt:lpstr>What Is Autoencoder?</vt:lpstr>
      <vt:lpstr>LSTM-Autoencoder</vt:lpstr>
      <vt:lpstr>Why We Use LSTM-Autoencoder?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6</cp:revision>
  <dcterms:created xsi:type="dcterms:W3CDTF">2025-04-01T05:21:25Z</dcterms:created>
  <dcterms:modified xsi:type="dcterms:W3CDTF">2025-04-02T02:33:43Z</dcterms:modified>
</cp:coreProperties>
</file>