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58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r>
              <a:rPr lang="ko-KR" altLang="en-US" dirty="0"/>
              <a:t>는 입력 데이터를 낮은 차원의 표현으로 변환하고 이를 다시 원래 형태로 복원하는 신경망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가지의 주요 구성 부분이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Encoder: </a:t>
            </a:r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C00000"/>
                </a:solidFill>
              </a:rPr>
              <a:t>압축</a:t>
            </a:r>
            <a:r>
              <a:rPr lang="ko-KR" altLang="en-US" dirty="0"/>
              <a:t>하여 중요한 부분만 저장</a:t>
            </a:r>
            <a:endParaRPr lang="en-US" altLang="ko-KR" dirty="0"/>
          </a:p>
          <a:p>
            <a:pPr lvl="1"/>
            <a:r>
              <a:rPr lang="en-US" altLang="ko-KR" dirty="0"/>
              <a:t>Decoder: </a:t>
            </a:r>
            <a:r>
              <a:rPr lang="ko-KR" altLang="en-US" dirty="0"/>
              <a:t>압축된 데이터를 기반으로 </a:t>
            </a:r>
            <a:r>
              <a:rPr lang="ko-KR" altLang="en-US" b="1" dirty="0">
                <a:solidFill>
                  <a:srgbClr val="C00000"/>
                </a:solidFill>
              </a:rPr>
              <a:t>원본 복원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We Use LSTM-Autoencoder?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87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캡스톤디자인 4주차 발표</vt:lpstr>
      <vt:lpstr>LSTM-Autoencoder</vt:lpstr>
      <vt:lpstr>What Is Autoencoder?</vt:lpstr>
      <vt:lpstr>LSTM-Autoencoder</vt:lpstr>
      <vt:lpstr>Why We Use LSTM-Autoencoder?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3</cp:revision>
  <dcterms:created xsi:type="dcterms:W3CDTF">2025-04-01T05:21:25Z</dcterms:created>
  <dcterms:modified xsi:type="dcterms:W3CDTF">2025-04-01T05:45:59Z</dcterms:modified>
</cp:coreProperties>
</file>