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97206-4D21-4B17-A9E2-E2A76C1D22F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A796E-0136-4C0D-A742-D02BC1FB5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4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DC359-D068-27E8-95A1-9F52752A0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6475D2-1544-F60C-6D2F-7BBBAB0D4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EA9B6-DEDE-0DA7-8E64-CAD71DF5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127AB-90AD-A6AA-A481-DFC7EBAF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91E8C-EDA3-078E-EBF4-3D9688CA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3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83AF4-736F-73D6-CE47-6218732B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E396B-DB2B-714D-BACF-CD4EA729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1F24B-9DEE-13DD-2EE3-4F3C9347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270F9-98F9-CD29-7277-967D4C84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3B442-5C6D-D467-8AAD-B2C2F543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3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FDAAA2-B5CD-F941-ED07-101DEAB73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9CD1A0-34C5-D89A-4254-BC912B79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98C88-0CB8-9857-1375-B6A97D0A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6E652-E24D-4EA2-7381-5DF3AE63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1762D-061D-B9D1-34FC-C63BEC84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C4E07-877F-3019-08C7-E38EDC84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78F30-4096-10E2-584C-EDFC9C10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78B54-B16D-AA5F-AB19-87CCF401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E790F-AAA4-977D-1045-FED5251C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EDDAF-53E8-BA4C-4952-5BC1D369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8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F0A0-A144-183A-70CC-D5F97D35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6940C-6DCA-F592-1C8E-228281A5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7BB74-4A0C-FE59-7DEE-92809D29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7AB18-7C80-7C80-D57A-612157C4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81701-EABE-67E3-D1DF-F9D6285F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E17C4-0EDA-5C69-E26F-132A6A9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6A36-CF8B-D76E-00C9-53BB72FB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1832A-B506-0769-7236-40B3DD503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3B60D-4E62-AD5C-1BE6-637A773D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698B7-BCF7-1E02-ED93-8A5A0A42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EAAFE-7C30-4E83-0804-D5D1E947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1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D3FD5-E83F-8088-A748-A831399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660F7-216B-6750-311D-9D2028C35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8F52B-C5B8-1FD2-3F21-EB88ED647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DEA486-57F5-E831-ADA5-82D8B343E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393CAA-B7F4-F6EF-A682-3FF4B8AB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22425D-FF5A-FF1C-90DA-71C940B4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4EA73-AAFB-0EF8-5132-8B6DB428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1AAF2D-8F8B-C4FB-94A8-9F0F6B3E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027B4-9528-4484-5C66-ACE5090A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A09E14-8DF8-F5A7-530E-20F876CE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DC2DC3-97AE-F83C-713B-F4DD3F00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418344-8FBF-0E60-6073-170E2CBA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5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F3E032-B707-D93F-EAFA-83566BF0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5EBAF0-438B-1D83-FB21-AC3FB380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76904-BAC5-5931-519C-7AD93FE8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9391-6AC9-D3A4-B44F-4D0D5E12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3DF38-C494-3206-264B-DBE0DCBC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724AA-50D7-EBF0-6817-074AAE302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24469-C8F4-5B21-AB0D-50E30B56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A3F72-067A-B924-B798-EE4AFCE9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59583-3C75-0FB4-C5D7-077FF0A2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5612-969C-548B-5190-941F2B33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53F733-BC59-153E-42D9-BED6522B1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F6C16-0C52-E89E-DBC2-9DA7E7541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34B4A-51C9-F017-8230-B6C0C71A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05B2E-87E7-933E-43BE-7A215662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D48CB-775E-A35E-62D8-463E9871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3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00BA80-1004-BF14-4F60-E2105636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87BB1-4C6F-A089-9CDC-7340193A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96354-D2DA-3B39-C002-3C35DA63C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27B6B-50D7-45B1-AA9E-9D3BC3E7993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841F7-C60C-003C-2D21-840C10F6B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ECF44-08A3-1CD6-6944-414EF3E6C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63783-E4EA-4660-B2FD-4619DC323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6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lldonecode.tistory.com/97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ci.go.kr/kciportal/ci/sereArticleSearch/ciSereArtiView.kci?sereArticleSearchBean.artiId=ART00291771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lldonecode.tistory.com/9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9E4C-C690-629E-D93C-D49E4CDA8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Bidirectional LSTM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D5F3B-B536-AB01-2B8B-104951A96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72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5318-2454-61A9-0C69-6F60CAA74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0DF8F-CDD4-8611-09AC-473CE8D7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CD40A9-D03B-AA08-70A8-ED3CF6A5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12" y="1690688"/>
            <a:ext cx="5893175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0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03E9F-6236-D257-AF19-D3A94777B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A59FE-30DF-7344-216B-93811784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5BF12-60AF-DC02-23E4-D6DB0771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36" y="2236888"/>
            <a:ext cx="7322127" cy="1150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7A9C8-A4D9-9880-5EDF-33782BD042D0}"/>
              </a:ext>
            </a:extLst>
          </p:cNvPr>
          <p:cNvSpPr txBox="1"/>
          <p:nvPr/>
        </p:nvSpPr>
        <p:spPr>
          <a:xfrm>
            <a:off x="8011064" y="6308209"/>
            <a:ext cx="393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https://welldonecode.tistory.com/97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BEDBD5-D20F-189E-44BC-565B6D1F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54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LSTM</a:t>
            </a:r>
            <a:r>
              <a:rPr lang="ko-KR" altLang="en-US" sz="2000" dirty="0"/>
              <a:t> 모델을 적용하여 </a:t>
            </a:r>
            <a:r>
              <a:rPr lang="en-US" altLang="ko-KR" sz="2000" dirty="0"/>
              <a:t>GPU rate </a:t>
            </a:r>
            <a:r>
              <a:rPr lang="ko-KR" altLang="en-US" sz="2000" dirty="0"/>
              <a:t>예측하기를 진행해볼 예정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8706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3F0B-CF18-0B67-2A09-31EB2448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026CB-01FD-6C02-A297-D74C5D39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하나의 출력 값을 예측하는데 메모리 셀 </a:t>
            </a:r>
            <a:r>
              <a:rPr lang="en-US" altLang="ko-KR" dirty="0"/>
              <a:t>2</a:t>
            </a:r>
            <a:r>
              <a:rPr lang="ko-KR" altLang="en-US" dirty="0"/>
              <a:t>개를 사용함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Forward states, Backward states</a:t>
            </a:r>
            <a:r>
              <a:rPr lang="ko-KR" altLang="en-US" dirty="0"/>
              <a:t>를 전달받아 현재 </a:t>
            </a:r>
            <a:r>
              <a:rPr lang="en-US" altLang="ko-KR" dirty="0"/>
              <a:t>hidden state </a:t>
            </a:r>
            <a:r>
              <a:rPr lang="ko-KR" altLang="en-US" dirty="0"/>
              <a:t>계산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개의 값을 모두 출력층에서 </a:t>
            </a:r>
            <a:r>
              <a:rPr lang="ko-KR" altLang="en-US" dirty="0" err="1"/>
              <a:t>출력값</a:t>
            </a:r>
            <a:r>
              <a:rPr lang="ko-KR" altLang="en-US" dirty="0"/>
              <a:t> 예측에 사용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9842F-D1F6-05DD-C7AA-B396802A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4463767"/>
            <a:ext cx="512516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9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B6778-2210-3833-CA33-0CFD7ABB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9A11A-B0BD-3A29-7523-9CF3B3B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LSTM – LSTM</a:t>
            </a:r>
            <a:r>
              <a:rPr lang="ko-KR" altLang="en-US" dirty="0"/>
              <a:t>과의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FA6D1-B3AF-EFF9-63C4-9242E860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일반적인 </a:t>
            </a:r>
            <a:r>
              <a:rPr lang="en-US" altLang="ko-KR" dirty="0"/>
              <a:t>LSTM</a:t>
            </a:r>
            <a:r>
              <a:rPr lang="ko-KR" altLang="en-US" dirty="0"/>
              <a:t>은 순방향</a:t>
            </a:r>
            <a:r>
              <a:rPr lang="en-US" altLang="ko-KR" dirty="0"/>
              <a:t>(</a:t>
            </a:r>
            <a:r>
              <a:rPr lang="ko-KR" altLang="en-US" dirty="0"/>
              <a:t>왼쪽에서 오른쪽</a:t>
            </a:r>
            <a:r>
              <a:rPr lang="en-US" altLang="ko-KR" dirty="0"/>
              <a:t>)</a:t>
            </a:r>
            <a:r>
              <a:rPr lang="ko-KR" altLang="en-US" dirty="0"/>
              <a:t>으로 정보를 추출함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Bidirectional LSTM</a:t>
            </a:r>
            <a:r>
              <a:rPr lang="ko-KR" altLang="en-US" dirty="0"/>
              <a:t>은 역방향으로의 정보도 추출함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입력 데이터가 </a:t>
            </a:r>
            <a:r>
              <a:rPr lang="ko-KR" altLang="en-US" dirty="0" err="1"/>
              <a:t>정방향</a:t>
            </a:r>
            <a:r>
              <a:rPr lang="en-US" altLang="ko-KR" dirty="0"/>
              <a:t>, </a:t>
            </a:r>
            <a:r>
              <a:rPr lang="ko-KR" altLang="en-US" dirty="0"/>
              <a:t>역방향 학습에 모두 전달되며 그 결과도 모두 출력에 반영됨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한 번 학습하는데 두 개의 계층이 필요하기 때문에</a:t>
            </a:r>
            <a:r>
              <a:rPr lang="en-US" altLang="ko-KR" dirty="0"/>
              <a:t>, hidden state</a:t>
            </a:r>
            <a:r>
              <a:rPr lang="ko-KR" altLang="en-US" dirty="0"/>
              <a:t>와 </a:t>
            </a:r>
            <a:r>
              <a:rPr lang="en-US" altLang="ko-KR" dirty="0"/>
              <a:t>sell state,</a:t>
            </a:r>
            <a:r>
              <a:rPr lang="ko-KR" altLang="en-US" dirty="0"/>
              <a:t> </a:t>
            </a:r>
            <a:r>
              <a:rPr lang="en-US" altLang="ko-KR" dirty="0"/>
              <a:t>output layer </a:t>
            </a:r>
            <a:r>
              <a:rPr lang="ko-KR" altLang="en-US" dirty="0"/>
              <a:t>등에 </a:t>
            </a:r>
            <a:r>
              <a:rPr lang="en-US" altLang="ko-KR" dirty="0"/>
              <a:t>2</a:t>
            </a:r>
            <a:r>
              <a:rPr lang="ko-KR" altLang="en-US" dirty="0"/>
              <a:t>를 곱해야 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모델의 표현력이 증가하지만</a:t>
            </a:r>
            <a:r>
              <a:rPr lang="en-US" altLang="ko-KR" dirty="0"/>
              <a:t>, </a:t>
            </a:r>
            <a:r>
              <a:rPr lang="ko-KR" altLang="en-US" dirty="0"/>
              <a:t>그만큼 </a:t>
            </a:r>
            <a:r>
              <a:rPr lang="ko-KR" altLang="en-US" dirty="0" err="1"/>
              <a:t>계산량도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72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431DD-6F09-9EF3-46AB-A42C958D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4AA5D-555A-B6F8-030B-FCFB7E10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LSTM – LSTM</a:t>
            </a:r>
            <a:r>
              <a:rPr lang="ko-KR" altLang="en-US" dirty="0"/>
              <a:t>과의 차이점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1ED21-2764-C8C6-002E-FBA8ADA1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0" y="1989737"/>
            <a:ext cx="5844294" cy="3097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A98356-316A-099A-5C77-71D5C797A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261" y="1690688"/>
            <a:ext cx="3116680" cy="4384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40A5CA-CE72-5D6B-3EDA-F91E9EC57F6C}"/>
              </a:ext>
            </a:extLst>
          </p:cNvPr>
          <p:cNvSpPr txBox="1"/>
          <p:nvPr/>
        </p:nvSpPr>
        <p:spPr>
          <a:xfrm>
            <a:off x="4712067" y="6443894"/>
            <a:ext cx="74799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https://www.kci.go.kr/kciportal/ci/sereArticleSearch/ciSereArtiView.kci?sereArticleSearchBean.artiId=ART002917711</a:t>
            </a:r>
            <a:endParaRPr lang="en-US" altLang="ko-KR" sz="1100" dirty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4142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DF19E-6F83-768E-AB58-43ADF16C8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680C0-2F84-32FB-505D-5A2AE32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Bidirectional LSTM – LSTM</a:t>
            </a:r>
            <a:r>
              <a:rPr lang="ko-KR" altLang="en-US" dirty="0"/>
              <a:t>과의 차이점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2DE766-0EAB-9259-68AC-8BBF5539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4" y="1524200"/>
            <a:ext cx="5401429" cy="332468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BFB954B-1D99-B8EE-DE51-B0193A69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53" y="4982746"/>
            <a:ext cx="10564092" cy="1325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주기성이 나타나지 않는 시계열 데이터의 경우</a:t>
            </a:r>
            <a:r>
              <a:rPr lang="en-US" altLang="ko-KR" dirty="0"/>
              <a:t>, Bi-LSTM</a:t>
            </a:r>
            <a:r>
              <a:rPr lang="ko-KR" altLang="en-US" dirty="0"/>
              <a:t>으로부터 관련성이 없는 정보가 수집되어 학습에 반영되기 때문에 유의미한 성능 향상 효과를 보기 어려움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74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68E5D-9A4D-9A1E-B788-3C287591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67E2B-9882-9427-9676-993A9506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Alibaba Dataset – GPU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D21AA39-737D-5386-F3F4-63097B98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53" y="4982746"/>
            <a:ext cx="10564092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주기성이 나타나지 않는 시계열 데이터이므로</a:t>
            </a:r>
            <a:r>
              <a:rPr lang="en-US" altLang="ko-KR" dirty="0"/>
              <a:t>, Bi-LSTM </a:t>
            </a:r>
            <a:r>
              <a:rPr lang="ko-KR" altLang="en-US" dirty="0"/>
              <a:t>사용 시 예측 효율이 떨어질 것으로 예상됨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2543D4-D57C-7322-C151-01F8DB2D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32" y="1403561"/>
            <a:ext cx="8373534" cy="34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4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AA128-5026-EC50-D711-FB4AD5101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84985-5920-DC1C-2328-B6B77A98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Others – Clone Coding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73C8C-BC16-AEC4-66C5-E0969A6B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7237"/>
            <a:ext cx="10515600" cy="167972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Drop</a:t>
            </a:r>
          </a:p>
          <a:p>
            <a:pPr marL="514350" indent="-514350">
              <a:buAutoNum type="arabicParenR"/>
            </a:pPr>
            <a:r>
              <a:rPr lang="en-US" altLang="ko-KR" dirty="0"/>
              <a:t>Aggregation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11337D-0353-8387-396E-E60D8F0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467"/>
            <a:ext cx="12192000" cy="2898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07F256-13DF-6EBD-7BB0-E0FBA27F9F6A}"/>
              </a:ext>
            </a:extLst>
          </p:cNvPr>
          <p:cNvSpPr txBox="1"/>
          <p:nvPr/>
        </p:nvSpPr>
        <p:spPr>
          <a:xfrm>
            <a:off x="8011064" y="6308209"/>
            <a:ext cx="3936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https://welldonecode.tistory.com/96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82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A9C8A-BA8F-7818-794F-AD42775D6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135A6-FC7B-08CF-F6C1-B41AFAA8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Drop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7EF2CE-84AA-414F-9F0B-D9B319DA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371" y="2234045"/>
            <a:ext cx="1323111" cy="254230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0F5FD4-B61B-83D6-D7D7-1EF0423E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9" y="2087841"/>
            <a:ext cx="4176230" cy="23456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A1FE4D-8929-07C7-A442-23FF4F97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97" y="1762991"/>
            <a:ext cx="2329318" cy="39774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4F67C2-391A-0EA8-5910-F2257A9D0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497" y="2183584"/>
            <a:ext cx="5220924" cy="26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30131-FB27-76AD-168C-563AB305A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B023C-3397-8440-8962-491EB14C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0A728-4921-A53A-3FC1-37D96EC7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LSTM</a:t>
            </a:r>
            <a:r>
              <a:rPr lang="ko-KR" altLang="en-US" sz="2000" dirty="0"/>
              <a:t> 모델은 일정한 간격으로 정렬된 시계열 데이터를 요구하는 경우가 많음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불규칙한 데이터를 정리하여 일정한 간격</a:t>
            </a:r>
            <a:r>
              <a:rPr lang="en-US" altLang="ko-KR" sz="2000" dirty="0"/>
              <a:t>(10</a:t>
            </a:r>
            <a:r>
              <a:rPr lang="ko-KR" altLang="en-US" sz="2000" dirty="0"/>
              <a:t>분</a:t>
            </a:r>
            <a:r>
              <a:rPr lang="en-US" altLang="ko-KR" sz="2000" dirty="0"/>
              <a:t>)</a:t>
            </a:r>
            <a:r>
              <a:rPr lang="ko-KR" altLang="en-US" sz="2000" dirty="0"/>
              <a:t>으로 맞춤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GPU </a:t>
            </a:r>
            <a:r>
              <a:rPr lang="ko-KR" altLang="en-US" sz="2000" dirty="0"/>
              <a:t>사용량이 시간별로 어떻게 변하는지 패턴 추출 </a:t>
            </a:r>
            <a:r>
              <a:rPr lang="ko-KR" altLang="en-US" sz="2000" dirty="0" err="1"/>
              <a:t>쉬워짐</a:t>
            </a:r>
            <a:r>
              <a:rPr lang="en-US" altLang="ko-KR" sz="20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0FFFEE-10FC-4E68-FC18-B68DBE18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3353953"/>
            <a:ext cx="2583873" cy="3080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00A8DA-294B-808F-9FAB-5548FF2437F8}"/>
              </a:ext>
            </a:extLst>
          </p:cNvPr>
          <p:cNvSpPr txBox="1"/>
          <p:nvPr/>
        </p:nvSpPr>
        <p:spPr>
          <a:xfrm>
            <a:off x="5167745" y="4063186"/>
            <a:ext cx="1108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=&gt;</a:t>
            </a:r>
            <a:endParaRPr lang="ko-KR" alt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654BC6-EAE1-EB7C-D54D-F545CAB1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959" y="3353953"/>
            <a:ext cx="1663050" cy="32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8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249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Bidirectional LSTM</vt:lpstr>
      <vt:lpstr>Bidirectional LSTM</vt:lpstr>
      <vt:lpstr>Bidirectional LSTM – LSTM과의 차이점</vt:lpstr>
      <vt:lpstr>Bidirectional LSTM – LSTM과의 차이점</vt:lpstr>
      <vt:lpstr>Bidirectional LSTM – LSTM과의 차이점</vt:lpstr>
      <vt:lpstr>Alibaba Dataset – GPU</vt:lpstr>
      <vt:lpstr>Others – Clone Coding</vt:lpstr>
      <vt:lpstr>Feature Drop</vt:lpstr>
      <vt:lpstr>Aggregation</vt:lpstr>
      <vt:lpstr>Aggregation</vt:lpstr>
      <vt:lpstr>Next..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오진혁</dc:creator>
  <cp:lastModifiedBy>오진혁</cp:lastModifiedBy>
  <cp:revision>24</cp:revision>
  <dcterms:created xsi:type="dcterms:W3CDTF">2025-04-01T14:21:22Z</dcterms:created>
  <dcterms:modified xsi:type="dcterms:W3CDTF">2025-04-03T08:20:11Z</dcterms:modified>
</cp:coreProperties>
</file>