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5" r:id="rId2"/>
    <p:sldId id="257" r:id="rId3"/>
    <p:sldId id="266" r:id="rId4"/>
    <p:sldId id="268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5383" autoAdjust="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0ABA9-0A66-44B6-BCFF-B820A5A30397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5A856-A7CB-423A-A24B-D5287855F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5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5A856-A7CB-423A-A24B-D5287855FF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0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5A856-A7CB-423A-A24B-D5287855FF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2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37CFB-ACCC-72BC-B27B-A8822E568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008333-5CA8-D59E-ECFE-3655FAC8B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09A5BE-B61F-3319-9B69-9D33A929C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44F11A-71EE-1172-3DE8-DB3DE3ECB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5A856-A7CB-423A-A24B-D5287855FF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8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4D7AF-10AD-70F4-6276-6098DB4A3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5FD5D0-E7DB-53E0-A530-D4D39E498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3784CC-A739-96AD-3A08-F96D8CBF8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6499F-6CB6-CC88-4CD7-F18403908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5A856-A7CB-423A-A24B-D5287855FF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7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F1C0-3CA8-5D3F-2288-A14AC8356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82AE-93C8-5F08-F573-4EA92CA2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E288-FCD0-4281-7D8C-E23B154E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04/03/2025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08F1-0498-0524-6C2D-65F1FD9D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7DAA-6B6B-2C84-3419-19C13FCB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48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3E6C-8F40-A52A-241E-FA1FC127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56693-421B-CD18-4BA6-970286D7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431F-F081-A49E-67CC-762A4B55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04/03/2025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C38E-A3F0-D5D8-F942-0B649F3A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4C9A-CA49-7540-09AE-5A50693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40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5C3B8-8212-6AF5-3DE9-5AEF1A697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0AB74-81BE-3B81-2D53-B84063FD7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8479-5D5D-18B7-9E75-44A1EC0E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04/03/2025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984B-43D8-1B9A-7937-24B3FAC4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C4F2-136D-4F42-6EC2-28579D15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655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939A-A0DE-8D03-A9CC-75FDBF0B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800A-843E-8C17-2219-AC007FF5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C94D-C20B-F4A6-5BC3-632756C4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04/03/2025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CC9D-5B15-2110-EFFB-EBCD8823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5A11-7F1F-8772-083C-EACCDF9E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862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BC57-04FF-9C0C-42D9-7EECF69C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66E5-505F-5272-5957-3B36AAF5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80BF-2C45-3B2A-387D-617363CC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04/03/2025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9B97-4BF0-22A2-3865-DD20D071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D3C4-EDEA-C671-36AA-7DC51F9A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28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3F1D-5DFD-5442-3742-E513302C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D814-E861-43FB-EF22-C638D9FDD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1AB9-DA9D-D758-DE92-4258E9662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BD17B-8654-CB75-D432-6C95875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04/03/2025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1CA-6A73-63AA-E532-9D3EF233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AAFF-6181-B32F-D96F-231CCAC5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158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5A1D-57E6-72D1-7156-FB091A46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B2D4-9A3B-EFAB-3860-6D125098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BBB66-608C-8D05-B466-F6FA2C71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00790-7362-B9EC-DE33-89E262485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370DD-9945-2E55-AD36-8E363530C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F0DFD-4B9C-9E55-3EEE-355BBFEF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04/03/2025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3537A-ADAE-1715-F30A-74D9B93A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C90DC-1296-ED4A-C1B2-0EEC3A08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85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2E39-880E-9E14-FAB9-BB3C250F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CDA82-9CAF-0678-322D-487EFEEA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04/03/2025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1F42A-C155-168B-E34E-69B950D0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E14B4-7C25-3543-05E9-9C53634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457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8FB66-7074-EFC2-F3BF-407D7133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04/03/2025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B14D9-53D5-E1F5-C2CB-43574153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0F1E-44FE-7E6A-DDA6-5EF34ABF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581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E830-5A43-5D77-9B29-FE6F97A0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01BD-4AF4-EB5F-DF57-4C9C91997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C67DA-7BE0-AC2E-AA15-4C71D4496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C29E4-4281-B53F-4155-AC7F24EE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04/03/2025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D336-58DE-A079-0961-3B8956CC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C0894-91BB-DC78-7079-644D3772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39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A26C-2162-236D-EC07-549020A3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29E57-CDDA-3B4C-FD89-2F5B47F33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5F9E-6E28-2CC1-12BB-830F09CEB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FF757-9BE1-E20C-AC8B-AEC393F2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04/03/2025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86F1-57D6-9145-13BA-9129B7BC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15387-13E8-F6B6-713E-A9FEDFD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25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349BA-ED6A-D665-0CF4-85346EBE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43C1-5A6D-3BF0-2211-A65C0CC01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093E-522B-E1CB-E2D8-E7B1A429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FA042-D0B1-C843-8EFA-42C3E1CC87F0}" type="datetimeFigureOut">
              <a:rPr lang="en-KR" smtClean="0"/>
              <a:t>04/03/2025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B7D4-1069-EC3C-1E67-532EE1C8C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9699-E45A-00C0-160A-DDA46593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50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9EF81-F60B-3E83-7B79-B1462B65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3A28-E55F-BA7A-3E2A-FFDED1519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0405"/>
            <a:ext cx="9144000" cy="697189"/>
          </a:xfrm>
        </p:spPr>
        <p:txBody>
          <a:bodyPr>
            <a:noAutofit/>
          </a:bodyPr>
          <a:lstStyle/>
          <a:p>
            <a:r>
              <a:rPr lang="en-US" sz="5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GRU</a:t>
            </a:r>
            <a:endParaRPr lang="en-KR" sz="5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252B1-30AC-355E-D898-CB3E635AA265}"/>
              </a:ext>
            </a:extLst>
          </p:cNvPr>
          <p:cNvSpPr txBox="1"/>
          <p:nvPr/>
        </p:nvSpPr>
        <p:spPr>
          <a:xfrm>
            <a:off x="211595" y="233572"/>
            <a:ext cx="3423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https://www.youtube.com/watch?v=006BjyZicCo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069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02D9-1193-C468-4853-4668D12E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GRU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는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구조를 간단하게 개선하여 파라미터 개수를 줄임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cell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state,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hidden state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hidden state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통합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forget gate, input gate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update gate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통합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output gate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없애고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reset gate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정의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E3A03-7C45-1708-5102-1B7BB3E8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GRU (Gated Recurrent Unit)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26E586-7C4E-37C1-3270-2805EC91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154" y="3852309"/>
            <a:ext cx="7363692" cy="28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4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4A8BF-14BD-CA94-00D8-4C47281DA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5104-6BE4-4149-9381-CAADFA78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output gate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없애고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reset gate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정의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forget gate, input gate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update gate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통합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cell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state,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hidden state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hidden state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통합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2C88A-536F-F2B9-4F42-F65A8A67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GRU (Gated Recurrent Unit)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7A2A0A-FDD5-2510-5714-A8E3A818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02" y="2985601"/>
            <a:ext cx="5243014" cy="12193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4F7235-91F7-FC1D-E199-8249CD00F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02" y="4909430"/>
            <a:ext cx="579170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1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C1BB-7892-A9D8-DEB7-D236EF824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74A0-08CD-4A61-5DD8-245A1AA1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 비해 구조가 간단함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파라미터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수가 적어 계산비용이 적음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학습 속도가 빠름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성능에 큰 차이가 있다고 말할 수 없음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데이터셋에 따라 다른 모습을 보임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 양이 적을 때는 학습할 매개변수의 양이 적은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GRU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b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 양이 더 많으면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낫다고 함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AC8A6-1CC7-BD76-CFB4-99A43FA8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GRU (Gated Recurrent Unit)</a:t>
            </a:r>
          </a:p>
        </p:txBody>
      </p:sp>
    </p:spTree>
    <p:extLst>
      <p:ext uri="{BB962C8B-B14F-4D97-AF65-F5344CB8AC3E}">
        <p14:creationId xmlns:p14="http://schemas.microsoft.com/office/powerpoint/2010/main" val="86783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5630</TotalTime>
  <Words>149</Words>
  <Application>Microsoft Office PowerPoint</Application>
  <PresentationFormat>와이드스크린</PresentationFormat>
  <Paragraphs>25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Pretendard Medium</vt:lpstr>
      <vt:lpstr>맑은 고딕</vt:lpstr>
      <vt:lpstr>Aptos</vt:lpstr>
      <vt:lpstr>Aptos Display</vt:lpstr>
      <vt:lpstr>Arial</vt:lpstr>
      <vt:lpstr>Office Theme</vt:lpstr>
      <vt:lpstr>GRU</vt:lpstr>
      <vt:lpstr>GRU (Gated Recurrent Unit)</vt:lpstr>
      <vt:lpstr>GRU (Gated Recurrent Unit)</vt:lpstr>
      <vt:lpstr>GRU (Gated Recurrent Unit)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박상영</dc:creator>
  <cp:lastModifiedBy>혜은 김</cp:lastModifiedBy>
  <cp:revision>18</cp:revision>
  <dcterms:created xsi:type="dcterms:W3CDTF">2025-03-26T07:12:14Z</dcterms:created>
  <dcterms:modified xsi:type="dcterms:W3CDTF">2025-04-03T13:15:38Z</dcterms:modified>
</cp:coreProperties>
</file>