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85" r:id="rId5"/>
    <p:sldId id="286" r:id="rId6"/>
    <p:sldId id="289" r:id="rId7"/>
    <p:sldId id="288" r:id="rId8"/>
    <p:sldId id="287" r:id="rId9"/>
    <p:sldId id="290" r:id="rId10"/>
    <p:sldId id="282" r:id="rId11"/>
    <p:sldId id="280" r:id="rId12"/>
    <p:sldId id="279" r:id="rId13"/>
    <p:sldId id="291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3"/>
    <p:restoredTop sz="94673"/>
  </p:normalViewPr>
  <p:slideViewPr>
    <p:cSldViewPr snapToGrid="0">
      <p:cViewPr varScale="1">
        <p:scale>
          <a:sx n="60" d="100"/>
          <a:sy n="60" d="100"/>
        </p:scale>
        <p:origin x="20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F1C0-3CA8-5D3F-2288-A14AC8356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82AE-93C8-5F08-F573-4EA92CA2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E288-FCD0-4281-7D8C-E23B154E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08F1-0498-0524-6C2D-65F1FD9D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7DAA-6B6B-2C84-3419-19C13FCB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48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3E6C-8F40-A52A-241E-FA1FC127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56693-421B-CD18-4BA6-970286D7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431F-F081-A49E-67CC-762A4B55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C38E-A3F0-D5D8-F942-0B649F3A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4C9A-CA49-7540-09AE-5A50693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40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5C3B8-8212-6AF5-3DE9-5AEF1A697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AB74-81BE-3B81-2D53-B84063FD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8479-5D5D-18B7-9E75-44A1EC0E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984B-43D8-1B9A-7937-24B3FAC4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C4F2-136D-4F42-6EC2-28579D15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655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939A-A0DE-8D03-A9CC-75FDBF0B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800A-843E-8C17-2219-AC007FF5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C94D-C20B-F4A6-5BC3-632756C4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CC9D-5B15-2110-EFFB-EBCD8823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5A11-7F1F-8772-083C-EACCDF9E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862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BC57-04FF-9C0C-42D9-7EECF69C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66E5-505F-5272-5957-3B36AAF5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80BF-2C45-3B2A-387D-617363CC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9B97-4BF0-22A2-3865-DD20D071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D3C4-EDEA-C671-36AA-7DC51F9A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28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3F1D-5DFD-5442-3742-E513302C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D814-E861-43FB-EF22-C638D9FDD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1AB9-DA9D-D758-DE92-4258E9662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BD17B-8654-CB75-D432-6C95875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1CA-6A73-63AA-E532-9D3EF233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AAFF-6181-B32F-D96F-231CCAC5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158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5A1D-57E6-72D1-7156-FB091A46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B2D4-9A3B-EFAB-3860-6D125098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BB66-608C-8D05-B466-F6FA2C71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00790-7362-B9EC-DE33-89E262485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370DD-9945-2E55-AD36-8E363530C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F0DFD-4B9C-9E55-3EEE-355BBFEF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3537A-ADAE-1715-F30A-74D9B93A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C90DC-1296-ED4A-C1B2-0EEC3A08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85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2E39-880E-9E14-FAB9-BB3C250F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CDA82-9CAF-0678-322D-487EFEEA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1F42A-C155-168B-E34E-69B950D0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E14B4-7C25-3543-05E9-9C53634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457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8FB66-7074-EFC2-F3BF-407D7133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B14D9-53D5-E1F5-C2CB-43574153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0F1E-44FE-7E6A-DDA6-5EF34ABF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581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E830-5A43-5D77-9B29-FE6F97A0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01BD-4AF4-EB5F-DF57-4C9C91997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C67DA-7BE0-AC2E-AA15-4C71D449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C29E4-4281-B53F-4155-AC7F24EE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D336-58DE-A079-0961-3B8956CC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C0894-91BB-DC78-7079-644D3772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39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A26C-2162-236D-EC07-549020A3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29E57-CDDA-3B4C-FD89-2F5B47F33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5F9E-6E28-2CC1-12BB-830F09CEB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FF757-9BE1-E20C-AC8B-AEC393F2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86F1-57D6-9145-13BA-9129B7BC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15387-13E8-F6B6-713E-A9FEDFD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25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349BA-ED6A-D665-0CF4-85346EBE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43C1-5A6D-3BF0-2211-A65C0CC01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093E-522B-E1CB-E2D8-E7B1A429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FA042-D0B1-C843-8EFA-42C3E1CC87F0}" type="datetimeFigureOut">
              <a:rPr lang="en-KR" smtClean="0"/>
              <a:t>4/10/25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B7D4-1069-EC3C-1E67-532EE1C8C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9699-E45A-00C0-160A-DDA46593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50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ingshixian/LSTM_Attention/tree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26322412100996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2113-91D8-81AB-6526-0F4DB926A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캡스톤</a:t>
            </a:r>
            <a:r>
              <a:rPr lang="ko-KR" altLang="en-US" sz="45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디자인 </a:t>
            </a:r>
            <a:r>
              <a:rPr lang="en-US" altLang="ko-KR" sz="45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45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주차 발표</a:t>
            </a:r>
            <a:endParaRPr lang="en-KR" sz="45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341C-ACFD-A3F2-A798-3072B408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650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박상영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11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F208-E347-4D07-D084-1499F98D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CBB5-277A-62B1-ABF6-9F37ECEF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병렬 학습 기법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A9B3-EF00-808F-49D3-3065D513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232841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50"/>
              </a:spcBef>
              <a:spcAft>
                <a:spcPts val="225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Model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Paralleism</a:t>
            </a:r>
            <a:endParaRPr lang="en-US" altLang="ko-KR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>
              <a:spcBef>
                <a:spcPts val="1050"/>
              </a:spcBef>
              <a:spcAft>
                <a:spcPts val="225"/>
              </a:spcAft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여러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GPU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Model parameters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나누어 연산하는 방법</a:t>
            </a:r>
          </a:p>
          <a:p>
            <a:pPr lvl="1">
              <a:spcBef>
                <a:spcPts val="1050"/>
              </a:spcBef>
              <a:spcAft>
                <a:spcPts val="225"/>
              </a:spcAft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하나의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GPU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메모리에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Model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모두 들어가지 않는 경우 사용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Data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Paralleism</a:t>
            </a:r>
            <a:endParaRPr lang="en-US" altLang="ko-KR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>
              <a:spcBef>
                <a:spcPts val="1050"/>
              </a:spcBef>
              <a:spcAft>
                <a:spcPts val="225"/>
              </a:spcAft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모델을 여러 개의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GPU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복제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GPU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학습 데이터를 분할하여 학습하는 방법</a:t>
            </a:r>
          </a:p>
          <a:p>
            <a:pPr lvl="1">
              <a:spcBef>
                <a:spcPts val="1050"/>
              </a:spcBef>
              <a:spcAft>
                <a:spcPts val="225"/>
              </a:spcAft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학습 데이터의 크기가 크고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모델의 크기가 단일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GPU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들어갈 때 사용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EF777-8AE5-2945-9487-90CB3B55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666" y="4019107"/>
            <a:ext cx="5526667" cy="28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0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6C223-1BAE-AEF1-C1C2-E9A9759E6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11A1-00A4-A50A-9A14-70E7787E0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004" y="3080405"/>
            <a:ext cx="8661991" cy="697189"/>
          </a:xfrm>
        </p:spPr>
        <p:txBody>
          <a:bodyPr>
            <a:noAutofit/>
          </a:bodyPr>
          <a:lstStyle/>
          <a:p>
            <a:pPr>
              <a:spcAft>
                <a:spcPts val="1500"/>
              </a:spcAft>
            </a:pPr>
            <a:r>
              <a:rPr lang="en-US" sz="4400" b="0" i="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Attention-based LSTM</a:t>
            </a:r>
            <a:r>
              <a:rPr lang="ko-KR" altLang="en-US" sz="4400" b="0" i="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병렬 학습</a:t>
            </a:r>
          </a:p>
        </p:txBody>
      </p:sp>
    </p:spTree>
    <p:extLst>
      <p:ext uri="{BB962C8B-B14F-4D97-AF65-F5344CB8AC3E}">
        <p14:creationId xmlns:p14="http://schemas.microsoft.com/office/powerpoint/2010/main" val="49117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7A0D7-D660-E0A3-6D30-4485A876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B56D-20F3-67E9-BF63-B9D50244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병렬 학습이 어려웠던 이유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115A-A85F-FFDB-B1FE-8C58C115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9891"/>
            <a:ext cx="10515600" cy="2298218"/>
          </a:xfrm>
        </p:spPr>
        <p:txBody>
          <a:bodyPr>
            <a:normAutofit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기존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LSTM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 병렬 학습이 어려웠던 이유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LSTM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은 이전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time-step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의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hidden sate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다음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time-step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 사용하는 구조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-&gt;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sequence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전체를 순차적으로 계산해야 하므로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병렬화에 불리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Attention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은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input sequence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의 모든 위치를 동시에 계산 가능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연산 병렬화에 유리</a:t>
            </a:r>
          </a:p>
        </p:txBody>
      </p:sp>
    </p:spTree>
    <p:extLst>
      <p:ext uri="{BB962C8B-B14F-4D97-AF65-F5344CB8AC3E}">
        <p14:creationId xmlns:p14="http://schemas.microsoft.com/office/powerpoint/2010/main" val="9989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D006-8FE2-DAFD-2F27-F039C085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Code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F775-AC9D-8490-C22B-76400A83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0070D1"/>
                </a:solidFill>
                <a:effectLst/>
                <a:latin typeface="-apple-system"/>
                <a:hlinkClick r:id="rId2"/>
              </a:rPr>
              <a:t>https://github.com/ningshixian/LSTM_Attention/tree/master</a:t>
            </a:r>
            <a:endParaRPr lang="en-US" b="0" i="0" u="sng" dirty="0">
              <a:solidFill>
                <a:srgbClr val="0070D1"/>
              </a:solidFill>
              <a:effectLst/>
              <a:latin typeface="-apple-system"/>
            </a:endParaRPr>
          </a:p>
          <a:p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B3F4D-D6B2-A443-57D0-A054028DE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319596"/>
            <a:ext cx="723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9EF81-F60B-3E83-7B79-B1462B65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3A28-E55F-BA7A-3E2A-FFDED151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0405"/>
            <a:ext cx="9342474" cy="69718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Parallel Attention-based LSTM?</a:t>
            </a:r>
            <a:endParaRPr lang="en-KR" sz="5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9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3A03-7C45-1708-5102-1B7BB3E8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PA-LSTM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02D9-1193-C468-4853-4668D12E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50"/>
              </a:spcBef>
              <a:spcAft>
                <a:spcPts val="225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Parallel attention-based LSTM for building a prediction model of vehicle emissions using PEMS and OBD</a:t>
            </a:r>
          </a:p>
          <a:p>
            <a:pPr lvl="1">
              <a:spcBef>
                <a:spcPts val="1050"/>
              </a:spcBef>
              <a:spcAft>
                <a:spcPts val="225"/>
              </a:spcAft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  <a:hlinkClick r:id="rId2"/>
              </a:rPr>
              <a:t>https://www.sciencedirect.com/science/article/pii/S0263224121009969</a:t>
            </a:r>
            <a:endParaRPr lang="en-US" altLang="ko-KR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PEMS(Portable Emission Measurement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Systme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이동식 배출가스 측정 장비로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운행 중 발생되는 배출가스 측정을 위하 사용하는 배기가스 인증규제 시험절차의 제도적 보완장치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장기 측정 시에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drift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및 비용 문제로 활용에 제한이 있음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vehicle emissions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는 일반적인 시계열 데이터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time-series prediction model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적용 가능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이런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PEMS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한계를 보완하고자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배출가스의 사전 예측 및 제어 전략 반영이 가능한 예측 모델로 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Parallel Attention-based LSTM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제안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24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B125-34BA-BFF0-10D2-D0263CCD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모델 선정 과정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D4F-B397-A6F0-4545-775D3FC2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traditional prediction model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ARIMA, SVM, Gaussian Process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등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NARX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기반 모델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들은 주로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linear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혹은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pre-defined nonlinear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관계를 가정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따라서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복잡하고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시변성이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강한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Emission Data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비적합</a:t>
            </a:r>
            <a:endParaRPr lang="ko-KR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Deep Learning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기반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Model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RNN, LSTM, GRU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-&gt; nonlinear, long-term dependency problem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효과적으로 처리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however, 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-apple-system"/>
              </a:rPr>
              <a:t>long sequence</a:t>
            </a:r>
            <a:r>
              <a:rPr lang="ko-KR" altLang="en-US" b="1" i="0" u="sng" dirty="0" err="1">
                <a:solidFill>
                  <a:srgbClr val="333333"/>
                </a:solidFill>
                <a:effectLst/>
                <a:latin typeface="-apple-system"/>
              </a:rPr>
              <a:t>를</a:t>
            </a:r>
            <a:r>
              <a:rPr lang="ko-KR" altLang="en-US" b="1" i="0" u="sng" dirty="0">
                <a:solidFill>
                  <a:srgbClr val="333333"/>
                </a:solidFill>
                <a:effectLst/>
                <a:latin typeface="-apple-system"/>
              </a:rPr>
              <a:t> 다루면서 정보 손실 및 성능 저하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발생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9315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9C6E-B07A-1AAA-DF13-223FF7E7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79" y="633514"/>
            <a:ext cx="10474842" cy="5590972"/>
          </a:xfrm>
        </p:spPr>
        <p:txBody>
          <a:bodyPr>
            <a:noAutofit/>
          </a:bodyPr>
          <a:lstStyle/>
          <a:p>
            <a:pPr algn="ctr"/>
            <a:r>
              <a:rPr lang="en-US" sz="4000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r>
              <a:rPr lang="ko-KR" altLang="en-US" sz="4000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</a:t>
            </a:r>
            <a:r>
              <a:rPr lang="en-US" sz="4000" b="1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long-term dependency</a:t>
            </a:r>
            <a:r>
              <a:rPr lang="ko-KR" altLang="en-US" sz="4000" i="0" dirty="0" err="1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ko-KR" altLang="en-US" sz="4000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br>
              <a:rPr lang="en-US" altLang="ko-KR" sz="4000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4000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해결하기 위해 고안된 모델인데</a:t>
            </a:r>
            <a:r>
              <a:rPr lang="en-US" altLang="ko-KR" sz="4000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br>
              <a:rPr lang="en-US" altLang="ko-KR" sz="4000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sz="4000" b="1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long sequence</a:t>
            </a:r>
            <a:r>
              <a:rPr lang="ko-KR" altLang="en-US" sz="4000" b="1" i="0" dirty="0" err="1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ko-KR" altLang="en-US" sz="4000" b="1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다루면서 성능 저하</a:t>
            </a:r>
            <a:r>
              <a:rPr lang="ko-KR" altLang="en-US" sz="4000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발생</a:t>
            </a:r>
            <a:r>
              <a:rPr lang="en-US" altLang="ko-KR" sz="4000" i="0" dirty="0">
                <a:solidFill>
                  <a:srgbClr val="666666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en-KR" sz="4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2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5D8D9-1FEA-4E0A-B6A9-2A20BC2F5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0572-538A-6423-D011-135390CC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i="0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r>
              <a:rPr lang="ko-KR" altLang="en-US" sz="2500" i="0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</a:t>
            </a:r>
            <a:r>
              <a:rPr lang="en-US" sz="2500" b="1" i="0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long-term dependency</a:t>
            </a:r>
            <a:r>
              <a:rPr lang="ko-KR" altLang="en-US" sz="2500" i="0" dirty="0" err="1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ko-KR" altLang="en-US" sz="2500" i="0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해결하기 위해 고안된 모델인데</a:t>
            </a:r>
            <a:r>
              <a:rPr lang="en-US" altLang="ko-KR" sz="2500" i="0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br>
              <a:rPr lang="en-US" altLang="ko-KR" sz="2500" i="0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sz="2500" b="1" i="0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long sequence</a:t>
            </a:r>
            <a:r>
              <a:rPr lang="ko-KR" altLang="en-US" sz="2500" b="1" i="0" dirty="0" err="1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ko-KR" altLang="en-US" sz="2500" b="1" i="0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다루면서 성능 저하</a:t>
            </a:r>
            <a:r>
              <a:rPr lang="ko-KR" altLang="en-US" sz="2500" i="0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발생</a:t>
            </a:r>
            <a:r>
              <a:rPr lang="en-US" altLang="ko-KR" sz="2500" i="0" dirty="0"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en-KR" sz="25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6060-26EA-3145-E9D5-12C5F4FD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-apple-system"/>
              </a:rPr>
              <a:t>LSTM</a:t>
            </a:r>
            <a:r>
              <a:rPr lang="ko-KR" altLang="en-US" b="0" i="0" dirty="0">
                <a:effectLst/>
                <a:latin typeface="-apple-system"/>
              </a:rPr>
              <a:t>이 해결한 문제</a:t>
            </a:r>
            <a:r>
              <a:rPr lang="en-US" altLang="ko-KR" b="0" i="0" dirty="0">
                <a:effectLst/>
                <a:latin typeface="-apple-system"/>
              </a:rPr>
              <a:t>: </a:t>
            </a:r>
            <a:r>
              <a:rPr lang="en-US" b="1" i="0" dirty="0">
                <a:effectLst/>
                <a:latin typeface="-apple-system"/>
              </a:rPr>
              <a:t>Vanishing Gradient(</a:t>
            </a:r>
            <a:r>
              <a:rPr lang="ko-KR" altLang="en-US" b="1" i="0" dirty="0">
                <a:effectLst/>
                <a:latin typeface="-apple-system"/>
              </a:rPr>
              <a:t>기울기 소실</a:t>
            </a:r>
            <a:r>
              <a:rPr lang="en-US" altLang="ko-KR" b="1" i="0" dirty="0">
                <a:effectLst/>
                <a:latin typeface="-apple-system"/>
              </a:rPr>
              <a:t>)</a:t>
            </a:r>
            <a:br>
              <a:rPr lang="en-US" altLang="ko-KR" b="1" i="0" dirty="0">
                <a:effectLst/>
                <a:latin typeface="-apple-system"/>
              </a:rPr>
            </a:br>
            <a:r>
              <a:rPr lang="en-US" altLang="ko-KR" b="0" i="0" dirty="0">
                <a:effectLst/>
                <a:latin typeface="-apple-system"/>
              </a:rPr>
              <a:t>- </a:t>
            </a:r>
            <a:r>
              <a:rPr lang="ko-KR" altLang="en-US" b="0" i="0" dirty="0">
                <a:effectLst/>
                <a:latin typeface="-apple-system"/>
              </a:rPr>
              <a:t>초기 입력의 정보가 뒤로 갈수록 </a:t>
            </a:r>
            <a:r>
              <a:rPr lang="ko-KR" altLang="en-US" b="0" i="0" dirty="0" err="1">
                <a:effectLst/>
                <a:latin typeface="-apple-system"/>
              </a:rPr>
              <a:t>희미해지거나</a:t>
            </a:r>
            <a:r>
              <a:rPr lang="ko-KR" altLang="en-US" b="0" i="0" dirty="0">
                <a:effectLst/>
                <a:latin typeface="-apple-system"/>
              </a:rPr>
              <a:t> 소실되는 문제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-apple-system"/>
              </a:rPr>
              <a:t>- </a:t>
            </a:r>
            <a:r>
              <a:rPr lang="en-US" b="0" i="0" dirty="0">
                <a:effectLst/>
                <a:latin typeface="-apple-system"/>
              </a:rPr>
              <a:t>gate structure</a:t>
            </a:r>
            <a:r>
              <a:rPr lang="ko-KR" altLang="en-US" b="0" i="0" dirty="0" err="1">
                <a:effectLst/>
                <a:latin typeface="-apple-system"/>
              </a:rPr>
              <a:t>를</a:t>
            </a:r>
            <a:r>
              <a:rPr lang="ko-KR" altLang="en-US" b="0" i="0" dirty="0">
                <a:effectLst/>
                <a:latin typeface="-apple-system"/>
              </a:rPr>
              <a:t> 도입하여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정보를 기억하거나 잊는 메커니즘 적용하여 문제 해결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b="1" i="0" dirty="0">
                <a:effectLst/>
                <a:latin typeface="-apple-system"/>
              </a:rPr>
              <a:t>Long sequence</a:t>
            </a:r>
            <a:r>
              <a:rPr lang="ko-KR" altLang="en-US" b="1" i="0" dirty="0" err="1">
                <a:effectLst/>
                <a:latin typeface="-apple-system"/>
              </a:rPr>
              <a:t>를</a:t>
            </a:r>
            <a:r>
              <a:rPr lang="ko-KR" altLang="en-US" b="1" i="0" dirty="0">
                <a:effectLst/>
                <a:latin typeface="-apple-system"/>
              </a:rPr>
              <a:t> 다루면서 발생하는 문제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-apple-system"/>
              </a:rPr>
              <a:t>- </a:t>
            </a:r>
            <a:r>
              <a:rPr lang="en-US" b="0" i="0" dirty="0">
                <a:effectLst/>
                <a:latin typeface="-apple-system"/>
              </a:rPr>
              <a:t>hidden state</a:t>
            </a:r>
            <a:r>
              <a:rPr lang="ko-KR" altLang="en-US" b="0" i="0" dirty="0" err="1">
                <a:effectLst/>
                <a:latin typeface="-apple-system"/>
              </a:rPr>
              <a:t>에</a:t>
            </a:r>
            <a:r>
              <a:rPr lang="ko-KR" altLang="en-US" b="0" i="0" dirty="0">
                <a:effectLst/>
                <a:latin typeface="-apple-system"/>
              </a:rPr>
              <a:t> 장기적인 기억 정보를 축적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-apple-system"/>
              </a:rPr>
              <a:t>- </a:t>
            </a:r>
            <a:r>
              <a:rPr lang="ko-KR" altLang="en-US" b="0" i="0" dirty="0">
                <a:effectLst/>
                <a:latin typeface="-apple-system"/>
              </a:rPr>
              <a:t>결론적으로 </a:t>
            </a:r>
            <a:r>
              <a:rPr lang="ko-KR" altLang="en-US" b="1" i="0" u="sng" dirty="0">
                <a:effectLst/>
                <a:latin typeface="-apple-system"/>
              </a:rPr>
              <a:t>하나의 </a:t>
            </a:r>
            <a:r>
              <a:rPr lang="en-US" b="1" i="0" u="sng" dirty="0">
                <a:effectLst/>
                <a:latin typeface="-apple-system"/>
              </a:rPr>
              <a:t>hidden state</a:t>
            </a:r>
            <a:r>
              <a:rPr lang="ko-KR" altLang="en-US" b="1" i="0" u="sng" dirty="0" err="1">
                <a:effectLst/>
                <a:latin typeface="-apple-system"/>
              </a:rPr>
              <a:t>에</a:t>
            </a:r>
            <a:r>
              <a:rPr lang="ko-KR" altLang="en-US" b="1" i="0" u="sng" dirty="0">
                <a:effectLst/>
                <a:latin typeface="-apple-system"/>
              </a:rPr>
              <a:t> 모든 과거 정보를 축적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-apple-system"/>
              </a:rPr>
              <a:t>-&gt; </a:t>
            </a:r>
            <a:r>
              <a:rPr lang="en-US" b="0" i="0" u="sng" dirty="0">
                <a:effectLst/>
                <a:latin typeface="-apple-system"/>
              </a:rPr>
              <a:t>sequence</a:t>
            </a:r>
            <a:r>
              <a:rPr lang="ko-KR" altLang="en-US" b="0" i="0" u="sng" dirty="0">
                <a:effectLst/>
                <a:latin typeface="-apple-system"/>
              </a:rPr>
              <a:t>의 길이가 길어질수록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ko-KR" altLang="en-US" b="1" i="0" dirty="0">
                <a:effectLst/>
                <a:latin typeface="-apple-system"/>
              </a:rPr>
              <a:t>과거 </a:t>
            </a:r>
            <a:r>
              <a:rPr lang="en-US" b="1" i="0" dirty="0">
                <a:effectLst/>
                <a:latin typeface="-apple-system"/>
              </a:rPr>
              <a:t>time-step</a:t>
            </a:r>
            <a:r>
              <a:rPr lang="ko-KR" altLang="en-US" b="1" i="0" dirty="0">
                <a:effectLst/>
                <a:latin typeface="-apple-system"/>
              </a:rPr>
              <a:t>의 정보가 희석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-apple-system"/>
              </a:rPr>
              <a:t>-&gt; </a:t>
            </a:r>
            <a:r>
              <a:rPr lang="ko-KR" altLang="en-US" b="0" i="0" dirty="0">
                <a:effectLst/>
                <a:latin typeface="-apple-system"/>
              </a:rPr>
              <a:t>모든 </a:t>
            </a:r>
            <a:r>
              <a:rPr lang="en-US" b="0" i="0" dirty="0">
                <a:effectLst/>
                <a:latin typeface="-apple-system"/>
              </a:rPr>
              <a:t>time step</a:t>
            </a:r>
            <a:r>
              <a:rPr lang="ko-KR" altLang="en-US" b="0" i="0" dirty="0">
                <a:effectLst/>
                <a:latin typeface="-apple-system"/>
              </a:rPr>
              <a:t>의 정보가 동등하게 취급 </a:t>
            </a:r>
            <a:r>
              <a:rPr lang="en-US" b="0" i="0" dirty="0">
                <a:effectLst/>
                <a:latin typeface="-apple-system"/>
              </a:rPr>
              <a:t>or </a:t>
            </a:r>
            <a:r>
              <a:rPr lang="ko-KR" altLang="en-US" b="0" i="0" dirty="0">
                <a:effectLst/>
                <a:latin typeface="-apple-system"/>
              </a:rPr>
              <a:t>잊히는 정보가 </a:t>
            </a:r>
            <a:r>
              <a:rPr lang="ko-KR" altLang="en-US" b="0" i="0" dirty="0" err="1">
                <a:effectLst/>
                <a:latin typeface="-apple-system"/>
              </a:rPr>
              <a:t>많아짐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-apple-system"/>
              </a:rPr>
              <a:t>- </a:t>
            </a:r>
            <a:r>
              <a:rPr lang="ko-KR" altLang="en-US" b="0" i="0" dirty="0">
                <a:effectLst/>
                <a:latin typeface="-apple-system"/>
              </a:rPr>
              <a:t>중요한 시점과 중요하지 않은 시점 구별 </a:t>
            </a:r>
            <a:r>
              <a:rPr lang="en-US" b="0" i="0" dirty="0">
                <a:effectLst/>
                <a:latin typeface="-apple-system"/>
              </a:rPr>
              <a:t>X -&gt; </a:t>
            </a:r>
            <a:r>
              <a:rPr lang="ko-KR" altLang="en-US" b="0" i="0" dirty="0">
                <a:effectLst/>
                <a:latin typeface="-apple-system"/>
              </a:rPr>
              <a:t>성능 저하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1072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EB82F-51C3-C78B-390F-812EDDD6D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6E55-3C57-F7A3-2B1D-E8D5DB64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모델 선정 과정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2488-2B7C-E2CE-BCB7-F4025D26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Bahdanau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가 제안한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Attention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기반 모델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input sequence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의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각 시점에 가중치를 부여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하여 중요한 정보를 강조하는 역할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however,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 방식은 주로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time steps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-apple-system"/>
              </a:rPr>
              <a:t>에만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 집중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하여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각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-apple-system"/>
              </a:rPr>
              <a:t>피처별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 중요도는 고려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X 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ex)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날씨 예측을 진행할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feature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가 습도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온도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바람 세기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구름의 양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..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 존재하는데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time step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의 중요도에만 집중하여 하나의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time step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attention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을 부여할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모든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features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대해서 같은 중요도를 부여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별로 중요하지 않은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feature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에도 같은 중요도가 부여됨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DA-RNN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두 단계의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attention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을 적용하여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Exogenous inputs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-apple-system"/>
              </a:rPr>
              <a:t>와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time step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의 중요한 시점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을 모두 학습</a:t>
            </a:r>
          </a:p>
          <a:p>
            <a:pPr marL="1143000" lvl="2" indent="-22860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input attenti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on: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어떤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feature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가 중요한지 학습</a:t>
            </a:r>
          </a:p>
          <a:p>
            <a:pPr marL="1143000" lvl="2" indent="-22860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temporal attention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어떤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time step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 중요한지 학습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however,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서로 다른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sensor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로부터 온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data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같은 기준으로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attention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을 적용 </a:t>
            </a: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lvl="1" indent="0" algn="l">
              <a:spcBef>
                <a:spcPts val="1050"/>
              </a:spcBef>
              <a:spcAft>
                <a:spcPts val="225"/>
              </a:spcAft>
              <a:buNone/>
            </a:pP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							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-&gt; 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-apple-system"/>
              </a:rPr>
              <a:t>각 </a:t>
            </a:r>
            <a:r>
              <a:rPr lang="en-US" b="1" dirty="0">
                <a:solidFill>
                  <a:srgbClr val="333333"/>
                </a:solidFill>
                <a:effectLst/>
                <a:latin typeface="-apple-system"/>
              </a:rPr>
              <a:t>sensor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-apple-system"/>
              </a:rPr>
              <a:t>의 특성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온전히 반영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X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6117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AAE6-5626-6D60-2227-DA6C9492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PA-LSTM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1F5C-C2DD-7EBE-DB2C-4F586F1C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서로 다른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input data group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의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feature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따로 학습하기 위해 병렬 학습 진행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i="0" u="sng" dirty="0">
                <a:solidFill>
                  <a:srgbClr val="333333"/>
                </a:solidFill>
                <a:effectLst/>
                <a:latin typeface="-apple-system"/>
              </a:rPr>
              <a:t>학습 속도 향상을 위한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연산 병렬 처리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와는 다른 개념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5329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CA35-7ACD-6438-EB7D-91435ED57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996F-776D-F88F-616E-AC9CFE50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004" y="3080405"/>
            <a:ext cx="8661991" cy="697189"/>
          </a:xfrm>
        </p:spPr>
        <p:txBody>
          <a:bodyPr>
            <a:noAutofit/>
          </a:bodyPr>
          <a:lstStyle/>
          <a:p>
            <a:pPr>
              <a:spcAft>
                <a:spcPts val="1500"/>
              </a:spcAft>
            </a:pPr>
            <a:r>
              <a:rPr lang="ko-KR" altLang="en-US" sz="4400" b="0" i="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병렬 학습</a:t>
            </a:r>
          </a:p>
        </p:txBody>
      </p:sp>
    </p:spTree>
    <p:extLst>
      <p:ext uri="{BB962C8B-B14F-4D97-AF65-F5344CB8AC3E}">
        <p14:creationId xmlns:p14="http://schemas.microsoft.com/office/powerpoint/2010/main" val="12755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608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Pretendard Medium</vt:lpstr>
      <vt:lpstr>Aptos</vt:lpstr>
      <vt:lpstr>Aptos Display</vt:lpstr>
      <vt:lpstr>Arial</vt:lpstr>
      <vt:lpstr>Office Theme</vt:lpstr>
      <vt:lpstr>캡스톤 디자인 5주차 발표</vt:lpstr>
      <vt:lpstr>Parallel Attention-based LSTM?</vt:lpstr>
      <vt:lpstr>PA-LSTM</vt:lpstr>
      <vt:lpstr>모델 선정 과정</vt:lpstr>
      <vt:lpstr>LSTM은 long-term dependency를  해결하기 위해 고안된 모델인데,  long sequence를 다루면서 성능 저하가 발생?</vt:lpstr>
      <vt:lpstr>LSTM은 long-term dependency를 해결하기 위해 고안된 모델인데,  long sequence를 다루면서 성능 저하가 발생?</vt:lpstr>
      <vt:lpstr>모델 선정 과정</vt:lpstr>
      <vt:lpstr>PA-LSTM</vt:lpstr>
      <vt:lpstr>병렬 학습</vt:lpstr>
      <vt:lpstr>병렬 학습 기법</vt:lpstr>
      <vt:lpstr>Attention-based LSTM의 병렬 학습</vt:lpstr>
      <vt:lpstr>기존 LSTM이 병렬 학습이 어려웠던 이유</vt:lpstr>
      <vt:lpstr>Code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박상영</dc:creator>
  <cp:lastModifiedBy>박상영</cp:lastModifiedBy>
  <cp:revision>8</cp:revision>
  <dcterms:created xsi:type="dcterms:W3CDTF">2025-03-26T07:12:14Z</dcterms:created>
  <dcterms:modified xsi:type="dcterms:W3CDTF">2025-04-10T05:43:35Z</dcterms:modified>
</cp:coreProperties>
</file>