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2D84B-44B9-40FE-2328-083D77C3A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4752FD-8A20-378A-7D8A-29308435C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3E639-8A56-182E-D452-6BFF705D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75F1B-05E9-55D7-2E3C-0F5AF196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88F69-E389-4C6A-7290-2367FFE8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6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6B14-3057-1EF3-37CA-859DF49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460CC3-4D21-8F02-27C5-F09DAE552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95039-25E2-7ED3-33E4-D9FDD838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62A92-B0A2-5A70-3FCA-0035AE3A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1246D-0BB0-7FD5-4E67-D714DF5B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0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786CD5-766F-E1C5-884E-D545CE00A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683E3B-F124-F980-C398-C0A9A4EDB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C56DB-5928-631F-CF27-43F48EB3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A3E79-B9CF-FFFE-BC10-C0358848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EA267-81EE-9DE6-BB72-2AF4D90C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4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BEF16-7048-17BB-5805-24A8EDD5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AC231-5A31-FADD-95C6-7FAC9B44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0CFDE-816B-6355-C5CF-A81D3CE4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38351-CB1F-936F-45BF-FC2826D4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E3131-E5A5-226B-59AB-5A0CAB11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7259-FFD6-E239-69A5-B4F374D2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5C74D-0303-76AD-197F-979B6FC0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1EFE7-11AC-05F2-1A2B-01EB5AE8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827B0-3E37-C137-F2B8-D4739F32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06C62-2C50-5F48-65E5-32038A43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87ADC-522D-71AA-33C1-0A4332D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3A512-A4FD-A882-98A6-DC094BC24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7E9CF-5CB8-92F8-AD02-3117CD3E0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EB20FC-DBF7-AE96-1975-6B93A896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93F04-63BF-F13D-BEB1-81FDF763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67CB5-0566-6A84-F186-2C9C48C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9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02AEE-C4CA-018A-1F1D-30991909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29CB0-A68E-811F-94E2-0BBF098B0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FDC47-4F2A-1FC8-4E08-FCE465D6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646FE-EF1B-30A7-8AF7-FFE177A08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D8FB51-003C-0657-308F-E554A926B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DAE8A-801C-1B0B-56B8-EC04E1DA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83F41C-798A-027B-4CEB-6132532E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DBE979-C7DB-D588-87B5-D0A5CF09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7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C31D-FED0-717D-A042-0878252F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CAC40-6EED-F934-981C-19350127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71810-F1D7-844F-C197-0640CB8F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574F55-3252-DE85-DA55-CA6331EC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9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49CB61-3C14-9C3C-7A68-2B61DA8D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3C48E2-1C95-6230-55D5-3E17F1AF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F8399-6074-CFF4-DEA4-C93195FF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6D1AD-155B-5684-A8A2-6AE0BF50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E16EA-B7FA-E154-58BF-0370C833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C6FCE-7B0D-F8F0-AD9B-6D84ADF27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0C8A5-6B15-2E49-EBB1-42252665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A9CD1-B9B5-764D-F2EE-EAF1468C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0AD6A-EC3F-F655-C5ED-3AA65639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2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8AC9C-BBFC-602B-841A-516ACCFF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9A332E-FCF8-EF23-6F4B-4DE064E1C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F53D4-5DA3-826F-5A8D-5B92953F6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089CF-B622-F693-AEB0-6E54398B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6BB48-42C7-662C-2335-E8B1885B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AD2E4-ABED-98AE-6233-DAD605A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6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E5DE0F-CDB9-C49C-53F7-8097D6A2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4595D-5F98-4B54-DCF3-51638B14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6C02B-9B3A-A212-CBD8-8E5170FF8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ADCE5-1131-4524-8F74-9E2A8758E3E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94BD5-8BD5-33DD-7576-2A45DCBAA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BAA89-D92D-DC77-A986-1893D93C9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0B505-303E-465A-8AB2-914878F8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BD43C-DBF1-17E1-BA07-1248FA23A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5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4E7DE-EEB4-0E24-223C-FD97D1B51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6490" y="3740060"/>
            <a:ext cx="2007079" cy="1655762"/>
          </a:xfrm>
        </p:spPr>
        <p:txBody>
          <a:bodyPr/>
          <a:lstStyle/>
          <a:p>
            <a:r>
              <a:rPr lang="ko-KR" altLang="en-US" dirty="0"/>
              <a:t>오진혁</a:t>
            </a:r>
          </a:p>
        </p:txBody>
      </p:sp>
    </p:spTree>
    <p:extLst>
      <p:ext uri="{BB962C8B-B14F-4D97-AF65-F5344CB8AC3E}">
        <p14:creationId xmlns:p14="http://schemas.microsoft.com/office/powerpoint/2010/main" val="34018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DEFB7-4BDC-E518-9EC8-8FC6A7BBC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CAD2AF-4B65-1402-2A6F-6BD2B3A7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18" y="365124"/>
            <a:ext cx="5310275" cy="58585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480A783-8B47-FDE8-A7EA-11ECC93C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Parallel GRU – Research (2)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4C325-121A-2F97-142F-40A69ECE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곱셈 제거</a:t>
            </a:r>
            <a:r>
              <a:rPr lang="en-US" altLang="ko-KR" sz="2000" dirty="0"/>
              <a:t>, </a:t>
            </a:r>
            <a:r>
              <a:rPr lang="ko-KR" altLang="en-US" sz="2000" dirty="0"/>
              <a:t>덧셈과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</a:t>
            </a:r>
            <a:r>
              <a:rPr lang="ko-KR" altLang="en-US" sz="2000" dirty="0"/>
              <a:t>기반으로 게이트를 재설계</a:t>
            </a:r>
            <a:endParaRPr lang="en-US" altLang="ko-KR" sz="2000" dirty="0"/>
          </a:p>
          <a:p>
            <a:r>
              <a:rPr lang="ko-KR" altLang="en-US" sz="2000" dirty="0"/>
              <a:t>연산 효율성 증가</a:t>
            </a:r>
            <a:endParaRPr lang="en-US" altLang="ko-KR" sz="2000" dirty="0"/>
          </a:p>
          <a:p>
            <a:r>
              <a:rPr lang="en-US" altLang="ko-KR" sz="2000" dirty="0" err="1"/>
              <a:t>ReLU</a:t>
            </a:r>
            <a:r>
              <a:rPr lang="en-US" altLang="ko-KR" sz="2000" dirty="0"/>
              <a:t>(Rectified Linear Unit) : </a:t>
            </a:r>
            <a:r>
              <a:rPr lang="ko-KR" altLang="en-US" sz="2000" dirty="0"/>
              <a:t>입력 </a:t>
            </a:r>
            <a:r>
              <a:rPr lang="en-US" altLang="ko-KR" sz="2000" dirty="0"/>
              <a:t>x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보다 크면 그대로 통과</a:t>
            </a:r>
            <a:r>
              <a:rPr lang="en-US" altLang="ko-KR" sz="2000" dirty="0"/>
              <a:t>, 0</a:t>
            </a:r>
            <a:r>
              <a:rPr lang="ko-KR" altLang="en-US" sz="2000" dirty="0"/>
              <a:t>보다 작으면 </a:t>
            </a:r>
            <a:r>
              <a:rPr lang="en-US" altLang="ko-KR" sz="2000" dirty="0"/>
              <a:t>0</a:t>
            </a:r>
            <a:r>
              <a:rPr lang="ko-KR" altLang="en-US" sz="2000" dirty="0"/>
              <a:t>으로 만드는 활성 함수</a:t>
            </a:r>
            <a:endParaRPr lang="en-US" altLang="ko-KR" sz="2000" dirty="0"/>
          </a:p>
          <a:p>
            <a:r>
              <a:rPr lang="en-US" altLang="ko-KR" sz="2000" dirty="0" err="1"/>
              <a:t>ReLU</a:t>
            </a:r>
            <a:r>
              <a:rPr lang="en-US" altLang="ko-KR" sz="2000" dirty="0"/>
              <a:t>(x) = max(0, x)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714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1420F-7EAB-F105-DD4D-A23DE0B4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5EF17-F082-71FA-15EA-DB7AAA06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Parallel GRU – Research (2)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C098252-A9E4-6E73-768E-6FAA3B4D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GRU</a:t>
            </a:r>
            <a:r>
              <a:rPr lang="ko-KR" altLang="en-US" dirty="0"/>
              <a:t> </a:t>
            </a:r>
            <a:r>
              <a:rPr lang="en-US" altLang="ko-KR" dirty="0"/>
              <a:t>gate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67EC8-F335-4BB8-B043-D4B80D2DD400}"/>
              </a:ext>
            </a:extLst>
          </p:cNvPr>
          <p:cNvSpPr txBox="1"/>
          <p:nvPr/>
        </p:nvSpPr>
        <p:spPr>
          <a:xfrm>
            <a:off x="838200" y="2478657"/>
            <a:ext cx="20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기존 </a:t>
            </a:r>
            <a:r>
              <a:rPr lang="en-US" altLang="ko-KR" dirty="0"/>
              <a:t>GRU Gate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1E3D16-2929-033C-D61C-BFF57D24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87" y="2915439"/>
            <a:ext cx="3587941" cy="6364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608AB9-F2E2-A2B8-D013-CBD7A04F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77" y="4163453"/>
            <a:ext cx="4715872" cy="673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84432-365C-4765-9965-21D2C01BEF39}"/>
              </a:ext>
            </a:extLst>
          </p:cNvPr>
          <p:cNvSpPr txBox="1"/>
          <p:nvPr/>
        </p:nvSpPr>
        <p:spPr>
          <a:xfrm>
            <a:off x="838199" y="3697345"/>
            <a:ext cx="266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덧셈 기반 </a:t>
            </a:r>
            <a:r>
              <a:rPr lang="en-US" altLang="ko-KR" dirty="0"/>
              <a:t>GRU Gate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5DC07E-F82E-6C4F-4477-2B8929554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683" y="1825624"/>
            <a:ext cx="2619741" cy="666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278C18-1990-62E3-5956-2C265F2C60B1}"/>
              </a:ext>
            </a:extLst>
          </p:cNvPr>
          <p:cNvSpPr txBox="1"/>
          <p:nvPr/>
        </p:nvSpPr>
        <p:spPr>
          <a:xfrm>
            <a:off x="6285683" y="2500577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과거 상태를 </a:t>
            </a:r>
            <a:r>
              <a:rPr lang="ko-KR" altLang="en-US" dirty="0" err="1"/>
              <a:t>감쇠시키되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음수가 되면 </a:t>
            </a:r>
            <a:r>
              <a:rPr lang="en-US" altLang="ko-KR" dirty="0" err="1"/>
              <a:t>ReLU</a:t>
            </a:r>
            <a:r>
              <a:rPr lang="ko-KR" altLang="en-US" dirty="0"/>
              <a:t>로 잘라서 </a:t>
            </a:r>
            <a:r>
              <a:rPr lang="en-US" altLang="ko-KR" dirty="0"/>
              <a:t>0</a:t>
            </a:r>
            <a:r>
              <a:rPr lang="ko-KR" altLang="en-US" dirty="0"/>
              <a:t>으로 처리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BA2738-9982-B93D-C109-2A599414A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683" y="3819940"/>
            <a:ext cx="2210108" cy="7621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60DD43-08FB-86DA-68F6-667D91299233}"/>
              </a:ext>
            </a:extLst>
          </p:cNvPr>
          <p:cNvSpPr txBox="1"/>
          <p:nvPr/>
        </p:nvSpPr>
        <p:spPr>
          <a:xfrm>
            <a:off x="6285683" y="4619601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업데이트 정보의 유입 정도를 조절</a:t>
            </a:r>
          </a:p>
        </p:txBody>
      </p:sp>
    </p:spTree>
    <p:extLst>
      <p:ext uri="{BB962C8B-B14F-4D97-AF65-F5344CB8AC3E}">
        <p14:creationId xmlns:p14="http://schemas.microsoft.com/office/powerpoint/2010/main" val="353275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C3FE-6DAF-A6EC-7D3D-56717492E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350E-104F-256F-5CB2-AFCEC874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Parallel GRU – Research (2)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70B75D9-59F1-D334-CFB1-5BF09ED30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Result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0CE32-8A2C-6964-3AD0-49A2DE67447F}"/>
              </a:ext>
            </a:extLst>
          </p:cNvPr>
          <p:cNvSpPr txBox="1"/>
          <p:nvPr/>
        </p:nvSpPr>
        <p:spPr>
          <a:xfrm>
            <a:off x="10171981" y="405373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MSE</a:t>
            </a:r>
            <a:endParaRPr lang="ko-KR" altLang="en-US" dirty="0"/>
          </a:p>
        </p:txBody>
      </p:sp>
      <p:pic>
        <p:nvPicPr>
          <p:cNvPr id="7" name="그림 6" descr="텍스트, 폰트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205E26F-53FA-A646-416F-0115584D8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16" y="5113881"/>
            <a:ext cx="4683469" cy="1553025"/>
          </a:xfrm>
          <a:prstGeom prst="rect">
            <a:avLst/>
          </a:prstGeom>
        </p:spPr>
      </p:pic>
      <p:pic>
        <p:nvPicPr>
          <p:cNvPr id="11" name="그림 10" descr="텍스트, 폰트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95C8B9-ADA6-41B2-47DC-43A2FFF44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08" y="1690688"/>
            <a:ext cx="6202600" cy="1542615"/>
          </a:xfrm>
          <a:prstGeom prst="rect">
            <a:avLst/>
          </a:prstGeom>
        </p:spPr>
      </p:pic>
      <p:pic>
        <p:nvPicPr>
          <p:cNvPr id="17" name="그림 16" descr="텍스트, 폰트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97A1554-69D3-DCB3-8522-2C138A624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08" y="3233303"/>
            <a:ext cx="6063809" cy="17456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3404F2-D845-0DA5-64BF-C23469E76B69}"/>
              </a:ext>
            </a:extLst>
          </p:cNvPr>
          <p:cNvSpPr txBox="1"/>
          <p:nvPr/>
        </p:nvSpPr>
        <p:spPr>
          <a:xfrm>
            <a:off x="8869392" y="570572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7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8F9C3-C32F-DB19-85E9-386C9E38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6EE3A-F76E-9460-7F4F-15604A38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0" y="2766218"/>
            <a:ext cx="6019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Thank You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085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도표, 평면도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9956B4-4E61-B101-EEFE-B043ACAF4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138" y="444023"/>
            <a:ext cx="5925179" cy="596995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9314C96-F811-9C02-8CCD-7899AFC341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3599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GRU </a:t>
            </a:r>
          </a:p>
          <a:p>
            <a:r>
              <a:rPr lang="en-US" altLang="ko-KR" sz="3200" dirty="0"/>
              <a:t>Architecture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F8F32-B119-9859-E52F-676703C145FD}"/>
              </a:ext>
            </a:extLst>
          </p:cNvPr>
          <p:cNvSpPr txBox="1"/>
          <p:nvPr/>
        </p:nvSpPr>
        <p:spPr>
          <a:xfrm>
            <a:off x="419819" y="2070340"/>
            <a:ext cx="158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Reset Gate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45F5C2-AED7-1836-D8DB-DAED8C1A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94" y="2439672"/>
            <a:ext cx="3649800" cy="6033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209DED-3277-4A3C-A3DA-5E729F96AB28}"/>
              </a:ext>
            </a:extLst>
          </p:cNvPr>
          <p:cNvSpPr txBox="1"/>
          <p:nvPr/>
        </p:nvSpPr>
        <p:spPr>
          <a:xfrm>
            <a:off x="419819" y="3059668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Update Gate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4329E5-8525-C674-1428-152824EB1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4" y="3406621"/>
            <a:ext cx="3723018" cy="6033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7A086F-B560-9E00-07E6-B3B43BF2F998}"/>
              </a:ext>
            </a:extLst>
          </p:cNvPr>
          <p:cNvSpPr txBox="1"/>
          <p:nvPr/>
        </p:nvSpPr>
        <p:spPr>
          <a:xfrm>
            <a:off x="452295" y="4046978"/>
            <a:ext cx="304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Candidate Hidden State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9AACEE-43B8-4C7E-CE70-B9743663E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23" y="4480000"/>
            <a:ext cx="3971660" cy="4875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C72328-C22F-606A-3790-A3E3376F5CBB}"/>
              </a:ext>
            </a:extLst>
          </p:cNvPr>
          <p:cNvSpPr txBox="1"/>
          <p:nvPr/>
        </p:nvSpPr>
        <p:spPr>
          <a:xfrm>
            <a:off x="452295" y="5068232"/>
            <a:ext cx="24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최종</a:t>
            </a:r>
            <a:r>
              <a:rPr lang="en-US" altLang="ko-KR" dirty="0"/>
              <a:t> Hidden State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5BE2DDE-DD35-B42C-8501-166AC1C6E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623" y="5480776"/>
            <a:ext cx="3096578" cy="5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C2C74-A516-8E98-E3D9-D92A70F7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GRU </a:t>
            </a:r>
            <a:r>
              <a:rPr lang="ko-KR" altLang="en-US" sz="3200" dirty="0"/>
              <a:t>성능 개선 방안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72C21-5A98-81DD-ABE6-0105521F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3174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GRU Layer</a:t>
            </a:r>
            <a:r>
              <a:rPr lang="ko-KR" altLang="en-US" dirty="0"/>
              <a:t>를 여러 개 두어 데이터를 병렬로 처리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GRU </a:t>
            </a:r>
            <a:r>
              <a:rPr lang="ko-KR" altLang="en-US" dirty="0"/>
              <a:t>내의 곱셈 연산을 덧셈 </a:t>
            </a:r>
            <a:r>
              <a:rPr lang="en-US" altLang="ko-KR" dirty="0"/>
              <a:t>+ </a:t>
            </a:r>
            <a:r>
              <a:rPr lang="en-US" altLang="ko-KR" dirty="0" err="1"/>
              <a:t>ReLU</a:t>
            </a:r>
            <a:r>
              <a:rPr lang="ko-KR" altLang="en-US" dirty="0"/>
              <a:t>로 </a:t>
            </a:r>
            <a:r>
              <a:rPr lang="ko-KR" altLang="en-US" dirty="0" err="1"/>
              <a:t>재구조화하여</a:t>
            </a:r>
            <a:r>
              <a:rPr lang="ko-KR" altLang="en-US" dirty="0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235752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7AAAE-DCE9-0D17-45B4-055437E75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34890-5FD4-90A0-C980-5F09CD0A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Parallel GRU – Research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BE8B7-C642-B5CB-E453-9A88BD92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2475" cy="4351338"/>
          </a:xfrm>
        </p:spPr>
        <p:txBody>
          <a:bodyPr/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이용한 생체신호 처리</a:t>
            </a:r>
            <a:r>
              <a:rPr lang="en-US" altLang="ko-KR" dirty="0"/>
              <a:t>, </a:t>
            </a:r>
            <a:r>
              <a:rPr lang="ko-KR" altLang="en-US" dirty="0"/>
              <a:t>심전도</a:t>
            </a:r>
            <a:r>
              <a:rPr lang="en-US" altLang="ko-KR" dirty="0"/>
              <a:t>(ECG)</a:t>
            </a:r>
            <a:r>
              <a:rPr lang="ko-KR" altLang="en-US" dirty="0"/>
              <a:t> 분류 문제에 초점</a:t>
            </a:r>
            <a:endParaRPr lang="en-US" altLang="ko-KR" dirty="0"/>
          </a:p>
          <a:p>
            <a:r>
              <a:rPr lang="ko-KR" altLang="en-US" dirty="0"/>
              <a:t>병렬 구조의 </a:t>
            </a:r>
            <a:r>
              <a:rPr lang="en-US" altLang="ko-KR" dirty="0"/>
              <a:t>GRU</a:t>
            </a:r>
            <a:r>
              <a:rPr lang="ko-KR" altLang="en-US" dirty="0"/>
              <a:t>를 제안</a:t>
            </a:r>
            <a:r>
              <a:rPr lang="en-US" altLang="ko-KR" dirty="0"/>
              <a:t>, </a:t>
            </a:r>
            <a:r>
              <a:rPr lang="ko-KR" altLang="en-US" dirty="0"/>
              <a:t>계산 효율성과 정확도를 모두 높이는 것을 목표로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EB7BA-258C-03C9-FBF2-3E930C28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54" y="338991"/>
            <a:ext cx="5531933" cy="61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773DB-4EF0-71BD-BB9E-CA092EA48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298BC-26A7-DD92-5D55-0DAAC503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Parallel GRU – Research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89208-6FA3-B52D-5A47-F770B8A9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6958" cy="4351338"/>
          </a:xfrm>
        </p:spPr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RNN</a:t>
            </a:r>
            <a:r>
              <a:rPr lang="ko-KR" altLang="en-US" dirty="0"/>
              <a:t>은 여러 채널의 신호를 처리할 때 채널을 순차적으로 직렬</a:t>
            </a:r>
            <a:r>
              <a:rPr lang="en-US" altLang="ko-KR" dirty="0"/>
              <a:t>(serial) </a:t>
            </a:r>
            <a:r>
              <a:rPr lang="ko-KR" altLang="en-US" dirty="0"/>
              <a:t>연결 방식으로 처리함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모든 채널 데이터를 하나씩 </a:t>
            </a:r>
            <a:r>
              <a:rPr lang="ko-KR" altLang="en-US" dirty="0" err="1"/>
              <a:t>이어붙여서</a:t>
            </a:r>
            <a:r>
              <a:rPr lang="ko-KR" altLang="en-US" dirty="0"/>
              <a:t> 처리하다 보니</a:t>
            </a:r>
            <a:r>
              <a:rPr lang="en-US" altLang="ko-KR" dirty="0"/>
              <a:t> </a:t>
            </a:r>
            <a:r>
              <a:rPr lang="ko-KR" altLang="en-US" dirty="0"/>
              <a:t>긴 시퀀스 문제</a:t>
            </a:r>
            <a:r>
              <a:rPr lang="en-US" altLang="ko-KR" dirty="0"/>
              <a:t>, </a:t>
            </a:r>
            <a:r>
              <a:rPr lang="ko-KR" altLang="en-US" dirty="0"/>
              <a:t>병목 현상</a:t>
            </a:r>
            <a:r>
              <a:rPr lang="en-US" altLang="ko-KR" dirty="0"/>
              <a:t>, </a:t>
            </a:r>
            <a:r>
              <a:rPr lang="ko-KR" altLang="en-US" dirty="0"/>
              <a:t>채널 간 구조 정보 손실 등의 문제가 발생함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각 채널</a:t>
            </a:r>
            <a:r>
              <a:rPr lang="en-US" altLang="ko-KR" dirty="0"/>
              <a:t> </a:t>
            </a:r>
            <a:r>
              <a:rPr lang="ko-KR" altLang="en-US" dirty="0"/>
              <a:t>신호를</a:t>
            </a:r>
            <a:r>
              <a:rPr lang="en-US" altLang="ko-KR" dirty="0"/>
              <a:t> </a:t>
            </a:r>
            <a:r>
              <a:rPr lang="ko-KR" altLang="en-US" dirty="0"/>
              <a:t>병렬적으로</a:t>
            </a:r>
            <a:r>
              <a:rPr lang="en-US" altLang="ko-KR" dirty="0"/>
              <a:t> </a:t>
            </a:r>
            <a:r>
              <a:rPr lang="ko-KR" altLang="en-US" dirty="0"/>
              <a:t>독립된 </a:t>
            </a:r>
            <a:r>
              <a:rPr lang="en-US" altLang="ko-KR" dirty="0"/>
              <a:t>GRU </a:t>
            </a:r>
            <a:r>
              <a:rPr lang="ko-KR" altLang="en-US" dirty="0"/>
              <a:t>네트워크에서 처리하는 방식 제안</a:t>
            </a:r>
            <a:r>
              <a:rPr lang="en-US" altLang="ko-KR" dirty="0"/>
              <a:t>(P-RNN)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78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44876-464C-C652-01A5-EB44B975E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0498C9-A273-DFAE-7518-671B5B2B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76" y="1765449"/>
            <a:ext cx="7382971" cy="48780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CAF176-A11B-826E-D1D7-AA71D427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Parallel GRU – Research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0889637-2F11-1A81-7812-57EFA0DE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Figure 1) GRU</a:t>
            </a:r>
            <a:r>
              <a:rPr lang="ko-KR" altLang="en-US" dirty="0"/>
              <a:t> 셀 하나가 </a:t>
            </a:r>
            <a:r>
              <a:rPr lang="ko-KR" altLang="en-US" dirty="0" err="1"/>
              <a:t>시간축으로</a:t>
            </a:r>
            <a:r>
              <a:rPr lang="ko-KR" altLang="en-US" dirty="0"/>
              <a:t> 동작하는 구조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65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CE7F2-5DA9-2FA1-9057-15255E6D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04131A-83C5-0CB3-2FEC-FE3E9D07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54" y="1027906"/>
            <a:ext cx="4394158" cy="56433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0E8E76-91D9-01F3-18D6-51C97D35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Parallel GRU – Research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D34DF1-8860-F098-70EA-8F3C72C6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Figure 2) Deep GRU </a:t>
            </a:r>
            <a:r>
              <a:rPr lang="ko-KR" altLang="en-US" dirty="0"/>
              <a:t>네트워크 전체 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h¹(t) </a:t>
            </a:r>
            <a:r>
              <a:rPr lang="ko-KR" altLang="en-US" sz="2400" dirty="0"/>
              <a:t>는 </a:t>
            </a:r>
            <a:r>
              <a:rPr lang="en-US" altLang="ko-KR" sz="2400" dirty="0"/>
              <a:t>t </a:t>
            </a:r>
            <a:r>
              <a:rPr lang="ko-KR" altLang="en-US" sz="2400" dirty="0"/>
              <a:t>시점의 </a:t>
            </a:r>
            <a:r>
              <a:rPr lang="en-US" altLang="ko-KR" sz="2400" dirty="0"/>
              <a:t>1</a:t>
            </a:r>
            <a:r>
              <a:rPr lang="ko-KR" altLang="en-US" sz="2400" dirty="0"/>
              <a:t>번째 층의 </a:t>
            </a:r>
            <a:r>
              <a:rPr lang="en-US" altLang="ko-KR" sz="2400" dirty="0"/>
              <a:t>hidden state.</a:t>
            </a:r>
          </a:p>
          <a:p>
            <a:pPr marL="0" indent="0">
              <a:buNone/>
            </a:pPr>
            <a:r>
              <a:rPr lang="ko-KR" altLang="en-US" sz="2400" dirty="0"/>
              <a:t>이걸 만들기 위해선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h¹(t-1) </a:t>
            </a:r>
            <a:r>
              <a:rPr lang="ko-KR" altLang="en-US" sz="2400" dirty="0"/>
              <a:t>와 </a:t>
            </a:r>
            <a:r>
              <a:rPr lang="en-US" altLang="ko-KR" sz="2400" dirty="0"/>
              <a:t>h⁰(t)</a:t>
            </a:r>
            <a:r>
              <a:rPr lang="ko-KR" altLang="en-US" sz="2400" dirty="0"/>
              <a:t>가 필요함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h¹(t) = GRU(h¹(t−1), h⁰(t))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10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8BD9A-9112-3BBC-C88E-0416DED2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21963-C561-F5EF-24AD-CFBBB9B9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Parallel GRU – Research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775240-C8EE-5F40-CD55-5DA5A831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29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Figure 3) </a:t>
            </a:r>
            <a:r>
              <a:rPr lang="ko-KR" altLang="en-US" dirty="0"/>
              <a:t>병렬 구조의 </a:t>
            </a:r>
            <a:r>
              <a:rPr lang="en-US" altLang="ko-KR" dirty="0"/>
              <a:t>GRU </a:t>
            </a:r>
            <a:r>
              <a:rPr lang="ko-KR" altLang="en-US" dirty="0"/>
              <a:t>네트워크</a:t>
            </a:r>
            <a:r>
              <a:rPr lang="en-US" altLang="ko-KR" dirty="0"/>
              <a:t>(P-RNN)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각 채널별로 </a:t>
            </a:r>
            <a:r>
              <a:rPr lang="en-US" altLang="ko-KR" sz="1800" dirty="0"/>
              <a:t>Deep GRU</a:t>
            </a:r>
            <a:r>
              <a:rPr lang="ko-KR" altLang="en-US" sz="1800" dirty="0"/>
              <a:t>를 통과해 </a:t>
            </a:r>
            <a:r>
              <a:rPr lang="en-US" altLang="ko-KR" sz="1800" dirty="0"/>
              <a:t>Feature </a:t>
            </a:r>
            <a:r>
              <a:rPr lang="ko-KR" altLang="en-US" sz="1800" dirty="0"/>
              <a:t>벡터를 만듦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각 </a:t>
            </a:r>
            <a:r>
              <a:rPr lang="en-US" altLang="ko-KR" sz="1800" dirty="0"/>
              <a:t>D-RNN</a:t>
            </a:r>
            <a:r>
              <a:rPr lang="ko-KR" altLang="en-US" sz="1800" dirty="0"/>
              <a:t>에서 나온 </a:t>
            </a:r>
            <a:r>
              <a:rPr lang="en-US" altLang="ko-KR" sz="1800" dirty="0"/>
              <a:t>feature </a:t>
            </a:r>
            <a:r>
              <a:rPr lang="ko-KR" altLang="en-US" sz="1800" dirty="0"/>
              <a:t>벡터들을 하나로 합침</a:t>
            </a:r>
            <a:r>
              <a:rPr lang="en-US" altLang="ko-KR" sz="1800" dirty="0"/>
              <a:t>. n x d </a:t>
            </a:r>
            <a:r>
              <a:rPr lang="ko-KR" altLang="en-US" sz="1800" dirty="0"/>
              <a:t>크기의 </a:t>
            </a:r>
            <a:r>
              <a:rPr lang="en-US" altLang="ko-KR" sz="1800" dirty="0"/>
              <a:t>Fusion Feature Matrix.</a:t>
            </a:r>
          </a:p>
          <a:p>
            <a:pPr marL="0" indent="0">
              <a:buNone/>
            </a:pPr>
            <a:r>
              <a:rPr lang="en-US" altLang="ko-KR" sz="1800" dirty="0" err="1"/>
              <a:t>Softmax</a:t>
            </a:r>
            <a:r>
              <a:rPr lang="ko-KR" altLang="en-US" sz="1800" dirty="0"/>
              <a:t>는 여러 클래스 중에서 어떤 클래스에 속할 확률이 가장 높은지를 계산해주는 함수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5BB17F-A75F-9E0E-BB99-47EF4613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78" y="1960328"/>
            <a:ext cx="8992641" cy="29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0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8E1E3-D039-9501-0612-AF193C9F6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1AA59-1713-1CE8-DAE0-66F79B90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Parallel GRU – Research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371F4CF-95DC-2C96-0870-F4D1F769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Result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E7EC68-2FD3-732F-331C-22546BA7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2436545"/>
            <a:ext cx="810690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376</Words>
  <Application>Microsoft Office PowerPoint</Application>
  <PresentationFormat>와이드스크린</PresentationFormat>
  <Paragraphs>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캡스톤디자인 5주차 발표</vt:lpstr>
      <vt:lpstr>PowerPoint 프레젠테이션</vt:lpstr>
      <vt:lpstr>GRU 성능 개선 방안 조사</vt:lpstr>
      <vt:lpstr>Parallel GRU – Research</vt:lpstr>
      <vt:lpstr>Parallel GRU – Research</vt:lpstr>
      <vt:lpstr>Parallel GRU – Research</vt:lpstr>
      <vt:lpstr>Parallel GRU – Research</vt:lpstr>
      <vt:lpstr>Parallel GRU – Research</vt:lpstr>
      <vt:lpstr>Parallel GRU – Research</vt:lpstr>
      <vt:lpstr>Parallel GRU – Research (2)</vt:lpstr>
      <vt:lpstr>Parallel GRU – Research (2)</vt:lpstr>
      <vt:lpstr>Parallel GRU – Research (2)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오진혁</dc:creator>
  <cp:lastModifiedBy>오진혁</cp:lastModifiedBy>
  <cp:revision>39</cp:revision>
  <dcterms:created xsi:type="dcterms:W3CDTF">2025-04-09T13:27:18Z</dcterms:created>
  <dcterms:modified xsi:type="dcterms:W3CDTF">2025-04-10T07:52:17Z</dcterms:modified>
</cp:coreProperties>
</file>