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273-945D-4505-998A-F4CA5AA702A3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3524-E5B6-4CAC-896D-5A3829789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7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aceai.github.io/2019/03/21/Anomaly_Detection_With_LSTM-AE/" TargetMode="External"/><Relationship Id="rId2" Type="http://schemas.openxmlformats.org/officeDocument/2006/relationships/hyperlink" Target="https://pasus.tistory.com/2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Autoencoder</a:t>
            </a:r>
            <a:r>
              <a:rPr lang="ko-KR" altLang="en-US" sz="2400" dirty="0"/>
              <a:t>는 입력 데이터를 낮은 차원의 표현</a:t>
            </a:r>
            <a:r>
              <a:rPr lang="en-US" altLang="ko-KR" sz="2400" dirty="0"/>
              <a:t>(Latent Space)</a:t>
            </a:r>
            <a:r>
              <a:rPr lang="ko-KR" altLang="en-US" sz="2400" dirty="0"/>
              <a:t>으로 변환하고 이를 다시 원래 형태로 복원하는 신경망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가지의 주요 구성 부분이 있음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Encoder: </a:t>
            </a:r>
            <a:r>
              <a:rPr lang="ko-KR" altLang="en-US" sz="2000" dirty="0"/>
              <a:t>데이터를 </a:t>
            </a:r>
            <a:r>
              <a:rPr lang="ko-KR" altLang="en-US" sz="2000" b="1" dirty="0">
                <a:solidFill>
                  <a:srgbClr val="C00000"/>
                </a:solidFill>
              </a:rPr>
              <a:t>압축</a:t>
            </a:r>
            <a:r>
              <a:rPr lang="ko-KR" altLang="en-US" sz="2000" dirty="0"/>
              <a:t>하여 중요한 부분만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Decoder: </a:t>
            </a:r>
            <a:r>
              <a:rPr lang="ko-KR" altLang="en-US" sz="2000" dirty="0"/>
              <a:t>압축된 데이터를 기반으로 </a:t>
            </a:r>
            <a:r>
              <a:rPr lang="ko-KR" altLang="en-US" sz="2000" b="1" dirty="0">
                <a:solidFill>
                  <a:srgbClr val="C00000"/>
                </a:solidFill>
              </a:rPr>
              <a:t>원본 복원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Autoencoder</a:t>
            </a:r>
            <a:r>
              <a:rPr lang="ko-KR" altLang="en-US" sz="2400" dirty="0"/>
              <a:t>는 차원 축소와 이상 탐지에 쓰일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정상적인 데이터만을 입력으로 받게 된다면 원본 데이터와 </a:t>
            </a:r>
            <a:r>
              <a:rPr lang="ko-KR" altLang="en-US" sz="2400" dirty="0" err="1"/>
              <a:t>디코더가</a:t>
            </a:r>
            <a:r>
              <a:rPr lang="ko-KR" altLang="en-US" sz="2400" dirty="0"/>
              <a:t> 복원한 데이터의 오차는 작게 될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반대로 말하면 두 데이터의 오차가 </a:t>
            </a:r>
            <a:r>
              <a:rPr lang="ko-KR" altLang="en-US" sz="2400" dirty="0">
                <a:solidFill>
                  <a:srgbClr val="FF0000"/>
                </a:solidFill>
              </a:rPr>
              <a:t>임계치</a:t>
            </a:r>
            <a:r>
              <a:rPr lang="en-US" altLang="ko-KR" sz="2400" dirty="0">
                <a:solidFill>
                  <a:srgbClr val="FF0000"/>
                </a:solidFill>
              </a:rPr>
              <a:t>(threshold)</a:t>
            </a:r>
            <a:r>
              <a:rPr lang="ko-KR" altLang="en-US" sz="2400" dirty="0">
                <a:solidFill>
                  <a:srgbClr val="FF0000"/>
                </a:solidFill>
              </a:rPr>
              <a:t>를 넘어가게 된다면 이상</a:t>
            </a:r>
            <a:r>
              <a:rPr lang="ko-KR" altLang="en-US" sz="2400" dirty="0"/>
              <a:t>이라고 정의할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30" name="Picture 6" descr="AutoEncoder">
            <a:extLst>
              <a:ext uri="{FF2B5EF4-FFF2-40B4-BE49-F238E27FC236}">
                <a16:creationId xmlns:a16="http://schemas.microsoft.com/office/drawing/2014/main" id="{3A21286B-4673-49C6-1B34-143F4B27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0" y="4115827"/>
            <a:ext cx="5942120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Encoder">
            <a:extLst>
              <a:ext uri="{FF2B5EF4-FFF2-40B4-BE49-F238E27FC236}">
                <a16:creationId xmlns:a16="http://schemas.microsoft.com/office/drawing/2014/main" id="{6CAD02E3-3C10-B4DF-8641-4A60F1E7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51" y="4158094"/>
            <a:ext cx="5951969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EA4AC-351E-67ED-E066-BABA28EA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86" y="3896421"/>
            <a:ext cx="7253827" cy="2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8B59-7A54-CE88-A19A-F16953A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2C859-A847-9855-08C5-B3744B9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Autoencoder</a:t>
            </a:r>
            <a:r>
              <a:rPr lang="ko-KR" altLang="en-US" dirty="0"/>
              <a:t>는 시간적인 특성을 담기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시간적인 특성을 담을 수 있는 </a:t>
            </a:r>
            <a:r>
              <a:rPr lang="en-US" altLang="ko-KR" dirty="0"/>
              <a:t>LSTM</a:t>
            </a:r>
            <a:r>
              <a:rPr lang="ko-KR" altLang="en-US" dirty="0"/>
              <a:t>과 결합함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3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883-4B72-3882-5BEA-733AB2A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C205-2D68-8506-3F4C-76B5BA9D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34503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https://pasus.tistory.com/267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https://inspaceai.github.io/2019/03/21/Anomaly_Detection_With_LSTM-AE/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81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181</Words>
  <Application>Microsoft Office PowerPoint</Application>
  <PresentationFormat>와이드스크린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캡스톤디자인 4주차 발표</vt:lpstr>
      <vt:lpstr>LSTM-Autoencoder</vt:lpstr>
      <vt:lpstr>What Is Autoencoder?</vt:lpstr>
      <vt:lpstr>What Is Autoencoder?</vt:lpstr>
      <vt:lpstr>LSTM-Autoencoder</vt:lpstr>
      <vt:lpstr>LSTM-Autoencoder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11</cp:revision>
  <dcterms:created xsi:type="dcterms:W3CDTF">2025-04-01T05:21:25Z</dcterms:created>
  <dcterms:modified xsi:type="dcterms:W3CDTF">2025-04-02T04:36:43Z</dcterms:modified>
</cp:coreProperties>
</file>