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FDF57B-C689-43BB-8B20-9FAE3A3A72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7102BCD-2434-42B5-904E-71990E421FE4}">
      <dgm:prSet/>
      <dgm:spPr/>
      <dgm:t>
        <a:bodyPr/>
        <a:lstStyle/>
        <a:p>
          <a:pPr>
            <a:defRPr cap="all"/>
          </a:pPr>
          <a:r>
            <a:rPr lang="en-US"/>
            <a:t>Traffic Management and Planning</a:t>
          </a:r>
        </a:p>
      </dgm:t>
    </dgm:pt>
    <dgm:pt modelId="{8BF4AC2E-2EAB-4CAF-87D3-FA3D2F9B2478}" type="parTrans" cxnId="{F52CA805-4C67-4314-83DD-2095A0956C60}">
      <dgm:prSet/>
      <dgm:spPr/>
      <dgm:t>
        <a:bodyPr/>
        <a:lstStyle/>
        <a:p>
          <a:endParaRPr lang="en-US"/>
        </a:p>
      </dgm:t>
    </dgm:pt>
    <dgm:pt modelId="{D829EA48-C36A-4992-9B72-FAF34E27E466}" type="sibTrans" cxnId="{F52CA805-4C67-4314-83DD-2095A0956C60}">
      <dgm:prSet/>
      <dgm:spPr/>
      <dgm:t>
        <a:bodyPr/>
        <a:lstStyle/>
        <a:p>
          <a:endParaRPr lang="en-US"/>
        </a:p>
      </dgm:t>
    </dgm:pt>
    <dgm:pt modelId="{413066AA-7788-4B32-B73A-B2279E07B8E0}">
      <dgm:prSet/>
      <dgm:spPr/>
      <dgm:t>
        <a:bodyPr/>
        <a:lstStyle/>
        <a:p>
          <a:pPr>
            <a:defRPr cap="all"/>
          </a:pPr>
          <a:r>
            <a:rPr lang="en-US"/>
            <a:t>Traffic Control</a:t>
          </a:r>
        </a:p>
      </dgm:t>
    </dgm:pt>
    <dgm:pt modelId="{3AD07159-E5AC-428D-99A9-1E88539DCC1B}" type="parTrans" cxnId="{DCD01C4B-F585-4DBB-AB7E-B3743EB02456}">
      <dgm:prSet/>
      <dgm:spPr/>
      <dgm:t>
        <a:bodyPr/>
        <a:lstStyle/>
        <a:p>
          <a:endParaRPr lang="en-US"/>
        </a:p>
      </dgm:t>
    </dgm:pt>
    <dgm:pt modelId="{18A20183-3631-48C2-8A5E-0F8953DE8D08}" type="sibTrans" cxnId="{DCD01C4B-F585-4DBB-AB7E-B3743EB02456}">
      <dgm:prSet/>
      <dgm:spPr/>
      <dgm:t>
        <a:bodyPr/>
        <a:lstStyle/>
        <a:p>
          <a:endParaRPr lang="en-US"/>
        </a:p>
      </dgm:t>
    </dgm:pt>
    <dgm:pt modelId="{4BCDC106-54E5-4E10-B0AF-2A379EAD1181}">
      <dgm:prSet/>
      <dgm:spPr/>
      <dgm:t>
        <a:bodyPr/>
        <a:lstStyle/>
        <a:p>
          <a:pPr>
            <a:defRPr cap="all"/>
          </a:pPr>
          <a:r>
            <a:rPr lang="en-US"/>
            <a:t>Parking Management</a:t>
          </a:r>
        </a:p>
      </dgm:t>
    </dgm:pt>
    <dgm:pt modelId="{060C2062-7683-41FC-AD5A-1890F3FD75A0}" type="parTrans" cxnId="{34A6BD6E-56A8-4CBB-BD58-056BA23C6A59}">
      <dgm:prSet/>
      <dgm:spPr/>
      <dgm:t>
        <a:bodyPr/>
        <a:lstStyle/>
        <a:p>
          <a:endParaRPr lang="en-US"/>
        </a:p>
      </dgm:t>
    </dgm:pt>
    <dgm:pt modelId="{C4FDE4C4-4895-4310-A1D1-7E1B091DE6B5}" type="sibTrans" cxnId="{34A6BD6E-56A8-4CBB-BD58-056BA23C6A59}">
      <dgm:prSet/>
      <dgm:spPr/>
      <dgm:t>
        <a:bodyPr/>
        <a:lstStyle/>
        <a:p>
          <a:endParaRPr lang="en-US"/>
        </a:p>
      </dgm:t>
    </dgm:pt>
    <dgm:pt modelId="{729CDBF2-AE08-4C73-A03C-99560376D53F}">
      <dgm:prSet/>
      <dgm:spPr/>
      <dgm:t>
        <a:bodyPr/>
        <a:lstStyle/>
        <a:p>
          <a:pPr>
            <a:defRPr cap="all"/>
          </a:pPr>
          <a:r>
            <a:rPr lang="en-US"/>
            <a:t>Advertising</a:t>
          </a:r>
        </a:p>
      </dgm:t>
    </dgm:pt>
    <dgm:pt modelId="{836E5A39-C4F2-483C-AAA7-AE1DD4CDEDF9}" type="parTrans" cxnId="{8DAD3E9A-6F0C-4203-B2CD-610AB36D4C87}">
      <dgm:prSet/>
      <dgm:spPr/>
      <dgm:t>
        <a:bodyPr/>
        <a:lstStyle/>
        <a:p>
          <a:endParaRPr lang="en-US"/>
        </a:p>
      </dgm:t>
    </dgm:pt>
    <dgm:pt modelId="{07E207CF-A64A-4BA1-A5D8-8CDC27D88136}" type="sibTrans" cxnId="{8DAD3E9A-6F0C-4203-B2CD-610AB36D4C87}">
      <dgm:prSet/>
      <dgm:spPr/>
      <dgm:t>
        <a:bodyPr/>
        <a:lstStyle/>
        <a:p>
          <a:endParaRPr lang="en-US"/>
        </a:p>
      </dgm:t>
    </dgm:pt>
    <dgm:pt modelId="{19B94E8D-44EC-46DE-8718-4FA086875CB2}" type="pres">
      <dgm:prSet presAssocID="{1AFDF57B-C689-43BB-8B20-9FAE3A3A7293}" presName="root" presStyleCnt="0">
        <dgm:presLayoutVars>
          <dgm:dir/>
          <dgm:resizeHandles val="exact"/>
        </dgm:presLayoutVars>
      </dgm:prSet>
      <dgm:spPr/>
    </dgm:pt>
    <dgm:pt modelId="{AAB35ED7-BEE7-4AB5-97CC-87BA97A345DF}" type="pres">
      <dgm:prSet presAssocID="{87102BCD-2434-42B5-904E-71990E421FE4}" presName="compNode" presStyleCnt="0"/>
      <dgm:spPr/>
    </dgm:pt>
    <dgm:pt modelId="{7AB1246C-31B6-478B-BEE9-1F11CD37A452}" type="pres">
      <dgm:prSet presAssocID="{87102BCD-2434-42B5-904E-71990E421FE4}" presName="iconBgRect" presStyleLbl="bgShp" presStyleIdx="0" presStyleCnt="4"/>
      <dgm:spPr/>
    </dgm:pt>
    <dgm:pt modelId="{AC43AE5E-D17F-44EA-B769-C5C87E81ACC0}" type="pres">
      <dgm:prSet presAssocID="{87102BCD-2434-42B5-904E-71990E421F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et"/>
        </a:ext>
      </dgm:extLst>
    </dgm:pt>
    <dgm:pt modelId="{BB5D94E6-7CC4-4D1B-8D25-EA781DD50FAE}" type="pres">
      <dgm:prSet presAssocID="{87102BCD-2434-42B5-904E-71990E421FE4}" presName="spaceRect" presStyleCnt="0"/>
      <dgm:spPr/>
    </dgm:pt>
    <dgm:pt modelId="{5877ABDD-6D7B-44C3-A3F1-E7517F3E4EB8}" type="pres">
      <dgm:prSet presAssocID="{87102BCD-2434-42B5-904E-71990E421FE4}" presName="textRect" presStyleLbl="revTx" presStyleIdx="0" presStyleCnt="4">
        <dgm:presLayoutVars>
          <dgm:chMax val="1"/>
          <dgm:chPref val="1"/>
        </dgm:presLayoutVars>
      </dgm:prSet>
      <dgm:spPr/>
    </dgm:pt>
    <dgm:pt modelId="{2D261FA4-ECEC-41BB-A529-D0967D8F671D}" type="pres">
      <dgm:prSet presAssocID="{D829EA48-C36A-4992-9B72-FAF34E27E466}" presName="sibTrans" presStyleCnt="0"/>
      <dgm:spPr/>
    </dgm:pt>
    <dgm:pt modelId="{EF5B1276-E5A9-43DD-9BDB-D438A00B5B8E}" type="pres">
      <dgm:prSet presAssocID="{413066AA-7788-4B32-B73A-B2279E07B8E0}" presName="compNode" presStyleCnt="0"/>
      <dgm:spPr/>
    </dgm:pt>
    <dgm:pt modelId="{F9785404-7F32-4DDA-92E5-F90CE2879FF2}" type="pres">
      <dgm:prSet presAssocID="{413066AA-7788-4B32-B73A-B2279E07B8E0}" presName="iconBgRect" presStyleLbl="bgShp" presStyleIdx="1" presStyleCnt="4"/>
      <dgm:spPr/>
    </dgm:pt>
    <dgm:pt modelId="{39901DFF-FC50-4995-8434-C117FD0ED9B8}" type="pres">
      <dgm:prSet presAssocID="{413066AA-7788-4B32-B73A-B2279E07B8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D4102568-3656-4760-B8CC-2C4AB53674BB}" type="pres">
      <dgm:prSet presAssocID="{413066AA-7788-4B32-B73A-B2279E07B8E0}" presName="spaceRect" presStyleCnt="0"/>
      <dgm:spPr/>
    </dgm:pt>
    <dgm:pt modelId="{01A19882-9F3F-450D-82F2-279D4B60F857}" type="pres">
      <dgm:prSet presAssocID="{413066AA-7788-4B32-B73A-B2279E07B8E0}" presName="textRect" presStyleLbl="revTx" presStyleIdx="1" presStyleCnt="4">
        <dgm:presLayoutVars>
          <dgm:chMax val="1"/>
          <dgm:chPref val="1"/>
        </dgm:presLayoutVars>
      </dgm:prSet>
      <dgm:spPr/>
    </dgm:pt>
    <dgm:pt modelId="{FD20CDA3-6ABC-4D9E-ACA8-6536806032EC}" type="pres">
      <dgm:prSet presAssocID="{18A20183-3631-48C2-8A5E-0F8953DE8D08}" presName="sibTrans" presStyleCnt="0"/>
      <dgm:spPr/>
    </dgm:pt>
    <dgm:pt modelId="{2A6318E8-87BA-4D0F-B6F4-616C2C17BADA}" type="pres">
      <dgm:prSet presAssocID="{4BCDC106-54E5-4E10-B0AF-2A379EAD1181}" presName="compNode" presStyleCnt="0"/>
      <dgm:spPr/>
    </dgm:pt>
    <dgm:pt modelId="{B532C8D5-5067-476D-AFFD-13E3011EAE5E}" type="pres">
      <dgm:prSet presAssocID="{4BCDC106-54E5-4E10-B0AF-2A379EAD1181}" presName="iconBgRect" presStyleLbl="bgShp" presStyleIdx="2" presStyleCnt="4"/>
      <dgm:spPr/>
    </dgm:pt>
    <dgm:pt modelId="{9A47649D-0009-4B7E-84A6-CED4B683273C}" type="pres">
      <dgm:prSet presAssocID="{4BCDC106-54E5-4E10-B0AF-2A379EAD11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king Location"/>
        </a:ext>
      </dgm:extLst>
    </dgm:pt>
    <dgm:pt modelId="{494893D8-887D-47C1-BB03-76615FCD450D}" type="pres">
      <dgm:prSet presAssocID="{4BCDC106-54E5-4E10-B0AF-2A379EAD1181}" presName="spaceRect" presStyleCnt="0"/>
      <dgm:spPr/>
    </dgm:pt>
    <dgm:pt modelId="{914D9AFD-2EB1-45C1-8DE0-F779B280661D}" type="pres">
      <dgm:prSet presAssocID="{4BCDC106-54E5-4E10-B0AF-2A379EAD1181}" presName="textRect" presStyleLbl="revTx" presStyleIdx="2" presStyleCnt="4">
        <dgm:presLayoutVars>
          <dgm:chMax val="1"/>
          <dgm:chPref val="1"/>
        </dgm:presLayoutVars>
      </dgm:prSet>
      <dgm:spPr/>
    </dgm:pt>
    <dgm:pt modelId="{97C6176F-3581-48DE-B6DB-902BADF8E6FF}" type="pres">
      <dgm:prSet presAssocID="{C4FDE4C4-4895-4310-A1D1-7E1B091DE6B5}" presName="sibTrans" presStyleCnt="0"/>
      <dgm:spPr/>
    </dgm:pt>
    <dgm:pt modelId="{7C9D7191-8707-4986-B358-2BA60DC12348}" type="pres">
      <dgm:prSet presAssocID="{729CDBF2-AE08-4C73-A03C-99560376D53F}" presName="compNode" presStyleCnt="0"/>
      <dgm:spPr/>
    </dgm:pt>
    <dgm:pt modelId="{FF83C19D-0079-4C1E-9D2C-F1CF746904C4}" type="pres">
      <dgm:prSet presAssocID="{729CDBF2-AE08-4C73-A03C-99560376D53F}" presName="iconBgRect" presStyleLbl="bgShp" presStyleIdx="3" presStyleCnt="4"/>
      <dgm:spPr/>
    </dgm:pt>
    <dgm:pt modelId="{886ABFF3-973D-4056-8DDE-46E1FBEEF083}" type="pres">
      <dgm:prSet presAssocID="{729CDBF2-AE08-4C73-A03C-99560376D5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rified Brand"/>
        </a:ext>
      </dgm:extLst>
    </dgm:pt>
    <dgm:pt modelId="{3CF3F4E9-7B77-4D99-80DB-729AAC20CCAB}" type="pres">
      <dgm:prSet presAssocID="{729CDBF2-AE08-4C73-A03C-99560376D53F}" presName="spaceRect" presStyleCnt="0"/>
      <dgm:spPr/>
    </dgm:pt>
    <dgm:pt modelId="{E8C07A7D-6BF0-4D14-A6F4-1594F935EDBA}" type="pres">
      <dgm:prSet presAssocID="{729CDBF2-AE08-4C73-A03C-99560376D53F}" presName="textRect" presStyleLbl="revTx" presStyleIdx="3" presStyleCnt="4">
        <dgm:presLayoutVars>
          <dgm:chMax val="1"/>
          <dgm:chPref val="1"/>
        </dgm:presLayoutVars>
      </dgm:prSet>
      <dgm:spPr/>
    </dgm:pt>
  </dgm:ptLst>
  <dgm:cxnLst>
    <dgm:cxn modelId="{F52CA805-4C67-4314-83DD-2095A0956C60}" srcId="{1AFDF57B-C689-43BB-8B20-9FAE3A3A7293}" destId="{87102BCD-2434-42B5-904E-71990E421FE4}" srcOrd="0" destOrd="0" parTransId="{8BF4AC2E-2EAB-4CAF-87D3-FA3D2F9B2478}" sibTransId="{D829EA48-C36A-4992-9B72-FAF34E27E466}"/>
    <dgm:cxn modelId="{8A503E2A-7C86-4A3B-A6A8-C26F0ADFA0A3}" type="presOf" srcId="{4BCDC106-54E5-4E10-B0AF-2A379EAD1181}" destId="{914D9AFD-2EB1-45C1-8DE0-F779B280661D}" srcOrd="0" destOrd="0" presId="urn:microsoft.com/office/officeart/2018/5/layout/IconCircleLabelList"/>
    <dgm:cxn modelId="{0A641F33-1BD1-4F9D-8423-A2B54317F84D}" type="presOf" srcId="{413066AA-7788-4B32-B73A-B2279E07B8E0}" destId="{01A19882-9F3F-450D-82F2-279D4B60F857}" srcOrd="0" destOrd="0" presId="urn:microsoft.com/office/officeart/2018/5/layout/IconCircleLabelList"/>
    <dgm:cxn modelId="{DCD01C4B-F585-4DBB-AB7E-B3743EB02456}" srcId="{1AFDF57B-C689-43BB-8B20-9FAE3A3A7293}" destId="{413066AA-7788-4B32-B73A-B2279E07B8E0}" srcOrd="1" destOrd="0" parTransId="{3AD07159-E5AC-428D-99A9-1E88539DCC1B}" sibTransId="{18A20183-3631-48C2-8A5E-0F8953DE8D08}"/>
    <dgm:cxn modelId="{7D23BB6E-5FF7-4E8B-B6E4-8E0E50EBC4A0}" type="presOf" srcId="{729CDBF2-AE08-4C73-A03C-99560376D53F}" destId="{E8C07A7D-6BF0-4D14-A6F4-1594F935EDBA}" srcOrd="0" destOrd="0" presId="urn:microsoft.com/office/officeart/2018/5/layout/IconCircleLabelList"/>
    <dgm:cxn modelId="{34A6BD6E-56A8-4CBB-BD58-056BA23C6A59}" srcId="{1AFDF57B-C689-43BB-8B20-9FAE3A3A7293}" destId="{4BCDC106-54E5-4E10-B0AF-2A379EAD1181}" srcOrd="2" destOrd="0" parTransId="{060C2062-7683-41FC-AD5A-1890F3FD75A0}" sibTransId="{C4FDE4C4-4895-4310-A1D1-7E1B091DE6B5}"/>
    <dgm:cxn modelId="{5A0ABB96-D912-41ED-9FE5-6D949A4235CB}" type="presOf" srcId="{1AFDF57B-C689-43BB-8B20-9FAE3A3A7293}" destId="{19B94E8D-44EC-46DE-8718-4FA086875CB2}" srcOrd="0" destOrd="0" presId="urn:microsoft.com/office/officeart/2018/5/layout/IconCircleLabelList"/>
    <dgm:cxn modelId="{8DAD3E9A-6F0C-4203-B2CD-610AB36D4C87}" srcId="{1AFDF57B-C689-43BB-8B20-9FAE3A3A7293}" destId="{729CDBF2-AE08-4C73-A03C-99560376D53F}" srcOrd="3" destOrd="0" parTransId="{836E5A39-C4F2-483C-AAA7-AE1DD4CDEDF9}" sibTransId="{07E207CF-A64A-4BA1-A5D8-8CDC27D88136}"/>
    <dgm:cxn modelId="{B4728EDE-F7EB-4B48-9956-A3A4FF59871E}" type="presOf" srcId="{87102BCD-2434-42B5-904E-71990E421FE4}" destId="{5877ABDD-6D7B-44C3-A3F1-E7517F3E4EB8}" srcOrd="0" destOrd="0" presId="urn:microsoft.com/office/officeart/2018/5/layout/IconCircleLabelList"/>
    <dgm:cxn modelId="{2E70B8A8-3904-4D83-AE3E-3B5947839635}" type="presParOf" srcId="{19B94E8D-44EC-46DE-8718-4FA086875CB2}" destId="{AAB35ED7-BEE7-4AB5-97CC-87BA97A345DF}" srcOrd="0" destOrd="0" presId="urn:microsoft.com/office/officeart/2018/5/layout/IconCircleLabelList"/>
    <dgm:cxn modelId="{AF5EDE04-228F-43FB-A413-94E06B21AE5C}" type="presParOf" srcId="{AAB35ED7-BEE7-4AB5-97CC-87BA97A345DF}" destId="{7AB1246C-31B6-478B-BEE9-1F11CD37A452}" srcOrd="0" destOrd="0" presId="urn:microsoft.com/office/officeart/2018/5/layout/IconCircleLabelList"/>
    <dgm:cxn modelId="{302685B5-1450-4F0F-BEAB-B950FED7AA05}" type="presParOf" srcId="{AAB35ED7-BEE7-4AB5-97CC-87BA97A345DF}" destId="{AC43AE5E-D17F-44EA-B769-C5C87E81ACC0}" srcOrd="1" destOrd="0" presId="urn:microsoft.com/office/officeart/2018/5/layout/IconCircleLabelList"/>
    <dgm:cxn modelId="{53158AF0-0E62-4743-9117-C4FC3AB6C16F}" type="presParOf" srcId="{AAB35ED7-BEE7-4AB5-97CC-87BA97A345DF}" destId="{BB5D94E6-7CC4-4D1B-8D25-EA781DD50FAE}" srcOrd="2" destOrd="0" presId="urn:microsoft.com/office/officeart/2018/5/layout/IconCircleLabelList"/>
    <dgm:cxn modelId="{86C1B1B5-3A56-45C9-B3B9-88FDC6436A80}" type="presParOf" srcId="{AAB35ED7-BEE7-4AB5-97CC-87BA97A345DF}" destId="{5877ABDD-6D7B-44C3-A3F1-E7517F3E4EB8}" srcOrd="3" destOrd="0" presId="urn:microsoft.com/office/officeart/2018/5/layout/IconCircleLabelList"/>
    <dgm:cxn modelId="{6AFE7629-4C5B-4ED2-98FF-B7BB70AB3E2F}" type="presParOf" srcId="{19B94E8D-44EC-46DE-8718-4FA086875CB2}" destId="{2D261FA4-ECEC-41BB-A529-D0967D8F671D}" srcOrd="1" destOrd="0" presId="urn:microsoft.com/office/officeart/2018/5/layout/IconCircleLabelList"/>
    <dgm:cxn modelId="{D866DBE4-BEB2-4CA8-9BA9-EC9D375CB58B}" type="presParOf" srcId="{19B94E8D-44EC-46DE-8718-4FA086875CB2}" destId="{EF5B1276-E5A9-43DD-9BDB-D438A00B5B8E}" srcOrd="2" destOrd="0" presId="urn:microsoft.com/office/officeart/2018/5/layout/IconCircleLabelList"/>
    <dgm:cxn modelId="{60A431A5-30FE-44F6-A010-E127E89B13AE}" type="presParOf" srcId="{EF5B1276-E5A9-43DD-9BDB-D438A00B5B8E}" destId="{F9785404-7F32-4DDA-92E5-F90CE2879FF2}" srcOrd="0" destOrd="0" presId="urn:microsoft.com/office/officeart/2018/5/layout/IconCircleLabelList"/>
    <dgm:cxn modelId="{7B6D7A96-D8D1-4D92-93B7-C79328B9705C}" type="presParOf" srcId="{EF5B1276-E5A9-43DD-9BDB-D438A00B5B8E}" destId="{39901DFF-FC50-4995-8434-C117FD0ED9B8}" srcOrd="1" destOrd="0" presId="urn:microsoft.com/office/officeart/2018/5/layout/IconCircleLabelList"/>
    <dgm:cxn modelId="{D8574285-B75E-44C2-BF41-3B5E74D51C16}" type="presParOf" srcId="{EF5B1276-E5A9-43DD-9BDB-D438A00B5B8E}" destId="{D4102568-3656-4760-B8CC-2C4AB53674BB}" srcOrd="2" destOrd="0" presId="urn:microsoft.com/office/officeart/2018/5/layout/IconCircleLabelList"/>
    <dgm:cxn modelId="{D29AFFD4-7D98-47CC-9955-956B5520510A}" type="presParOf" srcId="{EF5B1276-E5A9-43DD-9BDB-D438A00B5B8E}" destId="{01A19882-9F3F-450D-82F2-279D4B60F857}" srcOrd="3" destOrd="0" presId="urn:microsoft.com/office/officeart/2018/5/layout/IconCircleLabelList"/>
    <dgm:cxn modelId="{8FAB4798-E6E5-4B75-B379-6163CE174D59}" type="presParOf" srcId="{19B94E8D-44EC-46DE-8718-4FA086875CB2}" destId="{FD20CDA3-6ABC-4D9E-ACA8-6536806032EC}" srcOrd="3" destOrd="0" presId="urn:microsoft.com/office/officeart/2018/5/layout/IconCircleLabelList"/>
    <dgm:cxn modelId="{40E9AB28-6059-4F91-93D5-C9E1F4A597A1}" type="presParOf" srcId="{19B94E8D-44EC-46DE-8718-4FA086875CB2}" destId="{2A6318E8-87BA-4D0F-B6F4-616C2C17BADA}" srcOrd="4" destOrd="0" presId="urn:microsoft.com/office/officeart/2018/5/layout/IconCircleLabelList"/>
    <dgm:cxn modelId="{B39A2669-CF0E-48E0-BEA4-D6355A9161A8}" type="presParOf" srcId="{2A6318E8-87BA-4D0F-B6F4-616C2C17BADA}" destId="{B532C8D5-5067-476D-AFFD-13E3011EAE5E}" srcOrd="0" destOrd="0" presId="urn:microsoft.com/office/officeart/2018/5/layout/IconCircleLabelList"/>
    <dgm:cxn modelId="{370931A6-EE18-4B09-BFFD-B213C8B0392D}" type="presParOf" srcId="{2A6318E8-87BA-4D0F-B6F4-616C2C17BADA}" destId="{9A47649D-0009-4B7E-84A6-CED4B683273C}" srcOrd="1" destOrd="0" presId="urn:microsoft.com/office/officeart/2018/5/layout/IconCircleLabelList"/>
    <dgm:cxn modelId="{CDA4BF77-D98A-47E6-8B86-5998225635D6}" type="presParOf" srcId="{2A6318E8-87BA-4D0F-B6F4-616C2C17BADA}" destId="{494893D8-887D-47C1-BB03-76615FCD450D}" srcOrd="2" destOrd="0" presId="urn:microsoft.com/office/officeart/2018/5/layout/IconCircleLabelList"/>
    <dgm:cxn modelId="{AB10E116-4A42-4725-943B-4BCBB903465A}" type="presParOf" srcId="{2A6318E8-87BA-4D0F-B6F4-616C2C17BADA}" destId="{914D9AFD-2EB1-45C1-8DE0-F779B280661D}" srcOrd="3" destOrd="0" presId="urn:microsoft.com/office/officeart/2018/5/layout/IconCircleLabelList"/>
    <dgm:cxn modelId="{42D458EB-8970-4157-B911-D3522044CA0C}" type="presParOf" srcId="{19B94E8D-44EC-46DE-8718-4FA086875CB2}" destId="{97C6176F-3581-48DE-B6DB-902BADF8E6FF}" srcOrd="5" destOrd="0" presId="urn:microsoft.com/office/officeart/2018/5/layout/IconCircleLabelList"/>
    <dgm:cxn modelId="{9149CCC7-4D04-4746-B859-0BDEEE0123DC}" type="presParOf" srcId="{19B94E8D-44EC-46DE-8718-4FA086875CB2}" destId="{7C9D7191-8707-4986-B358-2BA60DC12348}" srcOrd="6" destOrd="0" presId="urn:microsoft.com/office/officeart/2018/5/layout/IconCircleLabelList"/>
    <dgm:cxn modelId="{61E3DD91-C16F-4809-9C51-18D6CABF6841}" type="presParOf" srcId="{7C9D7191-8707-4986-B358-2BA60DC12348}" destId="{FF83C19D-0079-4C1E-9D2C-F1CF746904C4}" srcOrd="0" destOrd="0" presId="urn:microsoft.com/office/officeart/2018/5/layout/IconCircleLabelList"/>
    <dgm:cxn modelId="{53D3C021-D560-4645-B0FB-10736D83D9D7}" type="presParOf" srcId="{7C9D7191-8707-4986-B358-2BA60DC12348}" destId="{886ABFF3-973D-4056-8DDE-46E1FBEEF083}" srcOrd="1" destOrd="0" presId="urn:microsoft.com/office/officeart/2018/5/layout/IconCircleLabelList"/>
    <dgm:cxn modelId="{6FCF62E4-52AB-477E-A1DD-C5F50024CE91}" type="presParOf" srcId="{7C9D7191-8707-4986-B358-2BA60DC12348}" destId="{3CF3F4E9-7B77-4D99-80DB-729AAC20CCAB}" srcOrd="2" destOrd="0" presId="urn:microsoft.com/office/officeart/2018/5/layout/IconCircleLabelList"/>
    <dgm:cxn modelId="{C5A07F2C-1A77-49F5-8D34-5BC64E150E3B}" type="presParOf" srcId="{7C9D7191-8707-4986-B358-2BA60DC12348}" destId="{E8C07A7D-6BF0-4D14-A6F4-1594F935EDB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1246C-31B6-478B-BEE9-1F11CD37A45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3AE5E-D17F-44EA-B769-C5C87E81ACC0}">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77ABDD-6D7B-44C3-A3F1-E7517F3E4EB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Traffic Management and Planning</a:t>
          </a:r>
        </a:p>
      </dsp:txBody>
      <dsp:txXfrm>
        <a:off x="307380" y="2253749"/>
        <a:ext cx="2053312" cy="720000"/>
      </dsp:txXfrm>
    </dsp:sp>
    <dsp:sp modelId="{F9785404-7F32-4DDA-92E5-F90CE2879FF2}">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01DFF-FC50-4995-8434-C117FD0ED9B8}">
      <dsp:nvSpPr>
        <dsp:cNvPr id="0" name=""/>
        <dsp:cNvSpPr/>
      </dsp:nvSpPr>
      <dsp:spPr>
        <a:xfrm>
          <a:off x="3387348" y="878030"/>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A19882-9F3F-450D-82F2-279D4B60F857}">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Traffic Control</a:t>
          </a:r>
        </a:p>
      </dsp:txBody>
      <dsp:txXfrm>
        <a:off x="2720022" y="2253749"/>
        <a:ext cx="2053312" cy="720000"/>
      </dsp:txXfrm>
    </dsp:sp>
    <dsp:sp modelId="{B532C8D5-5067-476D-AFFD-13E3011EAE5E}">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7649D-0009-4B7E-84A6-CED4B683273C}">
      <dsp:nvSpPr>
        <dsp:cNvPr id="0" name=""/>
        <dsp:cNvSpPr/>
      </dsp:nvSpPr>
      <dsp:spPr>
        <a:xfrm>
          <a:off x="5799990" y="878030"/>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4D9AFD-2EB1-45C1-8DE0-F779B280661D}">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Parking Management</a:t>
          </a:r>
        </a:p>
      </dsp:txBody>
      <dsp:txXfrm>
        <a:off x="5132664" y="2253749"/>
        <a:ext cx="2053312" cy="720000"/>
      </dsp:txXfrm>
    </dsp:sp>
    <dsp:sp modelId="{FF83C19D-0079-4C1E-9D2C-F1CF746904C4}">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ABFF3-973D-4056-8DDE-46E1FBEEF083}">
      <dsp:nvSpPr>
        <dsp:cNvPr id="0" name=""/>
        <dsp:cNvSpPr/>
      </dsp:nvSpPr>
      <dsp:spPr>
        <a:xfrm>
          <a:off x="8212633"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C07A7D-6BF0-4D14-A6F4-1594F935EDBA}">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Advertising</a:t>
          </a:r>
        </a:p>
      </dsp:txBody>
      <dsp:txXfrm>
        <a:off x="7545306" y="2253749"/>
        <a:ext cx="205331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1005-3BEE-4B1E-A95B-96CCFBDF2E27}"/>
              </a:ext>
            </a:extLst>
          </p:cNvPr>
          <p:cNvSpPr>
            <a:spLocks noGrp="1"/>
          </p:cNvSpPr>
          <p:nvPr>
            <p:ph type="ctrTitle"/>
          </p:nvPr>
        </p:nvSpPr>
        <p:spPr/>
        <p:txBody>
          <a:bodyPr/>
          <a:lstStyle/>
          <a:p>
            <a:r>
              <a:rPr lang="en-US" dirty="0"/>
              <a:t>Vehicle counting using </a:t>
            </a:r>
            <a:r>
              <a:rPr lang="en-US" dirty="0" err="1"/>
              <a:t>opencv</a:t>
            </a:r>
            <a:r>
              <a:rPr lang="en-US" dirty="0"/>
              <a:t> python</a:t>
            </a:r>
          </a:p>
        </p:txBody>
      </p:sp>
      <p:sp>
        <p:nvSpPr>
          <p:cNvPr id="3" name="Subtitle 2">
            <a:extLst>
              <a:ext uri="{FF2B5EF4-FFF2-40B4-BE49-F238E27FC236}">
                <a16:creationId xmlns:a16="http://schemas.microsoft.com/office/drawing/2014/main" id="{050E963C-9EBF-4773-A8F6-C4A037D8399A}"/>
              </a:ext>
            </a:extLst>
          </p:cNvPr>
          <p:cNvSpPr>
            <a:spLocks noGrp="1"/>
          </p:cNvSpPr>
          <p:nvPr>
            <p:ph type="subTitle" idx="1"/>
          </p:nvPr>
        </p:nvSpPr>
        <p:spPr/>
        <p:txBody>
          <a:bodyPr/>
          <a:lstStyle/>
          <a:p>
            <a:r>
              <a:rPr lang="en-US" dirty="0"/>
              <a:t>M. </a:t>
            </a:r>
            <a:r>
              <a:rPr lang="en-US" dirty="0" err="1"/>
              <a:t>Afif</a:t>
            </a:r>
            <a:r>
              <a:rPr lang="en-US" dirty="0"/>
              <a:t> </a:t>
            </a:r>
            <a:r>
              <a:rPr lang="en-US" dirty="0" err="1"/>
              <a:t>dalianda</a:t>
            </a:r>
            <a:endParaRPr lang="en-US" dirty="0"/>
          </a:p>
          <a:p>
            <a:r>
              <a:rPr lang="en-US" dirty="0"/>
              <a:t>16/395743/pa/17319</a:t>
            </a:r>
          </a:p>
          <a:p>
            <a:r>
              <a:rPr lang="en-US" dirty="0"/>
              <a:t>Link </a:t>
            </a:r>
            <a:r>
              <a:rPr lang="en-US" dirty="0" err="1"/>
              <a:t>Youtube</a:t>
            </a:r>
            <a:r>
              <a:rPr lang="en-US" dirty="0"/>
              <a:t> : https://youtu.be/TFK_zbSaM60</a:t>
            </a:r>
          </a:p>
        </p:txBody>
      </p:sp>
    </p:spTree>
    <p:extLst>
      <p:ext uri="{BB962C8B-B14F-4D97-AF65-F5344CB8AC3E}">
        <p14:creationId xmlns:p14="http://schemas.microsoft.com/office/powerpoint/2010/main" val="825531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28C9-1D83-4F76-A6BB-32DB4AC49E6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B948FF1-5346-462D-AB36-1303E29F400E}"/>
              </a:ext>
            </a:extLst>
          </p:cNvPr>
          <p:cNvPicPr>
            <a:picLocks noGrp="1" noChangeAspect="1"/>
          </p:cNvPicPr>
          <p:nvPr>
            <p:ph idx="1"/>
          </p:nvPr>
        </p:nvPicPr>
        <p:blipFill>
          <a:blip r:embed="rId2"/>
          <a:stretch>
            <a:fillRect/>
          </a:stretch>
        </p:blipFill>
        <p:spPr>
          <a:xfrm>
            <a:off x="1141413" y="1748063"/>
            <a:ext cx="8807797" cy="3781879"/>
          </a:xfrm>
          <a:prstGeom prst="rect">
            <a:avLst/>
          </a:prstGeom>
        </p:spPr>
      </p:pic>
    </p:spTree>
    <p:extLst>
      <p:ext uri="{BB962C8B-B14F-4D97-AF65-F5344CB8AC3E}">
        <p14:creationId xmlns:p14="http://schemas.microsoft.com/office/powerpoint/2010/main" val="387957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D04A-9E3D-4519-B1C5-40777FC9A1D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56C9786-E191-4FAC-A205-8C6D0CE5A33A}"/>
              </a:ext>
            </a:extLst>
          </p:cNvPr>
          <p:cNvPicPr>
            <a:picLocks noGrp="1" noChangeAspect="1"/>
          </p:cNvPicPr>
          <p:nvPr>
            <p:ph idx="1"/>
          </p:nvPr>
        </p:nvPicPr>
        <p:blipFill>
          <a:blip r:embed="rId2"/>
          <a:stretch>
            <a:fillRect/>
          </a:stretch>
        </p:blipFill>
        <p:spPr>
          <a:xfrm>
            <a:off x="2186441" y="435135"/>
            <a:ext cx="7407501" cy="5987730"/>
          </a:xfrm>
          <a:prstGeom prst="rect">
            <a:avLst/>
          </a:prstGeom>
        </p:spPr>
      </p:pic>
    </p:spTree>
    <p:extLst>
      <p:ext uri="{BB962C8B-B14F-4D97-AF65-F5344CB8AC3E}">
        <p14:creationId xmlns:p14="http://schemas.microsoft.com/office/powerpoint/2010/main" val="138044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2597-D56A-45B3-9BBC-B82F8C3EA9E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62EA57C-85E4-4298-AF09-BACA844265BB}"/>
              </a:ext>
            </a:extLst>
          </p:cNvPr>
          <p:cNvPicPr>
            <a:picLocks noGrp="1" noChangeAspect="1"/>
          </p:cNvPicPr>
          <p:nvPr>
            <p:ph idx="1"/>
          </p:nvPr>
        </p:nvPicPr>
        <p:blipFill>
          <a:blip r:embed="rId2"/>
          <a:stretch>
            <a:fillRect/>
          </a:stretch>
        </p:blipFill>
        <p:spPr>
          <a:xfrm>
            <a:off x="1141413" y="2286000"/>
            <a:ext cx="8022843" cy="2474913"/>
          </a:xfrm>
          <a:prstGeom prst="rect">
            <a:avLst/>
          </a:prstGeom>
        </p:spPr>
      </p:pic>
    </p:spTree>
    <p:extLst>
      <p:ext uri="{BB962C8B-B14F-4D97-AF65-F5344CB8AC3E}">
        <p14:creationId xmlns:p14="http://schemas.microsoft.com/office/powerpoint/2010/main" val="233649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B3B1-2C1C-4124-B9D6-684BA439028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092B39B-C527-4364-9D6F-985F79738D07}"/>
              </a:ext>
            </a:extLst>
          </p:cNvPr>
          <p:cNvPicPr>
            <a:picLocks noGrp="1" noChangeAspect="1"/>
          </p:cNvPicPr>
          <p:nvPr>
            <p:ph idx="1"/>
          </p:nvPr>
        </p:nvPicPr>
        <p:blipFill>
          <a:blip r:embed="rId2"/>
          <a:stretch>
            <a:fillRect/>
          </a:stretch>
        </p:blipFill>
        <p:spPr>
          <a:xfrm>
            <a:off x="1141413" y="758257"/>
            <a:ext cx="8931501" cy="5063749"/>
          </a:xfrm>
          <a:prstGeom prst="rect">
            <a:avLst/>
          </a:prstGeom>
        </p:spPr>
      </p:pic>
    </p:spTree>
    <p:extLst>
      <p:ext uri="{BB962C8B-B14F-4D97-AF65-F5344CB8AC3E}">
        <p14:creationId xmlns:p14="http://schemas.microsoft.com/office/powerpoint/2010/main" val="323861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61A3F21-B1A8-4EFC-86D6-5D005B5E0FC7}"/>
              </a:ext>
            </a:extLst>
          </p:cNvPr>
          <p:cNvPicPr>
            <a:picLocks noGrp="1" noChangeAspect="1"/>
          </p:cNvPicPr>
          <p:nvPr>
            <p:ph idx="1"/>
          </p:nvPr>
        </p:nvPicPr>
        <p:blipFill>
          <a:blip r:embed="rId2"/>
          <a:stretch>
            <a:fillRect/>
          </a:stretch>
        </p:blipFill>
        <p:spPr>
          <a:xfrm>
            <a:off x="1013482" y="735666"/>
            <a:ext cx="10165035" cy="5386668"/>
          </a:xfrm>
          <a:prstGeom prst="rect">
            <a:avLst/>
          </a:prstGeom>
        </p:spPr>
      </p:pic>
    </p:spTree>
    <p:extLst>
      <p:ext uri="{BB962C8B-B14F-4D97-AF65-F5344CB8AC3E}">
        <p14:creationId xmlns:p14="http://schemas.microsoft.com/office/powerpoint/2010/main" val="184290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B171F1D-36AE-4DD1-B88D-68812EE7A26C}"/>
              </a:ext>
            </a:extLst>
          </p:cNvPr>
          <p:cNvPicPr>
            <a:picLocks noGrp="1" noChangeAspect="1"/>
          </p:cNvPicPr>
          <p:nvPr>
            <p:ph idx="1"/>
          </p:nvPr>
        </p:nvPicPr>
        <p:blipFill>
          <a:blip r:embed="rId2"/>
          <a:stretch>
            <a:fillRect/>
          </a:stretch>
        </p:blipFill>
        <p:spPr>
          <a:xfrm>
            <a:off x="1141413" y="618518"/>
            <a:ext cx="10063616" cy="5552617"/>
          </a:xfrm>
          <a:prstGeom prst="rect">
            <a:avLst/>
          </a:prstGeom>
        </p:spPr>
      </p:pic>
      <p:sp>
        <p:nvSpPr>
          <p:cNvPr id="6" name="Title 5">
            <a:extLst>
              <a:ext uri="{FF2B5EF4-FFF2-40B4-BE49-F238E27FC236}">
                <a16:creationId xmlns:a16="http://schemas.microsoft.com/office/drawing/2014/main" id="{13F754A6-5F8C-4CBF-A13D-73F3EEF5C12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3590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5" name="Rectangle 6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64681A-2732-4983-A550-2AAC7281B9FD}"/>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err="1"/>
              <a:t>Terima</a:t>
            </a:r>
            <a:r>
              <a:rPr lang="en-US" sz="5400" dirty="0"/>
              <a:t> </a:t>
            </a:r>
            <a:r>
              <a:rPr lang="en-US" sz="5400" dirty="0" err="1"/>
              <a:t>kasih</a:t>
            </a:r>
            <a:endParaRPr lang="en-US" sz="5400" dirty="0"/>
          </a:p>
        </p:txBody>
      </p:sp>
      <p:grpSp>
        <p:nvGrpSpPr>
          <p:cNvPr id="67" name="Group 6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Content Placeholder 4">
            <a:extLst>
              <a:ext uri="{FF2B5EF4-FFF2-40B4-BE49-F238E27FC236}">
                <a16:creationId xmlns:a16="http://schemas.microsoft.com/office/drawing/2014/main" id="{D4A9A602-210D-49B9-8817-252796B600AB}"/>
              </a:ext>
            </a:extLst>
          </p:cNvPr>
          <p:cNvSpPr>
            <a:spLocks noGrp="1"/>
          </p:cNvSpPr>
          <p:nvPr>
            <p:ph idx="1"/>
          </p:nvPr>
        </p:nvSpPr>
        <p:spPr>
          <a:xfrm>
            <a:off x="2514600" y="4687662"/>
            <a:ext cx="5511346" cy="1133476"/>
          </a:xfrm>
        </p:spPr>
        <p:txBody>
          <a:bodyPr/>
          <a:lstStyle/>
          <a:p>
            <a:pPr marL="0" indent="0">
              <a:buNone/>
            </a:pPr>
            <a:r>
              <a:rPr lang="en-US" dirty="0"/>
              <a:t>Link </a:t>
            </a:r>
            <a:r>
              <a:rPr lang="en-US" dirty="0" err="1"/>
              <a:t>Youtube</a:t>
            </a:r>
            <a:r>
              <a:rPr lang="en-US" dirty="0"/>
              <a:t> :</a:t>
            </a:r>
          </a:p>
          <a:p>
            <a:pPr marL="0" indent="0">
              <a:buNone/>
            </a:pPr>
            <a:r>
              <a:rPr lang="en-US" dirty="0"/>
              <a:t>https://youtu.be/TFK_zbSaM60</a:t>
            </a:r>
          </a:p>
        </p:txBody>
      </p:sp>
    </p:spTree>
    <p:extLst>
      <p:ext uri="{BB962C8B-B14F-4D97-AF65-F5344CB8AC3E}">
        <p14:creationId xmlns:p14="http://schemas.microsoft.com/office/powerpoint/2010/main" val="1974863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1"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25893576-86A6-4F16-B1F7-B09BC3EB1D7A}"/>
              </a:ext>
            </a:extLst>
          </p:cNvPr>
          <p:cNvSpPr>
            <a:spLocks noGrp="1"/>
          </p:cNvSpPr>
          <p:nvPr>
            <p:ph type="title"/>
          </p:nvPr>
        </p:nvSpPr>
        <p:spPr>
          <a:xfrm>
            <a:off x="7962519" y="618518"/>
            <a:ext cx="3084891" cy="1478570"/>
          </a:xfrm>
        </p:spPr>
        <p:txBody>
          <a:bodyPr>
            <a:normAutofit/>
          </a:bodyPr>
          <a:lstStyle/>
          <a:p>
            <a:r>
              <a:rPr lang="en-US" sz="3200" dirty="0"/>
              <a:t>Vehicle counting</a:t>
            </a:r>
          </a:p>
        </p:txBody>
      </p:sp>
      <p:pic>
        <p:nvPicPr>
          <p:cNvPr id="72" name="Picture 4" descr="A picture containing toy&#10;&#10;Description automatically generated">
            <a:extLst>
              <a:ext uri="{FF2B5EF4-FFF2-40B4-BE49-F238E27FC236}">
                <a16:creationId xmlns:a16="http://schemas.microsoft.com/office/drawing/2014/main" id="{976E83F7-8470-4416-B825-2CC05036F3E3}"/>
              </a:ext>
            </a:extLst>
          </p:cNvPr>
          <p:cNvPicPr>
            <a:picLocks noChangeAspect="1"/>
          </p:cNvPicPr>
          <p:nvPr/>
        </p:nvPicPr>
        <p:blipFill rotWithShape="1">
          <a:blip r:embed="rId4"/>
          <a:srcRect l="26432" r="-1" b="-1"/>
          <a:stretch/>
        </p:blipFill>
        <p:spPr>
          <a:xfrm>
            <a:off x="-5597" y="10"/>
            <a:ext cx="7558541" cy="6857990"/>
          </a:xfrm>
          <a:prstGeom prst="rect">
            <a:avLst/>
          </a:prstGeom>
        </p:spPr>
      </p:pic>
      <p:grpSp>
        <p:nvGrpSpPr>
          <p:cNvPr id="7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5FE15503-D3DA-4F9F-94BF-B5E9B86118EE}"/>
              </a:ext>
            </a:extLst>
          </p:cNvPr>
          <p:cNvSpPr>
            <a:spLocks noGrp="1"/>
          </p:cNvSpPr>
          <p:nvPr>
            <p:ph idx="1"/>
          </p:nvPr>
        </p:nvSpPr>
        <p:spPr>
          <a:xfrm>
            <a:off x="7962519" y="2249487"/>
            <a:ext cx="3084892" cy="3541714"/>
          </a:xfrm>
        </p:spPr>
        <p:txBody>
          <a:bodyPr>
            <a:normAutofit/>
          </a:bodyPr>
          <a:lstStyle/>
          <a:p>
            <a:pPr marL="0" indent="0">
              <a:buNone/>
            </a:pPr>
            <a:r>
              <a:rPr lang="en-US" sz="1800" dirty="0" err="1"/>
              <a:t>Sebuah</a:t>
            </a:r>
            <a:r>
              <a:rPr lang="en-US" sz="1800" dirty="0"/>
              <a:t> </a:t>
            </a:r>
            <a:r>
              <a:rPr lang="en-US" sz="1800" dirty="0" err="1"/>
              <a:t>sistem</a:t>
            </a:r>
            <a:r>
              <a:rPr lang="en-US" sz="1800" dirty="0"/>
              <a:t> </a:t>
            </a:r>
            <a:r>
              <a:rPr lang="en-US" sz="1800" dirty="0" err="1"/>
              <a:t>menghitung</a:t>
            </a:r>
            <a:r>
              <a:rPr lang="en-US" sz="1800" dirty="0"/>
              <a:t> </a:t>
            </a:r>
            <a:r>
              <a:rPr lang="en-US" sz="1800" dirty="0" err="1"/>
              <a:t>kendaraan</a:t>
            </a:r>
            <a:r>
              <a:rPr lang="en-US" sz="1800" dirty="0"/>
              <a:t> di </a:t>
            </a:r>
            <a:r>
              <a:rPr lang="en-US" sz="1800" dirty="0" err="1"/>
              <a:t>jalan</a:t>
            </a:r>
            <a:r>
              <a:rPr lang="en-US" sz="1800" dirty="0"/>
              <a:t> </a:t>
            </a:r>
            <a:r>
              <a:rPr lang="en-US" sz="1800" dirty="0" err="1"/>
              <a:t>raya</a:t>
            </a:r>
            <a:r>
              <a:rPr lang="en-US" sz="1800" dirty="0"/>
              <a:t> </a:t>
            </a:r>
            <a:r>
              <a:rPr lang="en-US" sz="1800" dirty="0" err="1"/>
              <a:t>pengembangan</a:t>
            </a:r>
            <a:r>
              <a:rPr lang="en-US" sz="1800" dirty="0"/>
              <a:t> </a:t>
            </a:r>
            <a:r>
              <a:rPr lang="en-US" sz="1800" dirty="0" err="1"/>
              <a:t>dari</a:t>
            </a:r>
            <a:r>
              <a:rPr lang="en-US" sz="1800" dirty="0"/>
              <a:t> </a:t>
            </a:r>
            <a:r>
              <a:rPr lang="en-US" sz="1800" dirty="0" err="1"/>
              <a:t>penelitian</a:t>
            </a:r>
            <a:r>
              <a:rPr lang="en-US" sz="1800" dirty="0"/>
              <a:t> Computer Vision.</a:t>
            </a:r>
          </a:p>
        </p:txBody>
      </p:sp>
    </p:spTree>
    <p:extLst>
      <p:ext uri="{BB962C8B-B14F-4D97-AF65-F5344CB8AC3E}">
        <p14:creationId xmlns:p14="http://schemas.microsoft.com/office/powerpoint/2010/main" val="385295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78013-DECB-476C-8300-3FD1C2508EAF}"/>
              </a:ext>
            </a:extLst>
          </p:cNvPr>
          <p:cNvSpPr>
            <a:spLocks noGrp="1"/>
          </p:cNvSpPr>
          <p:nvPr>
            <p:ph type="title"/>
          </p:nvPr>
        </p:nvSpPr>
        <p:spPr>
          <a:xfrm>
            <a:off x="1141413" y="618518"/>
            <a:ext cx="9905998" cy="1478570"/>
          </a:xfrm>
        </p:spPr>
        <p:txBody>
          <a:bodyPr>
            <a:normAutofit/>
          </a:bodyPr>
          <a:lstStyle/>
          <a:p>
            <a:r>
              <a:rPr lang="en-US" dirty="0"/>
              <a:t>Why ?</a:t>
            </a:r>
          </a:p>
        </p:txBody>
      </p:sp>
      <p:graphicFrame>
        <p:nvGraphicFramePr>
          <p:cNvPr id="5" name="Content Placeholder 2">
            <a:extLst>
              <a:ext uri="{FF2B5EF4-FFF2-40B4-BE49-F238E27FC236}">
                <a16:creationId xmlns:a16="http://schemas.microsoft.com/office/drawing/2014/main" id="{CC87EAEE-FF2D-49B4-8BA6-AB5467A781E2}"/>
              </a:ext>
            </a:extLst>
          </p:cNvPr>
          <p:cNvGraphicFramePr>
            <a:graphicFrameLocks noGrp="1"/>
          </p:cNvGraphicFramePr>
          <p:nvPr>
            <p:ph idx="1"/>
            <p:extLst>
              <p:ext uri="{D42A27DB-BD31-4B8C-83A1-F6EECF244321}">
                <p14:modId xmlns:p14="http://schemas.microsoft.com/office/powerpoint/2010/main" val="313278662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0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71">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73">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77"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928DCFB-7AF8-4CC7-85BF-D8571DA26427}"/>
              </a:ext>
            </a:extLst>
          </p:cNvPr>
          <p:cNvSpPr>
            <a:spLocks noGrp="1"/>
          </p:cNvSpPr>
          <p:nvPr>
            <p:ph type="title"/>
          </p:nvPr>
        </p:nvSpPr>
        <p:spPr>
          <a:xfrm>
            <a:off x="1144992" y="1082673"/>
            <a:ext cx="2865837" cy="4708528"/>
          </a:xfrm>
        </p:spPr>
        <p:txBody>
          <a:bodyPr>
            <a:normAutofit/>
          </a:bodyPr>
          <a:lstStyle/>
          <a:p>
            <a:pPr algn="ctr"/>
            <a:r>
              <a:rPr lang="en-US" sz="3400">
                <a:solidFill>
                  <a:srgbClr val="FFFFFF"/>
                </a:solidFill>
              </a:rPr>
              <a:t>Traffic management and planning</a:t>
            </a:r>
          </a:p>
        </p:txBody>
      </p:sp>
      <p:sp>
        <p:nvSpPr>
          <p:cNvPr id="3" name="Content Placeholder 2">
            <a:extLst>
              <a:ext uri="{FF2B5EF4-FFF2-40B4-BE49-F238E27FC236}">
                <a16:creationId xmlns:a16="http://schemas.microsoft.com/office/drawing/2014/main" id="{0FE88A0D-5A49-4BA8-84B2-2F56BAC87076}"/>
              </a:ext>
            </a:extLst>
          </p:cNvPr>
          <p:cNvSpPr>
            <a:spLocks noGrp="1"/>
          </p:cNvSpPr>
          <p:nvPr>
            <p:ph idx="1"/>
          </p:nvPr>
        </p:nvSpPr>
        <p:spPr>
          <a:xfrm>
            <a:off x="5303836" y="1066799"/>
            <a:ext cx="5743575" cy="4724402"/>
          </a:xfrm>
        </p:spPr>
        <p:txBody>
          <a:bodyPr anchor="ctr">
            <a:normAutofit/>
          </a:bodyPr>
          <a:lstStyle/>
          <a:p>
            <a:pPr marL="0" indent="0">
              <a:buNone/>
            </a:pPr>
            <a:r>
              <a:rPr lang="en-US" sz="2000"/>
              <a:t>Jika kita memiliki insting yang baik terhadap perkembangan volume kendaraan yang mempengaruhi jalan raya atau jaringan jalanlainnya, tentunya kita akan memahami betapa pentingnya traffic management dan planning tersebut agar kita bisa menghindari hal-hal yang tidak diinginkan di jalan raya.</a:t>
            </a:r>
          </a:p>
          <a:p>
            <a:pPr marL="0" indent="0">
              <a:buNone/>
            </a:pPr>
            <a:r>
              <a:rPr lang="en-US" sz="2000"/>
              <a:t>Cth : Kemacetan, Kecelakaan, dll</a:t>
            </a:r>
          </a:p>
        </p:txBody>
      </p:sp>
    </p:spTree>
    <p:extLst>
      <p:ext uri="{BB962C8B-B14F-4D97-AF65-F5344CB8AC3E}">
        <p14:creationId xmlns:p14="http://schemas.microsoft.com/office/powerpoint/2010/main" val="333154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13F35-5861-4E47-A7FA-789B7ACAA135}"/>
              </a:ext>
            </a:extLst>
          </p:cNvPr>
          <p:cNvSpPr>
            <a:spLocks noGrp="1"/>
          </p:cNvSpPr>
          <p:nvPr>
            <p:ph type="title"/>
          </p:nvPr>
        </p:nvSpPr>
        <p:spPr>
          <a:xfrm>
            <a:off x="8194878" y="1065955"/>
            <a:ext cx="2851413" cy="4817318"/>
          </a:xfrm>
        </p:spPr>
        <p:txBody>
          <a:bodyPr anchor="ctr">
            <a:normAutofit/>
          </a:bodyPr>
          <a:lstStyle/>
          <a:p>
            <a:r>
              <a:rPr lang="en-US"/>
              <a:t>Traffic control</a:t>
            </a:r>
            <a:endParaRPr lang="en-US" dirty="0"/>
          </a:p>
        </p:txBody>
      </p:sp>
      <p:sp>
        <p:nvSpPr>
          <p:cNvPr id="1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4C2A3-8D7D-4B13-A212-024EB6F97D60}"/>
              </a:ext>
            </a:extLst>
          </p:cNvPr>
          <p:cNvSpPr>
            <a:spLocks noGrp="1"/>
          </p:cNvSpPr>
          <p:nvPr>
            <p:ph idx="1"/>
          </p:nvPr>
        </p:nvSpPr>
        <p:spPr>
          <a:xfrm>
            <a:off x="1141412" y="1065955"/>
            <a:ext cx="5749774" cy="4725246"/>
          </a:xfrm>
        </p:spPr>
        <p:txBody>
          <a:bodyPr anchor="ctr">
            <a:normAutofit/>
          </a:bodyPr>
          <a:lstStyle/>
          <a:p>
            <a:pPr marL="0" indent="0">
              <a:buNone/>
            </a:pPr>
            <a:r>
              <a:rPr lang="en-US" sz="1800"/>
              <a:t>Tidak ada seorang pun yang ingin terjebak didalam jalan raya. Vehicle counting system dapat diintegrasikan dengan lampu lalu lintas untuk mengatur sign lamp agar bisa mengontrol traffic secara real time.</a:t>
            </a:r>
          </a:p>
        </p:txBody>
      </p:sp>
      <p:cxnSp>
        <p:nvCxnSpPr>
          <p:cNvPr id="58"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35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BD3BF31-2B4A-4877-BADE-80E057625E63}"/>
              </a:ext>
            </a:extLst>
          </p:cNvPr>
          <p:cNvSpPr>
            <a:spLocks noGrp="1"/>
          </p:cNvSpPr>
          <p:nvPr>
            <p:ph type="title"/>
          </p:nvPr>
        </p:nvSpPr>
        <p:spPr>
          <a:xfrm>
            <a:off x="1141413" y="1082673"/>
            <a:ext cx="2869416" cy="4708528"/>
          </a:xfrm>
        </p:spPr>
        <p:txBody>
          <a:bodyPr>
            <a:normAutofit/>
          </a:bodyPr>
          <a:lstStyle/>
          <a:p>
            <a:pPr algn="r"/>
            <a:r>
              <a:rPr lang="en-US" sz="3400"/>
              <a:t>Parking management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3285E6-CFC9-412C-A764-C0BC346E5B93}"/>
              </a:ext>
            </a:extLst>
          </p:cNvPr>
          <p:cNvSpPr>
            <a:spLocks noGrp="1"/>
          </p:cNvSpPr>
          <p:nvPr>
            <p:ph idx="1"/>
          </p:nvPr>
        </p:nvSpPr>
        <p:spPr>
          <a:xfrm>
            <a:off x="5297763" y="1082673"/>
            <a:ext cx="5751237" cy="4708528"/>
          </a:xfrm>
        </p:spPr>
        <p:txBody>
          <a:bodyPr anchor="ctr">
            <a:normAutofit/>
          </a:bodyPr>
          <a:lstStyle/>
          <a:p>
            <a:pPr marL="0" indent="0">
              <a:buNone/>
            </a:pPr>
            <a:r>
              <a:rPr lang="en-US" sz="1800"/>
              <a:t>Vehicle counting system juga bisa digunakan pada ruang parkir untuk memonitor kendaraan yang masuk dan keluar. Ide ini juga dapat membantu memberitahu pada pengguna tentang ketersediaan lahan parkir suatu tempat.</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8512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B49B295-3B93-4493-95A1-915DBBA27A4B}"/>
              </a:ext>
            </a:extLst>
          </p:cNvPr>
          <p:cNvSpPr>
            <a:spLocks noGrp="1"/>
          </p:cNvSpPr>
          <p:nvPr>
            <p:ph type="title"/>
          </p:nvPr>
        </p:nvSpPr>
        <p:spPr>
          <a:xfrm>
            <a:off x="1019015" y="1093787"/>
            <a:ext cx="3059969" cy="4697413"/>
          </a:xfrm>
        </p:spPr>
        <p:txBody>
          <a:bodyPr>
            <a:normAutofit/>
          </a:bodyPr>
          <a:lstStyle/>
          <a:p>
            <a:r>
              <a:rPr lang="en-US" dirty="0"/>
              <a:t>advertising</a:t>
            </a:r>
          </a:p>
        </p:txBody>
      </p:sp>
      <p:sp useBgFill="1">
        <p:nvSpPr>
          <p:cNvPr id="55"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B4D925-2479-48A3-933E-F7AE8204E190}"/>
              </a:ext>
            </a:extLst>
          </p:cNvPr>
          <p:cNvSpPr>
            <a:spLocks noGrp="1"/>
          </p:cNvSpPr>
          <p:nvPr>
            <p:ph idx="1"/>
          </p:nvPr>
        </p:nvSpPr>
        <p:spPr>
          <a:xfrm>
            <a:off x="5215467" y="1093788"/>
            <a:ext cx="5831944" cy="4697413"/>
          </a:xfrm>
        </p:spPr>
        <p:txBody>
          <a:bodyPr>
            <a:normAutofit/>
          </a:bodyPr>
          <a:lstStyle/>
          <a:p>
            <a:pPr marL="0" indent="0">
              <a:buNone/>
            </a:pPr>
            <a:r>
              <a:rPr lang="en-US" dirty="0"/>
              <a:t>Billboard advertising juga </a:t>
            </a:r>
            <a:r>
              <a:rPr lang="en-US" dirty="0" err="1"/>
              <a:t>merupakan</a:t>
            </a:r>
            <a:r>
              <a:rPr lang="en-US" dirty="0"/>
              <a:t> ide yang </a:t>
            </a:r>
            <a:r>
              <a:rPr lang="en-US" dirty="0" err="1"/>
              <a:t>bagus</a:t>
            </a:r>
            <a:r>
              <a:rPr lang="en-US" dirty="0"/>
              <a:t> </a:t>
            </a:r>
            <a:r>
              <a:rPr lang="en-US" dirty="0" err="1"/>
              <a:t>karena</a:t>
            </a:r>
            <a:r>
              <a:rPr lang="en-US" dirty="0"/>
              <a:t> </a:t>
            </a:r>
            <a:r>
              <a:rPr lang="en-US" dirty="0" err="1"/>
              <a:t>kita</a:t>
            </a:r>
            <a:r>
              <a:rPr lang="en-US" dirty="0"/>
              <a:t> </a:t>
            </a:r>
            <a:r>
              <a:rPr lang="en-US" dirty="0" err="1"/>
              <a:t>bisa</a:t>
            </a:r>
            <a:r>
              <a:rPr lang="en-US" dirty="0"/>
              <a:t> </a:t>
            </a:r>
            <a:r>
              <a:rPr lang="en-US" dirty="0" err="1"/>
              <a:t>memperkirakan</a:t>
            </a:r>
            <a:r>
              <a:rPr lang="en-US" dirty="0"/>
              <a:t> </a:t>
            </a:r>
            <a:r>
              <a:rPr lang="en-US" dirty="0" err="1"/>
              <a:t>letak</a:t>
            </a:r>
            <a:r>
              <a:rPr lang="en-US" dirty="0"/>
              <a:t> </a:t>
            </a:r>
            <a:r>
              <a:rPr lang="en-US" dirty="0" err="1"/>
              <a:t>dari</a:t>
            </a:r>
            <a:r>
              <a:rPr lang="en-US" dirty="0"/>
              <a:t> </a:t>
            </a:r>
            <a:r>
              <a:rPr lang="en-US" dirty="0" err="1"/>
              <a:t>iklan</a:t>
            </a:r>
            <a:r>
              <a:rPr lang="en-US" dirty="0"/>
              <a:t> yang </a:t>
            </a:r>
            <a:r>
              <a:rPr lang="en-US" dirty="0" err="1"/>
              <a:t>akan</a:t>
            </a:r>
            <a:r>
              <a:rPr lang="en-US" dirty="0"/>
              <a:t> </a:t>
            </a:r>
            <a:r>
              <a:rPr lang="en-US" dirty="0" err="1"/>
              <a:t>dipasang</a:t>
            </a:r>
            <a:r>
              <a:rPr lang="en-US" dirty="0"/>
              <a:t> pada </a:t>
            </a:r>
            <a:r>
              <a:rPr lang="en-US" dirty="0" err="1"/>
              <a:t>jalan</a:t>
            </a:r>
            <a:r>
              <a:rPr lang="en-US" dirty="0"/>
              <a:t> </a:t>
            </a:r>
            <a:r>
              <a:rPr lang="en-US" dirty="0" err="1"/>
              <a:t>raya</a:t>
            </a:r>
            <a:r>
              <a:rPr lang="en-US" dirty="0"/>
              <a:t> yang </a:t>
            </a:r>
            <a:r>
              <a:rPr lang="en-US" dirty="0" err="1"/>
              <a:t>ramai</a:t>
            </a:r>
            <a:r>
              <a:rPr lang="en-US" dirty="0"/>
              <a:t> </a:t>
            </a:r>
            <a:r>
              <a:rPr lang="en-US" dirty="0" err="1"/>
              <a:t>sehingga</a:t>
            </a:r>
            <a:r>
              <a:rPr lang="en-US" dirty="0"/>
              <a:t> </a:t>
            </a:r>
            <a:r>
              <a:rPr lang="en-US" dirty="0" err="1"/>
              <a:t>bisa</a:t>
            </a:r>
            <a:r>
              <a:rPr lang="en-US" dirty="0"/>
              <a:t> </a:t>
            </a:r>
            <a:r>
              <a:rPr lang="en-US" dirty="0" err="1"/>
              <a:t>dilihat</a:t>
            </a:r>
            <a:r>
              <a:rPr lang="en-US" dirty="0"/>
              <a:t> </a:t>
            </a:r>
            <a:r>
              <a:rPr lang="en-US" dirty="0" err="1"/>
              <a:t>banyak</a:t>
            </a:r>
            <a:r>
              <a:rPr lang="en-US" dirty="0"/>
              <a:t> orang </a:t>
            </a:r>
            <a:r>
              <a:rPr lang="en-US" dirty="0" err="1"/>
              <a:t>dengan</a:t>
            </a:r>
            <a:r>
              <a:rPr lang="en-US" dirty="0"/>
              <a:t> </a:t>
            </a:r>
            <a:r>
              <a:rPr lang="en-US" dirty="0" err="1"/>
              <a:t>cara</a:t>
            </a:r>
            <a:r>
              <a:rPr lang="en-US" dirty="0"/>
              <a:t> </a:t>
            </a:r>
            <a:r>
              <a:rPr lang="en-US" dirty="0" err="1"/>
              <a:t>melihat</a:t>
            </a:r>
            <a:r>
              <a:rPr lang="en-US" dirty="0"/>
              <a:t> </a:t>
            </a:r>
            <a:r>
              <a:rPr lang="en-US" dirty="0" err="1"/>
              <a:t>didaerah</a:t>
            </a:r>
            <a:r>
              <a:rPr lang="en-US" dirty="0"/>
              <a:t> mana </a:t>
            </a:r>
            <a:r>
              <a:rPr lang="en-US" dirty="0" err="1"/>
              <a:t>jumlah</a:t>
            </a:r>
            <a:r>
              <a:rPr lang="en-US" dirty="0"/>
              <a:t> </a:t>
            </a:r>
            <a:r>
              <a:rPr lang="en-US" dirty="0" err="1"/>
              <a:t>kendaran</a:t>
            </a:r>
            <a:r>
              <a:rPr lang="en-US" dirty="0"/>
              <a:t> yang </a:t>
            </a:r>
            <a:r>
              <a:rPr lang="en-US" dirty="0" err="1"/>
              <a:t>lewat</a:t>
            </a:r>
            <a:r>
              <a:rPr lang="en-US" dirty="0"/>
              <a:t> </a:t>
            </a:r>
            <a:r>
              <a:rPr lang="en-US" dirty="0" err="1"/>
              <a:t>disuatu</a:t>
            </a:r>
            <a:r>
              <a:rPr lang="en-US" dirty="0"/>
              <a:t> </a:t>
            </a:r>
            <a:r>
              <a:rPr lang="en-US" dirty="0" err="1"/>
              <a:t>jalan</a:t>
            </a:r>
            <a:r>
              <a:rPr lang="en-US" dirty="0"/>
              <a:t> </a:t>
            </a:r>
            <a:r>
              <a:rPr lang="en-US" dirty="0" err="1"/>
              <a:t>raya</a:t>
            </a:r>
            <a:r>
              <a:rPr lang="en-US" dirty="0"/>
              <a:t>.</a:t>
            </a:r>
          </a:p>
        </p:txBody>
      </p:sp>
    </p:spTree>
    <p:extLst>
      <p:ext uri="{BB962C8B-B14F-4D97-AF65-F5344CB8AC3E}">
        <p14:creationId xmlns:p14="http://schemas.microsoft.com/office/powerpoint/2010/main" val="52703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0670-8CAF-49BD-B4AC-638E757ED83F}"/>
              </a:ext>
            </a:extLst>
          </p:cNvPr>
          <p:cNvSpPr>
            <a:spLocks noGrp="1"/>
          </p:cNvSpPr>
          <p:nvPr>
            <p:ph type="title"/>
          </p:nvPr>
        </p:nvSpPr>
        <p:spPr/>
        <p:txBody>
          <a:bodyPr/>
          <a:lstStyle/>
          <a:p>
            <a:r>
              <a:rPr lang="en-US" dirty="0" err="1"/>
              <a:t>Sourcecode</a:t>
            </a:r>
            <a:endParaRPr lang="en-US" dirty="0"/>
          </a:p>
        </p:txBody>
      </p:sp>
      <p:pic>
        <p:nvPicPr>
          <p:cNvPr id="4" name="Content Placeholder 3">
            <a:extLst>
              <a:ext uri="{FF2B5EF4-FFF2-40B4-BE49-F238E27FC236}">
                <a16:creationId xmlns:a16="http://schemas.microsoft.com/office/drawing/2014/main" id="{C0B16FA7-DB1F-4F89-B6EF-351C1EC83452}"/>
              </a:ext>
            </a:extLst>
          </p:cNvPr>
          <p:cNvPicPr>
            <a:picLocks noGrp="1" noChangeAspect="1"/>
          </p:cNvPicPr>
          <p:nvPr>
            <p:ph idx="1"/>
          </p:nvPr>
        </p:nvPicPr>
        <p:blipFill>
          <a:blip r:embed="rId2"/>
          <a:stretch>
            <a:fillRect/>
          </a:stretch>
        </p:blipFill>
        <p:spPr>
          <a:xfrm>
            <a:off x="1141413" y="1923757"/>
            <a:ext cx="5243081" cy="1171135"/>
          </a:xfrm>
          <a:prstGeom prst="rect">
            <a:avLst/>
          </a:prstGeom>
        </p:spPr>
      </p:pic>
      <p:pic>
        <p:nvPicPr>
          <p:cNvPr id="5" name="Picture 4">
            <a:extLst>
              <a:ext uri="{FF2B5EF4-FFF2-40B4-BE49-F238E27FC236}">
                <a16:creationId xmlns:a16="http://schemas.microsoft.com/office/drawing/2014/main" id="{EAB764D6-736C-41C3-BD4D-B68CCEA13DF4}"/>
              </a:ext>
            </a:extLst>
          </p:cNvPr>
          <p:cNvPicPr>
            <a:picLocks noChangeAspect="1"/>
          </p:cNvPicPr>
          <p:nvPr/>
        </p:nvPicPr>
        <p:blipFill>
          <a:blip r:embed="rId3"/>
          <a:stretch>
            <a:fillRect/>
          </a:stretch>
        </p:blipFill>
        <p:spPr>
          <a:xfrm>
            <a:off x="1141413" y="3307863"/>
            <a:ext cx="7236184" cy="2906098"/>
          </a:xfrm>
          <a:prstGeom prst="rect">
            <a:avLst/>
          </a:prstGeom>
        </p:spPr>
      </p:pic>
    </p:spTree>
    <p:extLst>
      <p:ext uri="{BB962C8B-B14F-4D97-AF65-F5344CB8AC3E}">
        <p14:creationId xmlns:p14="http://schemas.microsoft.com/office/powerpoint/2010/main" val="147242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31B4-8EF3-4374-AC4B-017CD656330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C3B876C-DCBD-4062-B3BE-7DD09AEF8F14}"/>
              </a:ext>
            </a:extLst>
          </p:cNvPr>
          <p:cNvPicPr>
            <a:picLocks noGrp="1" noChangeAspect="1"/>
          </p:cNvPicPr>
          <p:nvPr>
            <p:ph idx="1"/>
          </p:nvPr>
        </p:nvPicPr>
        <p:blipFill>
          <a:blip r:embed="rId2"/>
          <a:stretch>
            <a:fillRect/>
          </a:stretch>
        </p:blipFill>
        <p:spPr>
          <a:xfrm>
            <a:off x="1141413" y="2285774"/>
            <a:ext cx="7793727" cy="2021681"/>
          </a:xfrm>
          <a:prstGeom prst="rect">
            <a:avLst/>
          </a:prstGeom>
        </p:spPr>
      </p:pic>
      <p:pic>
        <p:nvPicPr>
          <p:cNvPr id="5" name="Picture 4">
            <a:extLst>
              <a:ext uri="{FF2B5EF4-FFF2-40B4-BE49-F238E27FC236}">
                <a16:creationId xmlns:a16="http://schemas.microsoft.com/office/drawing/2014/main" id="{F12D8E9A-AF17-4B5F-88D9-FD0B87957238}"/>
              </a:ext>
            </a:extLst>
          </p:cNvPr>
          <p:cNvPicPr>
            <a:picLocks noChangeAspect="1"/>
          </p:cNvPicPr>
          <p:nvPr/>
        </p:nvPicPr>
        <p:blipFill>
          <a:blip r:embed="rId3"/>
          <a:stretch>
            <a:fillRect/>
          </a:stretch>
        </p:blipFill>
        <p:spPr>
          <a:xfrm>
            <a:off x="1141412" y="4496141"/>
            <a:ext cx="7872873" cy="758030"/>
          </a:xfrm>
          <a:prstGeom prst="rect">
            <a:avLst/>
          </a:prstGeom>
        </p:spPr>
      </p:pic>
    </p:spTree>
    <p:extLst>
      <p:ext uri="{BB962C8B-B14F-4D97-AF65-F5344CB8AC3E}">
        <p14:creationId xmlns:p14="http://schemas.microsoft.com/office/powerpoint/2010/main" val="379487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TotalTime>
  <Words>228</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Vehicle counting using opencv python</vt:lpstr>
      <vt:lpstr>Vehicle counting</vt:lpstr>
      <vt:lpstr>Why ?</vt:lpstr>
      <vt:lpstr>Traffic management and planning</vt:lpstr>
      <vt:lpstr>Traffic control</vt:lpstr>
      <vt:lpstr>Parking management</vt:lpstr>
      <vt:lpstr>advertising</vt:lpstr>
      <vt:lpstr>Sourcecode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counting using opencv python</dc:title>
  <dc:creator>noart inc</dc:creator>
  <cp:lastModifiedBy>noart inc</cp:lastModifiedBy>
  <cp:revision>3</cp:revision>
  <dcterms:created xsi:type="dcterms:W3CDTF">2020-05-13T09:12:26Z</dcterms:created>
  <dcterms:modified xsi:type="dcterms:W3CDTF">2020-05-13T09:14:49Z</dcterms:modified>
</cp:coreProperties>
</file>