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C769-66E3-1E2E-F1EA-5015F518E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84A51-A8FE-A5A4-E046-802293F3D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722E-81EA-56A7-3F27-B6EA865D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4FB7-7C36-2D43-9016-4ACD8DC81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0E3D2-7EC8-4F03-1219-C0A16756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2689-EA7C-8E8B-D992-18C3443E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3BA-24E3-D44F-BDE7-9E89F55B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21CC-109A-3806-FB1E-2B94A9E2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F33F-3568-9B71-D68B-8ACE91830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A4A34-0C27-D209-8105-BAA762C0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4FB7-7C36-2D43-9016-4ACD8DC81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EF175-96B2-7176-723C-3B494291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C3BF-E168-9AA0-4354-24370ED7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3BA-24E3-D44F-BDE7-9E89F55B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27FC4-773D-1F68-D9C4-0A25B7E74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32F23-2BD8-D139-30D8-9E9B7F08C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B536-8621-BA11-53F7-5DFFE73D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4FB7-7C36-2D43-9016-4ACD8DC81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2B7F-D7E9-F68C-8000-904B3E9B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07CF-CF28-902B-8569-52E668CB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3BA-24E3-D44F-BDE7-9E89F55B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3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1BC9-D1F3-A153-D993-4DA89069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8BA6-BDFA-286D-6D37-EDAEBC97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A7953-1CDF-4A7E-4C8B-607EAF1E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4FB7-7C36-2D43-9016-4ACD8DC81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8FBA-EE98-9A7B-F71D-C6FE682B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A471-1E80-B762-1835-A09A1F66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3BA-24E3-D44F-BDE7-9E89F55B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0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4BE-0F14-B9EE-C387-56816CDC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C6902-5D57-F6FF-6478-929D5861F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DFE1-BA06-6FE9-35D8-58333130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4FB7-7C36-2D43-9016-4ACD8DC81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9C91B-F2FD-1A2F-4719-B32F8DE9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4947-AE93-843E-5CD4-AEC019B7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3BA-24E3-D44F-BDE7-9E89F55B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4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0FE2-C431-BDE9-9ECD-87C559CD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52E0-E52E-A2F5-64AC-2978EDF5C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FB531-3459-4326-9E31-A7CA76A73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0E0F1-F3A4-8E32-6E1A-5A2DF39F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4FB7-7C36-2D43-9016-4ACD8DC81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AAFDC-91A0-A557-CBDA-E9DAA8E8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2D566-AAE3-C2DD-9C58-6A17025E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3BA-24E3-D44F-BDE7-9E89F55B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2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45E-98A8-0530-9D7B-A2EA4DDE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CB9C-03D9-6CD8-42F6-93045E16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4EAF5-B179-026E-5C98-7B96EBE8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C7741-541F-B738-6A63-8E1DA7F2A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F2A31-B230-2DFF-2967-BD9195C82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A6AD4-6EA8-AFDD-1017-DFD43D7C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4FB7-7C36-2D43-9016-4ACD8DC81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2F73A-A194-8C77-E0D6-71F47E0B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B4962-6561-A4D1-F0A7-313A2EDF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3BA-24E3-D44F-BDE7-9E89F55B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7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383-14AB-69BD-A9EA-479C4496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5139D-486A-BCA4-6BAD-CEBA0EB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4FB7-7C36-2D43-9016-4ACD8DC81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DCEF7-FD8F-C517-DDFD-DE591C15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7EB23-760B-9D9B-4CE0-D7318A55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3BA-24E3-D44F-BDE7-9E89F55B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5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8011C5-625A-7D9A-90A1-1697B71E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4FB7-7C36-2D43-9016-4ACD8DC81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E1CE4-7956-2184-8B9D-3D1D8AF8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6DF38-BC9C-82C1-549F-79656F0E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3BA-24E3-D44F-BDE7-9E89F55B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7B4F-2DA7-30D5-02CE-F6E45BFF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6F9B-3F26-BC8D-298F-9007CBBB0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1A2D8-1002-A0A0-BBCE-B06E710FD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9F27-AF02-5C9A-B631-96483C30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4FB7-7C36-2D43-9016-4ACD8DC81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DAD84-5DA1-FFED-7DBF-7D678393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F9E34-154B-63B1-EEEE-C5E92A07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3BA-24E3-D44F-BDE7-9E89F55B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7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A8A0-FF9E-7010-C7D0-D0839F2E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34E5C-7558-EAB9-571E-4D46B15EF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B321C-E46A-EB2E-A089-0AC3737BA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BE2C8-BD0C-B402-8F28-F005565F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4FB7-7C36-2D43-9016-4ACD8DC81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6B95F-52DE-7CCD-6B10-F1D898EF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278BF-413E-55CD-D102-4FBC891D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3BA-24E3-D44F-BDE7-9E89F55B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EDF99-90B7-C0C9-693F-F70BD71C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39546-DA4E-644B-CFB9-2BEAD2A86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D2B0-8073-B48B-FBD6-80DCA2126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64FB7-7C36-2D43-9016-4ACD8DC81B9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5CD3C-C7FD-9F89-1E55-CC19E4847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C867-E025-EB9F-042B-763A39A76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E63BA-24E3-D44F-BDE7-9E89F55B5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wikidev.esri.com/display/AGO/JSAPI+areas+of+responsibility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sapi.esri.com/people/noah/LabelJam/LabelJamTestApps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84E507-A40A-E76A-95ED-86C820CDA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2551" y="4497859"/>
            <a:ext cx="4839729" cy="1210962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39349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F2C23F-45F2-765A-B753-DE7C089E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1F8D54-3557-1750-2C14-41EDD6D4BD3B}"/>
              </a:ext>
            </a:extLst>
          </p:cNvPr>
          <p:cNvSpPr txBox="1"/>
          <p:nvPr/>
        </p:nvSpPr>
        <p:spPr>
          <a:xfrm>
            <a:off x="1223318" y="963827"/>
            <a:ext cx="897100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Label Jam</a:t>
            </a:r>
          </a:p>
          <a:p>
            <a:endParaRPr lang="en-US" dirty="0"/>
          </a:p>
          <a:p>
            <a:r>
              <a:rPr lang="en-US" dirty="0"/>
              <a:t>January 24, 2025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Primary Goals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new labeling deconfliction engine in the JavaScript Maps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for bugs or issues with new labels using PR branch and test-apps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for regressions from other SDK versions [Label PR vs 4.31 (prod) and 4.32 (dev)]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14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E3C75-053B-8AD8-D8A7-658D5AE15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E9A8F7-14BF-B780-CEB6-E16803E6DCC9}"/>
              </a:ext>
            </a:extLst>
          </p:cNvPr>
          <p:cNvSpPr txBox="1"/>
          <p:nvPr/>
        </p:nvSpPr>
        <p:spPr>
          <a:xfrm>
            <a:off x="1223318" y="963827"/>
            <a:ext cx="89710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Label Jam</a:t>
            </a:r>
          </a:p>
          <a:p>
            <a:endParaRPr lang="en-US" dirty="0"/>
          </a:p>
          <a:p>
            <a:r>
              <a:rPr lang="en-US" dirty="0"/>
              <a:t>January 24, 2025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Primary Goals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new labeling deconfliction engine in the JavaScript Maps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Look for bugs or issues with new labels using PR branch and test-apps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Look for regressions from other SDK versions [Label PR vs 4.31 (prod) and 4.32 (dev)]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/>
              <a:t>Secondary Goals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Solicit feedback and thoughts and feelings about labeling in general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JavaScript Maps SDK labeling people to a wider group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2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0F9DF5-2D53-9BDA-BCFF-28A70A321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269FB6-B20F-181A-9CE4-6C84C15DA35C}"/>
              </a:ext>
            </a:extLst>
          </p:cNvPr>
          <p:cNvSpPr txBox="1"/>
          <p:nvPr/>
        </p:nvSpPr>
        <p:spPr>
          <a:xfrm>
            <a:off x="1223318" y="963827"/>
            <a:ext cx="8971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Secondary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2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F44916-0F92-210B-4046-E4FFBC405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ECE17F-9484-65BE-9A35-25522C821043}"/>
              </a:ext>
            </a:extLst>
          </p:cNvPr>
          <p:cNvSpPr txBox="1"/>
          <p:nvPr/>
        </p:nvSpPr>
        <p:spPr>
          <a:xfrm>
            <a:off x="1223317" y="963827"/>
            <a:ext cx="107133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Hannes (Yaron, Matt)</a:t>
            </a:r>
          </a:p>
          <a:p>
            <a:endParaRPr lang="en-US" sz="2400" dirty="0"/>
          </a:p>
          <a:p>
            <a:r>
              <a:rPr lang="en-US" sz="2400" dirty="0"/>
              <a:t>Developers</a:t>
            </a:r>
          </a:p>
          <a:p>
            <a:endParaRPr lang="en-US" sz="2400" dirty="0"/>
          </a:p>
          <a:p>
            <a:r>
              <a:rPr lang="en-US" sz="2400" dirty="0"/>
              <a:t>ArcGIS Maps SDK for JavaScript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14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C3C0F-0133-FCDA-46D4-657235E41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BFDC5-9D25-F1FF-0ADB-5E118DE6DB0D}"/>
              </a:ext>
            </a:extLst>
          </p:cNvPr>
          <p:cNvSpPr txBox="1"/>
          <p:nvPr/>
        </p:nvSpPr>
        <p:spPr>
          <a:xfrm>
            <a:off x="1223317" y="963827"/>
            <a:ext cx="107133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Noah Sager</a:t>
            </a:r>
          </a:p>
          <a:p>
            <a:endParaRPr lang="en-US" sz="2400" dirty="0"/>
          </a:p>
          <a:p>
            <a:r>
              <a:rPr lang="en-US" sz="2400" dirty="0"/>
              <a:t>Product Engineer</a:t>
            </a:r>
          </a:p>
          <a:p>
            <a:endParaRPr lang="en-US" sz="2400" dirty="0"/>
          </a:p>
          <a:p>
            <a:r>
              <a:rPr lang="en-US" sz="2400" dirty="0"/>
              <a:t>ArcGIS Maps SDK for JavaScript</a:t>
            </a:r>
          </a:p>
          <a:p>
            <a:endParaRPr lang="en-US" sz="2400" dirty="0"/>
          </a:p>
          <a:p>
            <a:r>
              <a:rPr lang="en-US" sz="2400" dirty="0">
                <a:hlinkClick r:id="rId2"/>
              </a:rPr>
              <a:t>https://confluencewikidev.esri.com/display/AGO/JSAPI+areas+of+responsibility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41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28F766-10FD-6E44-4846-7CDDD300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8B406-4B09-3965-1379-64806C088C46}"/>
              </a:ext>
            </a:extLst>
          </p:cNvPr>
          <p:cNvSpPr txBox="1"/>
          <p:nvPr/>
        </p:nvSpPr>
        <p:spPr>
          <a:xfrm>
            <a:off x="1191420" y="963827"/>
            <a:ext cx="89710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Primary Goals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Label Jam Test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100" dirty="0"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https://jsapi.esri.com/people/noah/LabelJam/LabelJamTestApps.pdf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9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F65C26-A0A0-0879-993A-6EED2F94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CF2126-382F-6697-3B68-36CB07D7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2551" y="4497859"/>
            <a:ext cx="4839729" cy="1210962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ndale Mono" panose="020B0509000000000004" pitchFamily="49" charset="0"/>
              </a:rPr>
              <a:t>LABEL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CC0B9-FF2B-91D0-D84F-38E2AED8DDE5}"/>
              </a:ext>
            </a:extLst>
          </p:cNvPr>
          <p:cNvSpPr txBox="1"/>
          <p:nvPr/>
        </p:nvSpPr>
        <p:spPr>
          <a:xfrm>
            <a:off x="1191420" y="963827"/>
            <a:ext cx="897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4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193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Andale Mono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Sager</dc:creator>
  <cp:lastModifiedBy>Noah Sager</cp:lastModifiedBy>
  <cp:revision>4</cp:revision>
  <dcterms:created xsi:type="dcterms:W3CDTF">2025-01-24T16:06:54Z</dcterms:created>
  <dcterms:modified xsi:type="dcterms:W3CDTF">2025-01-24T16:50:03Z</dcterms:modified>
</cp:coreProperties>
</file>