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58485" y="3107001"/>
            <a:ext cx="13988061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8"/>
              </a:lnSpc>
            </a:pPr>
            <a:r>
              <a:rPr lang="en-US" sz="5600" spc="548">
                <a:solidFill>
                  <a:srgbClr val="231F20"/>
                </a:solidFill>
                <a:latin typeface="Oswald Bold"/>
              </a:rPr>
              <a:t>DASHBOARD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00093" y="1589851"/>
            <a:ext cx="9815307" cy="989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2"/>
              </a:lnSpc>
            </a:pPr>
            <a:r>
              <a:rPr lang="en-US" sz="5863" spc="574">
                <a:solidFill>
                  <a:srgbClr val="231F20"/>
                </a:solidFill>
                <a:latin typeface="Oswald Bold"/>
              </a:rPr>
              <a:t>HR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86352" y="4961054"/>
            <a:ext cx="5476105" cy="889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7"/>
              </a:lnSpc>
              <a:spcBef>
                <a:spcPct val="0"/>
              </a:spcBef>
            </a:pPr>
            <a:r>
              <a:rPr lang="en-US" sz="2650" spc="259">
                <a:solidFill>
                  <a:srgbClr val="231F20"/>
                </a:solidFill>
                <a:latin typeface="Montserrat Classic Bold"/>
              </a:rPr>
              <a:t>CREATED BY NOBEL BARUA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127962"/>
          </a:xfrm>
          <a:custGeom>
            <a:avLst/>
            <a:gdLst/>
            <a:ahLst/>
            <a:cxnLst/>
            <a:rect r="r" b="b" t="t" l="l"/>
            <a:pathLst>
              <a:path h="10127962" w="18288000">
                <a:moveTo>
                  <a:pt x="0" y="0"/>
                </a:moveTo>
                <a:lnTo>
                  <a:pt x="18288000" y="0"/>
                </a:lnTo>
                <a:lnTo>
                  <a:pt x="18288000" y="10127962"/>
                </a:lnTo>
                <a:lnTo>
                  <a:pt x="0" y="10127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50" t="-5251" r="0" b="-6821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2" r="-6497" b="-6709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" r="0" b="-9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" t="0" r="-56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1" r="0" b="-51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DAF4SpQZxho</dc:identifier>
  <dcterms:modified xsi:type="dcterms:W3CDTF">2011-08-01T06:04:30Z</dcterms:modified>
  <cp:revision>1</cp:revision>
  <dc:title>Grey minimalist business project presentation </dc:title>
</cp:coreProperties>
</file>