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94" r:id="rId5"/>
    <p:sldId id="259"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6" r:id="rId26"/>
    <p:sldId id="314" r:id="rId27"/>
    <p:sldId id="315" r:id="rId28"/>
    <p:sldId id="317" r:id="rId29"/>
    <p:sldId id="318" r:id="rId30"/>
    <p:sldId id="319" r:id="rId31"/>
    <p:sldId id="320" r:id="rId32"/>
    <p:sldId id="321" r:id="rId33"/>
    <p:sldId id="322" r:id="rId34"/>
    <p:sldId id="323" r:id="rId35"/>
    <p:sldId id="324" r:id="rId36"/>
    <p:sldId id="325" r:id="rId37"/>
    <p:sldId id="326" r:id="rId38"/>
    <p:sldId id="32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7F27A-A1B6-89BF-7A25-770F24EB19A6}" v="40" dt="2024-12-05T03:05:28.492"/>
    <p1510:client id="{BC0E91EB-7D15-C89E-FE1B-C955C72A8E89}" v="667" dt="2024-12-05T01:05:03.838"/>
    <p1510:client id="{EE2BE6C0-A3A4-1471-83FE-B5558D6ADC11}" v="98" dt="2024-12-05T16:15:28.8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li sagar" userId="4b4497a8bc418a7c" providerId="Windows Live" clId="Web-{2707F27A-A1B6-89BF-7A25-770F24EB19A6}"/>
    <pc:docChg chg="addSld modSld">
      <pc:chgData name="monali sagar" userId="4b4497a8bc418a7c" providerId="Windows Live" clId="Web-{2707F27A-A1B6-89BF-7A25-770F24EB19A6}" dt="2024-12-05T03:05:28.054" v="39" actId="20577"/>
      <pc:docMkLst>
        <pc:docMk/>
      </pc:docMkLst>
      <pc:sldChg chg="modSp">
        <pc:chgData name="monali sagar" userId="4b4497a8bc418a7c" providerId="Windows Live" clId="Web-{2707F27A-A1B6-89BF-7A25-770F24EB19A6}" dt="2024-12-05T03:05:28.054" v="39" actId="20577"/>
        <pc:sldMkLst>
          <pc:docMk/>
          <pc:sldMk cId="353485178" sldId="323"/>
        </pc:sldMkLst>
        <pc:spChg chg="mod">
          <ac:chgData name="monali sagar" userId="4b4497a8bc418a7c" providerId="Windows Live" clId="Web-{2707F27A-A1B6-89BF-7A25-770F24EB19A6}" dt="2024-12-05T03:05:28.054" v="39" actId="20577"/>
          <ac:spMkLst>
            <pc:docMk/>
            <pc:sldMk cId="353485178" sldId="323"/>
            <ac:spMk id="3" creationId="{F4EE6AAB-2144-B2F9-B1AE-E61078857D65}"/>
          </ac:spMkLst>
        </pc:spChg>
      </pc:sldChg>
      <pc:sldChg chg="modSp">
        <pc:chgData name="monali sagar" userId="4b4497a8bc418a7c" providerId="Windows Live" clId="Web-{2707F27A-A1B6-89BF-7A25-770F24EB19A6}" dt="2024-12-05T01:06:13.192" v="4" actId="20577"/>
        <pc:sldMkLst>
          <pc:docMk/>
          <pc:sldMk cId="83060380" sldId="325"/>
        </pc:sldMkLst>
        <pc:spChg chg="mod">
          <ac:chgData name="monali sagar" userId="4b4497a8bc418a7c" providerId="Windows Live" clId="Web-{2707F27A-A1B6-89BF-7A25-770F24EB19A6}" dt="2024-12-05T01:06:13.192" v="4" actId="20577"/>
          <ac:spMkLst>
            <pc:docMk/>
            <pc:sldMk cId="83060380" sldId="325"/>
            <ac:spMk id="3" creationId="{05C77307-19A4-2009-337A-59DF7DDFEB76}"/>
          </ac:spMkLst>
        </pc:spChg>
      </pc:sldChg>
      <pc:sldChg chg="modSp new">
        <pc:chgData name="monali sagar" userId="4b4497a8bc418a7c" providerId="Windows Live" clId="Web-{2707F27A-A1B6-89BF-7A25-770F24EB19A6}" dt="2024-12-05T01:12:43.092" v="16" actId="20577"/>
        <pc:sldMkLst>
          <pc:docMk/>
          <pc:sldMk cId="1271784800" sldId="326"/>
        </pc:sldMkLst>
        <pc:spChg chg="mod">
          <ac:chgData name="monali sagar" userId="4b4497a8bc418a7c" providerId="Windows Live" clId="Web-{2707F27A-A1B6-89BF-7A25-770F24EB19A6}" dt="2024-12-05T01:09:21.931" v="10" actId="20577"/>
          <ac:spMkLst>
            <pc:docMk/>
            <pc:sldMk cId="1271784800" sldId="326"/>
            <ac:spMk id="2" creationId="{9B5FD40A-8113-1F1B-02A7-B190BD6B63FC}"/>
          </ac:spMkLst>
        </pc:spChg>
        <pc:spChg chg="mod">
          <ac:chgData name="monali sagar" userId="4b4497a8bc418a7c" providerId="Windows Live" clId="Web-{2707F27A-A1B6-89BF-7A25-770F24EB19A6}" dt="2024-12-05T01:12:43.092" v="16" actId="20577"/>
          <ac:spMkLst>
            <pc:docMk/>
            <pc:sldMk cId="1271784800" sldId="326"/>
            <ac:spMk id="3" creationId="{A12CB8CB-74D6-072F-D601-5F024476CDFE}"/>
          </ac:spMkLst>
        </pc:spChg>
      </pc:sldChg>
      <pc:sldChg chg="modSp new">
        <pc:chgData name="monali sagar" userId="4b4497a8bc418a7c" providerId="Windows Live" clId="Web-{2707F27A-A1B6-89BF-7A25-770F24EB19A6}" dt="2024-12-05T01:13:42.843" v="37" actId="20577"/>
        <pc:sldMkLst>
          <pc:docMk/>
          <pc:sldMk cId="3712790382" sldId="327"/>
        </pc:sldMkLst>
        <pc:spChg chg="mod">
          <ac:chgData name="monali sagar" userId="4b4497a8bc418a7c" providerId="Windows Live" clId="Web-{2707F27A-A1B6-89BF-7A25-770F24EB19A6}" dt="2024-12-05T01:13:16.593" v="28" actId="20577"/>
          <ac:spMkLst>
            <pc:docMk/>
            <pc:sldMk cId="3712790382" sldId="327"/>
            <ac:spMk id="2" creationId="{0C3F50C9-9FB4-8EEB-5C5C-B7A07D42EC41}"/>
          </ac:spMkLst>
        </pc:spChg>
        <pc:spChg chg="mod">
          <ac:chgData name="monali sagar" userId="4b4497a8bc418a7c" providerId="Windows Live" clId="Web-{2707F27A-A1B6-89BF-7A25-770F24EB19A6}" dt="2024-12-05T01:13:42.843" v="37" actId="20577"/>
          <ac:spMkLst>
            <pc:docMk/>
            <pc:sldMk cId="3712790382" sldId="327"/>
            <ac:spMk id="3" creationId="{6DF1B0A1-1B6D-F1BD-6079-E0FC7014BD4B}"/>
          </ac:spMkLst>
        </pc:spChg>
      </pc:sldChg>
    </pc:docChg>
  </pc:docChgLst>
  <pc:docChgLst>
    <pc:chgData name="monali sagar" userId="4b4497a8bc418a7c" providerId="Windows Live" clId="Web-{F66176D7-6557-6AE3-C936-E65E21D00FB0}"/>
    <pc:docChg chg="addSld delSld modSld">
      <pc:chgData name="monali sagar" userId="4b4497a8bc418a7c" providerId="Windows Live" clId="Web-{F66176D7-6557-6AE3-C936-E65E21D00FB0}" dt="2024-11-07T02:05:12.209" v="310" actId="20577"/>
      <pc:docMkLst>
        <pc:docMk/>
      </pc:docMkLst>
      <pc:sldChg chg="modSp">
        <pc:chgData name="monali sagar" userId="4b4497a8bc418a7c" providerId="Windows Live" clId="Web-{F66176D7-6557-6AE3-C936-E65E21D00FB0}" dt="2024-11-06T23:42:56.498" v="0" actId="20577"/>
        <pc:sldMkLst>
          <pc:docMk/>
          <pc:sldMk cId="3980994896" sldId="355"/>
        </pc:sldMkLst>
      </pc:sldChg>
      <pc:sldChg chg="modSp add replId">
        <pc:chgData name="monali sagar" userId="4b4497a8bc418a7c" providerId="Windows Live" clId="Web-{F66176D7-6557-6AE3-C936-E65E21D00FB0}" dt="2024-11-07T02:05:12.209" v="310" actId="20577"/>
        <pc:sldMkLst>
          <pc:docMk/>
          <pc:sldMk cId="1958745092" sldId="357"/>
        </pc:sldMkLst>
      </pc:sldChg>
      <pc:sldChg chg="modSp add del replId">
        <pc:chgData name="monali sagar" userId="4b4497a8bc418a7c" providerId="Windows Live" clId="Web-{F66176D7-6557-6AE3-C936-E65E21D00FB0}" dt="2024-11-07T01:20:12.745" v="190"/>
        <pc:sldMkLst>
          <pc:docMk/>
          <pc:sldMk cId="551908037" sldId="358"/>
        </pc:sldMkLst>
      </pc:sldChg>
      <pc:sldChg chg="modSp add replId">
        <pc:chgData name="monali sagar" userId="4b4497a8bc418a7c" providerId="Windows Live" clId="Web-{F66176D7-6557-6AE3-C936-E65E21D00FB0}" dt="2024-11-07T01:13:33.507" v="114" actId="20577"/>
        <pc:sldMkLst>
          <pc:docMk/>
          <pc:sldMk cId="2373470308" sldId="359"/>
        </pc:sldMkLst>
      </pc:sldChg>
      <pc:sldChg chg="modSp add replId">
        <pc:chgData name="monali sagar" userId="4b4497a8bc418a7c" providerId="Windows Live" clId="Web-{F66176D7-6557-6AE3-C936-E65E21D00FB0}" dt="2024-11-07T01:15:44.195" v="124" actId="20577"/>
        <pc:sldMkLst>
          <pc:docMk/>
          <pc:sldMk cId="4250466893" sldId="360"/>
        </pc:sldMkLst>
      </pc:sldChg>
      <pc:sldChg chg="modSp add replId">
        <pc:chgData name="monali sagar" userId="4b4497a8bc418a7c" providerId="Windows Live" clId="Web-{F66176D7-6557-6AE3-C936-E65E21D00FB0}" dt="2024-11-07T01:17:21.915" v="140" actId="20577"/>
        <pc:sldMkLst>
          <pc:docMk/>
          <pc:sldMk cId="379897981" sldId="361"/>
        </pc:sldMkLst>
      </pc:sldChg>
      <pc:sldChg chg="addSp delSp modSp add replId">
        <pc:chgData name="monali sagar" userId="4b4497a8bc418a7c" providerId="Windows Live" clId="Web-{F66176D7-6557-6AE3-C936-E65E21D00FB0}" dt="2024-11-07T01:19:01.525" v="174" actId="20577"/>
        <pc:sldMkLst>
          <pc:docMk/>
          <pc:sldMk cId="4199400696" sldId="362"/>
        </pc:sldMkLst>
      </pc:sldChg>
      <pc:sldChg chg="modSp add replId">
        <pc:chgData name="monali sagar" userId="4b4497a8bc418a7c" providerId="Windows Live" clId="Web-{F66176D7-6557-6AE3-C936-E65E21D00FB0}" dt="2024-11-07T01:19:38.245" v="188" actId="20577"/>
        <pc:sldMkLst>
          <pc:docMk/>
          <pc:sldMk cId="2419814964" sldId="363"/>
        </pc:sldMkLst>
      </pc:sldChg>
      <pc:sldChg chg="modSp add replId">
        <pc:chgData name="monali sagar" userId="4b4497a8bc418a7c" providerId="Windows Live" clId="Web-{F66176D7-6557-6AE3-C936-E65E21D00FB0}" dt="2024-11-07T01:21:22.746" v="211" actId="20577"/>
        <pc:sldMkLst>
          <pc:docMk/>
          <pc:sldMk cId="361780578" sldId="364"/>
        </pc:sldMkLst>
      </pc:sldChg>
      <pc:sldChg chg="modSp add replId">
        <pc:chgData name="monali sagar" userId="4b4497a8bc418a7c" providerId="Windows Live" clId="Web-{F66176D7-6557-6AE3-C936-E65E21D00FB0}" dt="2024-11-07T01:22:36.590" v="225" actId="20577"/>
        <pc:sldMkLst>
          <pc:docMk/>
          <pc:sldMk cId="32034698" sldId="365"/>
        </pc:sldMkLst>
      </pc:sldChg>
      <pc:sldChg chg="modSp add replId">
        <pc:chgData name="monali sagar" userId="4b4497a8bc418a7c" providerId="Windows Live" clId="Web-{F66176D7-6557-6AE3-C936-E65E21D00FB0}" dt="2024-11-07T01:24:08.716" v="243" actId="20577"/>
        <pc:sldMkLst>
          <pc:docMk/>
          <pc:sldMk cId="356748073" sldId="366"/>
        </pc:sldMkLst>
      </pc:sldChg>
      <pc:sldChg chg="modSp add replId">
        <pc:chgData name="monali sagar" userId="4b4497a8bc418a7c" providerId="Windows Live" clId="Web-{F66176D7-6557-6AE3-C936-E65E21D00FB0}" dt="2024-11-07T01:25:28.326" v="263" actId="20577"/>
        <pc:sldMkLst>
          <pc:docMk/>
          <pc:sldMk cId="686088131" sldId="367"/>
        </pc:sldMkLst>
      </pc:sldChg>
      <pc:sldChg chg="modSp add replId">
        <pc:chgData name="monali sagar" userId="4b4497a8bc418a7c" providerId="Windows Live" clId="Web-{F66176D7-6557-6AE3-C936-E65E21D00FB0}" dt="2024-11-07T01:31:30.845" v="295" actId="20577"/>
        <pc:sldMkLst>
          <pc:docMk/>
          <pc:sldMk cId="196493492" sldId="368"/>
        </pc:sldMkLst>
      </pc:sldChg>
      <pc:sldChg chg="modSp add replId">
        <pc:chgData name="monali sagar" userId="4b4497a8bc418a7c" providerId="Windows Live" clId="Web-{F66176D7-6557-6AE3-C936-E65E21D00FB0}" dt="2024-11-07T01:27:46.187" v="294" actId="20577"/>
        <pc:sldMkLst>
          <pc:docMk/>
          <pc:sldMk cId="2887269787" sldId="369"/>
        </pc:sldMkLst>
      </pc:sldChg>
    </pc:docChg>
  </pc:docChgLst>
  <pc:docChgLst>
    <pc:chgData name="monali sagar" userId="4b4497a8bc418a7c" providerId="Windows Live" clId="Web-{E0DA76CD-4EF0-6D1D-D9E3-7950348F97EA}"/>
    <pc:docChg chg="addSld modSld">
      <pc:chgData name="monali sagar" userId="4b4497a8bc418a7c" providerId="Windows Live" clId="Web-{E0DA76CD-4EF0-6D1D-D9E3-7950348F97EA}" dt="2024-11-25T17:45:56.303" v="1858" actId="20577"/>
      <pc:docMkLst>
        <pc:docMk/>
      </pc:docMkLst>
      <pc:sldChg chg="modSp">
        <pc:chgData name="monali sagar" userId="4b4497a8bc418a7c" providerId="Windows Live" clId="Web-{E0DA76CD-4EF0-6D1D-D9E3-7950348F97EA}" dt="2024-11-25T16:50:29.411" v="327" actId="20577"/>
        <pc:sldMkLst>
          <pc:docMk/>
          <pc:sldMk cId="3670084388" sldId="281"/>
        </pc:sldMkLst>
        <pc:spChg chg="mod">
          <ac:chgData name="monali sagar" userId="4b4497a8bc418a7c" providerId="Windows Live" clId="Web-{E0DA76CD-4EF0-6D1D-D9E3-7950348F97EA}" dt="2024-11-25T16:44:53.127" v="16" actId="20577"/>
          <ac:spMkLst>
            <pc:docMk/>
            <pc:sldMk cId="3670084388" sldId="281"/>
            <ac:spMk id="2" creationId="{697908F2-04A8-20D4-4AA5-7E2ECFCE8773}"/>
          </ac:spMkLst>
        </pc:spChg>
        <pc:spChg chg="mod">
          <ac:chgData name="monali sagar" userId="4b4497a8bc418a7c" providerId="Windows Live" clId="Web-{E0DA76CD-4EF0-6D1D-D9E3-7950348F97EA}" dt="2024-11-25T16:50:29.411" v="327" actId="20577"/>
          <ac:spMkLst>
            <pc:docMk/>
            <pc:sldMk cId="3670084388" sldId="281"/>
            <ac:spMk id="3" creationId="{3D5FD5F3-9088-B383-8BA4-8697F6094399}"/>
          </ac:spMkLst>
        </pc:spChg>
      </pc:sldChg>
      <pc:sldChg chg="modSp new">
        <pc:chgData name="monali sagar" userId="4b4497a8bc418a7c" providerId="Windows Live" clId="Web-{E0DA76CD-4EF0-6D1D-D9E3-7950348F97EA}" dt="2024-11-25T17:05:55.623" v="652" actId="20577"/>
        <pc:sldMkLst>
          <pc:docMk/>
          <pc:sldMk cId="3460739293" sldId="282"/>
        </pc:sldMkLst>
        <pc:spChg chg="mod">
          <ac:chgData name="monali sagar" userId="4b4497a8bc418a7c" providerId="Windows Live" clId="Web-{E0DA76CD-4EF0-6D1D-D9E3-7950348F97EA}" dt="2024-11-25T16:50:51.287" v="347" actId="20577"/>
          <ac:spMkLst>
            <pc:docMk/>
            <pc:sldMk cId="3460739293" sldId="282"/>
            <ac:spMk id="2" creationId="{28F50EBE-8B88-64C1-2AB4-5EB108582DE0}"/>
          </ac:spMkLst>
        </pc:spChg>
        <pc:spChg chg="mod">
          <ac:chgData name="monali sagar" userId="4b4497a8bc418a7c" providerId="Windows Live" clId="Web-{E0DA76CD-4EF0-6D1D-D9E3-7950348F97EA}" dt="2024-11-25T17:05:55.623" v="652" actId="20577"/>
          <ac:spMkLst>
            <pc:docMk/>
            <pc:sldMk cId="3460739293" sldId="282"/>
            <ac:spMk id="3" creationId="{54DF88B1-F86E-24E7-6E20-8C18AD66081F}"/>
          </ac:spMkLst>
        </pc:spChg>
      </pc:sldChg>
      <pc:sldChg chg="modSp new">
        <pc:chgData name="monali sagar" userId="4b4497a8bc418a7c" providerId="Windows Live" clId="Web-{E0DA76CD-4EF0-6D1D-D9E3-7950348F97EA}" dt="2024-11-25T17:17:32.943" v="1000" actId="20577"/>
        <pc:sldMkLst>
          <pc:docMk/>
          <pc:sldMk cId="1073812800" sldId="283"/>
        </pc:sldMkLst>
        <pc:spChg chg="mod">
          <ac:chgData name="monali sagar" userId="4b4497a8bc418a7c" providerId="Windows Live" clId="Web-{E0DA76CD-4EF0-6D1D-D9E3-7950348F97EA}" dt="2024-11-25T17:06:23.686" v="671" actId="20577"/>
          <ac:spMkLst>
            <pc:docMk/>
            <pc:sldMk cId="1073812800" sldId="283"/>
            <ac:spMk id="2" creationId="{8ACB4D7E-1763-1493-A0C8-850207F7DC5F}"/>
          </ac:spMkLst>
        </pc:spChg>
        <pc:spChg chg="mod">
          <ac:chgData name="monali sagar" userId="4b4497a8bc418a7c" providerId="Windows Live" clId="Web-{E0DA76CD-4EF0-6D1D-D9E3-7950348F97EA}" dt="2024-11-25T17:17:32.943" v="1000" actId="20577"/>
          <ac:spMkLst>
            <pc:docMk/>
            <pc:sldMk cId="1073812800" sldId="283"/>
            <ac:spMk id="3" creationId="{13C6AD3A-FAE4-A216-10D5-F7888945EAE6}"/>
          </ac:spMkLst>
        </pc:spChg>
      </pc:sldChg>
      <pc:sldChg chg="modSp new">
        <pc:chgData name="monali sagar" userId="4b4497a8bc418a7c" providerId="Windows Live" clId="Web-{E0DA76CD-4EF0-6D1D-D9E3-7950348F97EA}" dt="2024-11-25T17:26:05.994" v="1273" actId="20577"/>
        <pc:sldMkLst>
          <pc:docMk/>
          <pc:sldMk cId="4236836653" sldId="284"/>
        </pc:sldMkLst>
        <pc:spChg chg="mod">
          <ac:chgData name="monali sagar" userId="4b4497a8bc418a7c" providerId="Windows Live" clId="Web-{E0DA76CD-4EF0-6D1D-D9E3-7950348F97EA}" dt="2024-11-25T17:17:58.818" v="1010" actId="20577"/>
          <ac:spMkLst>
            <pc:docMk/>
            <pc:sldMk cId="4236836653" sldId="284"/>
            <ac:spMk id="2" creationId="{DB939336-04F2-A218-7C22-D625AA3F01DD}"/>
          </ac:spMkLst>
        </pc:spChg>
        <pc:spChg chg="mod">
          <ac:chgData name="monali sagar" userId="4b4497a8bc418a7c" providerId="Windows Live" clId="Web-{E0DA76CD-4EF0-6D1D-D9E3-7950348F97EA}" dt="2024-11-25T17:26:05.994" v="1273" actId="20577"/>
          <ac:spMkLst>
            <pc:docMk/>
            <pc:sldMk cId="4236836653" sldId="284"/>
            <ac:spMk id="3" creationId="{1B85B5AE-29C3-7C13-9693-A861A6766A8E}"/>
          </ac:spMkLst>
        </pc:spChg>
      </pc:sldChg>
      <pc:sldChg chg="modSp new">
        <pc:chgData name="monali sagar" userId="4b4497a8bc418a7c" providerId="Windows Live" clId="Web-{E0DA76CD-4EF0-6D1D-D9E3-7950348F97EA}" dt="2024-11-25T17:30:31.700" v="1286" actId="20577"/>
        <pc:sldMkLst>
          <pc:docMk/>
          <pc:sldMk cId="767834753" sldId="285"/>
        </pc:sldMkLst>
        <pc:spChg chg="mod">
          <ac:chgData name="monali sagar" userId="4b4497a8bc418a7c" providerId="Windows Live" clId="Web-{E0DA76CD-4EF0-6D1D-D9E3-7950348F97EA}" dt="2024-11-25T17:30:31.700" v="1286" actId="20577"/>
          <ac:spMkLst>
            <pc:docMk/>
            <pc:sldMk cId="767834753" sldId="285"/>
            <ac:spMk id="2" creationId="{8DDCB1D4-B902-5088-F425-B31365E45197}"/>
          </ac:spMkLst>
        </pc:spChg>
      </pc:sldChg>
      <pc:sldChg chg="modSp new">
        <pc:chgData name="monali sagar" userId="4b4497a8bc418a7c" providerId="Windows Live" clId="Web-{E0DA76CD-4EF0-6D1D-D9E3-7950348F97EA}" dt="2024-11-25T17:45:56.303" v="1858" actId="20577"/>
        <pc:sldMkLst>
          <pc:docMk/>
          <pc:sldMk cId="1386353442" sldId="286"/>
        </pc:sldMkLst>
        <pc:spChg chg="mod">
          <ac:chgData name="monali sagar" userId="4b4497a8bc418a7c" providerId="Windows Live" clId="Web-{E0DA76CD-4EF0-6D1D-D9E3-7950348F97EA}" dt="2024-11-25T17:31:17.216" v="1315" actId="20577"/>
          <ac:spMkLst>
            <pc:docMk/>
            <pc:sldMk cId="1386353442" sldId="286"/>
            <ac:spMk id="2" creationId="{A28AF3BD-26E5-CE1F-C67E-04A423500B08}"/>
          </ac:spMkLst>
        </pc:spChg>
        <pc:spChg chg="mod">
          <ac:chgData name="monali sagar" userId="4b4497a8bc418a7c" providerId="Windows Live" clId="Web-{E0DA76CD-4EF0-6D1D-D9E3-7950348F97EA}" dt="2024-11-25T17:45:56.303" v="1858" actId="20577"/>
          <ac:spMkLst>
            <pc:docMk/>
            <pc:sldMk cId="1386353442" sldId="286"/>
            <ac:spMk id="3" creationId="{6ADA0469-6B3F-76B1-4810-F10B1882221B}"/>
          </ac:spMkLst>
        </pc:spChg>
      </pc:sldChg>
    </pc:docChg>
  </pc:docChgLst>
  <pc:docChgLst>
    <pc:chgData name="monali sagar" userId="4b4497a8bc418a7c" providerId="Windows Live" clId="Web-{54615DD4-CAE3-0879-37C7-AD44E6BB4B37}"/>
    <pc:docChg chg="addSld delSld modSld">
      <pc:chgData name="monali sagar" userId="4b4497a8bc418a7c" providerId="Windows Live" clId="Web-{54615DD4-CAE3-0879-37C7-AD44E6BB4B37}" dt="2024-11-27T15:05:49.777" v="236" actId="20577"/>
      <pc:docMkLst>
        <pc:docMk/>
      </pc:docMkLst>
      <pc:sldChg chg="modSp">
        <pc:chgData name="monali sagar" userId="4b4497a8bc418a7c" providerId="Windows Live" clId="Web-{54615DD4-CAE3-0879-37C7-AD44E6BB4B37}" dt="2024-11-27T02:55:59.513" v="11" actId="20577"/>
        <pc:sldMkLst>
          <pc:docMk/>
          <pc:sldMk cId="4236836653" sldId="284"/>
        </pc:sldMkLst>
        <pc:spChg chg="mod">
          <ac:chgData name="monali sagar" userId="4b4497a8bc418a7c" providerId="Windows Live" clId="Web-{54615DD4-CAE3-0879-37C7-AD44E6BB4B37}" dt="2024-11-27T02:55:59.513" v="11" actId="20577"/>
          <ac:spMkLst>
            <pc:docMk/>
            <pc:sldMk cId="4236836653" sldId="284"/>
            <ac:spMk id="2" creationId="{DB939336-04F2-A218-7C22-D625AA3F01DD}"/>
          </ac:spMkLst>
        </pc:spChg>
      </pc:sldChg>
      <pc:sldChg chg="del">
        <pc:chgData name="monali sagar" userId="4b4497a8bc418a7c" providerId="Windows Live" clId="Web-{54615DD4-CAE3-0879-37C7-AD44E6BB4B37}" dt="2024-11-27T02:56:03.606" v="12"/>
        <pc:sldMkLst>
          <pc:docMk/>
          <pc:sldMk cId="767834753" sldId="285"/>
        </pc:sldMkLst>
      </pc:sldChg>
      <pc:sldChg chg="modSp new">
        <pc:chgData name="monali sagar" userId="4b4497a8bc418a7c" providerId="Windows Live" clId="Web-{54615DD4-CAE3-0879-37C7-AD44E6BB4B37}" dt="2024-11-27T15:05:49.777" v="236" actId="20577"/>
        <pc:sldMkLst>
          <pc:docMk/>
          <pc:sldMk cId="1641816388" sldId="288"/>
        </pc:sldMkLst>
        <pc:spChg chg="mod">
          <ac:chgData name="monali sagar" userId="4b4497a8bc418a7c" providerId="Windows Live" clId="Web-{54615DD4-CAE3-0879-37C7-AD44E6BB4B37}" dt="2024-11-27T15:02:56.679" v="41" actId="20577"/>
          <ac:spMkLst>
            <pc:docMk/>
            <pc:sldMk cId="1641816388" sldId="288"/>
            <ac:spMk id="2" creationId="{4512501A-2315-DE56-3FBD-9DDE7FF454E0}"/>
          </ac:spMkLst>
        </pc:spChg>
        <pc:spChg chg="mod">
          <ac:chgData name="monali sagar" userId="4b4497a8bc418a7c" providerId="Windows Live" clId="Web-{54615DD4-CAE3-0879-37C7-AD44E6BB4B37}" dt="2024-11-27T15:05:49.777" v="236" actId="20577"/>
          <ac:spMkLst>
            <pc:docMk/>
            <pc:sldMk cId="1641816388" sldId="288"/>
            <ac:spMk id="3" creationId="{1114E15D-D956-3C7A-EFD7-C96677FA32E9}"/>
          </ac:spMkLst>
        </pc:spChg>
      </pc:sldChg>
    </pc:docChg>
  </pc:docChgLst>
  <pc:docChgLst>
    <pc:chgData name="monali sagar" userId="4b4497a8bc418a7c" providerId="Windows Live" clId="Web-{FB3A1905-8E65-B8C9-B9EB-2AB7B3A20AE9}"/>
    <pc:docChg chg="addSld modSld">
      <pc:chgData name="monali sagar" userId="4b4497a8bc418a7c" providerId="Windows Live" clId="Web-{FB3A1905-8E65-B8C9-B9EB-2AB7B3A20AE9}" dt="2024-11-13T01:06:51.579" v="77"/>
      <pc:docMkLst>
        <pc:docMk/>
      </pc:docMkLst>
      <pc:sldChg chg="addSp delSp modSp new">
        <pc:chgData name="monali sagar" userId="4b4497a8bc418a7c" providerId="Windows Live" clId="Web-{FB3A1905-8E65-B8C9-B9EB-2AB7B3A20AE9}" dt="2024-11-13T00:21:26.577" v="33" actId="14100"/>
        <pc:sldMkLst>
          <pc:docMk/>
          <pc:sldMk cId="2575652601" sldId="384"/>
        </pc:sldMkLst>
      </pc:sldChg>
      <pc:sldChg chg="modSp new">
        <pc:chgData name="monali sagar" userId="4b4497a8bc418a7c" providerId="Windows Live" clId="Web-{FB3A1905-8E65-B8C9-B9EB-2AB7B3A20AE9}" dt="2024-11-13T01:01:00.959" v="55" actId="20577"/>
        <pc:sldMkLst>
          <pc:docMk/>
          <pc:sldMk cId="734659637" sldId="385"/>
        </pc:sldMkLst>
      </pc:sldChg>
      <pc:sldChg chg="modSp new">
        <pc:chgData name="monali sagar" userId="4b4497a8bc418a7c" providerId="Windows Live" clId="Web-{FB3A1905-8E65-B8C9-B9EB-2AB7B3A20AE9}" dt="2024-11-13T01:06:51.579" v="77"/>
        <pc:sldMkLst>
          <pc:docMk/>
          <pc:sldMk cId="2898355818" sldId="386"/>
        </pc:sldMkLst>
      </pc:sldChg>
    </pc:docChg>
  </pc:docChgLst>
  <pc:docChgLst>
    <pc:chgData name="monali sagar" userId="4b4497a8bc418a7c" providerId="Windows Live" clId="Web-{EE2BE6C0-A3A4-1471-83FE-B5558D6ADC11}"/>
    <pc:docChg chg="addSld delSld modSld">
      <pc:chgData name="monali sagar" userId="4b4497a8bc418a7c" providerId="Windows Live" clId="Web-{EE2BE6C0-A3A4-1471-83FE-B5558D6ADC11}" dt="2024-12-05T16:15:28.818" v="96"/>
      <pc:docMkLst>
        <pc:docMk/>
      </pc:docMkLst>
      <pc:sldChg chg="modSp new del">
        <pc:chgData name="monali sagar" userId="4b4497a8bc418a7c" providerId="Windows Live" clId="Web-{EE2BE6C0-A3A4-1471-83FE-B5558D6ADC11}" dt="2024-12-05T16:15:28.818" v="96"/>
        <pc:sldMkLst>
          <pc:docMk/>
          <pc:sldMk cId="2746875898" sldId="328"/>
        </pc:sldMkLst>
        <pc:spChg chg="mod">
          <ac:chgData name="monali sagar" userId="4b4497a8bc418a7c" providerId="Windows Live" clId="Web-{EE2BE6C0-A3A4-1471-83FE-B5558D6ADC11}" dt="2024-12-05T16:02:55.727" v="4" actId="20577"/>
          <ac:spMkLst>
            <pc:docMk/>
            <pc:sldMk cId="2746875898" sldId="328"/>
            <ac:spMk id="2" creationId="{2BDB5F00-CA91-D690-565B-95A6498568C9}"/>
          </ac:spMkLst>
        </pc:spChg>
        <pc:spChg chg="mod">
          <ac:chgData name="monali sagar" userId="4b4497a8bc418a7c" providerId="Windows Live" clId="Web-{EE2BE6C0-A3A4-1471-83FE-B5558D6ADC11}" dt="2024-12-05T16:15:07.333" v="95" actId="20577"/>
          <ac:spMkLst>
            <pc:docMk/>
            <pc:sldMk cId="2746875898" sldId="328"/>
            <ac:spMk id="3" creationId="{5C9D325D-5CAB-6F5B-72BA-39DE11832B5E}"/>
          </ac:spMkLst>
        </pc:spChg>
      </pc:sldChg>
    </pc:docChg>
  </pc:docChgLst>
  <pc:docChgLst>
    <pc:chgData name="monali sagar" userId="4b4497a8bc418a7c" providerId="Windows Live" clId="Web-{1AABC104-DDAC-64F9-1D0C-0366CF32291B}"/>
    <pc:docChg chg="modSld">
      <pc:chgData name="monali sagar" userId="4b4497a8bc418a7c" providerId="Windows Live" clId="Web-{1AABC104-DDAC-64F9-1D0C-0366CF32291B}" dt="2024-11-20T03:25:20.778" v="1" actId="1076"/>
      <pc:docMkLst>
        <pc:docMk/>
      </pc:docMkLst>
      <pc:sldChg chg="modSp">
        <pc:chgData name="monali sagar" userId="4b4497a8bc418a7c" providerId="Windows Live" clId="Web-{1AABC104-DDAC-64F9-1D0C-0366CF32291B}" dt="2024-11-20T03:25:20.778" v="1" actId="1076"/>
        <pc:sldMkLst>
          <pc:docMk/>
          <pc:sldMk cId="3385547808" sldId="266"/>
        </pc:sldMkLst>
        <pc:picChg chg="mod">
          <ac:chgData name="monali sagar" userId="4b4497a8bc418a7c" providerId="Windows Live" clId="Web-{1AABC104-DDAC-64F9-1D0C-0366CF32291B}" dt="2024-11-20T03:25:20.778" v="1" actId="1076"/>
          <ac:picMkLst>
            <pc:docMk/>
            <pc:sldMk cId="3385547808" sldId="266"/>
            <ac:picMk id="4" creationId="{18EE8371-1005-EF10-7FE3-437ED25931F4}"/>
          </ac:picMkLst>
        </pc:picChg>
      </pc:sldChg>
    </pc:docChg>
  </pc:docChgLst>
  <pc:docChgLst>
    <pc:chgData clId="Web-{4422E1D5-3C84-7F64-3C0C-1D54080C55E7}"/>
    <pc:docChg chg="modSld">
      <pc:chgData name="" userId="" providerId="" clId="Web-{4422E1D5-3C84-7F64-3C0C-1D54080C55E7}" dt="2024-11-19T02:32:11.895" v="4" actId="20577"/>
      <pc:docMkLst>
        <pc:docMk/>
      </pc:docMkLst>
      <pc:sldChg chg="modSp">
        <pc:chgData name="" userId="" providerId="" clId="Web-{4422E1D5-3C84-7F64-3C0C-1D54080C55E7}" dt="2024-11-19T02:32:11.895" v="4" actId="20577"/>
        <pc:sldMkLst>
          <pc:docMk/>
          <pc:sldMk cId="362947020" sldId="256"/>
        </pc:sldMkLst>
        <pc:spChg chg="mod">
          <ac:chgData name="" userId="" providerId="" clId="Web-{4422E1D5-3C84-7F64-3C0C-1D54080C55E7}" dt="2024-11-19T02:32:11.895" v="4" actId="20577"/>
          <ac:spMkLst>
            <pc:docMk/>
            <pc:sldMk cId="362947020" sldId="256"/>
            <ac:spMk id="2" creationId="{216BA311-EF6A-CC00-1C6C-843458C0F5AC}"/>
          </ac:spMkLst>
        </pc:spChg>
      </pc:sldChg>
    </pc:docChg>
  </pc:docChgLst>
  <pc:docChgLst>
    <pc:chgData name="monali sagar" userId="4b4497a8bc418a7c" providerId="Windows Live" clId="Web-{97F4ED60-D969-1975-7D48-94AEA20F4B9B}"/>
    <pc:docChg chg="addSld modSld sldOrd">
      <pc:chgData name="monali sagar" userId="4b4497a8bc418a7c" providerId="Windows Live" clId="Web-{97F4ED60-D969-1975-7D48-94AEA20F4B9B}" dt="2024-11-10T17:58:20.681" v="133" actId="20577"/>
      <pc:docMkLst>
        <pc:docMk/>
      </pc:docMkLst>
      <pc:sldChg chg="ord">
        <pc:chgData name="monali sagar" userId="4b4497a8bc418a7c" providerId="Windows Live" clId="Web-{97F4ED60-D969-1975-7D48-94AEA20F4B9B}" dt="2024-11-08T01:50:40.041" v="0"/>
        <pc:sldMkLst>
          <pc:docMk/>
          <pc:sldMk cId="3678029944" sldId="353"/>
        </pc:sldMkLst>
      </pc:sldChg>
      <pc:sldChg chg="modSp">
        <pc:chgData name="monali sagar" userId="4b4497a8bc418a7c" providerId="Windows Live" clId="Web-{97F4ED60-D969-1975-7D48-94AEA20F4B9B}" dt="2024-11-08T02:18:32.801" v="104" actId="20577"/>
        <pc:sldMkLst>
          <pc:docMk/>
          <pc:sldMk cId="356748073" sldId="366"/>
        </pc:sldMkLst>
      </pc:sldChg>
      <pc:sldChg chg="addSp delSp modSp add replId">
        <pc:chgData name="monali sagar" userId="4b4497a8bc418a7c" providerId="Windows Live" clId="Web-{97F4ED60-D969-1975-7D48-94AEA20F4B9B}" dt="2024-11-08T02:08:32.187" v="59" actId="20577"/>
        <pc:sldMkLst>
          <pc:docMk/>
          <pc:sldMk cId="139798901" sldId="370"/>
        </pc:sldMkLst>
      </pc:sldChg>
      <pc:sldChg chg="addSp modSp new">
        <pc:chgData name="monali sagar" userId="4b4497a8bc418a7c" providerId="Windows Live" clId="Web-{97F4ED60-D969-1975-7D48-94AEA20F4B9B}" dt="2024-11-08T02:20:51.791" v="113" actId="20577"/>
        <pc:sldMkLst>
          <pc:docMk/>
          <pc:sldMk cId="1417838978" sldId="371"/>
        </pc:sldMkLst>
      </pc:sldChg>
      <pc:sldChg chg="modSp new">
        <pc:chgData name="monali sagar" userId="4b4497a8bc418a7c" providerId="Windows Live" clId="Web-{97F4ED60-D969-1975-7D48-94AEA20F4B9B}" dt="2024-11-10T17:58:20.681" v="133" actId="20577"/>
        <pc:sldMkLst>
          <pc:docMk/>
          <pc:sldMk cId="2541852486" sldId="372"/>
        </pc:sldMkLst>
      </pc:sldChg>
    </pc:docChg>
  </pc:docChgLst>
  <pc:docChgLst>
    <pc:chgData name="monali sagar" userId="4b4497a8bc418a7c" providerId="Windows Live" clId="Web-{C48D6427-5184-0C39-4005-94CB3CA0C138}"/>
    <pc:docChg chg="addSld delSld modSld">
      <pc:chgData name="monali sagar" userId="4b4497a8bc418a7c" providerId="Windows Live" clId="Web-{C48D6427-5184-0C39-4005-94CB3CA0C138}" dt="2024-12-02T23:55:45.703" v="260" actId="20577"/>
      <pc:docMkLst>
        <pc:docMk/>
      </pc:docMkLst>
      <pc:sldChg chg="addSp modSp">
        <pc:chgData name="monali sagar" userId="4b4497a8bc418a7c" providerId="Windows Live" clId="Web-{C48D6427-5184-0C39-4005-94CB3CA0C138}" dt="2024-12-02T02:57:44.229" v="130" actId="14100"/>
        <pc:sldMkLst>
          <pc:docMk/>
          <pc:sldMk cId="1801659429" sldId="259"/>
        </pc:sldMkLst>
        <pc:spChg chg="mod">
          <ac:chgData name="monali sagar" userId="4b4497a8bc418a7c" providerId="Windows Live" clId="Web-{C48D6427-5184-0C39-4005-94CB3CA0C138}" dt="2024-12-02T02:54:32.536" v="50" actId="20577"/>
          <ac:spMkLst>
            <pc:docMk/>
            <pc:sldMk cId="1801659429" sldId="259"/>
            <ac:spMk id="2" creationId="{22307E5A-7943-106B-9162-FCE71F69503E}"/>
          </ac:spMkLst>
        </pc:spChg>
        <pc:spChg chg="mod">
          <ac:chgData name="monali sagar" userId="4b4497a8bc418a7c" providerId="Windows Live" clId="Web-{C48D6427-5184-0C39-4005-94CB3CA0C138}" dt="2024-12-02T02:57:36.385" v="127" actId="20577"/>
          <ac:spMkLst>
            <pc:docMk/>
            <pc:sldMk cId="1801659429" sldId="259"/>
            <ac:spMk id="3" creationId="{E81355FA-A871-EE4A-EBBC-51F4665F8D58}"/>
          </ac:spMkLst>
        </pc:spChg>
        <pc:picChg chg="add mod">
          <ac:chgData name="monali sagar" userId="4b4497a8bc418a7c" providerId="Windows Live" clId="Web-{C48D6427-5184-0C39-4005-94CB3CA0C138}" dt="2024-12-02T02:57:44.229" v="130" actId="14100"/>
          <ac:picMkLst>
            <pc:docMk/>
            <pc:sldMk cId="1801659429" sldId="259"/>
            <ac:picMk id="4" creationId="{02275737-EE2C-46B5-4249-3D2F385FD214}"/>
          </ac:picMkLst>
        </pc:picChg>
      </pc:sldChg>
      <pc:sldChg chg="del">
        <pc:chgData name="monali sagar" userId="4b4497a8bc418a7c" providerId="Windows Live" clId="Web-{C48D6427-5184-0C39-4005-94CB3CA0C138}" dt="2024-12-02T02:52:42.567" v="32"/>
        <pc:sldMkLst>
          <pc:docMk/>
          <pc:sldMk cId="4271172853" sldId="260"/>
        </pc:sldMkLst>
      </pc:sldChg>
      <pc:sldChg chg="del">
        <pc:chgData name="monali sagar" userId="4b4497a8bc418a7c" providerId="Windows Live" clId="Web-{C48D6427-5184-0C39-4005-94CB3CA0C138}" dt="2024-12-02T02:52:42.551" v="31"/>
        <pc:sldMkLst>
          <pc:docMk/>
          <pc:sldMk cId="1176089094" sldId="261"/>
        </pc:sldMkLst>
      </pc:sldChg>
      <pc:sldChg chg="del">
        <pc:chgData name="monali sagar" userId="4b4497a8bc418a7c" providerId="Windows Live" clId="Web-{C48D6427-5184-0C39-4005-94CB3CA0C138}" dt="2024-12-02T02:52:42.551" v="30"/>
        <pc:sldMkLst>
          <pc:docMk/>
          <pc:sldMk cId="3465518012" sldId="262"/>
        </pc:sldMkLst>
      </pc:sldChg>
      <pc:sldChg chg="del">
        <pc:chgData name="monali sagar" userId="4b4497a8bc418a7c" providerId="Windows Live" clId="Web-{C48D6427-5184-0C39-4005-94CB3CA0C138}" dt="2024-12-02T02:52:42.551" v="29"/>
        <pc:sldMkLst>
          <pc:docMk/>
          <pc:sldMk cId="4112591934" sldId="263"/>
        </pc:sldMkLst>
      </pc:sldChg>
      <pc:sldChg chg="del">
        <pc:chgData name="monali sagar" userId="4b4497a8bc418a7c" providerId="Windows Live" clId="Web-{C48D6427-5184-0C39-4005-94CB3CA0C138}" dt="2024-12-02T02:52:42.551" v="28"/>
        <pc:sldMkLst>
          <pc:docMk/>
          <pc:sldMk cId="2414416176" sldId="264"/>
        </pc:sldMkLst>
      </pc:sldChg>
      <pc:sldChg chg="del">
        <pc:chgData name="monali sagar" userId="4b4497a8bc418a7c" providerId="Windows Live" clId="Web-{C48D6427-5184-0C39-4005-94CB3CA0C138}" dt="2024-12-02T02:52:42.551" v="27"/>
        <pc:sldMkLst>
          <pc:docMk/>
          <pc:sldMk cId="3071038511" sldId="265"/>
        </pc:sldMkLst>
      </pc:sldChg>
      <pc:sldChg chg="del">
        <pc:chgData name="monali sagar" userId="4b4497a8bc418a7c" providerId="Windows Live" clId="Web-{C48D6427-5184-0C39-4005-94CB3CA0C138}" dt="2024-12-02T02:52:42.551" v="26"/>
        <pc:sldMkLst>
          <pc:docMk/>
          <pc:sldMk cId="3385547808" sldId="266"/>
        </pc:sldMkLst>
      </pc:sldChg>
      <pc:sldChg chg="del">
        <pc:chgData name="monali sagar" userId="4b4497a8bc418a7c" providerId="Windows Live" clId="Web-{C48D6427-5184-0C39-4005-94CB3CA0C138}" dt="2024-12-02T02:52:42.551" v="25"/>
        <pc:sldMkLst>
          <pc:docMk/>
          <pc:sldMk cId="2241006440" sldId="267"/>
        </pc:sldMkLst>
      </pc:sldChg>
      <pc:sldChg chg="del">
        <pc:chgData name="monali sagar" userId="4b4497a8bc418a7c" providerId="Windows Live" clId="Web-{C48D6427-5184-0C39-4005-94CB3CA0C138}" dt="2024-12-02T02:52:42.551" v="24"/>
        <pc:sldMkLst>
          <pc:docMk/>
          <pc:sldMk cId="536973365" sldId="268"/>
        </pc:sldMkLst>
      </pc:sldChg>
      <pc:sldChg chg="del">
        <pc:chgData name="monali sagar" userId="4b4497a8bc418a7c" providerId="Windows Live" clId="Web-{C48D6427-5184-0C39-4005-94CB3CA0C138}" dt="2024-12-02T02:52:42.551" v="23"/>
        <pc:sldMkLst>
          <pc:docMk/>
          <pc:sldMk cId="2832580652" sldId="269"/>
        </pc:sldMkLst>
      </pc:sldChg>
      <pc:sldChg chg="del">
        <pc:chgData name="monali sagar" userId="4b4497a8bc418a7c" providerId="Windows Live" clId="Web-{C48D6427-5184-0C39-4005-94CB3CA0C138}" dt="2024-12-02T02:52:42.551" v="22"/>
        <pc:sldMkLst>
          <pc:docMk/>
          <pc:sldMk cId="1610465909" sldId="270"/>
        </pc:sldMkLst>
      </pc:sldChg>
      <pc:sldChg chg="del">
        <pc:chgData name="monali sagar" userId="4b4497a8bc418a7c" providerId="Windows Live" clId="Web-{C48D6427-5184-0C39-4005-94CB3CA0C138}" dt="2024-12-02T02:52:42.551" v="21"/>
        <pc:sldMkLst>
          <pc:docMk/>
          <pc:sldMk cId="3540231461" sldId="271"/>
        </pc:sldMkLst>
      </pc:sldChg>
      <pc:sldChg chg="del">
        <pc:chgData name="monali sagar" userId="4b4497a8bc418a7c" providerId="Windows Live" clId="Web-{C48D6427-5184-0C39-4005-94CB3CA0C138}" dt="2024-12-02T02:52:42.551" v="20"/>
        <pc:sldMkLst>
          <pc:docMk/>
          <pc:sldMk cId="4038438945" sldId="272"/>
        </pc:sldMkLst>
      </pc:sldChg>
      <pc:sldChg chg="del">
        <pc:chgData name="monali sagar" userId="4b4497a8bc418a7c" providerId="Windows Live" clId="Web-{C48D6427-5184-0C39-4005-94CB3CA0C138}" dt="2024-12-02T02:52:42.551" v="19"/>
        <pc:sldMkLst>
          <pc:docMk/>
          <pc:sldMk cId="1877731179" sldId="273"/>
        </pc:sldMkLst>
      </pc:sldChg>
      <pc:sldChg chg="del">
        <pc:chgData name="monali sagar" userId="4b4497a8bc418a7c" providerId="Windows Live" clId="Web-{C48D6427-5184-0C39-4005-94CB3CA0C138}" dt="2024-12-02T02:52:42.536" v="18"/>
        <pc:sldMkLst>
          <pc:docMk/>
          <pc:sldMk cId="1893459676" sldId="274"/>
        </pc:sldMkLst>
      </pc:sldChg>
      <pc:sldChg chg="del">
        <pc:chgData name="monali sagar" userId="4b4497a8bc418a7c" providerId="Windows Live" clId="Web-{C48D6427-5184-0C39-4005-94CB3CA0C138}" dt="2024-12-02T02:52:42.536" v="17"/>
        <pc:sldMkLst>
          <pc:docMk/>
          <pc:sldMk cId="1621120612" sldId="275"/>
        </pc:sldMkLst>
      </pc:sldChg>
      <pc:sldChg chg="del">
        <pc:chgData name="monali sagar" userId="4b4497a8bc418a7c" providerId="Windows Live" clId="Web-{C48D6427-5184-0C39-4005-94CB3CA0C138}" dt="2024-12-02T02:52:42.536" v="16"/>
        <pc:sldMkLst>
          <pc:docMk/>
          <pc:sldMk cId="1767924147" sldId="276"/>
        </pc:sldMkLst>
      </pc:sldChg>
      <pc:sldChg chg="del">
        <pc:chgData name="monali sagar" userId="4b4497a8bc418a7c" providerId="Windows Live" clId="Web-{C48D6427-5184-0C39-4005-94CB3CA0C138}" dt="2024-12-02T02:52:42.536" v="15"/>
        <pc:sldMkLst>
          <pc:docMk/>
          <pc:sldMk cId="324226361" sldId="277"/>
        </pc:sldMkLst>
      </pc:sldChg>
      <pc:sldChg chg="del">
        <pc:chgData name="monali sagar" userId="4b4497a8bc418a7c" providerId="Windows Live" clId="Web-{C48D6427-5184-0C39-4005-94CB3CA0C138}" dt="2024-12-02T02:52:42.536" v="14"/>
        <pc:sldMkLst>
          <pc:docMk/>
          <pc:sldMk cId="1279654863" sldId="278"/>
        </pc:sldMkLst>
      </pc:sldChg>
      <pc:sldChg chg="del">
        <pc:chgData name="monali sagar" userId="4b4497a8bc418a7c" providerId="Windows Live" clId="Web-{C48D6427-5184-0C39-4005-94CB3CA0C138}" dt="2024-12-02T02:52:42.536" v="13"/>
        <pc:sldMkLst>
          <pc:docMk/>
          <pc:sldMk cId="3507183102" sldId="279"/>
        </pc:sldMkLst>
      </pc:sldChg>
      <pc:sldChg chg="del">
        <pc:chgData name="monali sagar" userId="4b4497a8bc418a7c" providerId="Windows Live" clId="Web-{C48D6427-5184-0C39-4005-94CB3CA0C138}" dt="2024-12-02T02:52:42.536" v="12"/>
        <pc:sldMkLst>
          <pc:docMk/>
          <pc:sldMk cId="161338766" sldId="280"/>
        </pc:sldMkLst>
      </pc:sldChg>
      <pc:sldChg chg="del">
        <pc:chgData name="monali sagar" userId="4b4497a8bc418a7c" providerId="Windows Live" clId="Web-{C48D6427-5184-0C39-4005-94CB3CA0C138}" dt="2024-12-02T02:52:42.536" v="11"/>
        <pc:sldMkLst>
          <pc:docMk/>
          <pc:sldMk cId="3670084388" sldId="281"/>
        </pc:sldMkLst>
      </pc:sldChg>
      <pc:sldChg chg="del">
        <pc:chgData name="monali sagar" userId="4b4497a8bc418a7c" providerId="Windows Live" clId="Web-{C48D6427-5184-0C39-4005-94CB3CA0C138}" dt="2024-12-02T02:52:42.536" v="10"/>
        <pc:sldMkLst>
          <pc:docMk/>
          <pc:sldMk cId="3460739293" sldId="282"/>
        </pc:sldMkLst>
      </pc:sldChg>
      <pc:sldChg chg="del">
        <pc:chgData name="monali sagar" userId="4b4497a8bc418a7c" providerId="Windows Live" clId="Web-{C48D6427-5184-0C39-4005-94CB3CA0C138}" dt="2024-12-02T02:52:42.536" v="9"/>
        <pc:sldMkLst>
          <pc:docMk/>
          <pc:sldMk cId="1073812800" sldId="283"/>
        </pc:sldMkLst>
      </pc:sldChg>
      <pc:sldChg chg="del">
        <pc:chgData name="monali sagar" userId="4b4497a8bc418a7c" providerId="Windows Live" clId="Web-{C48D6427-5184-0C39-4005-94CB3CA0C138}" dt="2024-12-02T02:52:42.536" v="8"/>
        <pc:sldMkLst>
          <pc:docMk/>
          <pc:sldMk cId="4236836653" sldId="284"/>
        </pc:sldMkLst>
      </pc:sldChg>
      <pc:sldChg chg="del">
        <pc:chgData name="monali sagar" userId="4b4497a8bc418a7c" providerId="Windows Live" clId="Web-{C48D6427-5184-0C39-4005-94CB3CA0C138}" dt="2024-12-02T02:52:42.536" v="7"/>
        <pc:sldMkLst>
          <pc:docMk/>
          <pc:sldMk cId="1386353442" sldId="286"/>
        </pc:sldMkLst>
      </pc:sldChg>
      <pc:sldChg chg="del">
        <pc:chgData name="monali sagar" userId="4b4497a8bc418a7c" providerId="Windows Live" clId="Web-{C48D6427-5184-0C39-4005-94CB3CA0C138}" dt="2024-12-02T02:52:42.536" v="6"/>
        <pc:sldMkLst>
          <pc:docMk/>
          <pc:sldMk cId="973728288" sldId="287"/>
        </pc:sldMkLst>
      </pc:sldChg>
      <pc:sldChg chg="del">
        <pc:chgData name="monali sagar" userId="4b4497a8bc418a7c" providerId="Windows Live" clId="Web-{C48D6427-5184-0C39-4005-94CB3CA0C138}" dt="2024-12-02T02:52:42.536" v="5"/>
        <pc:sldMkLst>
          <pc:docMk/>
          <pc:sldMk cId="1641816388" sldId="288"/>
        </pc:sldMkLst>
      </pc:sldChg>
      <pc:sldChg chg="del">
        <pc:chgData name="monali sagar" userId="4b4497a8bc418a7c" providerId="Windows Live" clId="Web-{C48D6427-5184-0C39-4005-94CB3CA0C138}" dt="2024-12-02T02:52:42.520" v="4"/>
        <pc:sldMkLst>
          <pc:docMk/>
          <pc:sldMk cId="3140211195" sldId="289"/>
        </pc:sldMkLst>
      </pc:sldChg>
      <pc:sldChg chg="del">
        <pc:chgData name="monali sagar" userId="4b4497a8bc418a7c" providerId="Windows Live" clId="Web-{C48D6427-5184-0C39-4005-94CB3CA0C138}" dt="2024-12-02T02:52:42.520" v="3"/>
        <pc:sldMkLst>
          <pc:docMk/>
          <pc:sldMk cId="886575570" sldId="290"/>
        </pc:sldMkLst>
      </pc:sldChg>
      <pc:sldChg chg="del">
        <pc:chgData name="monali sagar" userId="4b4497a8bc418a7c" providerId="Windows Live" clId="Web-{C48D6427-5184-0C39-4005-94CB3CA0C138}" dt="2024-12-02T02:52:42.520" v="2"/>
        <pc:sldMkLst>
          <pc:docMk/>
          <pc:sldMk cId="3993643250" sldId="291"/>
        </pc:sldMkLst>
      </pc:sldChg>
      <pc:sldChg chg="del">
        <pc:chgData name="monali sagar" userId="4b4497a8bc418a7c" providerId="Windows Live" clId="Web-{C48D6427-5184-0C39-4005-94CB3CA0C138}" dt="2024-12-02T02:52:42.520" v="1"/>
        <pc:sldMkLst>
          <pc:docMk/>
          <pc:sldMk cId="1932281104" sldId="292"/>
        </pc:sldMkLst>
      </pc:sldChg>
      <pc:sldChg chg="del">
        <pc:chgData name="monali sagar" userId="4b4497a8bc418a7c" providerId="Windows Live" clId="Web-{C48D6427-5184-0C39-4005-94CB3CA0C138}" dt="2024-12-02T02:52:42.520" v="0"/>
        <pc:sldMkLst>
          <pc:docMk/>
          <pc:sldMk cId="3699151708" sldId="293"/>
        </pc:sldMkLst>
      </pc:sldChg>
      <pc:sldChg chg="modSp new">
        <pc:chgData name="monali sagar" userId="4b4497a8bc418a7c" providerId="Windows Live" clId="Web-{C48D6427-5184-0C39-4005-94CB3CA0C138}" dt="2024-12-02T03:07:29.904" v="164" actId="20577"/>
        <pc:sldMkLst>
          <pc:docMk/>
          <pc:sldMk cId="592926353" sldId="295"/>
        </pc:sldMkLst>
        <pc:spChg chg="mod">
          <ac:chgData name="monali sagar" userId="4b4497a8bc418a7c" providerId="Windows Live" clId="Web-{C48D6427-5184-0C39-4005-94CB3CA0C138}" dt="2024-12-02T03:04:41.758" v="162" actId="20577"/>
          <ac:spMkLst>
            <pc:docMk/>
            <pc:sldMk cId="592926353" sldId="295"/>
            <ac:spMk id="2" creationId="{1919E837-8A80-5699-FBC6-04EB4FBA1512}"/>
          </ac:spMkLst>
        </pc:spChg>
        <pc:spChg chg="mod">
          <ac:chgData name="monali sagar" userId="4b4497a8bc418a7c" providerId="Windows Live" clId="Web-{C48D6427-5184-0C39-4005-94CB3CA0C138}" dt="2024-12-02T03:07:29.904" v="164" actId="20577"/>
          <ac:spMkLst>
            <pc:docMk/>
            <pc:sldMk cId="592926353" sldId="295"/>
            <ac:spMk id="3" creationId="{4E7F4A46-A96A-5543-7236-D07AE05C8D4B}"/>
          </ac:spMkLst>
        </pc:spChg>
      </pc:sldChg>
      <pc:sldChg chg="modSp new">
        <pc:chgData name="monali sagar" userId="4b4497a8bc418a7c" providerId="Windows Live" clId="Web-{C48D6427-5184-0C39-4005-94CB3CA0C138}" dt="2024-12-02T03:09:14.470" v="185"/>
        <pc:sldMkLst>
          <pc:docMk/>
          <pc:sldMk cId="4015521566" sldId="296"/>
        </pc:sldMkLst>
        <pc:spChg chg="mod">
          <ac:chgData name="monali sagar" userId="4b4497a8bc418a7c" providerId="Windows Live" clId="Web-{C48D6427-5184-0C39-4005-94CB3CA0C138}" dt="2024-12-02T03:07:57.733" v="178" actId="20577"/>
          <ac:spMkLst>
            <pc:docMk/>
            <pc:sldMk cId="4015521566" sldId="296"/>
            <ac:spMk id="2" creationId="{B75A6151-F912-8D8A-45EB-21C834587D41}"/>
          </ac:spMkLst>
        </pc:spChg>
        <pc:spChg chg="mod">
          <ac:chgData name="monali sagar" userId="4b4497a8bc418a7c" providerId="Windows Live" clId="Web-{C48D6427-5184-0C39-4005-94CB3CA0C138}" dt="2024-12-02T03:09:14.470" v="185"/>
          <ac:spMkLst>
            <pc:docMk/>
            <pc:sldMk cId="4015521566" sldId="296"/>
            <ac:spMk id="3" creationId="{0C985753-BCFB-4D50-BF3C-6B4164AE4EFC}"/>
          </ac:spMkLst>
        </pc:spChg>
      </pc:sldChg>
      <pc:sldChg chg="addSp modSp new">
        <pc:chgData name="monali sagar" userId="4b4497a8bc418a7c" providerId="Windows Live" clId="Web-{C48D6427-5184-0C39-4005-94CB3CA0C138}" dt="2024-12-02T03:11:36.896" v="213" actId="14100"/>
        <pc:sldMkLst>
          <pc:docMk/>
          <pc:sldMk cId="4205748172" sldId="297"/>
        </pc:sldMkLst>
        <pc:spChg chg="mod">
          <ac:chgData name="monali sagar" userId="4b4497a8bc418a7c" providerId="Windows Live" clId="Web-{C48D6427-5184-0C39-4005-94CB3CA0C138}" dt="2024-12-02T03:10:00.346" v="206" actId="20577"/>
          <ac:spMkLst>
            <pc:docMk/>
            <pc:sldMk cId="4205748172" sldId="297"/>
            <ac:spMk id="2" creationId="{3D7FF43C-79B5-83FA-FE7A-4096F7FB2813}"/>
          </ac:spMkLst>
        </pc:spChg>
        <pc:spChg chg="mod">
          <ac:chgData name="monali sagar" userId="4b4497a8bc418a7c" providerId="Windows Live" clId="Web-{C48D6427-5184-0C39-4005-94CB3CA0C138}" dt="2024-12-02T03:11:30.193" v="210" actId="20577"/>
          <ac:spMkLst>
            <pc:docMk/>
            <pc:sldMk cId="4205748172" sldId="297"/>
            <ac:spMk id="3" creationId="{75731975-74C2-92EE-3DCE-14EC9D1A6697}"/>
          </ac:spMkLst>
        </pc:spChg>
        <pc:picChg chg="add mod">
          <ac:chgData name="monali sagar" userId="4b4497a8bc418a7c" providerId="Windows Live" clId="Web-{C48D6427-5184-0C39-4005-94CB3CA0C138}" dt="2024-12-02T03:11:36.896" v="213" actId="14100"/>
          <ac:picMkLst>
            <pc:docMk/>
            <pc:sldMk cId="4205748172" sldId="297"/>
            <ac:picMk id="4" creationId="{7AC4EC2E-181D-7187-DEE3-8038E66A30D3}"/>
          </ac:picMkLst>
        </pc:picChg>
      </pc:sldChg>
      <pc:sldChg chg="modSp new">
        <pc:chgData name="monali sagar" userId="4b4497a8bc418a7c" providerId="Windows Live" clId="Web-{C48D6427-5184-0C39-4005-94CB3CA0C138}" dt="2024-12-02T03:22:45.433" v="233"/>
        <pc:sldMkLst>
          <pc:docMk/>
          <pc:sldMk cId="2029737575" sldId="298"/>
        </pc:sldMkLst>
        <pc:spChg chg="mod">
          <ac:chgData name="monali sagar" userId="4b4497a8bc418a7c" providerId="Windows Live" clId="Web-{C48D6427-5184-0C39-4005-94CB3CA0C138}" dt="2024-12-02T03:22:37.542" v="231" actId="20577"/>
          <ac:spMkLst>
            <pc:docMk/>
            <pc:sldMk cId="2029737575" sldId="298"/>
            <ac:spMk id="2" creationId="{CF157064-121A-D391-C506-262FF8DAC147}"/>
          </ac:spMkLst>
        </pc:spChg>
        <pc:spChg chg="mod">
          <ac:chgData name="monali sagar" userId="4b4497a8bc418a7c" providerId="Windows Live" clId="Web-{C48D6427-5184-0C39-4005-94CB3CA0C138}" dt="2024-12-02T03:22:45.433" v="233"/>
          <ac:spMkLst>
            <pc:docMk/>
            <pc:sldMk cId="2029737575" sldId="298"/>
            <ac:spMk id="3" creationId="{FBA57E93-8302-30AC-C219-DFAB6C814B01}"/>
          </ac:spMkLst>
        </pc:spChg>
      </pc:sldChg>
      <pc:sldChg chg="modSp new">
        <pc:chgData name="monali sagar" userId="4b4497a8bc418a7c" providerId="Windows Live" clId="Web-{C48D6427-5184-0C39-4005-94CB3CA0C138}" dt="2024-12-02T23:55:45.703" v="260" actId="20577"/>
        <pc:sldMkLst>
          <pc:docMk/>
          <pc:sldMk cId="2078923328" sldId="299"/>
        </pc:sldMkLst>
        <pc:spChg chg="mod">
          <ac:chgData name="monali sagar" userId="4b4497a8bc418a7c" providerId="Windows Live" clId="Web-{C48D6427-5184-0C39-4005-94CB3CA0C138}" dt="2024-12-02T23:55:24.656" v="254" actId="20577"/>
          <ac:spMkLst>
            <pc:docMk/>
            <pc:sldMk cId="2078923328" sldId="299"/>
            <ac:spMk id="2" creationId="{6631A3F9-7B08-C95F-DB65-AD9F11509433}"/>
          </ac:spMkLst>
        </pc:spChg>
        <pc:spChg chg="mod">
          <ac:chgData name="monali sagar" userId="4b4497a8bc418a7c" providerId="Windows Live" clId="Web-{C48D6427-5184-0C39-4005-94CB3CA0C138}" dt="2024-12-02T23:55:45.703" v="260" actId="20577"/>
          <ac:spMkLst>
            <pc:docMk/>
            <pc:sldMk cId="2078923328" sldId="299"/>
            <ac:spMk id="3" creationId="{238FC441-49BD-1C5B-2374-7D20EF79E956}"/>
          </ac:spMkLst>
        </pc:spChg>
      </pc:sldChg>
    </pc:docChg>
  </pc:docChgLst>
  <pc:docChgLst>
    <pc:chgData name="monali sagar" userId="4b4497a8bc418a7c" providerId="Windows Live" clId="Web-{5FF357FF-A6B3-D691-47A2-0DF58A115D83}"/>
    <pc:docChg chg="addSld modSld">
      <pc:chgData name="monali sagar" userId="4b4497a8bc418a7c" providerId="Windows Live" clId="Web-{5FF357FF-A6B3-D691-47A2-0DF58A115D83}" dt="2024-11-22T03:06:40.965" v="544" actId="20577"/>
      <pc:docMkLst>
        <pc:docMk/>
      </pc:docMkLst>
      <pc:sldChg chg="modSp new">
        <pc:chgData name="monali sagar" userId="4b4497a8bc418a7c" providerId="Windows Live" clId="Web-{5FF357FF-A6B3-D691-47A2-0DF58A115D83}" dt="2024-11-22T02:42:35.754" v="152" actId="20577"/>
        <pc:sldMkLst>
          <pc:docMk/>
          <pc:sldMk cId="4038438945" sldId="272"/>
        </pc:sldMkLst>
        <pc:spChg chg="mod">
          <ac:chgData name="monali sagar" userId="4b4497a8bc418a7c" providerId="Windows Live" clId="Web-{5FF357FF-A6B3-D691-47A2-0DF58A115D83}" dt="2024-11-22T02:38:40.560" v="4" actId="20577"/>
          <ac:spMkLst>
            <pc:docMk/>
            <pc:sldMk cId="4038438945" sldId="272"/>
            <ac:spMk id="2" creationId="{CC4958DA-66E8-DEF1-A9D2-3392E744CF52}"/>
          </ac:spMkLst>
        </pc:spChg>
        <pc:spChg chg="mod">
          <ac:chgData name="monali sagar" userId="4b4497a8bc418a7c" providerId="Windows Live" clId="Web-{5FF357FF-A6B3-D691-47A2-0DF58A115D83}" dt="2024-11-22T02:42:35.754" v="152" actId="20577"/>
          <ac:spMkLst>
            <pc:docMk/>
            <pc:sldMk cId="4038438945" sldId="272"/>
            <ac:spMk id="3" creationId="{567B22D9-C488-E5EA-655A-BA2B271ADDCF}"/>
          </ac:spMkLst>
        </pc:spChg>
      </pc:sldChg>
      <pc:sldChg chg="modSp new">
        <pc:chgData name="monali sagar" userId="4b4497a8bc418a7c" providerId="Windows Live" clId="Web-{5FF357FF-A6B3-D691-47A2-0DF58A115D83}" dt="2024-11-22T03:06:40.965" v="544" actId="20577"/>
        <pc:sldMkLst>
          <pc:docMk/>
          <pc:sldMk cId="1877731179" sldId="273"/>
        </pc:sldMkLst>
        <pc:spChg chg="mod">
          <ac:chgData name="monali sagar" userId="4b4497a8bc418a7c" providerId="Windows Live" clId="Web-{5FF357FF-A6B3-D691-47A2-0DF58A115D83}" dt="2024-11-22T02:43:21.255" v="176" actId="20577"/>
          <ac:spMkLst>
            <pc:docMk/>
            <pc:sldMk cId="1877731179" sldId="273"/>
            <ac:spMk id="2" creationId="{AB877B00-3846-17F5-59B4-6712194960D3}"/>
          </ac:spMkLst>
        </pc:spChg>
        <pc:spChg chg="mod">
          <ac:chgData name="monali sagar" userId="4b4497a8bc418a7c" providerId="Windows Live" clId="Web-{5FF357FF-A6B3-D691-47A2-0DF58A115D83}" dt="2024-11-22T03:06:40.965" v="544" actId="20577"/>
          <ac:spMkLst>
            <pc:docMk/>
            <pc:sldMk cId="1877731179" sldId="273"/>
            <ac:spMk id="3" creationId="{1CDC1CD0-1A23-6FDC-CE7E-F2FB7CC98978}"/>
          </ac:spMkLst>
        </pc:spChg>
      </pc:sldChg>
    </pc:docChg>
  </pc:docChgLst>
  <pc:docChgLst>
    <pc:chgData name="monali sagar" userId="4b4497a8bc418a7c" providerId="Windows Live" clId="Web-{EA1BD972-FC1E-69E2-80E4-D021E2F2C6D5}"/>
    <pc:docChg chg="addSld delSld modSld sldOrd">
      <pc:chgData name="monali sagar" userId="4b4497a8bc418a7c" providerId="Windows Live" clId="Web-{EA1BD972-FC1E-69E2-80E4-D021E2F2C6D5}" dt="2024-11-14T01:05:47.334" v="361"/>
      <pc:docMkLst>
        <pc:docMk/>
      </pc:docMkLst>
      <pc:sldChg chg="modSp">
        <pc:chgData name="monali sagar" userId="4b4497a8bc418a7c" providerId="Windows Live" clId="Web-{EA1BD972-FC1E-69E2-80E4-D021E2F2C6D5}" dt="2024-11-13T04:07:12.602" v="97" actId="14100"/>
        <pc:sldMkLst>
          <pc:docMk/>
          <pc:sldMk cId="2575652601" sldId="384"/>
        </pc:sldMkLst>
      </pc:sldChg>
      <pc:sldChg chg="modSp new">
        <pc:chgData name="monali sagar" userId="4b4497a8bc418a7c" providerId="Windows Live" clId="Web-{EA1BD972-FC1E-69E2-80E4-D021E2F2C6D5}" dt="2024-11-13T01:51:42.750" v="22" actId="20577"/>
        <pc:sldMkLst>
          <pc:docMk/>
          <pc:sldMk cId="2466999250" sldId="387"/>
        </pc:sldMkLst>
      </pc:sldChg>
      <pc:sldChg chg="modSp new ord">
        <pc:chgData name="monali sagar" userId="4b4497a8bc418a7c" providerId="Windows Live" clId="Web-{EA1BD972-FC1E-69E2-80E4-D021E2F2C6D5}" dt="2024-11-13T02:13:09.913" v="62"/>
        <pc:sldMkLst>
          <pc:docMk/>
          <pc:sldMk cId="3093172752" sldId="388"/>
        </pc:sldMkLst>
      </pc:sldChg>
      <pc:sldChg chg="modSp new add del">
        <pc:chgData name="monali sagar" userId="4b4497a8bc418a7c" providerId="Windows Live" clId="Web-{EA1BD972-FC1E-69E2-80E4-D021E2F2C6D5}" dt="2024-11-13T02:13:23.163" v="64"/>
        <pc:sldMkLst>
          <pc:docMk/>
          <pc:sldMk cId="1847464179" sldId="389"/>
        </pc:sldMkLst>
      </pc:sldChg>
      <pc:sldChg chg="modSp new">
        <pc:chgData name="monali sagar" userId="4b4497a8bc418a7c" providerId="Windows Live" clId="Web-{EA1BD972-FC1E-69E2-80E4-D021E2F2C6D5}" dt="2024-11-13T02:28:24.362" v="93"/>
        <pc:sldMkLst>
          <pc:docMk/>
          <pc:sldMk cId="3811363796" sldId="390"/>
        </pc:sldMkLst>
      </pc:sldChg>
      <pc:sldChg chg="modSp new">
        <pc:chgData name="monali sagar" userId="4b4497a8bc418a7c" providerId="Windows Live" clId="Web-{EA1BD972-FC1E-69E2-80E4-D021E2F2C6D5}" dt="2024-11-13T16:55:47.734" v="125"/>
        <pc:sldMkLst>
          <pc:docMk/>
          <pc:sldMk cId="1595945530" sldId="391"/>
        </pc:sldMkLst>
      </pc:sldChg>
      <pc:sldChg chg="modSp new">
        <pc:chgData name="monali sagar" userId="4b4497a8bc418a7c" providerId="Windows Live" clId="Web-{EA1BD972-FC1E-69E2-80E4-D021E2F2C6D5}" dt="2024-11-14T00:21:07.289" v="139" actId="20577"/>
        <pc:sldMkLst>
          <pc:docMk/>
          <pc:sldMk cId="3265340988" sldId="392"/>
        </pc:sldMkLst>
      </pc:sldChg>
      <pc:sldChg chg="modSp new">
        <pc:chgData name="monali sagar" userId="4b4497a8bc418a7c" providerId="Windows Live" clId="Web-{EA1BD972-FC1E-69E2-80E4-D021E2F2C6D5}" dt="2024-11-14T00:21:41.727" v="162" actId="20577"/>
        <pc:sldMkLst>
          <pc:docMk/>
          <pc:sldMk cId="4133239976" sldId="393"/>
        </pc:sldMkLst>
      </pc:sldChg>
      <pc:sldChg chg="modSp new">
        <pc:chgData name="monali sagar" userId="4b4497a8bc418a7c" providerId="Windows Live" clId="Web-{EA1BD972-FC1E-69E2-80E4-D021E2F2C6D5}" dt="2024-11-14T00:24:01.091" v="197"/>
        <pc:sldMkLst>
          <pc:docMk/>
          <pc:sldMk cId="3009954549" sldId="394"/>
        </pc:sldMkLst>
      </pc:sldChg>
      <pc:sldChg chg="modSp new">
        <pc:chgData name="monali sagar" userId="4b4497a8bc418a7c" providerId="Windows Live" clId="Web-{EA1BD972-FC1E-69E2-80E4-D021E2F2C6D5}" dt="2024-11-14T00:25:57.173" v="216"/>
        <pc:sldMkLst>
          <pc:docMk/>
          <pc:sldMk cId="4002745976" sldId="395"/>
        </pc:sldMkLst>
      </pc:sldChg>
      <pc:sldChg chg="modSp add replId">
        <pc:chgData name="monali sagar" userId="4b4497a8bc418a7c" providerId="Windows Live" clId="Web-{EA1BD972-FC1E-69E2-80E4-D021E2F2C6D5}" dt="2024-11-14T00:27:16.473" v="240"/>
        <pc:sldMkLst>
          <pc:docMk/>
          <pc:sldMk cId="469693537" sldId="396"/>
        </pc:sldMkLst>
      </pc:sldChg>
      <pc:sldChg chg="modSp new">
        <pc:chgData name="monali sagar" userId="4b4497a8bc418a7c" providerId="Windows Live" clId="Web-{EA1BD972-FC1E-69E2-80E4-D021E2F2C6D5}" dt="2024-11-14T00:58:45.852" v="326" actId="20577"/>
        <pc:sldMkLst>
          <pc:docMk/>
          <pc:sldMk cId="3852952880" sldId="397"/>
        </pc:sldMkLst>
      </pc:sldChg>
      <pc:sldChg chg="modSp new">
        <pc:chgData name="monali sagar" userId="4b4497a8bc418a7c" providerId="Windows Live" clId="Web-{EA1BD972-FC1E-69E2-80E4-D021E2F2C6D5}" dt="2024-11-14T00:58:34.898" v="325" actId="20577"/>
        <pc:sldMkLst>
          <pc:docMk/>
          <pc:sldMk cId="1453452362" sldId="398"/>
        </pc:sldMkLst>
      </pc:sldChg>
      <pc:sldChg chg="modSp new">
        <pc:chgData name="monali sagar" userId="4b4497a8bc418a7c" providerId="Windows Live" clId="Web-{EA1BD972-FC1E-69E2-80E4-D021E2F2C6D5}" dt="2024-11-14T01:01:17.778" v="331" actId="20577"/>
        <pc:sldMkLst>
          <pc:docMk/>
          <pc:sldMk cId="1028903720" sldId="399"/>
        </pc:sldMkLst>
      </pc:sldChg>
      <pc:sldChg chg="modSp new">
        <pc:chgData name="monali sagar" userId="4b4497a8bc418a7c" providerId="Windows Live" clId="Web-{EA1BD972-FC1E-69E2-80E4-D021E2F2C6D5}" dt="2024-11-14T01:05:47.334" v="361"/>
        <pc:sldMkLst>
          <pc:docMk/>
          <pc:sldMk cId="2229234514" sldId="400"/>
        </pc:sldMkLst>
      </pc:sldChg>
    </pc:docChg>
  </pc:docChgLst>
  <pc:docChgLst>
    <pc:chgData name="monali sagar" userId="4b4497a8bc418a7c" providerId="Windows Live" clId="Web-{8BF98185-9CFA-C597-2C96-5485EEF460D9}"/>
    <pc:docChg chg="addSld modSld">
      <pc:chgData name="monali sagar" userId="4b4497a8bc418a7c" providerId="Windows Live" clId="Web-{8BF98185-9CFA-C597-2C96-5485EEF460D9}" dt="2024-11-15T02:57:20.184" v="126" actId="20577"/>
      <pc:docMkLst>
        <pc:docMk/>
      </pc:docMkLst>
      <pc:sldChg chg="modSp">
        <pc:chgData name="monali sagar" userId="4b4497a8bc418a7c" providerId="Windows Live" clId="Web-{8BF98185-9CFA-C597-2C96-5485EEF460D9}" dt="2024-11-15T02:57:20.184" v="126" actId="20577"/>
        <pc:sldMkLst>
          <pc:docMk/>
          <pc:sldMk cId="1028903720" sldId="399"/>
        </pc:sldMkLst>
      </pc:sldChg>
      <pc:sldChg chg="modSp new">
        <pc:chgData name="monali sagar" userId="4b4497a8bc418a7c" providerId="Windows Live" clId="Web-{8BF98185-9CFA-C597-2C96-5485EEF460D9}" dt="2024-11-15T00:45:29.416" v="9"/>
        <pc:sldMkLst>
          <pc:docMk/>
          <pc:sldMk cId="1345529917" sldId="401"/>
        </pc:sldMkLst>
      </pc:sldChg>
      <pc:sldChg chg="modSp new">
        <pc:chgData name="monali sagar" userId="4b4497a8bc418a7c" providerId="Windows Live" clId="Web-{8BF98185-9CFA-C597-2C96-5485EEF460D9}" dt="2024-11-15T00:53:59.932" v="50" actId="20577"/>
        <pc:sldMkLst>
          <pc:docMk/>
          <pc:sldMk cId="1339874733" sldId="402"/>
        </pc:sldMkLst>
      </pc:sldChg>
      <pc:sldChg chg="modSp new">
        <pc:chgData name="monali sagar" userId="4b4497a8bc418a7c" providerId="Windows Live" clId="Web-{8BF98185-9CFA-C597-2C96-5485EEF460D9}" dt="2024-11-15T00:54:58.856" v="69" actId="20577"/>
        <pc:sldMkLst>
          <pc:docMk/>
          <pc:sldMk cId="3954067317" sldId="403"/>
        </pc:sldMkLst>
      </pc:sldChg>
      <pc:sldChg chg="modSp new">
        <pc:chgData name="monali sagar" userId="4b4497a8bc418a7c" providerId="Windows Live" clId="Web-{8BF98185-9CFA-C597-2C96-5485EEF460D9}" dt="2024-11-15T01:03:06.403" v="80" actId="20577"/>
        <pc:sldMkLst>
          <pc:docMk/>
          <pc:sldMk cId="2314649907" sldId="404"/>
        </pc:sldMkLst>
      </pc:sldChg>
      <pc:sldChg chg="modSp new">
        <pc:chgData name="monali sagar" userId="4b4497a8bc418a7c" providerId="Windows Live" clId="Web-{8BF98185-9CFA-C597-2C96-5485EEF460D9}" dt="2024-11-15T01:27:12.777" v="116"/>
        <pc:sldMkLst>
          <pc:docMk/>
          <pc:sldMk cId="2052142261" sldId="405"/>
        </pc:sldMkLst>
      </pc:sldChg>
      <pc:sldChg chg="modSp new">
        <pc:chgData name="monali sagar" userId="4b4497a8bc418a7c" providerId="Windows Live" clId="Web-{8BF98185-9CFA-C597-2C96-5485EEF460D9}" dt="2024-11-15T01:05:28.907" v="96"/>
        <pc:sldMkLst>
          <pc:docMk/>
          <pc:sldMk cId="4184607835" sldId="406"/>
        </pc:sldMkLst>
      </pc:sldChg>
    </pc:docChg>
  </pc:docChgLst>
  <pc:docChgLst>
    <pc:chgData name="monali sagar" userId="4b4497a8bc418a7c" providerId="Windows Live" clId="Web-{7B5AFC07-8805-0FF6-29D5-EBF7764D9CCB}"/>
    <pc:docChg chg="addSld modSld">
      <pc:chgData name="monali sagar" userId="4b4497a8bc418a7c" providerId="Windows Live" clId="Web-{7B5AFC07-8805-0FF6-29D5-EBF7764D9CCB}" dt="2024-11-27T01:37:22.231" v="65" actId="14100"/>
      <pc:docMkLst>
        <pc:docMk/>
      </pc:docMkLst>
      <pc:sldChg chg="modSp">
        <pc:chgData name="monali sagar" userId="4b4497a8bc418a7c" providerId="Windows Live" clId="Web-{7B5AFC07-8805-0FF6-29D5-EBF7764D9CCB}" dt="2024-11-26T16:14:09.534" v="5" actId="20577"/>
        <pc:sldMkLst>
          <pc:docMk/>
          <pc:sldMk cId="1386353442" sldId="286"/>
        </pc:sldMkLst>
        <pc:spChg chg="mod">
          <ac:chgData name="monali sagar" userId="4b4497a8bc418a7c" providerId="Windows Live" clId="Web-{7B5AFC07-8805-0FF6-29D5-EBF7764D9CCB}" dt="2024-11-26T16:14:09.534" v="5" actId="20577"/>
          <ac:spMkLst>
            <pc:docMk/>
            <pc:sldMk cId="1386353442" sldId="286"/>
            <ac:spMk id="3" creationId="{6ADA0469-6B3F-76B1-4810-F10B1882221B}"/>
          </ac:spMkLst>
        </pc:spChg>
      </pc:sldChg>
      <pc:sldChg chg="addSp delSp modSp new">
        <pc:chgData name="monali sagar" userId="4b4497a8bc418a7c" providerId="Windows Live" clId="Web-{7B5AFC07-8805-0FF6-29D5-EBF7764D9CCB}" dt="2024-11-27T01:37:22.231" v="65" actId="14100"/>
        <pc:sldMkLst>
          <pc:docMk/>
          <pc:sldMk cId="973728288" sldId="287"/>
        </pc:sldMkLst>
        <pc:spChg chg="mod">
          <ac:chgData name="monali sagar" userId="4b4497a8bc418a7c" providerId="Windows Live" clId="Web-{7B5AFC07-8805-0FF6-29D5-EBF7764D9CCB}" dt="2024-11-27T01:33:47.146" v="27" actId="20577"/>
          <ac:spMkLst>
            <pc:docMk/>
            <pc:sldMk cId="973728288" sldId="287"/>
            <ac:spMk id="2" creationId="{C349D7E0-7EA4-1255-20DF-FA3395D34EA4}"/>
          </ac:spMkLst>
        </pc:spChg>
        <pc:spChg chg="del mod">
          <ac:chgData name="monali sagar" userId="4b4497a8bc418a7c" providerId="Windows Live" clId="Web-{7B5AFC07-8805-0FF6-29D5-EBF7764D9CCB}" dt="2024-11-27T01:37:17.434" v="64"/>
          <ac:spMkLst>
            <pc:docMk/>
            <pc:sldMk cId="973728288" sldId="287"/>
            <ac:spMk id="3" creationId="{670ABE9D-01CE-229F-2A79-8CE2570E759D}"/>
          </ac:spMkLst>
        </pc:spChg>
        <pc:picChg chg="add mod ord">
          <ac:chgData name="monali sagar" userId="4b4497a8bc418a7c" providerId="Windows Live" clId="Web-{7B5AFC07-8805-0FF6-29D5-EBF7764D9CCB}" dt="2024-11-27T01:37:22.231" v="65" actId="14100"/>
          <ac:picMkLst>
            <pc:docMk/>
            <pc:sldMk cId="973728288" sldId="287"/>
            <ac:picMk id="4" creationId="{85EB3E51-A26D-7E17-85D2-DE5267297BC0}"/>
          </ac:picMkLst>
        </pc:picChg>
      </pc:sldChg>
    </pc:docChg>
  </pc:docChgLst>
  <pc:docChgLst>
    <pc:chgData name="monali sagar" userId="4b4497a8bc418a7c" providerId="Windows Live" clId="Web-{6B66B4EC-1026-E90A-463C-60FF3057F522}"/>
    <pc:docChg chg="addSld delSld modSld">
      <pc:chgData name="monali sagar" userId="4b4497a8bc418a7c" providerId="Windows Live" clId="Web-{6B66B4EC-1026-E90A-463C-60FF3057F522}" dt="2024-11-12T05:12:46.502" v="337" actId="20577"/>
      <pc:docMkLst>
        <pc:docMk/>
      </pc:docMkLst>
      <pc:sldChg chg="modSp">
        <pc:chgData name="monali sagar" userId="4b4497a8bc418a7c" providerId="Windows Live" clId="Web-{6B66B4EC-1026-E90A-463C-60FF3057F522}" dt="2024-11-10T18:03:28.170" v="27" actId="20577"/>
        <pc:sldMkLst>
          <pc:docMk/>
          <pc:sldMk cId="2541852486" sldId="372"/>
        </pc:sldMkLst>
      </pc:sldChg>
      <pc:sldChg chg="addSp delSp modSp new">
        <pc:chgData name="monali sagar" userId="4b4497a8bc418a7c" providerId="Windows Live" clId="Web-{6B66B4EC-1026-E90A-463C-60FF3057F522}" dt="2024-11-10T18:04:01.374" v="38" actId="20577"/>
        <pc:sldMkLst>
          <pc:docMk/>
          <pc:sldMk cId="2297163410" sldId="373"/>
        </pc:sldMkLst>
      </pc:sldChg>
      <pc:sldChg chg="modSp new">
        <pc:chgData name="monali sagar" userId="4b4497a8bc418a7c" providerId="Windows Live" clId="Web-{6B66B4EC-1026-E90A-463C-60FF3057F522}" dt="2024-11-11T01:17:08.653" v="87" actId="20577"/>
        <pc:sldMkLst>
          <pc:docMk/>
          <pc:sldMk cId="41675897" sldId="374"/>
        </pc:sldMkLst>
      </pc:sldChg>
      <pc:sldChg chg="modSp new">
        <pc:chgData name="monali sagar" userId="4b4497a8bc418a7c" providerId="Windows Live" clId="Web-{6B66B4EC-1026-E90A-463C-60FF3057F522}" dt="2024-11-11T01:17:46.217" v="99" actId="20577"/>
        <pc:sldMkLst>
          <pc:docMk/>
          <pc:sldMk cId="1166172059" sldId="375"/>
        </pc:sldMkLst>
      </pc:sldChg>
      <pc:sldChg chg="addSp delSp modSp new">
        <pc:chgData name="monali sagar" userId="4b4497a8bc418a7c" providerId="Windows Live" clId="Web-{6B66B4EC-1026-E90A-463C-60FF3057F522}" dt="2024-11-11T02:45:27.873" v="153" actId="1076"/>
        <pc:sldMkLst>
          <pc:docMk/>
          <pc:sldMk cId="4011652352" sldId="376"/>
        </pc:sldMkLst>
      </pc:sldChg>
      <pc:sldChg chg="addSp delSp modSp new">
        <pc:chgData name="monali sagar" userId="4b4497a8bc418a7c" providerId="Windows Live" clId="Web-{6B66B4EC-1026-E90A-463C-60FF3057F522}" dt="2024-11-12T02:01:12.370" v="274" actId="1076"/>
        <pc:sldMkLst>
          <pc:docMk/>
          <pc:sldMk cId="490096529" sldId="377"/>
        </pc:sldMkLst>
      </pc:sldChg>
      <pc:sldChg chg="addSp delSp modSp add del replId">
        <pc:chgData name="monali sagar" userId="4b4497a8bc418a7c" providerId="Windows Live" clId="Web-{6B66B4EC-1026-E90A-463C-60FF3057F522}" dt="2024-11-12T02:01:37.324" v="283"/>
        <pc:sldMkLst>
          <pc:docMk/>
          <pc:sldMk cId="43020541" sldId="378"/>
        </pc:sldMkLst>
      </pc:sldChg>
      <pc:sldChg chg="modSp new">
        <pc:chgData name="monali sagar" userId="4b4497a8bc418a7c" providerId="Windows Live" clId="Web-{6B66B4EC-1026-E90A-463C-60FF3057F522}" dt="2024-11-11T15:16:44.438" v="228" actId="20577"/>
        <pc:sldMkLst>
          <pc:docMk/>
          <pc:sldMk cId="1991724362" sldId="379"/>
        </pc:sldMkLst>
      </pc:sldChg>
      <pc:sldChg chg="modSp new del">
        <pc:chgData name="monali sagar" userId="4b4497a8bc418a7c" providerId="Windows Live" clId="Web-{6B66B4EC-1026-E90A-463C-60FF3057F522}" dt="2024-11-11T15:17:15.907" v="234"/>
        <pc:sldMkLst>
          <pc:docMk/>
          <pc:sldMk cId="2645700440" sldId="380"/>
        </pc:sldMkLst>
      </pc:sldChg>
      <pc:sldChg chg="addSp delSp modSp new">
        <pc:chgData name="monali sagar" userId="4b4497a8bc418a7c" providerId="Windows Live" clId="Web-{6B66B4EC-1026-E90A-463C-60FF3057F522}" dt="2024-11-11T15:18:22.767" v="256" actId="14100"/>
        <pc:sldMkLst>
          <pc:docMk/>
          <pc:sldMk cId="3314422699" sldId="380"/>
        </pc:sldMkLst>
      </pc:sldChg>
      <pc:sldChg chg="addSp delSp modSp new">
        <pc:chgData name="monali sagar" userId="4b4497a8bc418a7c" providerId="Windows Live" clId="Web-{6B66B4EC-1026-E90A-463C-60FF3057F522}" dt="2024-11-12T02:01:28.262" v="282"/>
        <pc:sldMkLst>
          <pc:docMk/>
          <pc:sldMk cId="2338386213" sldId="381"/>
        </pc:sldMkLst>
      </pc:sldChg>
      <pc:sldChg chg="addSp delSp modSp new">
        <pc:chgData name="monali sagar" userId="4b4497a8bc418a7c" providerId="Windows Live" clId="Web-{6B66B4EC-1026-E90A-463C-60FF3057F522}" dt="2024-11-12T02:02:17.498" v="301" actId="14100"/>
        <pc:sldMkLst>
          <pc:docMk/>
          <pc:sldMk cId="1599684565" sldId="382"/>
        </pc:sldMkLst>
      </pc:sldChg>
      <pc:sldChg chg="modSp new">
        <pc:chgData name="monali sagar" userId="4b4497a8bc418a7c" providerId="Windows Live" clId="Web-{6B66B4EC-1026-E90A-463C-60FF3057F522}" dt="2024-11-12T05:12:46.502" v="337" actId="20577"/>
        <pc:sldMkLst>
          <pc:docMk/>
          <pc:sldMk cId="438494677" sldId="383"/>
        </pc:sldMkLst>
      </pc:sldChg>
    </pc:docChg>
  </pc:docChgLst>
  <pc:docChgLst>
    <pc:chgData name="MAHESH nIMBALKAR" userId="ed99ee7737bc7105" providerId="Windows Live" clId="Web-{B7CD63DD-6C39-471A-A358-9CE3044810C0}"/>
    <pc:docChg chg="addSld delSld modSld">
      <pc:chgData name="MAHESH nIMBALKAR" userId="ed99ee7737bc7105" providerId="Windows Live" clId="Web-{B7CD63DD-6C39-471A-A358-9CE3044810C0}" dt="2024-08-23T17:25:33.078" v="973" actId="14100"/>
      <pc:docMkLst>
        <pc:docMk/>
      </pc:docMkLst>
      <pc:sldChg chg="modSp">
        <pc:chgData name="MAHESH nIMBALKAR" userId="ed99ee7737bc7105" providerId="Windows Live" clId="Web-{B7CD63DD-6C39-471A-A358-9CE3044810C0}" dt="2024-08-23T17:25:33.078" v="973" actId="14100"/>
        <pc:sldMkLst>
          <pc:docMk/>
          <pc:sldMk cId="613401619" sldId="257"/>
        </pc:sldMkLst>
      </pc:sldChg>
      <pc:sldChg chg="del">
        <pc:chgData name="MAHESH nIMBALKAR" userId="ed99ee7737bc7105" providerId="Windows Live" clId="Web-{B7CD63DD-6C39-471A-A358-9CE3044810C0}" dt="2024-08-23T17:24:35.218" v="966"/>
        <pc:sldMkLst>
          <pc:docMk/>
          <pc:sldMk cId="3867426951" sldId="259"/>
        </pc:sldMkLst>
      </pc:sldChg>
      <pc:sldChg chg="del">
        <pc:chgData name="MAHESH nIMBALKAR" userId="ed99ee7737bc7105" providerId="Windows Live" clId="Web-{B7CD63DD-6C39-471A-A358-9CE3044810C0}" dt="2024-08-23T17:24:32.108" v="965"/>
        <pc:sldMkLst>
          <pc:docMk/>
          <pc:sldMk cId="3599852609" sldId="260"/>
        </pc:sldMkLst>
      </pc:sldChg>
      <pc:sldChg chg="del">
        <pc:chgData name="MAHESH nIMBALKAR" userId="ed99ee7737bc7105" providerId="Windows Live" clId="Web-{B7CD63DD-6C39-471A-A358-9CE3044810C0}" dt="2024-08-23T17:24:18.108" v="961"/>
        <pc:sldMkLst>
          <pc:docMk/>
          <pc:sldMk cId="1515077797" sldId="261"/>
        </pc:sldMkLst>
      </pc:sldChg>
      <pc:sldChg chg="del">
        <pc:chgData name="MAHESH nIMBALKAR" userId="ed99ee7737bc7105" providerId="Windows Live" clId="Web-{B7CD63DD-6C39-471A-A358-9CE3044810C0}" dt="2024-08-23T17:24:15.124" v="960"/>
        <pc:sldMkLst>
          <pc:docMk/>
          <pc:sldMk cId="1460663296" sldId="262"/>
        </pc:sldMkLst>
      </pc:sldChg>
      <pc:sldChg chg="del">
        <pc:chgData name="MAHESH nIMBALKAR" userId="ed99ee7737bc7105" providerId="Windows Live" clId="Web-{B7CD63DD-6C39-471A-A358-9CE3044810C0}" dt="2024-08-23T17:24:21.811" v="962"/>
        <pc:sldMkLst>
          <pc:docMk/>
          <pc:sldMk cId="2187580404" sldId="263"/>
        </pc:sldMkLst>
      </pc:sldChg>
      <pc:sldChg chg="del">
        <pc:chgData name="MAHESH nIMBALKAR" userId="ed99ee7737bc7105" providerId="Windows Live" clId="Web-{B7CD63DD-6C39-471A-A358-9CE3044810C0}" dt="2024-08-23T17:24:11.796" v="959"/>
        <pc:sldMkLst>
          <pc:docMk/>
          <pc:sldMk cId="2984367508" sldId="264"/>
        </pc:sldMkLst>
      </pc:sldChg>
      <pc:sldChg chg="del">
        <pc:chgData name="MAHESH nIMBALKAR" userId="ed99ee7737bc7105" providerId="Windows Live" clId="Web-{B7CD63DD-6C39-471A-A358-9CE3044810C0}" dt="2024-08-23T17:24:08.593" v="958"/>
        <pc:sldMkLst>
          <pc:docMk/>
          <pc:sldMk cId="2000190397" sldId="265"/>
        </pc:sldMkLst>
      </pc:sldChg>
      <pc:sldChg chg="del">
        <pc:chgData name="MAHESH nIMBALKAR" userId="ed99ee7737bc7105" providerId="Windows Live" clId="Web-{B7CD63DD-6C39-471A-A358-9CE3044810C0}" dt="2024-08-23T17:24:05.233" v="957"/>
        <pc:sldMkLst>
          <pc:docMk/>
          <pc:sldMk cId="217749345" sldId="266"/>
        </pc:sldMkLst>
      </pc:sldChg>
      <pc:sldChg chg="del">
        <pc:chgData name="MAHESH nIMBALKAR" userId="ed99ee7737bc7105" providerId="Windows Live" clId="Web-{B7CD63DD-6C39-471A-A358-9CE3044810C0}" dt="2024-08-23T17:24:02.092" v="956"/>
        <pc:sldMkLst>
          <pc:docMk/>
          <pc:sldMk cId="3112683850" sldId="267"/>
        </pc:sldMkLst>
      </pc:sldChg>
      <pc:sldChg chg="del">
        <pc:chgData name="MAHESH nIMBALKAR" userId="ed99ee7737bc7105" providerId="Windows Live" clId="Web-{B7CD63DD-6C39-471A-A358-9CE3044810C0}" dt="2024-08-23T17:24:27.796" v="964"/>
        <pc:sldMkLst>
          <pc:docMk/>
          <pc:sldMk cId="3514768080" sldId="268"/>
        </pc:sldMkLst>
      </pc:sldChg>
      <pc:sldChg chg="del">
        <pc:chgData name="MAHESH nIMBALKAR" userId="ed99ee7737bc7105" providerId="Windows Live" clId="Web-{B7CD63DD-6C39-471A-A358-9CE3044810C0}" dt="2024-08-23T17:24:24.608" v="963"/>
        <pc:sldMkLst>
          <pc:docMk/>
          <pc:sldMk cId="1371095509" sldId="269"/>
        </pc:sldMkLst>
      </pc:sldChg>
      <pc:sldChg chg="del">
        <pc:chgData name="MAHESH nIMBALKAR" userId="ed99ee7737bc7105" providerId="Windows Live" clId="Web-{B7CD63DD-6C39-471A-A358-9CE3044810C0}" dt="2024-08-23T17:23:55.952" v="954"/>
        <pc:sldMkLst>
          <pc:docMk/>
          <pc:sldMk cId="1277208938" sldId="270"/>
        </pc:sldMkLst>
      </pc:sldChg>
      <pc:sldChg chg="del">
        <pc:chgData name="MAHESH nIMBALKAR" userId="ed99ee7737bc7105" providerId="Windows Live" clId="Web-{B7CD63DD-6C39-471A-A358-9CE3044810C0}" dt="2024-08-23T17:23:48.842" v="952"/>
        <pc:sldMkLst>
          <pc:docMk/>
          <pc:sldMk cId="34746042" sldId="271"/>
        </pc:sldMkLst>
      </pc:sldChg>
      <pc:sldChg chg="del">
        <pc:chgData name="MAHESH nIMBALKAR" userId="ed99ee7737bc7105" providerId="Windows Live" clId="Web-{B7CD63DD-6C39-471A-A358-9CE3044810C0}" dt="2024-08-23T17:23:59.296" v="955"/>
        <pc:sldMkLst>
          <pc:docMk/>
          <pc:sldMk cId="4212523421" sldId="272"/>
        </pc:sldMkLst>
      </pc:sldChg>
      <pc:sldChg chg="del">
        <pc:chgData name="MAHESH nIMBALKAR" userId="ed99ee7737bc7105" providerId="Windows Live" clId="Web-{B7CD63DD-6C39-471A-A358-9CE3044810C0}" dt="2024-08-23T17:23:52.295" v="953"/>
        <pc:sldMkLst>
          <pc:docMk/>
          <pc:sldMk cId="2691460892" sldId="273"/>
        </pc:sldMkLst>
      </pc:sldChg>
      <pc:sldChg chg="del">
        <pc:chgData name="MAHESH nIMBALKAR" userId="ed99ee7737bc7105" providerId="Windows Live" clId="Web-{B7CD63DD-6C39-471A-A358-9CE3044810C0}" dt="2024-08-23T17:23:44.561" v="951"/>
        <pc:sldMkLst>
          <pc:docMk/>
          <pc:sldMk cId="2971621821" sldId="274"/>
        </pc:sldMkLst>
      </pc:sldChg>
      <pc:sldChg chg="del">
        <pc:chgData name="MAHESH nIMBALKAR" userId="ed99ee7737bc7105" providerId="Windows Live" clId="Web-{B7CD63DD-6C39-471A-A358-9CE3044810C0}" dt="2024-08-23T17:23:41.717" v="950"/>
        <pc:sldMkLst>
          <pc:docMk/>
          <pc:sldMk cId="1012321720" sldId="275"/>
        </pc:sldMkLst>
      </pc:sldChg>
      <pc:sldChg chg="del">
        <pc:chgData name="MAHESH nIMBALKAR" userId="ed99ee7737bc7105" providerId="Windows Live" clId="Web-{B7CD63DD-6C39-471A-A358-9CE3044810C0}" dt="2024-08-23T17:23:38.655" v="949"/>
        <pc:sldMkLst>
          <pc:docMk/>
          <pc:sldMk cId="881832339" sldId="276"/>
        </pc:sldMkLst>
      </pc:sldChg>
      <pc:sldChg chg="del">
        <pc:chgData name="MAHESH nIMBALKAR" userId="ed99ee7737bc7105" providerId="Windows Live" clId="Web-{B7CD63DD-6C39-471A-A358-9CE3044810C0}" dt="2024-08-23T17:23:33.436" v="948"/>
        <pc:sldMkLst>
          <pc:docMk/>
          <pc:sldMk cId="925736315" sldId="277"/>
        </pc:sldMkLst>
      </pc:sldChg>
      <pc:sldChg chg="del">
        <pc:chgData name="MAHESH nIMBALKAR" userId="ed99ee7737bc7105" providerId="Windows Live" clId="Web-{B7CD63DD-6C39-471A-A358-9CE3044810C0}" dt="2024-08-23T17:23:30.077" v="947"/>
        <pc:sldMkLst>
          <pc:docMk/>
          <pc:sldMk cId="3240864350" sldId="278"/>
        </pc:sldMkLst>
      </pc:sldChg>
      <pc:sldChg chg="modSp">
        <pc:chgData name="MAHESH nIMBALKAR" userId="ed99ee7737bc7105" providerId="Windows Live" clId="Web-{B7CD63DD-6C39-471A-A358-9CE3044810C0}" dt="2024-08-23T17:25:24.421" v="971" actId="20577"/>
        <pc:sldMkLst>
          <pc:docMk/>
          <pc:sldMk cId="409914625" sldId="280"/>
        </pc:sldMkLst>
      </pc:sldChg>
      <pc:sldChg chg="modSp">
        <pc:chgData name="MAHESH nIMBALKAR" userId="ed99ee7737bc7105" providerId="Windows Live" clId="Web-{B7CD63DD-6C39-471A-A358-9CE3044810C0}" dt="2024-08-23T16:55:33.894" v="5" actId="20577"/>
        <pc:sldMkLst>
          <pc:docMk/>
          <pc:sldMk cId="1168626070" sldId="285"/>
        </pc:sldMkLst>
      </pc:sldChg>
      <pc:sldChg chg="modSp add replId">
        <pc:chgData name="MAHESH nIMBALKAR" userId="ed99ee7737bc7105" providerId="Windows Live" clId="Web-{B7CD63DD-6C39-471A-A358-9CE3044810C0}" dt="2024-08-23T17:03:11.153" v="303" actId="20577"/>
        <pc:sldMkLst>
          <pc:docMk/>
          <pc:sldMk cId="1596562967" sldId="286"/>
        </pc:sldMkLst>
      </pc:sldChg>
      <pc:sldChg chg="addSp delSp modSp add replId">
        <pc:chgData name="MAHESH nIMBALKAR" userId="ed99ee7737bc7105" providerId="Windows Live" clId="Web-{B7CD63DD-6C39-471A-A358-9CE3044810C0}" dt="2024-08-23T17:12:00.096" v="594"/>
        <pc:sldMkLst>
          <pc:docMk/>
          <pc:sldMk cId="3278340122" sldId="287"/>
        </pc:sldMkLst>
      </pc:sldChg>
      <pc:sldChg chg="modSp add replId">
        <pc:chgData name="MAHESH nIMBALKAR" userId="ed99ee7737bc7105" providerId="Windows Live" clId="Web-{B7CD63DD-6C39-471A-A358-9CE3044810C0}" dt="2024-08-23T17:12:03.877" v="616" actId="20577"/>
        <pc:sldMkLst>
          <pc:docMk/>
          <pc:sldMk cId="1042152193" sldId="288"/>
        </pc:sldMkLst>
      </pc:sldChg>
      <pc:sldChg chg="modSp add replId">
        <pc:chgData name="MAHESH nIMBALKAR" userId="ed99ee7737bc7105" providerId="Windows Live" clId="Web-{B7CD63DD-6C39-471A-A358-9CE3044810C0}" dt="2024-08-23T17:16:51.086" v="718" actId="20577"/>
        <pc:sldMkLst>
          <pc:docMk/>
          <pc:sldMk cId="1018806143" sldId="289"/>
        </pc:sldMkLst>
      </pc:sldChg>
      <pc:sldChg chg="modSp add replId">
        <pc:chgData name="MAHESH nIMBALKAR" userId="ed99ee7737bc7105" providerId="Windows Live" clId="Web-{B7CD63DD-6C39-471A-A358-9CE3044810C0}" dt="2024-08-23T17:20:00.478" v="870" actId="20577"/>
        <pc:sldMkLst>
          <pc:docMk/>
          <pc:sldMk cId="3486461702" sldId="290"/>
        </pc:sldMkLst>
      </pc:sldChg>
      <pc:sldChg chg="modSp add replId">
        <pc:chgData name="MAHESH nIMBALKAR" userId="ed99ee7737bc7105" providerId="Windows Live" clId="Web-{B7CD63DD-6C39-471A-A358-9CE3044810C0}" dt="2024-08-23T17:22:38.998" v="946" actId="20577"/>
        <pc:sldMkLst>
          <pc:docMk/>
          <pc:sldMk cId="3403565859" sldId="291"/>
        </pc:sldMkLst>
      </pc:sldChg>
    </pc:docChg>
  </pc:docChgLst>
  <pc:docChgLst>
    <pc:chgData name="monali sagar" userId="4b4497a8bc418a7c" providerId="Windows Live" clId="Web-{A80EF943-6B98-375D-5754-BC3736061391}"/>
    <pc:docChg chg="addSld modSld">
      <pc:chgData name="monali sagar" userId="4b4497a8bc418a7c" providerId="Windows Live" clId="Web-{A80EF943-6B98-375D-5754-BC3736061391}" dt="2024-11-28T02:00:14.450" v="1116" actId="20577"/>
      <pc:docMkLst>
        <pc:docMk/>
      </pc:docMkLst>
      <pc:sldChg chg="modSp new">
        <pc:chgData name="monali sagar" userId="4b4497a8bc418a7c" providerId="Windows Live" clId="Web-{A80EF943-6B98-375D-5754-BC3736061391}" dt="2024-11-28T01:01:41.570" v="266" actId="20577"/>
        <pc:sldMkLst>
          <pc:docMk/>
          <pc:sldMk cId="3140211195" sldId="289"/>
        </pc:sldMkLst>
        <pc:spChg chg="mod">
          <ac:chgData name="monali sagar" userId="4b4497a8bc418a7c" providerId="Windows Live" clId="Web-{A80EF943-6B98-375D-5754-BC3736061391}" dt="2024-11-28T00:47:58.910" v="12" actId="20577"/>
          <ac:spMkLst>
            <pc:docMk/>
            <pc:sldMk cId="3140211195" sldId="289"/>
            <ac:spMk id="2" creationId="{D83AE3A2-9A33-8299-609B-432821EF9731}"/>
          </ac:spMkLst>
        </pc:spChg>
        <pc:spChg chg="mod">
          <ac:chgData name="monali sagar" userId="4b4497a8bc418a7c" providerId="Windows Live" clId="Web-{A80EF943-6B98-375D-5754-BC3736061391}" dt="2024-11-28T01:01:41.570" v="266" actId="20577"/>
          <ac:spMkLst>
            <pc:docMk/>
            <pc:sldMk cId="3140211195" sldId="289"/>
            <ac:spMk id="3" creationId="{5D15C539-CF90-FFF9-7F8B-D2C7591BD36A}"/>
          </ac:spMkLst>
        </pc:spChg>
      </pc:sldChg>
      <pc:sldChg chg="modSp new">
        <pc:chgData name="monali sagar" userId="4b4497a8bc418a7c" providerId="Windows Live" clId="Web-{A80EF943-6B98-375D-5754-BC3736061391}" dt="2024-11-28T01:05:26.747" v="486" actId="20577"/>
        <pc:sldMkLst>
          <pc:docMk/>
          <pc:sldMk cId="886575570" sldId="290"/>
        </pc:sldMkLst>
        <pc:spChg chg="mod">
          <ac:chgData name="monali sagar" userId="4b4497a8bc418a7c" providerId="Windows Live" clId="Web-{A80EF943-6B98-375D-5754-BC3736061391}" dt="2024-11-28T01:02:42.399" v="302" actId="20577"/>
          <ac:spMkLst>
            <pc:docMk/>
            <pc:sldMk cId="886575570" sldId="290"/>
            <ac:spMk id="2" creationId="{1B277338-6C86-CAC0-F5A0-373276F6974B}"/>
          </ac:spMkLst>
        </pc:spChg>
        <pc:spChg chg="mod">
          <ac:chgData name="monali sagar" userId="4b4497a8bc418a7c" providerId="Windows Live" clId="Web-{A80EF943-6B98-375D-5754-BC3736061391}" dt="2024-11-28T01:05:26.747" v="486" actId="20577"/>
          <ac:spMkLst>
            <pc:docMk/>
            <pc:sldMk cId="886575570" sldId="290"/>
            <ac:spMk id="3" creationId="{A68CE9C1-EC2A-AEF4-9CCC-CFBF54CBD69C}"/>
          </ac:spMkLst>
        </pc:spChg>
      </pc:sldChg>
      <pc:sldChg chg="modSp new">
        <pc:chgData name="monali sagar" userId="4b4497a8bc418a7c" providerId="Windows Live" clId="Web-{A80EF943-6B98-375D-5754-BC3736061391}" dt="2024-11-28T01:31:38.593" v="584" actId="20577"/>
        <pc:sldMkLst>
          <pc:docMk/>
          <pc:sldMk cId="3993643250" sldId="291"/>
        </pc:sldMkLst>
        <pc:spChg chg="mod">
          <ac:chgData name="monali sagar" userId="4b4497a8bc418a7c" providerId="Windows Live" clId="Web-{A80EF943-6B98-375D-5754-BC3736061391}" dt="2024-11-28T01:30:05.888" v="514" actId="20577"/>
          <ac:spMkLst>
            <pc:docMk/>
            <pc:sldMk cId="3993643250" sldId="291"/>
            <ac:spMk id="2" creationId="{4585F4A1-60B9-F92F-4998-3015121B5411}"/>
          </ac:spMkLst>
        </pc:spChg>
        <pc:spChg chg="mod">
          <ac:chgData name="monali sagar" userId="4b4497a8bc418a7c" providerId="Windows Live" clId="Web-{A80EF943-6B98-375D-5754-BC3736061391}" dt="2024-11-28T01:31:38.593" v="584" actId="20577"/>
          <ac:spMkLst>
            <pc:docMk/>
            <pc:sldMk cId="3993643250" sldId="291"/>
            <ac:spMk id="3" creationId="{37EDA902-5DD5-1B5E-B8B8-CB72550B00E8}"/>
          </ac:spMkLst>
        </pc:spChg>
      </pc:sldChg>
      <pc:sldChg chg="modSp new">
        <pc:chgData name="monali sagar" userId="4b4497a8bc418a7c" providerId="Windows Live" clId="Web-{A80EF943-6B98-375D-5754-BC3736061391}" dt="2024-11-28T01:48:47.526" v="818" actId="20577"/>
        <pc:sldMkLst>
          <pc:docMk/>
          <pc:sldMk cId="1932281104" sldId="292"/>
        </pc:sldMkLst>
        <pc:spChg chg="mod">
          <ac:chgData name="monali sagar" userId="4b4497a8bc418a7c" providerId="Windows Live" clId="Web-{A80EF943-6B98-375D-5754-BC3736061391}" dt="2024-11-28T01:31:59.437" v="596" actId="20577"/>
          <ac:spMkLst>
            <pc:docMk/>
            <pc:sldMk cId="1932281104" sldId="292"/>
            <ac:spMk id="2" creationId="{1D525248-F9A4-BDBD-AF4F-46BAAA418EAC}"/>
          </ac:spMkLst>
        </pc:spChg>
        <pc:spChg chg="mod">
          <ac:chgData name="monali sagar" userId="4b4497a8bc418a7c" providerId="Windows Live" clId="Web-{A80EF943-6B98-375D-5754-BC3736061391}" dt="2024-11-28T01:48:47.526" v="818" actId="20577"/>
          <ac:spMkLst>
            <pc:docMk/>
            <pc:sldMk cId="1932281104" sldId="292"/>
            <ac:spMk id="3" creationId="{02200065-8CD8-56AD-B6F4-3B863219FC62}"/>
          </ac:spMkLst>
        </pc:spChg>
      </pc:sldChg>
      <pc:sldChg chg="modSp new">
        <pc:chgData name="monali sagar" userId="4b4497a8bc418a7c" providerId="Windows Live" clId="Web-{A80EF943-6B98-375D-5754-BC3736061391}" dt="2024-11-28T02:00:14.450" v="1116" actId="20577"/>
        <pc:sldMkLst>
          <pc:docMk/>
          <pc:sldMk cId="3699151708" sldId="293"/>
        </pc:sldMkLst>
        <pc:spChg chg="mod">
          <ac:chgData name="monali sagar" userId="4b4497a8bc418a7c" providerId="Windows Live" clId="Web-{A80EF943-6B98-375D-5754-BC3736061391}" dt="2024-11-28T01:49:02.839" v="839" actId="20577"/>
          <ac:spMkLst>
            <pc:docMk/>
            <pc:sldMk cId="3699151708" sldId="293"/>
            <ac:spMk id="2" creationId="{587DD15E-2F00-FECD-07D4-6EE50B01D012}"/>
          </ac:spMkLst>
        </pc:spChg>
        <pc:spChg chg="mod">
          <ac:chgData name="monali sagar" userId="4b4497a8bc418a7c" providerId="Windows Live" clId="Web-{A80EF943-6B98-375D-5754-BC3736061391}" dt="2024-11-28T02:00:14.450" v="1116" actId="20577"/>
          <ac:spMkLst>
            <pc:docMk/>
            <pc:sldMk cId="3699151708" sldId="293"/>
            <ac:spMk id="3" creationId="{D410C099-2E52-C7C7-9686-86B3080B09D7}"/>
          </ac:spMkLst>
        </pc:spChg>
      </pc:sldChg>
    </pc:docChg>
  </pc:docChgLst>
  <pc:docChgLst>
    <pc:chgData name="monali sagar" userId="4b4497a8bc418a7c" providerId="Windows Live" clId="Web-{755AE1B3-C769-8C01-AE85-ECAAFD89F74C}"/>
    <pc:docChg chg="addSld modSld">
      <pc:chgData name="monali sagar" userId="4b4497a8bc418a7c" providerId="Windows Live" clId="Web-{755AE1B3-C769-8C01-AE85-ECAAFD89F74C}" dt="2024-11-25T04:01:35.880" v="2144" actId="20577"/>
      <pc:docMkLst>
        <pc:docMk/>
      </pc:docMkLst>
      <pc:sldChg chg="modSp">
        <pc:chgData name="monali sagar" userId="4b4497a8bc418a7c" providerId="Windows Live" clId="Web-{755AE1B3-C769-8C01-AE85-ECAAFD89F74C}" dt="2024-11-23T03:30:42.502" v="503" actId="20577"/>
        <pc:sldMkLst>
          <pc:docMk/>
          <pc:sldMk cId="1877731179" sldId="273"/>
        </pc:sldMkLst>
        <pc:spChg chg="mod">
          <ac:chgData name="monali sagar" userId="4b4497a8bc418a7c" providerId="Windows Live" clId="Web-{755AE1B3-C769-8C01-AE85-ECAAFD89F74C}" dt="2024-11-23T02:54:57.763" v="300" actId="20577"/>
          <ac:spMkLst>
            <pc:docMk/>
            <pc:sldMk cId="1877731179" sldId="273"/>
            <ac:spMk id="2" creationId="{AB877B00-3846-17F5-59B4-6712194960D3}"/>
          </ac:spMkLst>
        </pc:spChg>
        <pc:spChg chg="mod">
          <ac:chgData name="monali sagar" userId="4b4497a8bc418a7c" providerId="Windows Live" clId="Web-{755AE1B3-C769-8C01-AE85-ECAAFD89F74C}" dt="2024-11-23T03:30:42.502" v="503" actId="20577"/>
          <ac:spMkLst>
            <pc:docMk/>
            <pc:sldMk cId="1877731179" sldId="273"/>
            <ac:spMk id="3" creationId="{1CDC1CD0-1A23-6FDC-CE7E-F2FB7CC98978}"/>
          </ac:spMkLst>
        </pc:spChg>
      </pc:sldChg>
      <pc:sldChg chg="modSp add replId">
        <pc:chgData name="monali sagar" userId="4b4497a8bc418a7c" providerId="Windows Live" clId="Web-{755AE1B3-C769-8C01-AE85-ECAAFD89F74C}" dt="2024-11-23T04:54:38.038" v="507" actId="20577"/>
        <pc:sldMkLst>
          <pc:docMk/>
          <pc:sldMk cId="1893459676" sldId="274"/>
        </pc:sldMkLst>
        <pc:spChg chg="mod">
          <ac:chgData name="monali sagar" userId="4b4497a8bc418a7c" providerId="Windows Live" clId="Web-{755AE1B3-C769-8C01-AE85-ECAAFD89F74C}" dt="2024-11-23T01:56:12.654" v="8" actId="20577"/>
          <ac:spMkLst>
            <pc:docMk/>
            <pc:sldMk cId="1893459676" sldId="274"/>
            <ac:spMk id="2" creationId="{AB877B00-3846-17F5-59B4-6712194960D3}"/>
          </ac:spMkLst>
        </pc:spChg>
        <pc:spChg chg="mod">
          <ac:chgData name="monali sagar" userId="4b4497a8bc418a7c" providerId="Windows Live" clId="Web-{755AE1B3-C769-8C01-AE85-ECAAFD89F74C}" dt="2024-11-23T04:54:38.038" v="507" actId="20577"/>
          <ac:spMkLst>
            <pc:docMk/>
            <pc:sldMk cId="1893459676" sldId="274"/>
            <ac:spMk id="3" creationId="{1CDC1CD0-1A23-6FDC-CE7E-F2FB7CC98978}"/>
          </ac:spMkLst>
        </pc:spChg>
      </pc:sldChg>
      <pc:sldChg chg="modSp new">
        <pc:chgData name="monali sagar" userId="4b4497a8bc418a7c" providerId="Windows Live" clId="Web-{755AE1B3-C769-8C01-AE85-ECAAFD89F74C}" dt="2024-11-24T16:26:37.245" v="1849" actId="20577"/>
        <pc:sldMkLst>
          <pc:docMk/>
          <pc:sldMk cId="1621120612" sldId="275"/>
        </pc:sldMkLst>
        <pc:spChg chg="mod">
          <ac:chgData name="monali sagar" userId="4b4497a8bc418a7c" providerId="Windows Live" clId="Web-{755AE1B3-C769-8C01-AE85-ECAAFD89F74C}" dt="2024-11-24T16:26:37.245" v="1849" actId="20577"/>
          <ac:spMkLst>
            <pc:docMk/>
            <pc:sldMk cId="1621120612" sldId="275"/>
            <ac:spMk id="2" creationId="{946859AB-4C32-4AF9-3302-48A5AB23D752}"/>
          </ac:spMkLst>
        </pc:spChg>
        <pc:spChg chg="mod">
          <ac:chgData name="monali sagar" userId="4b4497a8bc418a7c" providerId="Windows Live" clId="Web-{755AE1B3-C769-8C01-AE85-ECAAFD89F74C}" dt="2024-11-24T12:08:33.010" v="838" actId="20577"/>
          <ac:spMkLst>
            <pc:docMk/>
            <pc:sldMk cId="1621120612" sldId="275"/>
            <ac:spMk id="3" creationId="{3DFC202E-AB3A-9214-A676-AC61B71495C2}"/>
          </ac:spMkLst>
        </pc:spChg>
      </pc:sldChg>
      <pc:sldChg chg="modSp new">
        <pc:chgData name="monali sagar" userId="4b4497a8bc418a7c" providerId="Windows Live" clId="Web-{755AE1B3-C769-8C01-AE85-ECAAFD89F74C}" dt="2024-11-24T16:26:51.464" v="1851" actId="20577"/>
        <pc:sldMkLst>
          <pc:docMk/>
          <pc:sldMk cId="1767924147" sldId="276"/>
        </pc:sldMkLst>
        <pc:spChg chg="mod">
          <ac:chgData name="monali sagar" userId="4b4497a8bc418a7c" providerId="Windows Live" clId="Web-{755AE1B3-C769-8C01-AE85-ECAAFD89F74C}" dt="2024-11-24T16:26:51.464" v="1851" actId="20577"/>
          <ac:spMkLst>
            <pc:docMk/>
            <pc:sldMk cId="1767924147" sldId="276"/>
            <ac:spMk id="2" creationId="{98574B38-4093-D846-430A-C8FCF77A6957}"/>
          </ac:spMkLst>
        </pc:spChg>
        <pc:spChg chg="mod">
          <ac:chgData name="monali sagar" userId="4b4497a8bc418a7c" providerId="Windows Live" clId="Web-{755AE1B3-C769-8C01-AE85-ECAAFD89F74C}" dt="2024-11-24T12:21:15.609" v="1049" actId="20577"/>
          <ac:spMkLst>
            <pc:docMk/>
            <pc:sldMk cId="1767924147" sldId="276"/>
            <ac:spMk id="3" creationId="{794C9B8A-8A4A-321B-666A-BD32E1C62BFA}"/>
          </ac:spMkLst>
        </pc:spChg>
      </pc:sldChg>
      <pc:sldChg chg="modSp new">
        <pc:chgData name="monali sagar" userId="4b4497a8bc418a7c" providerId="Windows Live" clId="Web-{755AE1B3-C769-8C01-AE85-ECAAFD89F74C}" dt="2024-11-24T12:41:46.470" v="1456" actId="20577"/>
        <pc:sldMkLst>
          <pc:docMk/>
          <pc:sldMk cId="324226361" sldId="277"/>
        </pc:sldMkLst>
        <pc:spChg chg="mod">
          <ac:chgData name="monali sagar" userId="4b4497a8bc418a7c" providerId="Windows Live" clId="Web-{755AE1B3-C769-8C01-AE85-ECAAFD89F74C}" dt="2024-11-24T12:21:31.422" v="1064" actId="20577"/>
          <ac:spMkLst>
            <pc:docMk/>
            <pc:sldMk cId="324226361" sldId="277"/>
            <ac:spMk id="2" creationId="{5B2DC4FA-E375-5783-C447-0F361313C059}"/>
          </ac:spMkLst>
        </pc:spChg>
        <pc:spChg chg="mod">
          <ac:chgData name="monali sagar" userId="4b4497a8bc418a7c" providerId="Windows Live" clId="Web-{755AE1B3-C769-8C01-AE85-ECAAFD89F74C}" dt="2024-11-24T12:41:46.470" v="1456" actId="20577"/>
          <ac:spMkLst>
            <pc:docMk/>
            <pc:sldMk cId="324226361" sldId="277"/>
            <ac:spMk id="3" creationId="{304DDB69-89B8-FE61-1BEC-BD67CDAE919D}"/>
          </ac:spMkLst>
        </pc:spChg>
      </pc:sldChg>
      <pc:sldChg chg="modSp new">
        <pc:chgData name="monali sagar" userId="4b4497a8bc418a7c" providerId="Windows Live" clId="Web-{755AE1B3-C769-8C01-AE85-ECAAFD89F74C}" dt="2024-11-25T04:01:35.880" v="2144" actId="20577"/>
        <pc:sldMkLst>
          <pc:docMk/>
          <pc:sldMk cId="1279654863" sldId="278"/>
        </pc:sldMkLst>
        <pc:spChg chg="mod">
          <ac:chgData name="monali sagar" userId="4b4497a8bc418a7c" providerId="Windows Live" clId="Web-{755AE1B3-C769-8C01-AE85-ECAAFD89F74C}" dt="2024-11-24T16:26:25.058" v="1847" actId="20577"/>
          <ac:spMkLst>
            <pc:docMk/>
            <pc:sldMk cId="1279654863" sldId="278"/>
            <ac:spMk id="2" creationId="{26BDFE8E-9DF0-C82E-0D5D-7EB09B1720F5}"/>
          </ac:spMkLst>
        </pc:spChg>
        <pc:spChg chg="mod">
          <ac:chgData name="monali sagar" userId="4b4497a8bc418a7c" providerId="Windows Live" clId="Web-{755AE1B3-C769-8C01-AE85-ECAAFD89F74C}" dt="2024-11-25T04:01:35.880" v="2144" actId="20577"/>
          <ac:spMkLst>
            <pc:docMk/>
            <pc:sldMk cId="1279654863" sldId="278"/>
            <ac:spMk id="3" creationId="{A5AD3040-E551-B267-4415-4C32A4359C30}"/>
          </ac:spMkLst>
        </pc:spChg>
      </pc:sldChg>
      <pc:sldChg chg="modSp new">
        <pc:chgData name="monali sagar" userId="4b4497a8bc418a7c" providerId="Windows Live" clId="Web-{755AE1B3-C769-8C01-AE85-ECAAFD89F74C}" dt="2024-11-24T17:03:30.651" v="2140" actId="20577"/>
        <pc:sldMkLst>
          <pc:docMk/>
          <pc:sldMk cId="3507183102" sldId="279"/>
        </pc:sldMkLst>
        <pc:spChg chg="mod">
          <ac:chgData name="monali sagar" userId="4b4497a8bc418a7c" providerId="Windows Live" clId="Web-{755AE1B3-C769-8C01-AE85-ECAAFD89F74C}" dt="2024-11-24T16:57:18.338" v="1863" actId="20577"/>
          <ac:spMkLst>
            <pc:docMk/>
            <pc:sldMk cId="3507183102" sldId="279"/>
            <ac:spMk id="2" creationId="{C3E96538-0BD3-792F-AF8F-ED62A8BB9D5C}"/>
          </ac:spMkLst>
        </pc:spChg>
        <pc:spChg chg="mod">
          <ac:chgData name="monali sagar" userId="4b4497a8bc418a7c" providerId="Windows Live" clId="Web-{755AE1B3-C769-8C01-AE85-ECAAFD89F74C}" dt="2024-11-24T17:03:30.651" v="2140" actId="20577"/>
          <ac:spMkLst>
            <pc:docMk/>
            <pc:sldMk cId="3507183102" sldId="279"/>
            <ac:spMk id="3" creationId="{D96F0EB3-3EC3-DFC9-DBB0-DD9FA9A798FB}"/>
          </ac:spMkLst>
        </pc:spChg>
      </pc:sldChg>
    </pc:docChg>
  </pc:docChgLst>
  <pc:docChgLst>
    <pc:chgData name="Madhu Jadhav" userId="9bc3fa615ce6fb4f" providerId="LiveId" clId="{9BAB6822-9E62-451B-9AB4-48510439A803}"/>
    <pc:docChg chg="undo custSel addSld delSld modSld sldOrd">
      <pc:chgData name="Madhu Jadhav" userId="9bc3fa615ce6fb4f" providerId="LiveId" clId="{9BAB6822-9E62-451B-9AB4-48510439A803}" dt="2024-10-19T09:32:58.513" v="17506" actId="20577"/>
      <pc:docMkLst>
        <pc:docMk/>
      </pc:docMkLst>
      <pc:sldChg chg="modSp mod ord">
        <pc:chgData name="Madhu Jadhav" userId="9bc3fa615ce6fb4f" providerId="LiveId" clId="{9BAB6822-9E62-451B-9AB4-48510439A803}" dt="2024-10-15T23:44:44.930" v="7141"/>
        <pc:sldMkLst>
          <pc:docMk/>
          <pc:sldMk cId="362947020" sldId="256"/>
        </pc:sldMkLst>
        <pc:spChg chg="mod">
          <ac:chgData name="Madhu Jadhav" userId="9bc3fa615ce6fb4f" providerId="LiveId" clId="{9BAB6822-9E62-451B-9AB4-48510439A803}" dt="2024-10-05T13:50:03.187" v="16" actId="20577"/>
          <ac:spMkLst>
            <pc:docMk/>
            <pc:sldMk cId="362947020" sldId="256"/>
            <ac:spMk id="2" creationId="{216BA311-EF6A-CC00-1C6C-843458C0F5AC}"/>
          </ac:spMkLst>
        </pc:spChg>
        <pc:spChg chg="mod">
          <ac:chgData name="Madhu Jadhav" userId="9bc3fa615ce6fb4f" providerId="LiveId" clId="{9BAB6822-9E62-451B-9AB4-48510439A803}" dt="2024-10-05T13:50:08.558" v="17" actId="6549"/>
          <ac:spMkLst>
            <pc:docMk/>
            <pc:sldMk cId="362947020" sldId="256"/>
            <ac:spMk id="3" creationId="{A253972A-985D-CA1F-6E3C-EA84FE255298}"/>
          </ac:spMkLst>
        </pc:spChg>
      </pc:sldChg>
      <pc:sldChg chg="modSp mod">
        <pc:chgData name="Madhu Jadhav" userId="9bc3fa615ce6fb4f" providerId="LiveId" clId="{9BAB6822-9E62-451B-9AB4-48510439A803}" dt="2024-10-07T02:27:28.298" v="969" actId="20577"/>
        <pc:sldMkLst>
          <pc:docMk/>
          <pc:sldMk cId="613401619" sldId="257"/>
        </pc:sldMkLst>
        <pc:spChg chg="mod">
          <ac:chgData name="Madhu Jadhav" userId="9bc3fa615ce6fb4f" providerId="LiveId" clId="{9BAB6822-9E62-451B-9AB4-48510439A803}" dt="2024-10-05T13:50:21.001" v="31" actId="20577"/>
          <ac:spMkLst>
            <pc:docMk/>
            <pc:sldMk cId="613401619" sldId="257"/>
            <ac:spMk id="2" creationId="{9B6DBBBF-09AB-E66B-7AC0-E91B353E3FDE}"/>
          </ac:spMkLst>
        </pc:spChg>
        <pc:spChg chg="mod">
          <ac:chgData name="Madhu Jadhav" userId="9bc3fa615ce6fb4f" providerId="LiveId" clId="{9BAB6822-9E62-451B-9AB4-48510439A803}" dt="2024-10-07T02:27:28.298" v="969" actId="20577"/>
          <ac:spMkLst>
            <pc:docMk/>
            <pc:sldMk cId="613401619" sldId="257"/>
            <ac:spMk id="3" creationId="{99592D36-612B-4DF9-4FAB-0F06627FEAC8}"/>
          </ac:spMkLst>
        </pc:spChg>
      </pc:sldChg>
      <pc:sldChg chg="addSp delSp modSp mod">
        <pc:chgData name="Madhu Jadhav" userId="9bc3fa615ce6fb4f" providerId="LiveId" clId="{9BAB6822-9E62-451B-9AB4-48510439A803}" dt="2024-10-09T04:01:36.989" v="978" actId="2711"/>
        <pc:sldMkLst>
          <pc:docMk/>
          <pc:sldMk cId="837363118" sldId="258"/>
        </pc:sldMkLst>
      </pc:sldChg>
      <pc:sldChg chg="modSp mod">
        <pc:chgData name="Madhu Jadhav" userId="9bc3fa615ce6fb4f" providerId="LiveId" clId="{9BAB6822-9E62-451B-9AB4-48510439A803}" dt="2024-10-09T04:01:56.334" v="980" actId="27636"/>
        <pc:sldMkLst>
          <pc:docMk/>
          <pc:sldMk cId="409914625" sldId="280"/>
        </pc:sldMkLst>
      </pc:sldChg>
      <pc:sldChg chg="modSp mod">
        <pc:chgData name="Madhu Jadhav" userId="9bc3fa615ce6fb4f" providerId="LiveId" clId="{9BAB6822-9E62-451B-9AB4-48510439A803}" dt="2024-10-09T04:02:38.259" v="982" actId="2711"/>
        <pc:sldMkLst>
          <pc:docMk/>
          <pc:sldMk cId="2380328935" sldId="281"/>
        </pc:sldMkLst>
      </pc:sldChg>
      <pc:sldChg chg="modSp mod">
        <pc:chgData name="Madhu Jadhav" userId="9bc3fa615ce6fb4f" providerId="LiveId" clId="{9BAB6822-9E62-451B-9AB4-48510439A803}" dt="2024-10-06T17:38:20.344" v="746" actId="27636"/>
        <pc:sldMkLst>
          <pc:docMk/>
          <pc:sldMk cId="1149513687" sldId="282"/>
        </pc:sldMkLst>
      </pc:sldChg>
      <pc:sldChg chg="addSp delSp modSp mod">
        <pc:chgData name="Madhu Jadhav" userId="9bc3fa615ce6fb4f" providerId="LiveId" clId="{9BAB6822-9E62-451B-9AB4-48510439A803}" dt="2024-10-06T18:02:04.664" v="776" actId="22"/>
        <pc:sldMkLst>
          <pc:docMk/>
          <pc:sldMk cId="298278097" sldId="283"/>
        </pc:sldMkLst>
      </pc:sldChg>
      <pc:sldChg chg="addSp modSp mod">
        <pc:chgData name="Madhu Jadhav" userId="9bc3fa615ce6fb4f" providerId="LiveId" clId="{9BAB6822-9E62-451B-9AB4-48510439A803}" dt="2024-10-10T01:59:33.014" v="2736" actId="14100"/>
        <pc:sldMkLst>
          <pc:docMk/>
          <pc:sldMk cId="3498696969" sldId="284"/>
        </pc:sldMkLst>
      </pc:sldChg>
      <pc:sldChg chg="modSp mod">
        <pc:chgData name="Madhu Jadhav" userId="9bc3fa615ce6fb4f" providerId="LiveId" clId="{9BAB6822-9E62-451B-9AB4-48510439A803}" dt="2024-10-12T02:34:30.359" v="4749" actId="20577"/>
        <pc:sldMkLst>
          <pc:docMk/>
          <pc:sldMk cId="1168626070" sldId="285"/>
        </pc:sldMkLst>
      </pc:sldChg>
      <pc:sldChg chg="addSp modSp mod">
        <pc:chgData name="Madhu Jadhav" userId="9bc3fa615ce6fb4f" providerId="LiveId" clId="{9BAB6822-9E62-451B-9AB4-48510439A803}" dt="2024-10-12T01:01:10.178" v="3003" actId="1076"/>
        <pc:sldMkLst>
          <pc:docMk/>
          <pc:sldMk cId="1596562967" sldId="286"/>
        </pc:sldMkLst>
      </pc:sldChg>
      <pc:sldChg chg="addSp modSp mod">
        <pc:chgData name="Madhu Jadhav" userId="9bc3fa615ce6fb4f" providerId="LiveId" clId="{9BAB6822-9E62-451B-9AB4-48510439A803}" dt="2024-10-11T01:42:33.182" v="2903" actId="1076"/>
        <pc:sldMkLst>
          <pc:docMk/>
          <pc:sldMk cId="3278340122" sldId="287"/>
        </pc:sldMkLst>
      </pc:sldChg>
      <pc:sldChg chg="del">
        <pc:chgData name="Madhu Jadhav" userId="9bc3fa615ce6fb4f" providerId="LiveId" clId="{9BAB6822-9E62-451B-9AB4-48510439A803}" dt="2024-10-07T02:28:02.318" v="970" actId="2696"/>
        <pc:sldMkLst>
          <pc:docMk/>
          <pc:sldMk cId="1042152193" sldId="288"/>
        </pc:sldMkLst>
      </pc:sldChg>
      <pc:sldChg chg="del">
        <pc:chgData name="Madhu Jadhav" userId="9bc3fa615ce6fb4f" providerId="LiveId" clId="{9BAB6822-9E62-451B-9AB4-48510439A803}" dt="2024-10-07T02:28:04.990" v="971" actId="2696"/>
        <pc:sldMkLst>
          <pc:docMk/>
          <pc:sldMk cId="1018806143" sldId="289"/>
        </pc:sldMkLst>
      </pc:sldChg>
      <pc:sldChg chg="del">
        <pc:chgData name="Madhu Jadhav" userId="9bc3fa615ce6fb4f" providerId="LiveId" clId="{9BAB6822-9E62-451B-9AB4-48510439A803}" dt="2024-10-07T02:28:07.704" v="972" actId="2696"/>
        <pc:sldMkLst>
          <pc:docMk/>
          <pc:sldMk cId="3486461702" sldId="290"/>
        </pc:sldMkLst>
      </pc:sldChg>
      <pc:sldChg chg="del">
        <pc:chgData name="Madhu Jadhav" userId="9bc3fa615ce6fb4f" providerId="LiveId" clId="{9BAB6822-9E62-451B-9AB4-48510439A803}" dt="2024-10-07T02:28:15.104" v="973" actId="2696"/>
        <pc:sldMkLst>
          <pc:docMk/>
          <pc:sldMk cId="3403565859" sldId="291"/>
        </pc:sldMkLst>
      </pc:sldChg>
      <pc:sldChg chg="addSp delSp modSp new mod">
        <pc:chgData name="Madhu Jadhav" userId="9bc3fa615ce6fb4f" providerId="LiveId" clId="{9BAB6822-9E62-451B-9AB4-48510439A803}" dt="2024-10-06T18:41:23.142" v="959" actId="20577"/>
        <pc:sldMkLst>
          <pc:docMk/>
          <pc:sldMk cId="2600887647" sldId="292"/>
        </pc:sldMkLst>
      </pc:sldChg>
      <pc:sldChg chg="addSp modSp new mod">
        <pc:chgData name="Madhu Jadhav" userId="9bc3fa615ce6fb4f" providerId="LiveId" clId="{9BAB6822-9E62-451B-9AB4-48510439A803}" dt="2024-10-09T04:05:11.535" v="1052" actId="1076"/>
        <pc:sldMkLst>
          <pc:docMk/>
          <pc:sldMk cId="182614095" sldId="293"/>
        </pc:sldMkLst>
      </pc:sldChg>
      <pc:sldChg chg="addSp modSp new mod">
        <pc:chgData name="Madhu Jadhav" userId="9bc3fa615ce6fb4f" providerId="LiveId" clId="{9BAB6822-9E62-451B-9AB4-48510439A803}" dt="2024-10-09T04:06:04.051" v="1081" actId="1076"/>
        <pc:sldMkLst>
          <pc:docMk/>
          <pc:sldMk cId="261198935" sldId="294"/>
        </pc:sldMkLst>
      </pc:sldChg>
      <pc:sldChg chg="new del">
        <pc:chgData name="Madhu Jadhav" userId="9bc3fa615ce6fb4f" providerId="LiveId" clId="{9BAB6822-9E62-451B-9AB4-48510439A803}" dt="2024-10-09T21:58:18.091" v="1098" actId="2696"/>
        <pc:sldMkLst>
          <pc:docMk/>
          <pc:sldMk cId="929401918" sldId="295"/>
        </pc:sldMkLst>
      </pc:sldChg>
      <pc:sldChg chg="modSp new mod">
        <pc:chgData name="Madhu Jadhav" userId="9bc3fa615ce6fb4f" providerId="LiveId" clId="{9BAB6822-9E62-451B-9AB4-48510439A803}" dt="2024-10-09T22:18:16.824" v="1174" actId="6549"/>
        <pc:sldMkLst>
          <pc:docMk/>
          <pc:sldMk cId="264624856" sldId="296"/>
        </pc:sldMkLst>
      </pc:sldChg>
      <pc:sldChg chg="modSp new mod">
        <pc:chgData name="Madhu Jadhav" userId="9bc3fa615ce6fb4f" providerId="LiveId" clId="{9BAB6822-9E62-451B-9AB4-48510439A803}" dt="2024-10-09T22:13:47.955" v="1121" actId="20577"/>
        <pc:sldMkLst>
          <pc:docMk/>
          <pc:sldMk cId="644346732" sldId="297"/>
        </pc:sldMkLst>
      </pc:sldChg>
      <pc:sldChg chg="addSp modSp new mod">
        <pc:chgData name="Madhu Jadhav" userId="9bc3fa615ce6fb4f" providerId="LiveId" clId="{9BAB6822-9E62-451B-9AB4-48510439A803}" dt="2024-10-10T02:14:01.523" v="2740" actId="6549"/>
        <pc:sldMkLst>
          <pc:docMk/>
          <pc:sldMk cId="2644836529" sldId="298"/>
        </pc:sldMkLst>
      </pc:sldChg>
      <pc:sldChg chg="new del">
        <pc:chgData name="Madhu Jadhav" userId="9bc3fa615ce6fb4f" providerId="LiveId" clId="{9BAB6822-9E62-451B-9AB4-48510439A803}" dt="2024-10-09T22:18:47.269" v="1176" actId="680"/>
        <pc:sldMkLst>
          <pc:docMk/>
          <pc:sldMk cId="2808261522" sldId="298"/>
        </pc:sldMkLst>
      </pc:sldChg>
      <pc:sldChg chg="addSp delSp modSp new mod">
        <pc:chgData name="Madhu Jadhav" userId="9bc3fa615ce6fb4f" providerId="LiveId" clId="{9BAB6822-9E62-451B-9AB4-48510439A803}" dt="2024-10-09T23:02:40.388" v="1621" actId="21"/>
        <pc:sldMkLst>
          <pc:docMk/>
          <pc:sldMk cId="14910084" sldId="299"/>
        </pc:sldMkLst>
      </pc:sldChg>
      <pc:sldChg chg="modSp new mod">
        <pc:chgData name="Madhu Jadhav" userId="9bc3fa615ce6fb4f" providerId="LiveId" clId="{9BAB6822-9E62-451B-9AB4-48510439A803}" dt="2024-10-09T22:52:06.487" v="1620" actId="20577"/>
        <pc:sldMkLst>
          <pc:docMk/>
          <pc:sldMk cId="1701918527" sldId="300"/>
        </pc:sldMkLst>
      </pc:sldChg>
      <pc:sldChg chg="modSp new mod">
        <pc:chgData name="Madhu Jadhav" userId="9bc3fa615ce6fb4f" providerId="LiveId" clId="{9BAB6822-9E62-451B-9AB4-48510439A803}" dt="2024-10-09T23:08:11.314" v="2046" actId="20577"/>
        <pc:sldMkLst>
          <pc:docMk/>
          <pc:sldMk cId="3834136958" sldId="301"/>
        </pc:sldMkLst>
      </pc:sldChg>
      <pc:sldChg chg="modSp new mod">
        <pc:chgData name="Madhu Jadhav" userId="9bc3fa615ce6fb4f" providerId="LiveId" clId="{9BAB6822-9E62-451B-9AB4-48510439A803}" dt="2024-10-10T01:24:07.334" v="2454" actId="20577"/>
        <pc:sldMkLst>
          <pc:docMk/>
          <pc:sldMk cId="1994965429" sldId="302"/>
        </pc:sldMkLst>
      </pc:sldChg>
      <pc:sldChg chg="modSp new mod">
        <pc:chgData name="Madhu Jadhav" userId="9bc3fa615ce6fb4f" providerId="LiveId" clId="{9BAB6822-9E62-451B-9AB4-48510439A803}" dt="2024-10-11T23:03:04.689" v="2904" actId="5793"/>
        <pc:sldMkLst>
          <pc:docMk/>
          <pc:sldMk cId="3098282652" sldId="303"/>
        </pc:sldMkLst>
      </pc:sldChg>
      <pc:sldChg chg="modSp new mod">
        <pc:chgData name="Madhu Jadhav" userId="9bc3fa615ce6fb4f" providerId="LiveId" clId="{9BAB6822-9E62-451B-9AB4-48510439A803}" dt="2024-10-12T01:17:37.639" v="3220" actId="20577"/>
        <pc:sldMkLst>
          <pc:docMk/>
          <pc:sldMk cId="3800761350" sldId="304"/>
        </pc:sldMkLst>
      </pc:sldChg>
      <pc:sldChg chg="addSp modSp new mod">
        <pc:chgData name="Madhu Jadhav" userId="9bc3fa615ce6fb4f" providerId="LiveId" clId="{9BAB6822-9E62-451B-9AB4-48510439A803}" dt="2024-10-12T01:20:34.840" v="3398" actId="14100"/>
        <pc:sldMkLst>
          <pc:docMk/>
          <pc:sldMk cId="1115553602" sldId="305"/>
        </pc:sldMkLst>
      </pc:sldChg>
      <pc:sldChg chg="addSp modSp new mod">
        <pc:chgData name="Madhu Jadhav" userId="9bc3fa615ce6fb4f" providerId="LiveId" clId="{9BAB6822-9E62-451B-9AB4-48510439A803}" dt="2024-10-12T01:31:49.057" v="3573" actId="1076"/>
        <pc:sldMkLst>
          <pc:docMk/>
          <pc:sldMk cId="3582763467" sldId="306"/>
        </pc:sldMkLst>
      </pc:sldChg>
      <pc:sldChg chg="addSp modSp new mod">
        <pc:chgData name="Madhu Jadhav" userId="9bc3fa615ce6fb4f" providerId="LiveId" clId="{9BAB6822-9E62-451B-9AB4-48510439A803}" dt="2024-10-12T01:41:42.474" v="3845" actId="20577"/>
        <pc:sldMkLst>
          <pc:docMk/>
          <pc:sldMk cId="2430145874" sldId="307"/>
        </pc:sldMkLst>
      </pc:sldChg>
      <pc:sldChg chg="addSp modSp new mod">
        <pc:chgData name="Madhu Jadhav" userId="9bc3fa615ce6fb4f" providerId="LiveId" clId="{9BAB6822-9E62-451B-9AB4-48510439A803}" dt="2024-10-12T01:55:23.641" v="4222" actId="1076"/>
        <pc:sldMkLst>
          <pc:docMk/>
          <pc:sldMk cId="76168407" sldId="308"/>
        </pc:sldMkLst>
      </pc:sldChg>
      <pc:sldChg chg="modSp new mod">
        <pc:chgData name="Madhu Jadhav" userId="9bc3fa615ce6fb4f" providerId="LiveId" clId="{9BAB6822-9E62-451B-9AB4-48510439A803}" dt="2024-10-12T02:20:49.091" v="4708" actId="20577"/>
        <pc:sldMkLst>
          <pc:docMk/>
          <pc:sldMk cId="745548913" sldId="309"/>
        </pc:sldMkLst>
      </pc:sldChg>
      <pc:sldChg chg="addSp delSp modSp new mod setBg">
        <pc:chgData name="Madhu Jadhav" userId="9bc3fa615ce6fb4f" providerId="LiveId" clId="{9BAB6822-9E62-451B-9AB4-48510439A803}" dt="2024-10-13T17:19:22.576" v="4960" actId="113"/>
        <pc:sldMkLst>
          <pc:docMk/>
          <pc:sldMk cId="1216820171" sldId="310"/>
        </pc:sldMkLst>
      </pc:sldChg>
      <pc:sldChg chg="modSp new mod">
        <pc:chgData name="Madhu Jadhav" userId="9bc3fa615ce6fb4f" providerId="LiveId" clId="{9BAB6822-9E62-451B-9AB4-48510439A803}" dt="2024-10-18T03:36:11.557" v="11026" actId="27636"/>
        <pc:sldMkLst>
          <pc:docMk/>
          <pc:sldMk cId="2266705164" sldId="311"/>
        </pc:sldMkLst>
      </pc:sldChg>
      <pc:sldChg chg="modSp new mod">
        <pc:chgData name="Madhu Jadhav" userId="9bc3fa615ce6fb4f" providerId="LiveId" clId="{9BAB6822-9E62-451B-9AB4-48510439A803}" dt="2024-10-14T00:27:37.206" v="5245" actId="20577"/>
        <pc:sldMkLst>
          <pc:docMk/>
          <pc:sldMk cId="1185279744" sldId="312"/>
        </pc:sldMkLst>
      </pc:sldChg>
      <pc:sldChg chg="addSp modSp new mod">
        <pc:chgData name="Madhu Jadhav" userId="9bc3fa615ce6fb4f" providerId="LiveId" clId="{9BAB6822-9E62-451B-9AB4-48510439A803}" dt="2024-10-14T00:30:08.369" v="5400" actId="1076"/>
        <pc:sldMkLst>
          <pc:docMk/>
          <pc:sldMk cId="2894770974" sldId="313"/>
        </pc:sldMkLst>
      </pc:sldChg>
      <pc:sldChg chg="modSp new mod">
        <pc:chgData name="Madhu Jadhav" userId="9bc3fa615ce6fb4f" providerId="LiveId" clId="{9BAB6822-9E62-451B-9AB4-48510439A803}" dt="2024-10-14T00:36:28.495" v="5551" actId="20577"/>
        <pc:sldMkLst>
          <pc:docMk/>
          <pc:sldMk cId="3536381518" sldId="314"/>
        </pc:sldMkLst>
      </pc:sldChg>
      <pc:sldChg chg="modSp new mod">
        <pc:chgData name="Madhu Jadhav" userId="9bc3fa615ce6fb4f" providerId="LiveId" clId="{9BAB6822-9E62-451B-9AB4-48510439A803}" dt="2024-10-14T00:38:17.817" v="5709" actId="20577"/>
        <pc:sldMkLst>
          <pc:docMk/>
          <pc:sldMk cId="2785403997" sldId="315"/>
        </pc:sldMkLst>
      </pc:sldChg>
      <pc:sldChg chg="modSp new mod">
        <pc:chgData name="Madhu Jadhav" userId="9bc3fa615ce6fb4f" providerId="LiveId" clId="{9BAB6822-9E62-451B-9AB4-48510439A803}" dt="2024-10-14T02:06:46.100" v="5881" actId="20577"/>
        <pc:sldMkLst>
          <pc:docMk/>
          <pc:sldMk cId="303102580" sldId="316"/>
        </pc:sldMkLst>
      </pc:sldChg>
      <pc:sldChg chg="modSp new mod">
        <pc:chgData name="Madhu Jadhav" userId="9bc3fa615ce6fb4f" providerId="LiveId" clId="{9BAB6822-9E62-451B-9AB4-48510439A803}" dt="2024-10-14T02:09:35.934" v="6029" actId="20577"/>
        <pc:sldMkLst>
          <pc:docMk/>
          <pc:sldMk cId="3114842190" sldId="317"/>
        </pc:sldMkLst>
      </pc:sldChg>
      <pc:sldChg chg="modSp new mod">
        <pc:chgData name="Madhu Jadhav" userId="9bc3fa615ce6fb4f" providerId="LiveId" clId="{9BAB6822-9E62-451B-9AB4-48510439A803}" dt="2024-10-14T02:12:56.391" v="6138" actId="20577"/>
        <pc:sldMkLst>
          <pc:docMk/>
          <pc:sldMk cId="3909145671" sldId="318"/>
        </pc:sldMkLst>
      </pc:sldChg>
      <pc:sldChg chg="modSp new mod">
        <pc:chgData name="Madhu Jadhav" userId="9bc3fa615ce6fb4f" providerId="LiveId" clId="{9BAB6822-9E62-451B-9AB4-48510439A803}" dt="2024-10-14T02:17:06.919" v="6294" actId="20577"/>
        <pc:sldMkLst>
          <pc:docMk/>
          <pc:sldMk cId="1643210883" sldId="319"/>
        </pc:sldMkLst>
      </pc:sldChg>
      <pc:sldChg chg="modSp new mod">
        <pc:chgData name="Madhu Jadhav" userId="9bc3fa615ce6fb4f" providerId="LiveId" clId="{9BAB6822-9E62-451B-9AB4-48510439A803}" dt="2024-10-14T02:24:12.629" v="6486" actId="20577"/>
        <pc:sldMkLst>
          <pc:docMk/>
          <pc:sldMk cId="568398318" sldId="320"/>
        </pc:sldMkLst>
      </pc:sldChg>
      <pc:sldChg chg="modSp new mod">
        <pc:chgData name="Madhu Jadhav" userId="9bc3fa615ce6fb4f" providerId="LiveId" clId="{9BAB6822-9E62-451B-9AB4-48510439A803}" dt="2024-10-14T02:28:50.392" v="6621" actId="20577"/>
        <pc:sldMkLst>
          <pc:docMk/>
          <pc:sldMk cId="2269729873" sldId="321"/>
        </pc:sldMkLst>
      </pc:sldChg>
      <pc:sldChg chg="modSp new mod">
        <pc:chgData name="Madhu Jadhav" userId="9bc3fa615ce6fb4f" providerId="LiveId" clId="{9BAB6822-9E62-451B-9AB4-48510439A803}" dt="2024-10-14T02:36:25.714" v="6777" actId="20577"/>
        <pc:sldMkLst>
          <pc:docMk/>
          <pc:sldMk cId="216303354" sldId="322"/>
        </pc:sldMkLst>
      </pc:sldChg>
      <pc:sldChg chg="modSp new mod">
        <pc:chgData name="Madhu Jadhav" userId="9bc3fa615ce6fb4f" providerId="LiveId" clId="{9BAB6822-9E62-451B-9AB4-48510439A803}" dt="2024-10-14T05:26:02.159" v="7139" actId="5793"/>
        <pc:sldMkLst>
          <pc:docMk/>
          <pc:sldMk cId="370955760" sldId="323"/>
        </pc:sldMkLst>
      </pc:sldChg>
      <pc:sldChg chg="addSp delSp modSp new mod">
        <pc:chgData name="Madhu Jadhav" userId="9bc3fa615ce6fb4f" providerId="LiveId" clId="{9BAB6822-9E62-451B-9AB4-48510439A803}" dt="2024-10-15T23:50:39.810" v="7458" actId="20577"/>
        <pc:sldMkLst>
          <pc:docMk/>
          <pc:sldMk cId="930025539" sldId="324"/>
        </pc:sldMkLst>
      </pc:sldChg>
      <pc:sldChg chg="modSp new mod">
        <pc:chgData name="Madhu Jadhav" userId="9bc3fa615ce6fb4f" providerId="LiveId" clId="{9BAB6822-9E62-451B-9AB4-48510439A803}" dt="2024-10-16T00:13:26.071" v="7632" actId="20577"/>
        <pc:sldMkLst>
          <pc:docMk/>
          <pc:sldMk cId="2346650043" sldId="325"/>
        </pc:sldMkLst>
      </pc:sldChg>
      <pc:sldChg chg="modSp new mod">
        <pc:chgData name="Madhu Jadhav" userId="9bc3fa615ce6fb4f" providerId="LiveId" clId="{9BAB6822-9E62-451B-9AB4-48510439A803}" dt="2024-10-16T00:23:34.082" v="7945" actId="20577"/>
        <pc:sldMkLst>
          <pc:docMk/>
          <pc:sldMk cId="379097757" sldId="326"/>
        </pc:sldMkLst>
      </pc:sldChg>
      <pc:sldChg chg="modSp new mod">
        <pc:chgData name="Madhu Jadhav" userId="9bc3fa615ce6fb4f" providerId="LiveId" clId="{9BAB6822-9E62-451B-9AB4-48510439A803}" dt="2024-10-16T00:33:11.545" v="8026"/>
        <pc:sldMkLst>
          <pc:docMk/>
          <pc:sldMk cId="752960935" sldId="327"/>
        </pc:sldMkLst>
      </pc:sldChg>
      <pc:sldChg chg="modSp new mod">
        <pc:chgData name="Madhu Jadhav" userId="9bc3fa615ce6fb4f" providerId="LiveId" clId="{9BAB6822-9E62-451B-9AB4-48510439A803}" dt="2024-10-16T00:36:47.669" v="8372" actId="20577"/>
        <pc:sldMkLst>
          <pc:docMk/>
          <pc:sldMk cId="2686746002" sldId="328"/>
        </pc:sldMkLst>
      </pc:sldChg>
      <pc:sldChg chg="modSp add mod">
        <pc:chgData name="Madhu Jadhav" userId="9bc3fa615ce6fb4f" providerId="LiveId" clId="{9BAB6822-9E62-451B-9AB4-48510439A803}" dt="2024-10-16T00:40:57.864" v="8510" actId="20577"/>
        <pc:sldMkLst>
          <pc:docMk/>
          <pc:sldMk cId="3035664632" sldId="329"/>
        </pc:sldMkLst>
      </pc:sldChg>
      <pc:sldChg chg="modSp add mod">
        <pc:chgData name="Madhu Jadhav" userId="9bc3fa615ce6fb4f" providerId="LiveId" clId="{9BAB6822-9E62-451B-9AB4-48510439A803}" dt="2024-10-16T00:51:23.674" v="8895" actId="20577"/>
        <pc:sldMkLst>
          <pc:docMk/>
          <pc:sldMk cId="1195743650" sldId="330"/>
        </pc:sldMkLst>
      </pc:sldChg>
      <pc:sldChg chg="modSp new mod">
        <pc:chgData name="Madhu Jadhav" userId="9bc3fa615ce6fb4f" providerId="LiveId" clId="{9BAB6822-9E62-451B-9AB4-48510439A803}" dt="2024-10-16T01:00:22.859" v="9070" actId="20577"/>
        <pc:sldMkLst>
          <pc:docMk/>
          <pc:sldMk cId="1380351793" sldId="331"/>
        </pc:sldMkLst>
      </pc:sldChg>
      <pc:sldChg chg="modSp new mod">
        <pc:chgData name="Madhu Jadhav" userId="9bc3fa615ce6fb4f" providerId="LiveId" clId="{9BAB6822-9E62-451B-9AB4-48510439A803}" dt="2024-10-16T01:05:24.793" v="9264" actId="20577"/>
        <pc:sldMkLst>
          <pc:docMk/>
          <pc:sldMk cId="1630102123" sldId="332"/>
        </pc:sldMkLst>
      </pc:sldChg>
      <pc:sldChg chg="modSp new mod">
        <pc:chgData name="Madhu Jadhav" userId="9bc3fa615ce6fb4f" providerId="LiveId" clId="{9BAB6822-9E62-451B-9AB4-48510439A803}" dt="2024-10-16T01:18:38.646" v="9628" actId="12"/>
        <pc:sldMkLst>
          <pc:docMk/>
          <pc:sldMk cId="3974111976" sldId="333"/>
        </pc:sldMkLst>
      </pc:sldChg>
      <pc:sldChg chg="modSp new mod">
        <pc:chgData name="Madhu Jadhav" userId="9bc3fa615ce6fb4f" providerId="LiveId" clId="{9BAB6822-9E62-451B-9AB4-48510439A803}" dt="2024-10-17T23:30:30.490" v="9885" actId="20577"/>
        <pc:sldMkLst>
          <pc:docMk/>
          <pc:sldMk cId="3208910036" sldId="334"/>
        </pc:sldMkLst>
      </pc:sldChg>
      <pc:sldChg chg="modSp new mod">
        <pc:chgData name="Madhu Jadhav" userId="9bc3fa615ce6fb4f" providerId="LiveId" clId="{9BAB6822-9E62-451B-9AB4-48510439A803}" dt="2024-10-17T23:49:50.020" v="10342" actId="20577"/>
        <pc:sldMkLst>
          <pc:docMk/>
          <pc:sldMk cId="3069637810" sldId="335"/>
        </pc:sldMkLst>
      </pc:sldChg>
      <pc:sldChg chg="modSp new mod">
        <pc:chgData name="Madhu Jadhav" userId="9bc3fa615ce6fb4f" providerId="LiveId" clId="{9BAB6822-9E62-451B-9AB4-48510439A803}" dt="2024-10-17T23:54:14.332" v="10756" actId="20577"/>
        <pc:sldMkLst>
          <pc:docMk/>
          <pc:sldMk cId="733278053" sldId="336"/>
        </pc:sldMkLst>
      </pc:sldChg>
      <pc:sldChg chg="modSp new mod">
        <pc:chgData name="Madhu Jadhav" userId="9bc3fa615ce6fb4f" providerId="LiveId" clId="{9BAB6822-9E62-451B-9AB4-48510439A803}" dt="2024-10-18T02:31:29.918" v="11015" actId="20577"/>
        <pc:sldMkLst>
          <pc:docMk/>
          <pc:sldMk cId="1407231732" sldId="337"/>
        </pc:sldMkLst>
      </pc:sldChg>
      <pc:sldChg chg="modSp new mod">
        <pc:chgData name="Madhu Jadhav" userId="9bc3fa615ce6fb4f" providerId="LiveId" clId="{9BAB6822-9E62-451B-9AB4-48510439A803}" dt="2024-10-18T22:38:24.205" v="11420" actId="12"/>
        <pc:sldMkLst>
          <pc:docMk/>
          <pc:sldMk cId="2689963532" sldId="338"/>
        </pc:sldMkLst>
      </pc:sldChg>
      <pc:sldChg chg="modSp new del mod">
        <pc:chgData name="Madhu Jadhav" userId="9bc3fa615ce6fb4f" providerId="LiveId" clId="{9BAB6822-9E62-451B-9AB4-48510439A803}" dt="2024-10-18T22:35:04.987" v="11053" actId="2696"/>
        <pc:sldMkLst>
          <pc:docMk/>
          <pc:sldMk cId="4138828422" sldId="338"/>
        </pc:sldMkLst>
      </pc:sldChg>
      <pc:sldChg chg="modSp new mod">
        <pc:chgData name="Madhu Jadhav" userId="9bc3fa615ce6fb4f" providerId="LiveId" clId="{9BAB6822-9E62-451B-9AB4-48510439A803}" dt="2024-10-18T22:42:43.158" v="11534" actId="20577"/>
        <pc:sldMkLst>
          <pc:docMk/>
          <pc:sldMk cId="3271208191" sldId="339"/>
        </pc:sldMkLst>
      </pc:sldChg>
      <pc:sldChg chg="modSp new mod">
        <pc:chgData name="Madhu Jadhav" userId="9bc3fa615ce6fb4f" providerId="LiveId" clId="{9BAB6822-9E62-451B-9AB4-48510439A803}" dt="2024-10-18T23:01:59.318" v="11955" actId="20577"/>
        <pc:sldMkLst>
          <pc:docMk/>
          <pc:sldMk cId="250718918" sldId="340"/>
        </pc:sldMkLst>
      </pc:sldChg>
      <pc:sldChg chg="modSp new mod">
        <pc:chgData name="Madhu Jadhav" userId="9bc3fa615ce6fb4f" providerId="LiveId" clId="{9BAB6822-9E62-451B-9AB4-48510439A803}" dt="2024-10-19T05:01:59.632" v="12210" actId="313"/>
        <pc:sldMkLst>
          <pc:docMk/>
          <pc:sldMk cId="1717740018" sldId="341"/>
        </pc:sldMkLst>
      </pc:sldChg>
      <pc:sldChg chg="modSp new mod">
        <pc:chgData name="Madhu Jadhav" userId="9bc3fa615ce6fb4f" providerId="LiveId" clId="{9BAB6822-9E62-451B-9AB4-48510439A803}" dt="2024-10-19T05:03:48.622" v="12376" actId="313"/>
        <pc:sldMkLst>
          <pc:docMk/>
          <pc:sldMk cId="1276238947" sldId="342"/>
        </pc:sldMkLst>
      </pc:sldChg>
      <pc:sldChg chg="modSp new mod">
        <pc:chgData name="Madhu Jadhav" userId="9bc3fa615ce6fb4f" providerId="LiveId" clId="{9BAB6822-9E62-451B-9AB4-48510439A803}" dt="2024-10-19T05:16:42.172" v="12747" actId="113"/>
        <pc:sldMkLst>
          <pc:docMk/>
          <pc:sldMk cId="1048866885" sldId="343"/>
        </pc:sldMkLst>
      </pc:sldChg>
      <pc:sldChg chg="modSp new mod">
        <pc:chgData name="Madhu Jadhav" userId="9bc3fa615ce6fb4f" providerId="LiveId" clId="{9BAB6822-9E62-451B-9AB4-48510439A803}" dt="2024-10-19T05:18:07.717" v="12823" actId="20577"/>
        <pc:sldMkLst>
          <pc:docMk/>
          <pc:sldMk cId="216909494" sldId="344"/>
        </pc:sldMkLst>
      </pc:sldChg>
      <pc:sldChg chg="modSp new mod">
        <pc:chgData name="Madhu Jadhav" userId="9bc3fa615ce6fb4f" providerId="LiveId" clId="{9BAB6822-9E62-451B-9AB4-48510439A803}" dt="2024-10-19T07:57:37.492" v="12929" actId="20577"/>
        <pc:sldMkLst>
          <pc:docMk/>
          <pc:sldMk cId="3756551801" sldId="345"/>
        </pc:sldMkLst>
      </pc:sldChg>
      <pc:sldChg chg="modSp new mod">
        <pc:chgData name="Madhu Jadhav" userId="9bc3fa615ce6fb4f" providerId="LiveId" clId="{9BAB6822-9E62-451B-9AB4-48510439A803}" dt="2024-10-19T08:00:15.543" v="13171" actId="20577"/>
        <pc:sldMkLst>
          <pc:docMk/>
          <pc:sldMk cId="788982795" sldId="346"/>
        </pc:sldMkLst>
      </pc:sldChg>
      <pc:sldChg chg="modSp new mod">
        <pc:chgData name="Madhu Jadhav" userId="9bc3fa615ce6fb4f" providerId="LiveId" clId="{9BAB6822-9E62-451B-9AB4-48510439A803}" dt="2024-10-19T08:14:50.004" v="13437" actId="20577"/>
        <pc:sldMkLst>
          <pc:docMk/>
          <pc:sldMk cId="977574832" sldId="347"/>
        </pc:sldMkLst>
      </pc:sldChg>
      <pc:sldChg chg="modSp new mod">
        <pc:chgData name="Madhu Jadhav" userId="9bc3fa615ce6fb4f" providerId="LiveId" clId="{9BAB6822-9E62-451B-9AB4-48510439A803}" dt="2024-10-19T08:18:06.651" v="13617" actId="20577"/>
        <pc:sldMkLst>
          <pc:docMk/>
          <pc:sldMk cId="2681651645" sldId="348"/>
        </pc:sldMkLst>
      </pc:sldChg>
      <pc:sldChg chg="modSp new mod">
        <pc:chgData name="Madhu Jadhav" userId="9bc3fa615ce6fb4f" providerId="LiveId" clId="{9BAB6822-9E62-451B-9AB4-48510439A803}" dt="2024-10-19T08:22:07.547" v="14052" actId="20577"/>
        <pc:sldMkLst>
          <pc:docMk/>
          <pc:sldMk cId="1576930516" sldId="349"/>
        </pc:sldMkLst>
      </pc:sldChg>
      <pc:sldChg chg="modSp new mod">
        <pc:chgData name="Madhu Jadhav" userId="9bc3fa615ce6fb4f" providerId="LiveId" clId="{9BAB6822-9E62-451B-9AB4-48510439A803}" dt="2024-10-19T08:35:31.320" v="14362" actId="20577"/>
        <pc:sldMkLst>
          <pc:docMk/>
          <pc:sldMk cId="1864981278" sldId="350"/>
        </pc:sldMkLst>
      </pc:sldChg>
      <pc:sldChg chg="modSp new mod">
        <pc:chgData name="Madhu Jadhav" userId="9bc3fa615ce6fb4f" providerId="LiveId" clId="{9BAB6822-9E62-451B-9AB4-48510439A803}" dt="2024-10-19T08:43:01.709" v="14614" actId="113"/>
        <pc:sldMkLst>
          <pc:docMk/>
          <pc:sldMk cId="3687293428" sldId="351"/>
        </pc:sldMkLst>
      </pc:sldChg>
      <pc:sldChg chg="modSp new mod">
        <pc:chgData name="Madhu Jadhav" userId="9bc3fa615ce6fb4f" providerId="LiveId" clId="{9BAB6822-9E62-451B-9AB4-48510439A803}" dt="2024-10-19T09:04:08.257" v="15664" actId="113"/>
        <pc:sldMkLst>
          <pc:docMk/>
          <pc:sldMk cId="3008310284" sldId="352"/>
        </pc:sldMkLst>
      </pc:sldChg>
      <pc:sldChg chg="modSp new mod">
        <pc:chgData name="Madhu Jadhav" userId="9bc3fa615ce6fb4f" providerId="LiveId" clId="{9BAB6822-9E62-451B-9AB4-48510439A803}" dt="2024-10-19T09:19:58.478" v="16635" actId="313"/>
        <pc:sldMkLst>
          <pc:docMk/>
          <pc:sldMk cId="3678029944" sldId="353"/>
        </pc:sldMkLst>
      </pc:sldChg>
      <pc:sldChg chg="modSp new mod">
        <pc:chgData name="Madhu Jadhav" userId="9bc3fa615ce6fb4f" providerId="LiveId" clId="{9BAB6822-9E62-451B-9AB4-48510439A803}" dt="2024-10-19T09:29:41.113" v="17130" actId="20577"/>
        <pc:sldMkLst>
          <pc:docMk/>
          <pc:sldMk cId="577789972" sldId="354"/>
        </pc:sldMkLst>
      </pc:sldChg>
      <pc:sldChg chg="modSp new mod">
        <pc:chgData name="Madhu Jadhav" userId="9bc3fa615ce6fb4f" providerId="LiveId" clId="{9BAB6822-9E62-451B-9AB4-48510439A803}" dt="2024-10-19T09:32:58.513" v="17506" actId="20577"/>
        <pc:sldMkLst>
          <pc:docMk/>
          <pc:sldMk cId="3980994896" sldId="355"/>
        </pc:sldMkLst>
      </pc:sldChg>
    </pc:docChg>
  </pc:docChgLst>
  <pc:docChgLst>
    <pc:chgData name="monali sagar" userId="4b4497a8bc418a7c" providerId="Windows Live" clId="Web-{BC0E91EB-7D15-C89E-FE1B-C955C72A8E89}"/>
    <pc:docChg chg="addSld modSld">
      <pc:chgData name="monali sagar" userId="4b4497a8bc418a7c" providerId="Windows Live" clId="Web-{BC0E91EB-7D15-C89E-FE1B-C955C72A8E89}" dt="2024-12-05T01:05:03.838" v="633" actId="20577"/>
      <pc:docMkLst>
        <pc:docMk/>
      </pc:docMkLst>
      <pc:sldChg chg="modSp new">
        <pc:chgData name="monali sagar" userId="4b4497a8bc418a7c" providerId="Windows Live" clId="Web-{BC0E91EB-7D15-C89E-FE1B-C955C72A8E89}" dt="2024-12-03T01:18:30.021" v="20" actId="20577"/>
        <pc:sldMkLst>
          <pc:docMk/>
          <pc:sldMk cId="221047811" sldId="300"/>
        </pc:sldMkLst>
        <pc:spChg chg="mod">
          <ac:chgData name="monali sagar" userId="4b4497a8bc418a7c" providerId="Windows Live" clId="Web-{BC0E91EB-7D15-C89E-FE1B-C955C72A8E89}" dt="2024-12-03T01:17:34.645" v="16" actId="20577"/>
          <ac:spMkLst>
            <pc:docMk/>
            <pc:sldMk cId="221047811" sldId="300"/>
            <ac:spMk id="2" creationId="{4AEF3A9E-2EC3-F903-8C6F-14A47545CD74}"/>
          </ac:spMkLst>
        </pc:spChg>
        <pc:spChg chg="mod">
          <ac:chgData name="monali sagar" userId="4b4497a8bc418a7c" providerId="Windows Live" clId="Web-{BC0E91EB-7D15-C89E-FE1B-C955C72A8E89}" dt="2024-12-03T01:18:30.021" v="20" actId="20577"/>
          <ac:spMkLst>
            <pc:docMk/>
            <pc:sldMk cId="221047811" sldId="300"/>
            <ac:spMk id="3" creationId="{D9EA5AB6-A958-8C5B-F2AC-72D60C1929F0}"/>
          </ac:spMkLst>
        </pc:spChg>
      </pc:sldChg>
      <pc:sldChg chg="addSp modSp new">
        <pc:chgData name="monali sagar" userId="4b4497a8bc418a7c" providerId="Windows Live" clId="Web-{BC0E91EB-7D15-C89E-FE1B-C955C72A8E89}" dt="2024-12-03T03:12:53.483" v="282" actId="1076"/>
        <pc:sldMkLst>
          <pc:docMk/>
          <pc:sldMk cId="4030772630" sldId="301"/>
        </pc:sldMkLst>
        <pc:spChg chg="mod">
          <ac:chgData name="monali sagar" userId="4b4497a8bc418a7c" providerId="Windows Live" clId="Web-{BC0E91EB-7D15-C89E-FE1B-C955C72A8E89}" dt="2024-12-03T01:18:40.677" v="34" actId="20577"/>
          <ac:spMkLst>
            <pc:docMk/>
            <pc:sldMk cId="4030772630" sldId="301"/>
            <ac:spMk id="2" creationId="{1C21B35B-C187-9381-264B-DC33CB12717A}"/>
          </ac:spMkLst>
        </pc:spChg>
        <pc:spChg chg="mod">
          <ac:chgData name="monali sagar" userId="4b4497a8bc418a7c" providerId="Windows Live" clId="Web-{BC0E91EB-7D15-C89E-FE1B-C955C72A8E89}" dt="2024-12-03T01:19:21.866" v="37" actId="20577"/>
          <ac:spMkLst>
            <pc:docMk/>
            <pc:sldMk cId="4030772630" sldId="301"/>
            <ac:spMk id="3" creationId="{53C1E1F9-8E5F-68C3-E93D-E943851EEBF7}"/>
          </ac:spMkLst>
        </pc:spChg>
        <pc:picChg chg="add mod">
          <ac:chgData name="monali sagar" userId="4b4497a8bc418a7c" providerId="Windows Live" clId="Web-{BC0E91EB-7D15-C89E-FE1B-C955C72A8E89}" dt="2024-12-03T03:12:53.483" v="282" actId="1076"/>
          <ac:picMkLst>
            <pc:docMk/>
            <pc:sldMk cId="4030772630" sldId="301"/>
            <ac:picMk id="4" creationId="{EC8270F1-01F5-E018-2505-867AA1CCA749}"/>
          </ac:picMkLst>
        </pc:picChg>
      </pc:sldChg>
      <pc:sldChg chg="modSp new">
        <pc:chgData name="monali sagar" userId="4b4497a8bc418a7c" providerId="Windows Live" clId="Web-{BC0E91EB-7D15-C89E-FE1B-C955C72A8E89}" dt="2024-12-03T01:47:40.125" v="54" actId="20577"/>
        <pc:sldMkLst>
          <pc:docMk/>
          <pc:sldMk cId="31221172" sldId="302"/>
        </pc:sldMkLst>
        <pc:spChg chg="mod">
          <ac:chgData name="monali sagar" userId="4b4497a8bc418a7c" providerId="Windows Live" clId="Web-{BC0E91EB-7D15-C89E-FE1B-C955C72A8E89}" dt="2024-12-03T01:34:23.997" v="50" actId="20577"/>
          <ac:spMkLst>
            <pc:docMk/>
            <pc:sldMk cId="31221172" sldId="302"/>
            <ac:spMk id="2" creationId="{D476DB40-8335-2188-4DB2-CDCCF9A3E81E}"/>
          </ac:spMkLst>
        </pc:spChg>
        <pc:spChg chg="mod">
          <ac:chgData name="monali sagar" userId="4b4497a8bc418a7c" providerId="Windows Live" clId="Web-{BC0E91EB-7D15-C89E-FE1B-C955C72A8E89}" dt="2024-12-03T01:47:40.125" v="54" actId="20577"/>
          <ac:spMkLst>
            <pc:docMk/>
            <pc:sldMk cId="31221172" sldId="302"/>
            <ac:spMk id="3" creationId="{BC4E9F4D-6589-FB85-E060-A4BAFC740F24}"/>
          </ac:spMkLst>
        </pc:spChg>
      </pc:sldChg>
      <pc:sldChg chg="modSp new">
        <pc:chgData name="monali sagar" userId="4b4497a8bc418a7c" providerId="Windows Live" clId="Web-{BC0E91EB-7D15-C89E-FE1B-C955C72A8E89}" dt="2024-12-03T01:49:19.440" v="70" actId="20577"/>
        <pc:sldMkLst>
          <pc:docMk/>
          <pc:sldMk cId="2447331895" sldId="303"/>
        </pc:sldMkLst>
        <pc:spChg chg="mod">
          <ac:chgData name="monali sagar" userId="4b4497a8bc418a7c" providerId="Windows Live" clId="Web-{BC0E91EB-7D15-C89E-FE1B-C955C72A8E89}" dt="2024-12-03T01:48:53.268" v="67" actId="20577"/>
          <ac:spMkLst>
            <pc:docMk/>
            <pc:sldMk cId="2447331895" sldId="303"/>
            <ac:spMk id="2" creationId="{EC342E49-1003-B3B1-8A28-498B2E9B722E}"/>
          </ac:spMkLst>
        </pc:spChg>
        <pc:spChg chg="mod">
          <ac:chgData name="monali sagar" userId="4b4497a8bc418a7c" providerId="Windows Live" clId="Web-{BC0E91EB-7D15-C89E-FE1B-C955C72A8E89}" dt="2024-12-03T01:49:19.440" v="70" actId="20577"/>
          <ac:spMkLst>
            <pc:docMk/>
            <pc:sldMk cId="2447331895" sldId="303"/>
            <ac:spMk id="3" creationId="{E2F2F7E7-2476-51C7-1492-76208E4A9F25}"/>
          </ac:spMkLst>
        </pc:spChg>
      </pc:sldChg>
      <pc:sldChg chg="modSp new">
        <pc:chgData name="monali sagar" userId="4b4497a8bc418a7c" providerId="Windows Live" clId="Web-{BC0E91EB-7D15-C89E-FE1B-C955C72A8E89}" dt="2024-12-03T02:00:11.097" v="85" actId="20577"/>
        <pc:sldMkLst>
          <pc:docMk/>
          <pc:sldMk cId="4089055744" sldId="304"/>
        </pc:sldMkLst>
        <pc:spChg chg="mod">
          <ac:chgData name="monali sagar" userId="4b4497a8bc418a7c" providerId="Windows Live" clId="Web-{BC0E91EB-7D15-C89E-FE1B-C955C72A8E89}" dt="2024-12-03T01:49:48.394" v="77" actId="20577"/>
          <ac:spMkLst>
            <pc:docMk/>
            <pc:sldMk cId="4089055744" sldId="304"/>
            <ac:spMk id="2" creationId="{604F7154-8988-03A3-3888-3E37052A2589}"/>
          </ac:spMkLst>
        </pc:spChg>
        <pc:spChg chg="mod">
          <ac:chgData name="monali sagar" userId="4b4497a8bc418a7c" providerId="Windows Live" clId="Web-{BC0E91EB-7D15-C89E-FE1B-C955C72A8E89}" dt="2024-12-03T02:00:11.097" v="85" actId="20577"/>
          <ac:spMkLst>
            <pc:docMk/>
            <pc:sldMk cId="4089055744" sldId="304"/>
            <ac:spMk id="3" creationId="{41330370-CCF7-153D-554E-C42EAC748D2B}"/>
          </ac:spMkLst>
        </pc:spChg>
      </pc:sldChg>
      <pc:sldChg chg="modSp new">
        <pc:chgData name="monali sagar" userId="4b4497a8bc418a7c" providerId="Windows Live" clId="Web-{BC0E91EB-7D15-C89E-FE1B-C955C72A8E89}" dt="2024-12-03T03:03:05.266" v="269" actId="20577"/>
        <pc:sldMkLst>
          <pc:docMk/>
          <pc:sldMk cId="4022074817" sldId="305"/>
        </pc:sldMkLst>
        <pc:spChg chg="mod">
          <ac:chgData name="monali sagar" userId="4b4497a8bc418a7c" providerId="Windows Live" clId="Web-{BC0E91EB-7D15-C89E-FE1B-C955C72A8E89}" dt="2024-12-03T02:00:35.878" v="95" actId="20577"/>
          <ac:spMkLst>
            <pc:docMk/>
            <pc:sldMk cId="4022074817" sldId="305"/>
            <ac:spMk id="2" creationId="{A309DE0F-5072-FD65-F67C-BA5B262A8D7C}"/>
          </ac:spMkLst>
        </pc:spChg>
        <pc:spChg chg="mod">
          <ac:chgData name="monali sagar" userId="4b4497a8bc418a7c" providerId="Windows Live" clId="Web-{BC0E91EB-7D15-C89E-FE1B-C955C72A8E89}" dt="2024-12-03T03:03:05.266" v="269" actId="20577"/>
          <ac:spMkLst>
            <pc:docMk/>
            <pc:sldMk cId="4022074817" sldId="305"/>
            <ac:spMk id="3" creationId="{AE699BB2-E233-8816-EFB7-66FEE22ACF55}"/>
          </ac:spMkLst>
        </pc:spChg>
      </pc:sldChg>
      <pc:sldChg chg="modSp new">
        <pc:chgData name="monali sagar" userId="4b4497a8bc418a7c" providerId="Windows Live" clId="Web-{BC0E91EB-7D15-C89E-FE1B-C955C72A8E89}" dt="2024-12-03T02:12:25.380" v="113" actId="20577"/>
        <pc:sldMkLst>
          <pc:docMk/>
          <pc:sldMk cId="2765591012" sldId="306"/>
        </pc:sldMkLst>
        <pc:spChg chg="mod">
          <ac:chgData name="monali sagar" userId="4b4497a8bc418a7c" providerId="Windows Live" clId="Web-{BC0E91EB-7D15-C89E-FE1B-C955C72A8E89}" dt="2024-12-03T02:01:15.911" v="105" actId="20577"/>
          <ac:spMkLst>
            <pc:docMk/>
            <pc:sldMk cId="2765591012" sldId="306"/>
            <ac:spMk id="2" creationId="{A9B044DE-FB97-19CD-9187-3E008B401277}"/>
          </ac:spMkLst>
        </pc:spChg>
        <pc:spChg chg="mod">
          <ac:chgData name="monali sagar" userId="4b4497a8bc418a7c" providerId="Windows Live" clId="Web-{BC0E91EB-7D15-C89E-FE1B-C955C72A8E89}" dt="2024-12-03T02:12:25.380" v="113" actId="20577"/>
          <ac:spMkLst>
            <pc:docMk/>
            <pc:sldMk cId="2765591012" sldId="306"/>
            <ac:spMk id="3" creationId="{938C62C2-720D-6C04-A0FF-8F56075E88F2}"/>
          </ac:spMkLst>
        </pc:spChg>
      </pc:sldChg>
      <pc:sldChg chg="modSp new">
        <pc:chgData name="monali sagar" userId="4b4497a8bc418a7c" providerId="Windows Live" clId="Web-{BC0E91EB-7D15-C89E-FE1B-C955C72A8E89}" dt="2024-12-03T02:13:09.244" v="136"/>
        <pc:sldMkLst>
          <pc:docMk/>
          <pc:sldMk cId="3521159137" sldId="307"/>
        </pc:sldMkLst>
        <pc:spChg chg="mod">
          <ac:chgData name="monali sagar" userId="4b4497a8bc418a7c" providerId="Windows Live" clId="Web-{BC0E91EB-7D15-C89E-FE1B-C955C72A8E89}" dt="2024-12-03T02:13:00.615" v="133" actId="20577"/>
          <ac:spMkLst>
            <pc:docMk/>
            <pc:sldMk cId="3521159137" sldId="307"/>
            <ac:spMk id="2" creationId="{F71CBE25-2D09-B5D5-C2DD-97C938411108}"/>
          </ac:spMkLst>
        </pc:spChg>
        <pc:spChg chg="mod">
          <ac:chgData name="monali sagar" userId="4b4497a8bc418a7c" providerId="Windows Live" clId="Web-{BC0E91EB-7D15-C89E-FE1B-C955C72A8E89}" dt="2024-12-03T02:13:09.244" v="136"/>
          <ac:spMkLst>
            <pc:docMk/>
            <pc:sldMk cId="3521159137" sldId="307"/>
            <ac:spMk id="3" creationId="{0A72C9C6-CA35-8F84-8913-A1CDCB572A30}"/>
          </ac:spMkLst>
        </pc:spChg>
      </pc:sldChg>
      <pc:sldChg chg="modSp new">
        <pc:chgData name="monali sagar" userId="4b4497a8bc418a7c" providerId="Windows Live" clId="Web-{BC0E91EB-7D15-C89E-FE1B-C955C72A8E89}" dt="2024-12-03T02:47:08.992" v="172" actId="20577"/>
        <pc:sldMkLst>
          <pc:docMk/>
          <pc:sldMk cId="4056673601" sldId="308"/>
        </pc:sldMkLst>
        <pc:spChg chg="mod">
          <ac:chgData name="monali sagar" userId="4b4497a8bc418a7c" providerId="Windows Live" clId="Web-{BC0E91EB-7D15-C89E-FE1B-C955C72A8E89}" dt="2024-12-03T02:14:21.992" v="141" actId="20577"/>
          <ac:spMkLst>
            <pc:docMk/>
            <pc:sldMk cId="4056673601" sldId="308"/>
            <ac:spMk id="2" creationId="{721F826D-40AC-960E-2DC3-AFB23A4B3004}"/>
          </ac:spMkLst>
        </pc:spChg>
        <pc:spChg chg="mod">
          <ac:chgData name="monali sagar" userId="4b4497a8bc418a7c" providerId="Windows Live" clId="Web-{BC0E91EB-7D15-C89E-FE1B-C955C72A8E89}" dt="2024-12-03T02:47:08.992" v="172" actId="20577"/>
          <ac:spMkLst>
            <pc:docMk/>
            <pc:sldMk cId="4056673601" sldId="308"/>
            <ac:spMk id="3" creationId="{323E06D2-85C7-AAB0-EF82-0FAE27B4DE70}"/>
          </ac:spMkLst>
        </pc:spChg>
      </pc:sldChg>
      <pc:sldChg chg="modSp new">
        <pc:chgData name="monali sagar" userId="4b4497a8bc418a7c" providerId="Windows Live" clId="Web-{BC0E91EB-7D15-C89E-FE1B-C955C72A8E89}" dt="2024-12-03T02:48:29.338" v="208" actId="20577"/>
        <pc:sldMkLst>
          <pc:docMk/>
          <pc:sldMk cId="343274319" sldId="309"/>
        </pc:sldMkLst>
        <pc:spChg chg="mod">
          <ac:chgData name="monali sagar" userId="4b4497a8bc418a7c" providerId="Windows Live" clId="Web-{BC0E91EB-7D15-C89E-FE1B-C955C72A8E89}" dt="2024-12-03T02:47:35.962" v="199" actId="20577"/>
          <ac:spMkLst>
            <pc:docMk/>
            <pc:sldMk cId="343274319" sldId="309"/>
            <ac:spMk id="2" creationId="{619ADB4E-BD89-DCE2-1E49-4F70123D21FD}"/>
          </ac:spMkLst>
        </pc:spChg>
        <pc:spChg chg="mod">
          <ac:chgData name="monali sagar" userId="4b4497a8bc418a7c" providerId="Windows Live" clId="Web-{BC0E91EB-7D15-C89E-FE1B-C955C72A8E89}" dt="2024-12-03T02:48:29.338" v="208" actId="20577"/>
          <ac:spMkLst>
            <pc:docMk/>
            <pc:sldMk cId="343274319" sldId="309"/>
            <ac:spMk id="3" creationId="{D4E9D551-2833-35B3-A476-0AB537B74D24}"/>
          </ac:spMkLst>
        </pc:spChg>
      </pc:sldChg>
      <pc:sldChg chg="modSp new">
        <pc:chgData name="monali sagar" userId="4b4497a8bc418a7c" providerId="Windows Live" clId="Web-{BC0E91EB-7D15-C89E-FE1B-C955C72A8E89}" dt="2024-12-03T02:53:06.970" v="232" actId="20577"/>
        <pc:sldMkLst>
          <pc:docMk/>
          <pc:sldMk cId="2034145922" sldId="310"/>
        </pc:sldMkLst>
        <pc:spChg chg="mod">
          <ac:chgData name="monali sagar" userId="4b4497a8bc418a7c" providerId="Windows Live" clId="Web-{BC0E91EB-7D15-C89E-FE1B-C955C72A8E89}" dt="2024-12-03T02:52:31.032" v="222" actId="20577"/>
          <ac:spMkLst>
            <pc:docMk/>
            <pc:sldMk cId="2034145922" sldId="310"/>
            <ac:spMk id="2" creationId="{49EE4883-F394-8E10-2168-237AAFFCF6B0}"/>
          </ac:spMkLst>
        </pc:spChg>
        <pc:spChg chg="mod">
          <ac:chgData name="monali sagar" userId="4b4497a8bc418a7c" providerId="Windows Live" clId="Web-{BC0E91EB-7D15-C89E-FE1B-C955C72A8E89}" dt="2024-12-03T02:53:06.970" v="232" actId="20577"/>
          <ac:spMkLst>
            <pc:docMk/>
            <pc:sldMk cId="2034145922" sldId="310"/>
            <ac:spMk id="3" creationId="{FC147BE1-E31B-FD9C-FF97-61329749095D}"/>
          </ac:spMkLst>
        </pc:spChg>
      </pc:sldChg>
      <pc:sldChg chg="modSp new">
        <pc:chgData name="monali sagar" userId="4b4497a8bc418a7c" providerId="Windows Live" clId="Web-{BC0E91EB-7D15-C89E-FE1B-C955C72A8E89}" dt="2024-12-03T02:54:19.987" v="259" actId="20577"/>
        <pc:sldMkLst>
          <pc:docMk/>
          <pc:sldMk cId="1510686440" sldId="311"/>
        </pc:sldMkLst>
        <pc:spChg chg="mod">
          <ac:chgData name="monali sagar" userId="4b4497a8bc418a7c" providerId="Windows Live" clId="Web-{BC0E91EB-7D15-C89E-FE1B-C955C72A8E89}" dt="2024-12-03T02:54:13.643" v="258" actId="20577"/>
          <ac:spMkLst>
            <pc:docMk/>
            <pc:sldMk cId="1510686440" sldId="311"/>
            <ac:spMk id="2" creationId="{70EA2C02-B4FB-1A01-7AEF-E2BFCCAD6D07}"/>
          </ac:spMkLst>
        </pc:spChg>
        <pc:spChg chg="mod">
          <ac:chgData name="monali sagar" userId="4b4497a8bc418a7c" providerId="Windows Live" clId="Web-{BC0E91EB-7D15-C89E-FE1B-C955C72A8E89}" dt="2024-12-03T02:54:19.987" v="259" actId="20577"/>
          <ac:spMkLst>
            <pc:docMk/>
            <pc:sldMk cId="1510686440" sldId="311"/>
            <ac:spMk id="3" creationId="{40C2A1D6-04D8-58ED-E649-5AB42E9B0F33}"/>
          </ac:spMkLst>
        </pc:spChg>
      </pc:sldChg>
      <pc:sldChg chg="modSp new">
        <pc:chgData name="monali sagar" userId="4b4497a8bc418a7c" providerId="Windows Live" clId="Web-{BC0E91EB-7D15-C89E-FE1B-C955C72A8E89}" dt="2024-12-03T02:55:20.598" v="265" actId="20577"/>
        <pc:sldMkLst>
          <pc:docMk/>
          <pc:sldMk cId="578251011" sldId="312"/>
        </pc:sldMkLst>
        <pc:spChg chg="mod">
          <ac:chgData name="monali sagar" userId="4b4497a8bc418a7c" providerId="Windows Live" clId="Web-{BC0E91EB-7D15-C89E-FE1B-C955C72A8E89}" dt="2024-12-03T02:54:03.909" v="254" actId="20577"/>
          <ac:spMkLst>
            <pc:docMk/>
            <pc:sldMk cId="578251011" sldId="312"/>
            <ac:spMk id="2" creationId="{81AB8F89-BA17-68B3-5AB4-A652A9F38207}"/>
          </ac:spMkLst>
        </pc:spChg>
        <pc:spChg chg="mod">
          <ac:chgData name="monali sagar" userId="4b4497a8bc418a7c" providerId="Windows Live" clId="Web-{BC0E91EB-7D15-C89E-FE1B-C955C72A8E89}" dt="2024-12-03T02:55:20.598" v="265" actId="20577"/>
          <ac:spMkLst>
            <pc:docMk/>
            <pc:sldMk cId="578251011" sldId="312"/>
            <ac:spMk id="3" creationId="{F1264033-41D4-45F2-3E6F-459BC5ECD2C2}"/>
          </ac:spMkLst>
        </pc:spChg>
      </pc:sldChg>
      <pc:sldChg chg="modSp new">
        <pc:chgData name="monali sagar" userId="4b4497a8bc418a7c" providerId="Windows Live" clId="Web-{BC0E91EB-7D15-C89E-FE1B-C955C72A8E89}" dt="2024-12-04T00:38:41.717" v="343" actId="20577"/>
        <pc:sldMkLst>
          <pc:docMk/>
          <pc:sldMk cId="4293445309" sldId="313"/>
        </pc:sldMkLst>
        <pc:spChg chg="mod">
          <ac:chgData name="monali sagar" userId="4b4497a8bc418a7c" providerId="Windows Live" clId="Web-{BC0E91EB-7D15-C89E-FE1B-C955C72A8E89}" dt="2024-12-04T00:17:19.850" v="293" actId="20577"/>
          <ac:spMkLst>
            <pc:docMk/>
            <pc:sldMk cId="4293445309" sldId="313"/>
            <ac:spMk id="2" creationId="{BAA38EEF-B7A4-DFE5-BFA2-3AFC4F1C1AE8}"/>
          </ac:spMkLst>
        </pc:spChg>
        <pc:spChg chg="mod">
          <ac:chgData name="monali sagar" userId="4b4497a8bc418a7c" providerId="Windows Live" clId="Web-{BC0E91EB-7D15-C89E-FE1B-C955C72A8E89}" dt="2024-12-04T00:38:41.717" v="343" actId="20577"/>
          <ac:spMkLst>
            <pc:docMk/>
            <pc:sldMk cId="4293445309" sldId="313"/>
            <ac:spMk id="3" creationId="{F8BFE064-1EEC-5CFC-CA24-AB4E409221D6}"/>
          </ac:spMkLst>
        </pc:spChg>
      </pc:sldChg>
      <pc:sldChg chg="modSp new">
        <pc:chgData name="monali sagar" userId="4b4497a8bc418a7c" providerId="Windows Live" clId="Web-{BC0E91EB-7D15-C89E-FE1B-C955C72A8E89}" dt="2024-12-04T01:17:21.725" v="388" actId="20577"/>
        <pc:sldMkLst>
          <pc:docMk/>
          <pc:sldMk cId="145272191" sldId="314"/>
        </pc:sldMkLst>
        <pc:spChg chg="mod">
          <ac:chgData name="monali sagar" userId="4b4497a8bc418a7c" providerId="Windows Live" clId="Web-{BC0E91EB-7D15-C89E-FE1B-C955C72A8E89}" dt="2024-12-04T00:19:33.586" v="326" actId="20577"/>
          <ac:spMkLst>
            <pc:docMk/>
            <pc:sldMk cId="145272191" sldId="314"/>
            <ac:spMk id="2" creationId="{8AF3A536-99FC-B0AE-889D-C6E7BA7AE8C0}"/>
          </ac:spMkLst>
        </pc:spChg>
        <pc:spChg chg="mod">
          <ac:chgData name="monali sagar" userId="4b4497a8bc418a7c" providerId="Windows Live" clId="Web-{BC0E91EB-7D15-C89E-FE1B-C955C72A8E89}" dt="2024-12-04T01:17:21.725" v="388" actId="20577"/>
          <ac:spMkLst>
            <pc:docMk/>
            <pc:sldMk cId="145272191" sldId="314"/>
            <ac:spMk id="3" creationId="{58951ACE-D314-AF91-C8CC-1B81ACF28893}"/>
          </ac:spMkLst>
        </pc:spChg>
      </pc:sldChg>
      <pc:sldChg chg="modSp new">
        <pc:chgData name="monali sagar" userId="4b4497a8bc418a7c" providerId="Windows Live" clId="Web-{BC0E91EB-7D15-C89E-FE1B-C955C72A8E89}" dt="2024-12-04T00:42:45.960" v="379"/>
        <pc:sldMkLst>
          <pc:docMk/>
          <pc:sldMk cId="2599367555" sldId="315"/>
        </pc:sldMkLst>
        <pc:spChg chg="mod">
          <ac:chgData name="monali sagar" userId="4b4497a8bc418a7c" providerId="Windows Live" clId="Web-{BC0E91EB-7D15-C89E-FE1B-C955C72A8E89}" dt="2024-12-04T00:20:20.446" v="341" actId="20577"/>
          <ac:spMkLst>
            <pc:docMk/>
            <pc:sldMk cId="2599367555" sldId="315"/>
            <ac:spMk id="2" creationId="{29513D02-78CC-7113-3F06-88192537D081}"/>
          </ac:spMkLst>
        </pc:spChg>
        <pc:spChg chg="mod">
          <ac:chgData name="monali sagar" userId="4b4497a8bc418a7c" providerId="Windows Live" clId="Web-{BC0E91EB-7D15-C89E-FE1B-C955C72A8E89}" dt="2024-12-04T00:42:45.960" v="379"/>
          <ac:spMkLst>
            <pc:docMk/>
            <pc:sldMk cId="2599367555" sldId="315"/>
            <ac:spMk id="3" creationId="{01EE8A30-C307-19B8-3C25-8A85408DA211}"/>
          </ac:spMkLst>
        </pc:spChg>
      </pc:sldChg>
      <pc:sldChg chg="modSp new">
        <pc:chgData name="monali sagar" userId="4b4497a8bc418a7c" providerId="Windows Live" clId="Web-{BC0E91EB-7D15-C89E-FE1B-C955C72A8E89}" dt="2024-12-04T00:41:16.332" v="374" actId="20577"/>
        <pc:sldMkLst>
          <pc:docMk/>
          <pc:sldMk cId="3134161556" sldId="316"/>
        </pc:sldMkLst>
        <pc:spChg chg="mod">
          <ac:chgData name="monali sagar" userId="4b4497a8bc418a7c" providerId="Windows Live" clId="Web-{BC0E91EB-7D15-C89E-FE1B-C955C72A8E89}" dt="2024-12-04T00:40:02.626" v="366" actId="20577"/>
          <ac:spMkLst>
            <pc:docMk/>
            <pc:sldMk cId="3134161556" sldId="316"/>
            <ac:spMk id="2" creationId="{F892F782-50B4-CD5B-D51F-C1E828990EC3}"/>
          </ac:spMkLst>
        </pc:spChg>
        <pc:spChg chg="mod">
          <ac:chgData name="monali sagar" userId="4b4497a8bc418a7c" providerId="Windows Live" clId="Web-{BC0E91EB-7D15-C89E-FE1B-C955C72A8E89}" dt="2024-12-04T00:41:16.332" v="374" actId="20577"/>
          <ac:spMkLst>
            <pc:docMk/>
            <pc:sldMk cId="3134161556" sldId="316"/>
            <ac:spMk id="3" creationId="{DB41A09B-FF13-F739-A33F-F6BFA12117B4}"/>
          </ac:spMkLst>
        </pc:spChg>
      </pc:sldChg>
      <pc:sldChg chg="modSp new">
        <pc:chgData name="monali sagar" userId="4b4497a8bc418a7c" providerId="Windows Live" clId="Web-{BC0E91EB-7D15-C89E-FE1B-C955C72A8E89}" dt="2024-12-04T01:33:32.243" v="443" actId="20577"/>
        <pc:sldMkLst>
          <pc:docMk/>
          <pc:sldMk cId="3725481898" sldId="317"/>
        </pc:sldMkLst>
        <pc:spChg chg="mod">
          <ac:chgData name="monali sagar" userId="4b4497a8bc418a7c" providerId="Windows Live" clId="Web-{BC0E91EB-7D15-C89E-FE1B-C955C72A8E89}" dt="2024-12-04T01:33:06.992" v="437" actId="14100"/>
          <ac:spMkLst>
            <pc:docMk/>
            <pc:sldMk cId="3725481898" sldId="317"/>
            <ac:spMk id="2" creationId="{92212D37-1AE9-316C-E192-467DF3A831EE}"/>
          </ac:spMkLst>
        </pc:spChg>
        <pc:spChg chg="mod">
          <ac:chgData name="monali sagar" userId="4b4497a8bc418a7c" providerId="Windows Live" clId="Web-{BC0E91EB-7D15-C89E-FE1B-C955C72A8E89}" dt="2024-12-04T01:33:32.243" v="443" actId="20577"/>
          <ac:spMkLst>
            <pc:docMk/>
            <pc:sldMk cId="3725481898" sldId="317"/>
            <ac:spMk id="3" creationId="{36301397-E299-8645-1B63-BABC2C2C8C4A}"/>
          </ac:spMkLst>
        </pc:spChg>
      </pc:sldChg>
      <pc:sldChg chg="modSp new">
        <pc:chgData name="monali sagar" userId="4b4497a8bc418a7c" providerId="Windows Live" clId="Web-{BC0E91EB-7D15-C89E-FE1B-C955C72A8E89}" dt="2024-12-04T15:52:40.963" v="512" actId="20577"/>
        <pc:sldMkLst>
          <pc:docMk/>
          <pc:sldMk cId="3935432686" sldId="318"/>
        </pc:sldMkLst>
        <pc:spChg chg="mod">
          <ac:chgData name="monali sagar" userId="4b4497a8bc418a7c" providerId="Windows Live" clId="Web-{BC0E91EB-7D15-C89E-FE1B-C955C72A8E89}" dt="2024-12-04T15:44:07.607" v="452" actId="20577"/>
          <ac:spMkLst>
            <pc:docMk/>
            <pc:sldMk cId="3935432686" sldId="318"/>
            <ac:spMk id="2" creationId="{7CEE9664-8890-1BBE-BD2D-792AC556E366}"/>
          </ac:spMkLst>
        </pc:spChg>
        <pc:spChg chg="mod">
          <ac:chgData name="monali sagar" userId="4b4497a8bc418a7c" providerId="Windows Live" clId="Web-{BC0E91EB-7D15-C89E-FE1B-C955C72A8E89}" dt="2024-12-04T15:52:40.963" v="512" actId="20577"/>
          <ac:spMkLst>
            <pc:docMk/>
            <pc:sldMk cId="3935432686" sldId="318"/>
            <ac:spMk id="3" creationId="{42612EBC-E35B-5757-D28B-2A18F5B4392B}"/>
          </ac:spMkLst>
        </pc:spChg>
      </pc:sldChg>
      <pc:sldChg chg="modSp new">
        <pc:chgData name="monali sagar" userId="4b4497a8bc418a7c" providerId="Windows Live" clId="Web-{BC0E91EB-7D15-C89E-FE1B-C955C72A8E89}" dt="2024-12-04T15:46:18.188" v="479" actId="20577"/>
        <pc:sldMkLst>
          <pc:docMk/>
          <pc:sldMk cId="1402565312" sldId="319"/>
        </pc:sldMkLst>
        <pc:spChg chg="mod">
          <ac:chgData name="monali sagar" userId="4b4497a8bc418a7c" providerId="Windows Live" clId="Web-{BC0E91EB-7D15-C89E-FE1B-C955C72A8E89}" dt="2024-12-04T15:45:18.671" v="469" actId="20577"/>
          <ac:spMkLst>
            <pc:docMk/>
            <pc:sldMk cId="1402565312" sldId="319"/>
            <ac:spMk id="2" creationId="{8A8AC861-622D-052E-8122-865A00B28BBA}"/>
          </ac:spMkLst>
        </pc:spChg>
        <pc:spChg chg="mod">
          <ac:chgData name="monali sagar" userId="4b4497a8bc418a7c" providerId="Windows Live" clId="Web-{BC0E91EB-7D15-C89E-FE1B-C955C72A8E89}" dt="2024-12-04T15:46:18.188" v="479" actId="20577"/>
          <ac:spMkLst>
            <pc:docMk/>
            <pc:sldMk cId="1402565312" sldId="319"/>
            <ac:spMk id="3" creationId="{98E68293-1256-84F7-8AED-0AEDA90856D7}"/>
          </ac:spMkLst>
        </pc:spChg>
      </pc:sldChg>
      <pc:sldChg chg="modSp new">
        <pc:chgData name="monali sagar" userId="4b4497a8bc418a7c" providerId="Windows Live" clId="Web-{BC0E91EB-7D15-C89E-FE1B-C955C72A8E89}" dt="2024-12-04T15:53:08.244" v="513" actId="20577"/>
        <pc:sldMkLst>
          <pc:docMk/>
          <pc:sldMk cId="2387379798" sldId="320"/>
        </pc:sldMkLst>
        <pc:spChg chg="mod">
          <ac:chgData name="monali sagar" userId="4b4497a8bc418a7c" providerId="Windows Live" clId="Web-{BC0E91EB-7D15-C89E-FE1B-C955C72A8E89}" dt="2024-12-04T15:53:08.244" v="513" actId="20577"/>
          <ac:spMkLst>
            <pc:docMk/>
            <pc:sldMk cId="2387379798" sldId="320"/>
            <ac:spMk id="2" creationId="{03E6BB57-97D1-1DD4-8EC8-80FB9A18F5A4}"/>
          </ac:spMkLst>
        </pc:spChg>
        <pc:spChg chg="mod">
          <ac:chgData name="monali sagar" userId="4b4497a8bc418a7c" providerId="Windows Live" clId="Web-{BC0E91EB-7D15-C89E-FE1B-C955C72A8E89}" dt="2024-12-04T15:51:06.351" v="507" actId="20577"/>
          <ac:spMkLst>
            <pc:docMk/>
            <pc:sldMk cId="2387379798" sldId="320"/>
            <ac:spMk id="3" creationId="{0E4D9024-26C6-2D74-499C-3C48040CFA30}"/>
          </ac:spMkLst>
        </pc:spChg>
      </pc:sldChg>
      <pc:sldChg chg="modSp new">
        <pc:chgData name="monali sagar" userId="4b4497a8bc418a7c" providerId="Windows Live" clId="Web-{BC0E91EB-7D15-C89E-FE1B-C955C72A8E89}" dt="2024-12-05T00:43:50.563" v="543" actId="20577"/>
        <pc:sldMkLst>
          <pc:docMk/>
          <pc:sldMk cId="1283457078" sldId="321"/>
        </pc:sldMkLst>
        <pc:spChg chg="mod">
          <ac:chgData name="monali sagar" userId="4b4497a8bc418a7c" providerId="Windows Live" clId="Web-{BC0E91EB-7D15-C89E-FE1B-C955C72A8E89}" dt="2024-12-04T15:53:44.214" v="534" actId="20577"/>
          <ac:spMkLst>
            <pc:docMk/>
            <pc:sldMk cId="1283457078" sldId="321"/>
            <ac:spMk id="2" creationId="{BBB4BE25-7E6C-FFA9-A52D-146439858079}"/>
          </ac:spMkLst>
        </pc:spChg>
        <pc:spChg chg="mod">
          <ac:chgData name="monali sagar" userId="4b4497a8bc418a7c" providerId="Windows Live" clId="Web-{BC0E91EB-7D15-C89E-FE1B-C955C72A8E89}" dt="2024-12-05T00:43:50.563" v="543" actId="20577"/>
          <ac:spMkLst>
            <pc:docMk/>
            <pc:sldMk cId="1283457078" sldId="321"/>
            <ac:spMk id="3" creationId="{96CCAB6E-81C6-3576-19D5-D9991613972C}"/>
          </ac:spMkLst>
        </pc:spChg>
      </pc:sldChg>
      <pc:sldChg chg="modSp new">
        <pc:chgData name="monali sagar" userId="4b4497a8bc418a7c" providerId="Windows Live" clId="Web-{BC0E91EB-7D15-C89E-FE1B-C955C72A8E89}" dt="2024-12-05T00:44:12.844" v="564" actId="20577"/>
        <pc:sldMkLst>
          <pc:docMk/>
          <pc:sldMk cId="1850260460" sldId="322"/>
        </pc:sldMkLst>
        <pc:spChg chg="mod">
          <ac:chgData name="monali sagar" userId="4b4497a8bc418a7c" providerId="Windows Live" clId="Web-{BC0E91EB-7D15-C89E-FE1B-C955C72A8E89}" dt="2024-12-05T00:44:12.844" v="564" actId="20577"/>
          <ac:spMkLst>
            <pc:docMk/>
            <pc:sldMk cId="1850260460" sldId="322"/>
            <ac:spMk id="2" creationId="{5EC126EB-DCF9-5154-DA68-65765C62A818}"/>
          </ac:spMkLst>
        </pc:spChg>
        <pc:spChg chg="mod">
          <ac:chgData name="monali sagar" userId="4b4497a8bc418a7c" providerId="Windows Live" clId="Web-{BC0E91EB-7D15-C89E-FE1B-C955C72A8E89}" dt="2024-12-05T00:43:54.609" v="546" actId="20577"/>
          <ac:spMkLst>
            <pc:docMk/>
            <pc:sldMk cId="1850260460" sldId="322"/>
            <ac:spMk id="3" creationId="{9C9DA090-963A-10AC-1729-BF0F4EACB4FC}"/>
          </ac:spMkLst>
        </pc:spChg>
      </pc:sldChg>
      <pc:sldChg chg="modSp new">
        <pc:chgData name="monali sagar" userId="4b4497a8bc418a7c" providerId="Windows Live" clId="Web-{BC0E91EB-7D15-C89E-FE1B-C955C72A8E89}" dt="2024-12-05T00:48:19.985" v="594" actId="20577"/>
        <pc:sldMkLst>
          <pc:docMk/>
          <pc:sldMk cId="353485178" sldId="323"/>
        </pc:sldMkLst>
        <pc:spChg chg="mod">
          <ac:chgData name="monali sagar" userId="4b4497a8bc418a7c" providerId="Windows Live" clId="Web-{BC0E91EB-7D15-C89E-FE1B-C955C72A8E89}" dt="2024-12-05T00:48:00.907" v="588" actId="20577"/>
          <ac:spMkLst>
            <pc:docMk/>
            <pc:sldMk cId="353485178" sldId="323"/>
            <ac:spMk id="2" creationId="{BE442175-11C7-F4BD-D7F4-D348C966C9EB}"/>
          </ac:spMkLst>
        </pc:spChg>
        <pc:spChg chg="mod">
          <ac:chgData name="monali sagar" userId="4b4497a8bc418a7c" providerId="Windows Live" clId="Web-{BC0E91EB-7D15-C89E-FE1B-C955C72A8E89}" dt="2024-12-05T00:48:19.985" v="594" actId="20577"/>
          <ac:spMkLst>
            <pc:docMk/>
            <pc:sldMk cId="353485178" sldId="323"/>
            <ac:spMk id="3" creationId="{F4EE6AAB-2144-B2F9-B1AE-E61078857D65}"/>
          </ac:spMkLst>
        </pc:spChg>
      </pc:sldChg>
      <pc:sldChg chg="modSp new">
        <pc:chgData name="monali sagar" userId="4b4497a8bc418a7c" providerId="Windows Live" clId="Web-{BC0E91EB-7D15-C89E-FE1B-C955C72A8E89}" dt="2024-12-05T01:04:15.166" v="610" actId="20577"/>
        <pc:sldMkLst>
          <pc:docMk/>
          <pc:sldMk cId="2085050368" sldId="324"/>
        </pc:sldMkLst>
        <pc:spChg chg="mod">
          <ac:chgData name="monali sagar" userId="4b4497a8bc418a7c" providerId="Windows Live" clId="Web-{BC0E91EB-7D15-C89E-FE1B-C955C72A8E89}" dt="2024-12-05T00:58:49.666" v="604" actId="20577"/>
          <ac:spMkLst>
            <pc:docMk/>
            <pc:sldMk cId="2085050368" sldId="324"/>
            <ac:spMk id="2" creationId="{E23B254B-39A6-9951-EA65-2C49941A8AD9}"/>
          </ac:spMkLst>
        </pc:spChg>
        <pc:spChg chg="mod">
          <ac:chgData name="monali sagar" userId="4b4497a8bc418a7c" providerId="Windows Live" clId="Web-{BC0E91EB-7D15-C89E-FE1B-C955C72A8E89}" dt="2024-12-05T01:04:15.166" v="610" actId="20577"/>
          <ac:spMkLst>
            <pc:docMk/>
            <pc:sldMk cId="2085050368" sldId="324"/>
            <ac:spMk id="3" creationId="{3DEC4568-CD49-DA22-FE13-2385068A75E7}"/>
          </ac:spMkLst>
        </pc:spChg>
      </pc:sldChg>
      <pc:sldChg chg="modSp new">
        <pc:chgData name="monali sagar" userId="4b4497a8bc418a7c" providerId="Windows Live" clId="Web-{BC0E91EB-7D15-C89E-FE1B-C955C72A8E89}" dt="2024-12-05T01:05:03.838" v="633" actId="20577"/>
        <pc:sldMkLst>
          <pc:docMk/>
          <pc:sldMk cId="83060380" sldId="325"/>
        </pc:sldMkLst>
        <pc:spChg chg="mod">
          <ac:chgData name="monali sagar" userId="4b4497a8bc418a7c" providerId="Windows Live" clId="Web-{BC0E91EB-7D15-C89E-FE1B-C955C72A8E89}" dt="2024-12-05T01:04:45.635" v="630" actId="20577"/>
          <ac:spMkLst>
            <pc:docMk/>
            <pc:sldMk cId="83060380" sldId="325"/>
            <ac:spMk id="2" creationId="{B86CDF26-7264-A8A5-7305-AB3C3028A750}"/>
          </ac:spMkLst>
        </pc:spChg>
        <pc:spChg chg="mod">
          <ac:chgData name="monali sagar" userId="4b4497a8bc418a7c" providerId="Windows Live" clId="Web-{BC0E91EB-7D15-C89E-FE1B-C955C72A8E89}" dt="2024-12-05T01:05:03.838" v="633" actId="20577"/>
          <ac:spMkLst>
            <pc:docMk/>
            <pc:sldMk cId="83060380" sldId="325"/>
            <ac:spMk id="3" creationId="{05C77307-19A4-2009-337A-59DF7DDFEB76}"/>
          </ac:spMkLst>
        </pc:spChg>
      </pc:sldChg>
    </pc:docChg>
  </pc:docChgLst>
  <pc:docChgLst>
    <pc:chgData name="monali sagar" userId="4b4497a8bc418a7c" providerId="Windows Live" clId="Web-{85805414-3DE1-2969-C3DD-18D9518A71E6}"/>
    <pc:docChg chg="addSld modSld">
      <pc:chgData name="monali sagar" userId="4b4497a8bc418a7c" providerId="Windows Live" clId="Web-{85805414-3DE1-2969-C3DD-18D9518A71E6}" dt="2024-11-25T16:43:53.184" v="269"/>
      <pc:docMkLst>
        <pc:docMk/>
      </pc:docMkLst>
      <pc:sldChg chg="modSp new">
        <pc:chgData name="monali sagar" userId="4b4497a8bc418a7c" providerId="Windows Live" clId="Web-{85805414-3DE1-2969-C3DD-18D9518A71E6}" dt="2024-11-25T15:32:06.103" v="268" actId="20577"/>
        <pc:sldMkLst>
          <pc:docMk/>
          <pc:sldMk cId="161338766" sldId="280"/>
        </pc:sldMkLst>
        <pc:spChg chg="mod">
          <ac:chgData name="monali sagar" userId="4b4497a8bc418a7c" providerId="Windows Live" clId="Web-{85805414-3DE1-2969-C3DD-18D9518A71E6}" dt="2024-11-25T15:28:31.569" v="6" actId="20577"/>
          <ac:spMkLst>
            <pc:docMk/>
            <pc:sldMk cId="161338766" sldId="280"/>
            <ac:spMk id="2" creationId="{AB7D9B34-E00A-851C-527E-096FD06890FD}"/>
          </ac:spMkLst>
        </pc:spChg>
        <pc:spChg chg="mod">
          <ac:chgData name="monali sagar" userId="4b4497a8bc418a7c" providerId="Windows Live" clId="Web-{85805414-3DE1-2969-C3DD-18D9518A71E6}" dt="2024-11-25T15:32:06.103" v="268" actId="20577"/>
          <ac:spMkLst>
            <pc:docMk/>
            <pc:sldMk cId="161338766" sldId="280"/>
            <ac:spMk id="3" creationId="{617ADAB8-40E1-B3E7-28F9-A0214B75C60B}"/>
          </ac:spMkLst>
        </pc:spChg>
      </pc:sldChg>
      <pc:sldChg chg="new">
        <pc:chgData name="monali sagar" userId="4b4497a8bc418a7c" providerId="Windows Live" clId="Web-{85805414-3DE1-2969-C3DD-18D9518A71E6}" dt="2024-11-25T16:43:53.184" v="269"/>
        <pc:sldMkLst>
          <pc:docMk/>
          <pc:sldMk cId="3670084388" sldId="281"/>
        </pc:sldMkLst>
      </pc:sldChg>
    </pc:docChg>
  </pc:docChgLst>
  <pc:docChgLst>
    <pc:chgData name="monali sagar" userId="4b4497a8bc418a7c" providerId="Windows Live" clId="Web-{FF2C4EFD-447D-9E0C-8809-C60EA4E9786B}"/>
    <pc:docChg chg="addSld modSld">
      <pc:chgData name="monali sagar" userId="4b4497a8bc418a7c" providerId="Windows Live" clId="Web-{FF2C4EFD-447D-9E0C-8809-C60EA4E9786B}" dt="2024-11-30T13:07:03.857" v="199" actId="20577"/>
      <pc:docMkLst>
        <pc:docMk/>
      </pc:docMkLst>
      <pc:sldChg chg="modSp">
        <pc:chgData name="monali sagar" userId="4b4497a8bc418a7c" providerId="Windows Live" clId="Web-{FF2C4EFD-447D-9E0C-8809-C60EA4E9786B}" dt="2024-11-30T12:41:47.537" v="3" actId="20577"/>
        <pc:sldMkLst>
          <pc:docMk/>
          <pc:sldMk cId="362947020" sldId="256"/>
        </pc:sldMkLst>
        <pc:spChg chg="mod">
          <ac:chgData name="monali sagar" userId="4b4497a8bc418a7c" providerId="Windows Live" clId="Web-{FF2C4EFD-447D-9E0C-8809-C60EA4E9786B}" dt="2024-11-30T12:41:47.537" v="3" actId="20577"/>
          <ac:spMkLst>
            <pc:docMk/>
            <pc:sldMk cId="362947020" sldId="256"/>
            <ac:spMk id="2" creationId="{216BA311-EF6A-CC00-1C6C-843458C0F5AC}"/>
          </ac:spMkLst>
        </pc:spChg>
      </pc:sldChg>
      <pc:sldChg chg="modSp">
        <pc:chgData name="monali sagar" userId="4b4497a8bc418a7c" providerId="Windows Live" clId="Web-{FF2C4EFD-447D-9E0C-8809-C60EA4E9786B}" dt="2024-11-30T12:53:05.311" v="127" actId="20577"/>
        <pc:sldMkLst>
          <pc:docMk/>
          <pc:sldMk cId="613401619" sldId="257"/>
        </pc:sldMkLst>
        <pc:spChg chg="mod">
          <ac:chgData name="monali sagar" userId="4b4497a8bc418a7c" providerId="Windows Live" clId="Web-{FF2C4EFD-447D-9E0C-8809-C60EA4E9786B}" dt="2024-11-30T12:43:59.851" v="33" actId="20577"/>
          <ac:spMkLst>
            <pc:docMk/>
            <pc:sldMk cId="613401619" sldId="257"/>
            <ac:spMk id="2" creationId="{9B6DBBBF-09AB-E66B-7AC0-E91B353E3FDE}"/>
          </ac:spMkLst>
        </pc:spChg>
        <pc:spChg chg="mod">
          <ac:chgData name="monali sagar" userId="4b4497a8bc418a7c" providerId="Windows Live" clId="Web-{FF2C4EFD-447D-9E0C-8809-C60EA4E9786B}" dt="2024-11-30T12:53:05.311" v="127" actId="20577"/>
          <ac:spMkLst>
            <pc:docMk/>
            <pc:sldMk cId="613401619" sldId="257"/>
            <ac:spMk id="3" creationId="{99592D36-612B-4DF9-4FAB-0F06627FEAC8}"/>
          </ac:spMkLst>
        </pc:spChg>
      </pc:sldChg>
      <pc:sldChg chg="modSp">
        <pc:chgData name="monali sagar" userId="4b4497a8bc418a7c" providerId="Windows Live" clId="Web-{FF2C4EFD-447D-9E0C-8809-C60EA4E9786B}" dt="2024-11-30T13:04:13.495" v="155" actId="20577"/>
        <pc:sldMkLst>
          <pc:docMk/>
          <pc:sldMk cId="3719728821" sldId="258"/>
        </pc:sldMkLst>
        <pc:spChg chg="mod">
          <ac:chgData name="monali sagar" userId="4b4497a8bc418a7c" providerId="Windows Live" clId="Web-{FF2C4EFD-447D-9E0C-8809-C60EA4E9786B}" dt="2024-11-30T13:03:01.056" v="145" actId="20577"/>
          <ac:spMkLst>
            <pc:docMk/>
            <pc:sldMk cId="3719728821" sldId="258"/>
            <ac:spMk id="2" creationId="{BBFC3817-A9F8-FC5F-D436-7A0FA2CF73B2}"/>
          </ac:spMkLst>
        </pc:spChg>
        <pc:spChg chg="mod">
          <ac:chgData name="monali sagar" userId="4b4497a8bc418a7c" providerId="Windows Live" clId="Web-{FF2C4EFD-447D-9E0C-8809-C60EA4E9786B}" dt="2024-11-30T13:04:13.495" v="155" actId="20577"/>
          <ac:spMkLst>
            <pc:docMk/>
            <pc:sldMk cId="3719728821" sldId="258"/>
            <ac:spMk id="3" creationId="{317AA7F6-B24C-77CA-827E-7086BC01F195}"/>
          </ac:spMkLst>
        </pc:spChg>
      </pc:sldChg>
      <pc:sldChg chg="modSp new">
        <pc:chgData name="monali sagar" userId="4b4497a8bc418a7c" providerId="Windows Live" clId="Web-{FF2C4EFD-447D-9E0C-8809-C60EA4E9786B}" dt="2024-11-30T13:07:03.857" v="199" actId="20577"/>
        <pc:sldMkLst>
          <pc:docMk/>
          <pc:sldMk cId="1862777793" sldId="294"/>
        </pc:sldMkLst>
        <pc:spChg chg="mod">
          <ac:chgData name="monali sagar" userId="4b4497a8bc418a7c" providerId="Windows Live" clId="Web-{FF2C4EFD-447D-9E0C-8809-C60EA4E9786B}" dt="2024-11-30T13:04:55.543" v="174" actId="20577"/>
          <ac:spMkLst>
            <pc:docMk/>
            <pc:sldMk cId="1862777793" sldId="294"/>
            <ac:spMk id="2" creationId="{95843F5E-1338-A78F-EF47-2CA7F112E7BE}"/>
          </ac:spMkLst>
        </pc:spChg>
        <pc:spChg chg="mod">
          <ac:chgData name="monali sagar" userId="4b4497a8bc418a7c" providerId="Windows Live" clId="Web-{FF2C4EFD-447D-9E0C-8809-C60EA4E9786B}" dt="2024-11-30T13:07:03.857" v="199" actId="20577"/>
          <ac:spMkLst>
            <pc:docMk/>
            <pc:sldMk cId="1862777793" sldId="294"/>
            <ac:spMk id="3" creationId="{64AD467E-228B-AE5D-3516-1C5A0315FFD9}"/>
          </ac:spMkLst>
        </pc:spChg>
      </pc:sldChg>
    </pc:docChg>
  </pc:docChgLst>
  <pc:docChgLst>
    <pc:chgData name="monali sagar" userId="4b4497a8bc418a7c" providerId="Windows Live" clId="Web-{4422E1D5-3C84-7F64-3C0C-1D54080C55E7}"/>
    <pc:docChg chg="addSld delSld modSld">
      <pc:chgData name="monali sagar" userId="4b4497a8bc418a7c" providerId="Windows Live" clId="Web-{4422E1D5-3C84-7F64-3C0C-1D54080C55E7}" dt="2024-11-19T04:21:32.680" v="711" actId="1076"/>
      <pc:docMkLst>
        <pc:docMk/>
      </pc:docMkLst>
      <pc:sldChg chg="modSp">
        <pc:chgData name="monali sagar" userId="4b4497a8bc418a7c" providerId="Windows Live" clId="Web-{4422E1D5-3C84-7F64-3C0C-1D54080C55E7}" dt="2024-11-19T02:32:16.239" v="3" actId="20577"/>
        <pc:sldMkLst>
          <pc:docMk/>
          <pc:sldMk cId="362947020" sldId="256"/>
        </pc:sldMkLst>
        <pc:spChg chg="mod">
          <ac:chgData name="monali sagar" userId="4b4497a8bc418a7c" providerId="Windows Live" clId="Web-{4422E1D5-3C84-7F64-3C0C-1D54080C55E7}" dt="2024-11-19T02:32:16.239" v="3" actId="20577"/>
          <ac:spMkLst>
            <pc:docMk/>
            <pc:sldMk cId="362947020" sldId="256"/>
            <ac:spMk id="2" creationId="{216BA311-EF6A-CC00-1C6C-843458C0F5AC}"/>
          </ac:spMkLst>
        </pc:spChg>
      </pc:sldChg>
      <pc:sldChg chg="modSp add del">
        <pc:chgData name="monali sagar" userId="4b4497a8bc418a7c" providerId="Windows Live" clId="Web-{4422E1D5-3C84-7F64-3C0C-1D54080C55E7}" dt="2024-11-19T02:37:43.498" v="409" actId="20577"/>
        <pc:sldMkLst>
          <pc:docMk/>
          <pc:sldMk cId="613401619" sldId="257"/>
        </pc:sldMkLst>
        <pc:spChg chg="mod">
          <ac:chgData name="monali sagar" userId="4b4497a8bc418a7c" providerId="Windows Live" clId="Web-{4422E1D5-3C84-7F64-3C0C-1D54080C55E7}" dt="2024-11-19T02:35:56.557" v="375" actId="20577"/>
          <ac:spMkLst>
            <pc:docMk/>
            <pc:sldMk cId="613401619" sldId="257"/>
            <ac:spMk id="2" creationId="{9B6DBBBF-09AB-E66B-7AC0-E91B353E3FDE}"/>
          </ac:spMkLst>
        </pc:spChg>
        <pc:spChg chg="mod">
          <ac:chgData name="monali sagar" userId="4b4497a8bc418a7c" providerId="Windows Live" clId="Web-{4422E1D5-3C84-7F64-3C0C-1D54080C55E7}" dt="2024-11-19T02:37:43.498" v="409" actId="20577"/>
          <ac:spMkLst>
            <pc:docMk/>
            <pc:sldMk cId="613401619" sldId="257"/>
            <ac:spMk id="3" creationId="{99592D36-612B-4DF9-4FAB-0F06627FEAC8}"/>
          </ac:spMkLst>
        </pc:spChg>
      </pc:sldChg>
      <pc:sldChg chg="add del">
        <pc:chgData name="monali sagar" userId="4b4497a8bc418a7c" providerId="Windows Live" clId="Web-{4422E1D5-3C84-7F64-3C0C-1D54080C55E7}" dt="2024-11-19T02:33:34.819" v="369"/>
        <pc:sldMkLst>
          <pc:docMk/>
          <pc:sldMk cId="837363118" sldId="258"/>
        </pc:sldMkLst>
      </pc:sldChg>
      <pc:sldChg chg="modSp new">
        <pc:chgData name="monali sagar" userId="4b4497a8bc418a7c" providerId="Windows Live" clId="Web-{4422E1D5-3C84-7F64-3C0C-1D54080C55E7}" dt="2024-11-19T03:46:46.359" v="706" actId="20577"/>
        <pc:sldMkLst>
          <pc:docMk/>
          <pc:sldMk cId="3719728821" sldId="258"/>
        </pc:sldMkLst>
        <pc:spChg chg="mod">
          <ac:chgData name="monali sagar" userId="4b4497a8bc418a7c" providerId="Windows Live" clId="Web-{4422E1D5-3C84-7F64-3C0C-1D54080C55E7}" dt="2024-11-19T03:43:59.354" v="704" actId="20577"/>
          <ac:spMkLst>
            <pc:docMk/>
            <pc:sldMk cId="3719728821" sldId="258"/>
            <ac:spMk id="2" creationId="{BBFC3817-A9F8-FC5F-D436-7A0FA2CF73B2}"/>
          </ac:spMkLst>
        </pc:spChg>
        <pc:spChg chg="mod">
          <ac:chgData name="monali sagar" userId="4b4497a8bc418a7c" providerId="Windows Live" clId="Web-{4422E1D5-3C84-7F64-3C0C-1D54080C55E7}" dt="2024-11-19T03:46:46.359" v="706" actId="20577"/>
          <ac:spMkLst>
            <pc:docMk/>
            <pc:sldMk cId="3719728821" sldId="258"/>
            <ac:spMk id="3" creationId="{317AA7F6-B24C-77CA-827E-7086BC01F195}"/>
          </ac:spMkLst>
        </pc:spChg>
      </pc:sldChg>
      <pc:sldChg chg="modSp new">
        <pc:chgData name="monali sagar" userId="4b4497a8bc418a7c" providerId="Windows Live" clId="Web-{4422E1D5-3C84-7F64-3C0C-1D54080C55E7}" dt="2024-11-19T03:46:52.702" v="709" actId="20577"/>
        <pc:sldMkLst>
          <pc:docMk/>
          <pc:sldMk cId="1801659429" sldId="259"/>
        </pc:sldMkLst>
        <pc:spChg chg="mod">
          <ac:chgData name="monali sagar" userId="4b4497a8bc418a7c" providerId="Windows Live" clId="Web-{4422E1D5-3C84-7F64-3C0C-1D54080C55E7}" dt="2024-11-19T03:46:52.702" v="709" actId="20577"/>
          <ac:spMkLst>
            <pc:docMk/>
            <pc:sldMk cId="1801659429" sldId="259"/>
            <ac:spMk id="2" creationId="{22307E5A-7943-106B-9162-FCE71F69503E}"/>
          </ac:spMkLst>
        </pc:spChg>
        <pc:spChg chg="mod">
          <ac:chgData name="monali sagar" userId="4b4497a8bc418a7c" providerId="Windows Live" clId="Web-{4422E1D5-3C84-7F64-3C0C-1D54080C55E7}" dt="2024-11-19T02:41:11.659" v="462"/>
          <ac:spMkLst>
            <pc:docMk/>
            <pc:sldMk cId="1801659429" sldId="259"/>
            <ac:spMk id="3" creationId="{E81355FA-A871-EE4A-EBBC-51F4665F8D58}"/>
          </ac:spMkLst>
        </pc:spChg>
      </pc:sldChg>
      <pc:sldChg chg="modSp new">
        <pc:chgData name="monali sagar" userId="4b4497a8bc418a7c" providerId="Windows Live" clId="Web-{4422E1D5-3C84-7F64-3C0C-1D54080C55E7}" dt="2024-11-19T03:09:10.361" v="623" actId="14100"/>
        <pc:sldMkLst>
          <pc:docMk/>
          <pc:sldMk cId="4271172853" sldId="260"/>
        </pc:sldMkLst>
        <pc:spChg chg="mod">
          <ac:chgData name="monali sagar" userId="4b4497a8bc418a7c" providerId="Windows Live" clId="Web-{4422E1D5-3C84-7F64-3C0C-1D54080C55E7}" dt="2024-11-19T03:09:06.657" v="622" actId="14100"/>
          <ac:spMkLst>
            <pc:docMk/>
            <pc:sldMk cId="4271172853" sldId="260"/>
            <ac:spMk id="2" creationId="{F154BD8E-1AB8-B223-ED84-FFBC44BB2CF6}"/>
          </ac:spMkLst>
        </pc:spChg>
        <pc:spChg chg="mod">
          <ac:chgData name="monali sagar" userId="4b4497a8bc418a7c" providerId="Windows Live" clId="Web-{4422E1D5-3C84-7F64-3C0C-1D54080C55E7}" dt="2024-11-19T03:09:10.361" v="623" actId="14100"/>
          <ac:spMkLst>
            <pc:docMk/>
            <pc:sldMk cId="4271172853" sldId="260"/>
            <ac:spMk id="3" creationId="{BFCAAD0C-656F-2032-B601-C00F64868F8E}"/>
          </ac:spMkLst>
        </pc:spChg>
      </pc:sldChg>
      <pc:sldChg chg="modSp new">
        <pc:chgData name="monali sagar" userId="4b4497a8bc418a7c" providerId="Windows Live" clId="Web-{4422E1D5-3C84-7F64-3C0C-1D54080C55E7}" dt="2024-11-19T03:13:36.711" v="655" actId="20577"/>
        <pc:sldMkLst>
          <pc:docMk/>
          <pc:sldMk cId="1176089094" sldId="261"/>
        </pc:sldMkLst>
        <pc:spChg chg="mod">
          <ac:chgData name="monali sagar" userId="4b4497a8bc418a7c" providerId="Windows Live" clId="Web-{4422E1D5-3C84-7F64-3C0C-1D54080C55E7}" dt="2024-11-19T03:13:36.711" v="655" actId="20577"/>
          <ac:spMkLst>
            <pc:docMk/>
            <pc:sldMk cId="1176089094" sldId="261"/>
            <ac:spMk id="2" creationId="{F424C4BB-5E51-894E-FD8F-204441664FB5}"/>
          </ac:spMkLst>
        </pc:spChg>
        <pc:spChg chg="mod">
          <ac:chgData name="monali sagar" userId="4b4497a8bc418a7c" providerId="Windows Live" clId="Web-{4422E1D5-3C84-7F64-3C0C-1D54080C55E7}" dt="2024-11-19T03:13:10.679" v="638" actId="20577"/>
          <ac:spMkLst>
            <pc:docMk/>
            <pc:sldMk cId="1176089094" sldId="261"/>
            <ac:spMk id="3" creationId="{499715B4-4747-DDEE-3FBA-57FE1D429392}"/>
          </ac:spMkLst>
        </pc:spChg>
      </pc:sldChg>
      <pc:sldChg chg="modSp new">
        <pc:chgData name="monali sagar" userId="4b4497a8bc418a7c" providerId="Windows Live" clId="Web-{4422E1D5-3C84-7F64-3C0C-1D54080C55E7}" dt="2024-11-19T03:15:21.370" v="672" actId="20577"/>
        <pc:sldMkLst>
          <pc:docMk/>
          <pc:sldMk cId="3465518012" sldId="262"/>
        </pc:sldMkLst>
        <pc:spChg chg="mod">
          <ac:chgData name="monali sagar" userId="4b4497a8bc418a7c" providerId="Windows Live" clId="Web-{4422E1D5-3C84-7F64-3C0C-1D54080C55E7}" dt="2024-11-19T03:14:01.040" v="660" actId="20577"/>
          <ac:spMkLst>
            <pc:docMk/>
            <pc:sldMk cId="3465518012" sldId="262"/>
            <ac:spMk id="2" creationId="{1AA7D121-233A-83DC-8322-D18D222922C4}"/>
          </ac:spMkLst>
        </pc:spChg>
        <pc:spChg chg="mod">
          <ac:chgData name="monali sagar" userId="4b4497a8bc418a7c" providerId="Windows Live" clId="Web-{4422E1D5-3C84-7F64-3C0C-1D54080C55E7}" dt="2024-11-19T03:15:21.370" v="672" actId="20577"/>
          <ac:spMkLst>
            <pc:docMk/>
            <pc:sldMk cId="3465518012" sldId="262"/>
            <ac:spMk id="3" creationId="{C2A4A239-B657-BED3-BCEB-C8F1CD924832}"/>
          </ac:spMkLst>
        </pc:spChg>
      </pc:sldChg>
      <pc:sldChg chg="addSp delSp modSp new">
        <pc:chgData name="monali sagar" userId="4b4497a8bc418a7c" providerId="Windows Live" clId="Web-{4422E1D5-3C84-7F64-3C0C-1D54080C55E7}" dt="2024-11-19T03:15:38.527" v="684" actId="14100"/>
        <pc:sldMkLst>
          <pc:docMk/>
          <pc:sldMk cId="4112591934" sldId="263"/>
        </pc:sldMkLst>
        <pc:spChg chg="mod">
          <ac:chgData name="monali sagar" userId="4b4497a8bc418a7c" providerId="Windows Live" clId="Web-{4422E1D5-3C84-7F64-3C0C-1D54080C55E7}" dt="2024-11-19T03:15:32.152" v="683" actId="20577"/>
          <ac:spMkLst>
            <pc:docMk/>
            <pc:sldMk cId="4112591934" sldId="263"/>
            <ac:spMk id="2" creationId="{CE7210C4-672E-722A-859D-1E65F938AC7B}"/>
          </ac:spMkLst>
        </pc:spChg>
        <pc:picChg chg="add mod ord">
          <ac:chgData name="monali sagar" userId="4b4497a8bc418a7c" providerId="Windows Live" clId="Web-{4422E1D5-3C84-7F64-3C0C-1D54080C55E7}" dt="2024-11-19T03:15:38.527" v="684" actId="14100"/>
          <ac:picMkLst>
            <pc:docMk/>
            <pc:sldMk cId="4112591934" sldId="263"/>
            <ac:picMk id="4" creationId="{8DDAC12A-2F09-1084-D3D9-701B8B75803D}"/>
          </ac:picMkLst>
        </pc:picChg>
      </pc:sldChg>
      <pc:sldChg chg="addSp delSp modSp new">
        <pc:chgData name="monali sagar" userId="4b4497a8bc418a7c" providerId="Windows Live" clId="Web-{4422E1D5-3C84-7F64-3C0C-1D54080C55E7}" dt="2024-11-19T04:21:32.680" v="711" actId="1076"/>
        <pc:sldMkLst>
          <pc:docMk/>
          <pc:sldMk cId="2414416176" sldId="264"/>
        </pc:sldMkLst>
        <pc:spChg chg="mod">
          <ac:chgData name="monali sagar" userId="4b4497a8bc418a7c" providerId="Windows Live" clId="Web-{4422E1D5-3C84-7F64-3C0C-1D54080C55E7}" dt="2024-11-19T03:16:17.778" v="701" actId="20577"/>
          <ac:spMkLst>
            <pc:docMk/>
            <pc:sldMk cId="2414416176" sldId="264"/>
            <ac:spMk id="2" creationId="{A7C3E8E9-7E57-24B9-4E81-342E5FABF441}"/>
          </ac:spMkLst>
        </pc:spChg>
        <pc:picChg chg="add mod ord">
          <ac:chgData name="monali sagar" userId="4b4497a8bc418a7c" providerId="Windows Live" clId="Web-{4422E1D5-3C84-7F64-3C0C-1D54080C55E7}" dt="2024-11-19T04:21:32.680" v="711" actId="1076"/>
          <ac:picMkLst>
            <pc:docMk/>
            <pc:sldMk cId="2414416176" sldId="264"/>
            <ac:picMk id="4" creationId="{A1FA44C6-42E7-6274-BEFF-F997CA55BA37}"/>
          </ac:picMkLst>
        </pc:picChg>
      </pc:sldChg>
      <pc:sldChg chg="add del">
        <pc:chgData name="monali sagar" userId="4b4497a8bc418a7c" providerId="Windows Live" clId="Web-{4422E1D5-3C84-7F64-3C0C-1D54080C55E7}" dt="2024-11-19T02:33:34.819" v="371"/>
        <pc:sldMkLst>
          <pc:docMk/>
          <pc:sldMk cId="409914625" sldId="280"/>
        </pc:sldMkLst>
      </pc:sldChg>
      <pc:sldChg chg="add del">
        <pc:chgData name="monali sagar" userId="4b4497a8bc418a7c" providerId="Windows Live" clId="Web-{4422E1D5-3C84-7F64-3C0C-1D54080C55E7}" dt="2024-11-19T02:33:34.819" v="370"/>
        <pc:sldMkLst>
          <pc:docMk/>
          <pc:sldMk cId="2380328935" sldId="281"/>
        </pc:sldMkLst>
      </pc:sldChg>
      <pc:sldChg chg="add del">
        <pc:chgData name="monali sagar" userId="4b4497a8bc418a7c" providerId="Windows Live" clId="Web-{4422E1D5-3C84-7F64-3C0C-1D54080C55E7}" dt="2024-11-19T02:33:34.819" v="368"/>
        <pc:sldMkLst>
          <pc:docMk/>
          <pc:sldMk cId="1149513687" sldId="282"/>
        </pc:sldMkLst>
      </pc:sldChg>
      <pc:sldChg chg="add del">
        <pc:chgData name="monali sagar" userId="4b4497a8bc418a7c" providerId="Windows Live" clId="Web-{4422E1D5-3C84-7F64-3C0C-1D54080C55E7}" dt="2024-11-19T02:33:34.819" v="365"/>
        <pc:sldMkLst>
          <pc:docMk/>
          <pc:sldMk cId="298278097" sldId="283"/>
        </pc:sldMkLst>
      </pc:sldChg>
      <pc:sldChg chg="add del">
        <pc:chgData name="monali sagar" userId="4b4497a8bc418a7c" providerId="Windows Live" clId="Web-{4422E1D5-3C84-7F64-3C0C-1D54080C55E7}" dt="2024-11-19T02:33:34.819" v="364"/>
        <pc:sldMkLst>
          <pc:docMk/>
          <pc:sldMk cId="3498696969" sldId="284"/>
        </pc:sldMkLst>
      </pc:sldChg>
      <pc:sldChg chg="add del">
        <pc:chgData name="monali sagar" userId="4b4497a8bc418a7c" providerId="Windows Live" clId="Web-{4422E1D5-3C84-7F64-3C0C-1D54080C55E7}" dt="2024-11-19T02:33:34.803" v="357"/>
        <pc:sldMkLst>
          <pc:docMk/>
          <pc:sldMk cId="1168626070" sldId="285"/>
        </pc:sldMkLst>
      </pc:sldChg>
      <pc:sldChg chg="add del">
        <pc:chgData name="monali sagar" userId="4b4497a8bc418a7c" providerId="Windows Live" clId="Web-{4422E1D5-3C84-7F64-3C0C-1D54080C55E7}" dt="2024-11-19T02:33:34.803" v="353"/>
        <pc:sldMkLst>
          <pc:docMk/>
          <pc:sldMk cId="1596562967" sldId="286"/>
        </pc:sldMkLst>
      </pc:sldChg>
      <pc:sldChg chg="add del">
        <pc:chgData name="monali sagar" userId="4b4497a8bc418a7c" providerId="Windows Live" clId="Web-{4422E1D5-3C84-7F64-3C0C-1D54080C55E7}" dt="2024-11-19T02:33:34.803" v="351"/>
        <pc:sldMkLst>
          <pc:docMk/>
          <pc:sldMk cId="3278340122" sldId="287"/>
        </pc:sldMkLst>
      </pc:sldChg>
      <pc:sldChg chg="add del">
        <pc:chgData name="monali sagar" userId="4b4497a8bc418a7c" providerId="Windows Live" clId="Web-{4422E1D5-3C84-7F64-3C0C-1D54080C55E7}" dt="2024-11-19T02:33:34.803" v="352"/>
        <pc:sldMkLst>
          <pc:docMk/>
          <pc:sldMk cId="2600887647" sldId="292"/>
        </pc:sldMkLst>
      </pc:sldChg>
      <pc:sldChg chg="add del">
        <pc:chgData name="monali sagar" userId="4b4497a8bc418a7c" providerId="Windows Live" clId="Web-{4422E1D5-3C84-7F64-3C0C-1D54080C55E7}" dt="2024-11-19T02:33:34.819" v="367"/>
        <pc:sldMkLst>
          <pc:docMk/>
          <pc:sldMk cId="182614095" sldId="293"/>
        </pc:sldMkLst>
      </pc:sldChg>
      <pc:sldChg chg="add del">
        <pc:chgData name="monali sagar" userId="4b4497a8bc418a7c" providerId="Windows Live" clId="Web-{4422E1D5-3C84-7F64-3C0C-1D54080C55E7}" dt="2024-11-19T02:33:34.819" v="366"/>
        <pc:sldMkLst>
          <pc:docMk/>
          <pc:sldMk cId="261198935" sldId="294"/>
        </pc:sldMkLst>
      </pc:sldChg>
      <pc:sldChg chg="add del">
        <pc:chgData name="monali sagar" userId="4b4497a8bc418a7c" providerId="Windows Live" clId="Web-{4422E1D5-3C84-7F64-3C0C-1D54080C55E7}" dt="2024-11-19T02:33:34.819" v="362"/>
        <pc:sldMkLst>
          <pc:docMk/>
          <pc:sldMk cId="264624856" sldId="296"/>
        </pc:sldMkLst>
      </pc:sldChg>
      <pc:sldChg chg="add del">
        <pc:chgData name="monali sagar" userId="4b4497a8bc418a7c" providerId="Windows Live" clId="Web-{4422E1D5-3C84-7F64-3C0C-1D54080C55E7}" dt="2024-11-19T02:33:34.819" v="363"/>
        <pc:sldMkLst>
          <pc:docMk/>
          <pc:sldMk cId="644346732" sldId="297"/>
        </pc:sldMkLst>
      </pc:sldChg>
      <pc:sldChg chg="add del">
        <pc:chgData name="monali sagar" userId="4b4497a8bc418a7c" providerId="Windows Live" clId="Web-{4422E1D5-3C84-7F64-3C0C-1D54080C55E7}" dt="2024-11-19T02:33:34.819" v="361"/>
        <pc:sldMkLst>
          <pc:docMk/>
          <pc:sldMk cId="2644836529" sldId="298"/>
        </pc:sldMkLst>
      </pc:sldChg>
      <pc:sldChg chg="add del">
        <pc:chgData name="monali sagar" userId="4b4497a8bc418a7c" providerId="Windows Live" clId="Web-{4422E1D5-3C84-7F64-3C0C-1D54080C55E7}" dt="2024-11-19T02:33:34.803" v="359"/>
        <pc:sldMkLst>
          <pc:docMk/>
          <pc:sldMk cId="14910084" sldId="299"/>
        </pc:sldMkLst>
      </pc:sldChg>
      <pc:sldChg chg="add del">
        <pc:chgData name="monali sagar" userId="4b4497a8bc418a7c" providerId="Windows Live" clId="Web-{4422E1D5-3C84-7F64-3C0C-1D54080C55E7}" dt="2024-11-19T02:33:34.803" v="360"/>
        <pc:sldMkLst>
          <pc:docMk/>
          <pc:sldMk cId="1701918527" sldId="300"/>
        </pc:sldMkLst>
      </pc:sldChg>
      <pc:sldChg chg="add del">
        <pc:chgData name="monali sagar" userId="4b4497a8bc418a7c" providerId="Windows Live" clId="Web-{4422E1D5-3C84-7F64-3C0C-1D54080C55E7}" dt="2024-11-19T02:33:34.803" v="358"/>
        <pc:sldMkLst>
          <pc:docMk/>
          <pc:sldMk cId="3834136958" sldId="301"/>
        </pc:sldMkLst>
      </pc:sldChg>
      <pc:sldChg chg="add del">
        <pc:chgData name="monali sagar" userId="4b4497a8bc418a7c" providerId="Windows Live" clId="Web-{4422E1D5-3C84-7F64-3C0C-1D54080C55E7}" dt="2024-11-19T02:33:34.803" v="356"/>
        <pc:sldMkLst>
          <pc:docMk/>
          <pc:sldMk cId="1994965429" sldId="302"/>
        </pc:sldMkLst>
      </pc:sldChg>
      <pc:sldChg chg="add del">
        <pc:chgData name="monali sagar" userId="4b4497a8bc418a7c" providerId="Windows Live" clId="Web-{4422E1D5-3C84-7F64-3C0C-1D54080C55E7}" dt="2024-11-19T02:33:34.803" v="355"/>
        <pc:sldMkLst>
          <pc:docMk/>
          <pc:sldMk cId="3098282652" sldId="303"/>
        </pc:sldMkLst>
      </pc:sldChg>
      <pc:sldChg chg="add del">
        <pc:chgData name="monali sagar" userId="4b4497a8bc418a7c" providerId="Windows Live" clId="Web-{4422E1D5-3C84-7F64-3C0C-1D54080C55E7}" dt="2024-11-19T02:33:34.803" v="350"/>
        <pc:sldMkLst>
          <pc:docMk/>
          <pc:sldMk cId="3800761350" sldId="304"/>
        </pc:sldMkLst>
      </pc:sldChg>
      <pc:sldChg chg="add del">
        <pc:chgData name="monali sagar" userId="4b4497a8bc418a7c" providerId="Windows Live" clId="Web-{4422E1D5-3C84-7F64-3C0C-1D54080C55E7}" dt="2024-11-19T02:33:34.803" v="349"/>
        <pc:sldMkLst>
          <pc:docMk/>
          <pc:sldMk cId="1115553602" sldId="305"/>
        </pc:sldMkLst>
      </pc:sldChg>
      <pc:sldChg chg="add del">
        <pc:chgData name="monali sagar" userId="4b4497a8bc418a7c" providerId="Windows Live" clId="Web-{4422E1D5-3C84-7F64-3C0C-1D54080C55E7}" dt="2024-11-19T02:33:34.788" v="348"/>
        <pc:sldMkLst>
          <pc:docMk/>
          <pc:sldMk cId="3582763467" sldId="306"/>
        </pc:sldMkLst>
      </pc:sldChg>
      <pc:sldChg chg="add del">
        <pc:chgData name="monali sagar" userId="4b4497a8bc418a7c" providerId="Windows Live" clId="Web-{4422E1D5-3C84-7F64-3C0C-1D54080C55E7}" dt="2024-11-19T02:33:34.788" v="347"/>
        <pc:sldMkLst>
          <pc:docMk/>
          <pc:sldMk cId="2430145874" sldId="307"/>
        </pc:sldMkLst>
      </pc:sldChg>
      <pc:sldChg chg="add del">
        <pc:chgData name="monali sagar" userId="4b4497a8bc418a7c" providerId="Windows Live" clId="Web-{4422E1D5-3C84-7F64-3C0C-1D54080C55E7}" dt="2024-11-19T02:33:34.788" v="346"/>
        <pc:sldMkLst>
          <pc:docMk/>
          <pc:sldMk cId="76168407" sldId="308"/>
        </pc:sldMkLst>
      </pc:sldChg>
      <pc:sldChg chg="add del">
        <pc:chgData name="monali sagar" userId="4b4497a8bc418a7c" providerId="Windows Live" clId="Web-{4422E1D5-3C84-7F64-3C0C-1D54080C55E7}" dt="2024-11-19T02:33:34.788" v="345"/>
        <pc:sldMkLst>
          <pc:docMk/>
          <pc:sldMk cId="745548913" sldId="309"/>
        </pc:sldMkLst>
      </pc:sldChg>
      <pc:sldChg chg="add del">
        <pc:chgData name="monali sagar" userId="4b4497a8bc418a7c" providerId="Windows Live" clId="Web-{4422E1D5-3C84-7F64-3C0C-1D54080C55E7}" dt="2024-11-19T02:33:34.803" v="354"/>
        <pc:sldMkLst>
          <pc:docMk/>
          <pc:sldMk cId="1216820171" sldId="310"/>
        </pc:sldMkLst>
      </pc:sldChg>
      <pc:sldChg chg="add del">
        <pc:chgData name="monali sagar" userId="4b4497a8bc418a7c" providerId="Windows Live" clId="Web-{4422E1D5-3C84-7F64-3C0C-1D54080C55E7}" dt="2024-11-19T02:33:34.788" v="344"/>
        <pc:sldMkLst>
          <pc:docMk/>
          <pc:sldMk cId="2266705164" sldId="311"/>
        </pc:sldMkLst>
      </pc:sldChg>
      <pc:sldChg chg="add del">
        <pc:chgData name="monali sagar" userId="4b4497a8bc418a7c" providerId="Windows Live" clId="Web-{4422E1D5-3C84-7F64-3C0C-1D54080C55E7}" dt="2024-11-19T02:33:34.788" v="343"/>
        <pc:sldMkLst>
          <pc:docMk/>
          <pc:sldMk cId="1185279744" sldId="312"/>
        </pc:sldMkLst>
      </pc:sldChg>
      <pc:sldChg chg="add del">
        <pc:chgData name="monali sagar" userId="4b4497a8bc418a7c" providerId="Windows Live" clId="Web-{4422E1D5-3C84-7F64-3C0C-1D54080C55E7}" dt="2024-11-19T02:33:34.788" v="342"/>
        <pc:sldMkLst>
          <pc:docMk/>
          <pc:sldMk cId="2894770974" sldId="313"/>
        </pc:sldMkLst>
      </pc:sldChg>
      <pc:sldChg chg="add del">
        <pc:chgData name="monali sagar" userId="4b4497a8bc418a7c" providerId="Windows Live" clId="Web-{4422E1D5-3C84-7F64-3C0C-1D54080C55E7}" dt="2024-11-19T02:33:34.788" v="341"/>
        <pc:sldMkLst>
          <pc:docMk/>
          <pc:sldMk cId="3536381518" sldId="314"/>
        </pc:sldMkLst>
      </pc:sldChg>
      <pc:sldChg chg="add del">
        <pc:chgData name="monali sagar" userId="4b4497a8bc418a7c" providerId="Windows Live" clId="Web-{4422E1D5-3C84-7F64-3C0C-1D54080C55E7}" dt="2024-11-19T02:33:34.788" v="340"/>
        <pc:sldMkLst>
          <pc:docMk/>
          <pc:sldMk cId="2785403997" sldId="315"/>
        </pc:sldMkLst>
      </pc:sldChg>
      <pc:sldChg chg="add del">
        <pc:chgData name="monali sagar" userId="4b4497a8bc418a7c" providerId="Windows Live" clId="Web-{4422E1D5-3C84-7F64-3C0C-1D54080C55E7}" dt="2024-11-19T02:33:34.788" v="339"/>
        <pc:sldMkLst>
          <pc:docMk/>
          <pc:sldMk cId="303102580" sldId="316"/>
        </pc:sldMkLst>
      </pc:sldChg>
      <pc:sldChg chg="add del">
        <pc:chgData name="monali sagar" userId="4b4497a8bc418a7c" providerId="Windows Live" clId="Web-{4422E1D5-3C84-7F64-3C0C-1D54080C55E7}" dt="2024-11-19T02:33:34.788" v="338"/>
        <pc:sldMkLst>
          <pc:docMk/>
          <pc:sldMk cId="3114842190" sldId="317"/>
        </pc:sldMkLst>
      </pc:sldChg>
      <pc:sldChg chg="add del">
        <pc:chgData name="monali sagar" userId="4b4497a8bc418a7c" providerId="Windows Live" clId="Web-{4422E1D5-3C84-7F64-3C0C-1D54080C55E7}" dt="2024-11-19T02:33:34.788" v="337"/>
        <pc:sldMkLst>
          <pc:docMk/>
          <pc:sldMk cId="3909145671" sldId="318"/>
        </pc:sldMkLst>
      </pc:sldChg>
      <pc:sldChg chg="add del">
        <pc:chgData name="monali sagar" userId="4b4497a8bc418a7c" providerId="Windows Live" clId="Web-{4422E1D5-3C84-7F64-3C0C-1D54080C55E7}" dt="2024-11-19T02:33:34.788" v="336"/>
        <pc:sldMkLst>
          <pc:docMk/>
          <pc:sldMk cId="1643210883" sldId="319"/>
        </pc:sldMkLst>
      </pc:sldChg>
      <pc:sldChg chg="add del">
        <pc:chgData name="monali sagar" userId="4b4497a8bc418a7c" providerId="Windows Live" clId="Web-{4422E1D5-3C84-7F64-3C0C-1D54080C55E7}" dt="2024-11-19T02:33:34.788" v="335"/>
        <pc:sldMkLst>
          <pc:docMk/>
          <pc:sldMk cId="568398318" sldId="320"/>
        </pc:sldMkLst>
      </pc:sldChg>
      <pc:sldChg chg="add del">
        <pc:chgData name="monali sagar" userId="4b4497a8bc418a7c" providerId="Windows Live" clId="Web-{4422E1D5-3C84-7F64-3C0C-1D54080C55E7}" dt="2024-11-19T02:33:34.772" v="334"/>
        <pc:sldMkLst>
          <pc:docMk/>
          <pc:sldMk cId="2269729873" sldId="321"/>
        </pc:sldMkLst>
      </pc:sldChg>
      <pc:sldChg chg="add del">
        <pc:chgData name="monali sagar" userId="4b4497a8bc418a7c" providerId="Windows Live" clId="Web-{4422E1D5-3C84-7F64-3C0C-1D54080C55E7}" dt="2024-11-19T02:33:34.772" v="333"/>
        <pc:sldMkLst>
          <pc:docMk/>
          <pc:sldMk cId="216303354" sldId="322"/>
        </pc:sldMkLst>
      </pc:sldChg>
      <pc:sldChg chg="add del">
        <pc:chgData name="monali sagar" userId="4b4497a8bc418a7c" providerId="Windows Live" clId="Web-{4422E1D5-3C84-7F64-3C0C-1D54080C55E7}" dt="2024-11-19T02:33:34.772" v="332"/>
        <pc:sldMkLst>
          <pc:docMk/>
          <pc:sldMk cId="370955760" sldId="323"/>
        </pc:sldMkLst>
      </pc:sldChg>
      <pc:sldChg chg="add del">
        <pc:chgData name="monali sagar" userId="4b4497a8bc418a7c" providerId="Windows Live" clId="Web-{4422E1D5-3C84-7F64-3C0C-1D54080C55E7}" dt="2024-11-19T02:33:34.772" v="331"/>
        <pc:sldMkLst>
          <pc:docMk/>
          <pc:sldMk cId="930025539" sldId="324"/>
        </pc:sldMkLst>
      </pc:sldChg>
      <pc:sldChg chg="add del">
        <pc:chgData name="monali sagar" userId="4b4497a8bc418a7c" providerId="Windows Live" clId="Web-{4422E1D5-3C84-7F64-3C0C-1D54080C55E7}" dt="2024-11-19T02:33:34.772" v="330"/>
        <pc:sldMkLst>
          <pc:docMk/>
          <pc:sldMk cId="2346650043" sldId="325"/>
        </pc:sldMkLst>
      </pc:sldChg>
      <pc:sldChg chg="add del">
        <pc:chgData name="monali sagar" userId="4b4497a8bc418a7c" providerId="Windows Live" clId="Web-{4422E1D5-3C84-7F64-3C0C-1D54080C55E7}" dt="2024-11-19T02:33:34.772" v="329"/>
        <pc:sldMkLst>
          <pc:docMk/>
          <pc:sldMk cId="379097757" sldId="326"/>
        </pc:sldMkLst>
      </pc:sldChg>
      <pc:sldChg chg="add del">
        <pc:chgData name="monali sagar" userId="4b4497a8bc418a7c" providerId="Windows Live" clId="Web-{4422E1D5-3C84-7F64-3C0C-1D54080C55E7}" dt="2024-11-19T02:33:34.772" v="328"/>
        <pc:sldMkLst>
          <pc:docMk/>
          <pc:sldMk cId="752960935" sldId="327"/>
        </pc:sldMkLst>
      </pc:sldChg>
      <pc:sldChg chg="add del">
        <pc:chgData name="monali sagar" userId="4b4497a8bc418a7c" providerId="Windows Live" clId="Web-{4422E1D5-3C84-7F64-3C0C-1D54080C55E7}" dt="2024-11-19T02:33:34.772" v="327"/>
        <pc:sldMkLst>
          <pc:docMk/>
          <pc:sldMk cId="2686746002" sldId="328"/>
        </pc:sldMkLst>
      </pc:sldChg>
      <pc:sldChg chg="add del">
        <pc:chgData name="monali sagar" userId="4b4497a8bc418a7c" providerId="Windows Live" clId="Web-{4422E1D5-3C84-7F64-3C0C-1D54080C55E7}" dt="2024-11-19T02:33:34.772" v="326"/>
        <pc:sldMkLst>
          <pc:docMk/>
          <pc:sldMk cId="3035664632" sldId="329"/>
        </pc:sldMkLst>
      </pc:sldChg>
      <pc:sldChg chg="add del">
        <pc:chgData name="monali sagar" userId="4b4497a8bc418a7c" providerId="Windows Live" clId="Web-{4422E1D5-3C84-7F64-3C0C-1D54080C55E7}" dt="2024-11-19T02:33:34.772" v="325"/>
        <pc:sldMkLst>
          <pc:docMk/>
          <pc:sldMk cId="1195743650" sldId="330"/>
        </pc:sldMkLst>
      </pc:sldChg>
      <pc:sldChg chg="add del">
        <pc:chgData name="monali sagar" userId="4b4497a8bc418a7c" providerId="Windows Live" clId="Web-{4422E1D5-3C84-7F64-3C0C-1D54080C55E7}" dt="2024-11-19T02:33:34.772" v="324"/>
        <pc:sldMkLst>
          <pc:docMk/>
          <pc:sldMk cId="1380351793" sldId="331"/>
        </pc:sldMkLst>
      </pc:sldChg>
      <pc:sldChg chg="add del">
        <pc:chgData name="monali sagar" userId="4b4497a8bc418a7c" providerId="Windows Live" clId="Web-{4422E1D5-3C84-7F64-3C0C-1D54080C55E7}" dt="2024-11-19T02:33:34.772" v="323"/>
        <pc:sldMkLst>
          <pc:docMk/>
          <pc:sldMk cId="1630102123" sldId="332"/>
        </pc:sldMkLst>
      </pc:sldChg>
      <pc:sldChg chg="add del">
        <pc:chgData name="monali sagar" userId="4b4497a8bc418a7c" providerId="Windows Live" clId="Web-{4422E1D5-3C84-7F64-3C0C-1D54080C55E7}" dt="2024-11-19T02:33:34.772" v="322"/>
        <pc:sldMkLst>
          <pc:docMk/>
          <pc:sldMk cId="3974111976" sldId="333"/>
        </pc:sldMkLst>
      </pc:sldChg>
      <pc:sldChg chg="add del">
        <pc:chgData name="monali sagar" userId="4b4497a8bc418a7c" providerId="Windows Live" clId="Web-{4422E1D5-3C84-7F64-3C0C-1D54080C55E7}" dt="2024-11-19T02:33:34.772" v="321"/>
        <pc:sldMkLst>
          <pc:docMk/>
          <pc:sldMk cId="3208910036" sldId="334"/>
        </pc:sldMkLst>
      </pc:sldChg>
      <pc:sldChg chg="add del">
        <pc:chgData name="monali sagar" userId="4b4497a8bc418a7c" providerId="Windows Live" clId="Web-{4422E1D5-3C84-7F64-3C0C-1D54080C55E7}" dt="2024-11-19T02:33:34.756" v="320"/>
        <pc:sldMkLst>
          <pc:docMk/>
          <pc:sldMk cId="3069637810" sldId="335"/>
        </pc:sldMkLst>
      </pc:sldChg>
      <pc:sldChg chg="add del">
        <pc:chgData name="monali sagar" userId="4b4497a8bc418a7c" providerId="Windows Live" clId="Web-{4422E1D5-3C84-7F64-3C0C-1D54080C55E7}" dt="2024-11-19T02:33:34.756" v="319"/>
        <pc:sldMkLst>
          <pc:docMk/>
          <pc:sldMk cId="733278053" sldId="336"/>
        </pc:sldMkLst>
      </pc:sldChg>
      <pc:sldChg chg="add del">
        <pc:chgData name="monali sagar" userId="4b4497a8bc418a7c" providerId="Windows Live" clId="Web-{4422E1D5-3C84-7F64-3C0C-1D54080C55E7}" dt="2024-11-19T02:33:34.756" v="318"/>
        <pc:sldMkLst>
          <pc:docMk/>
          <pc:sldMk cId="1407231732" sldId="337"/>
        </pc:sldMkLst>
      </pc:sldChg>
      <pc:sldChg chg="add del">
        <pc:chgData name="monali sagar" userId="4b4497a8bc418a7c" providerId="Windows Live" clId="Web-{4422E1D5-3C84-7F64-3C0C-1D54080C55E7}" dt="2024-11-19T02:33:34.756" v="317"/>
        <pc:sldMkLst>
          <pc:docMk/>
          <pc:sldMk cId="2689963532" sldId="338"/>
        </pc:sldMkLst>
      </pc:sldChg>
      <pc:sldChg chg="add del">
        <pc:chgData name="monali sagar" userId="4b4497a8bc418a7c" providerId="Windows Live" clId="Web-{4422E1D5-3C84-7F64-3C0C-1D54080C55E7}" dt="2024-11-19T02:33:34.756" v="316"/>
        <pc:sldMkLst>
          <pc:docMk/>
          <pc:sldMk cId="3271208191" sldId="339"/>
        </pc:sldMkLst>
      </pc:sldChg>
      <pc:sldChg chg="add del">
        <pc:chgData name="monali sagar" userId="4b4497a8bc418a7c" providerId="Windows Live" clId="Web-{4422E1D5-3C84-7F64-3C0C-1D54080C55E7}" dt="2024-11-19T02:33:34.756" v="315"/>
        <pc:sldMkLst>
          <pc:docMk/>
          <pc:sldMk cId="250718918" sldId="340"/>
        </pc:sldMkLst>
      </pc:sldChg>
      <pc:sldChg chg="add del">
        <pc:chgData name="monali sagar" userId="4b4497a8bc418a7c" providerId="Windows Live" clId="Web-{4422E1D5-3C84-7F64-3C0C-1D54080C55E7}" dt="2024-11-19T02:33:34.756" v="314"/>
        <pc:sldMkLst>
          <pc:docMk/>
          <pc:sldMk cId="1717740018" sldId="341"/>
        </pc:sldMkLst>
      </pc:sldChg>
      <pc:sldChg chg="add del">
        <pc:chgData name="monali sagar" userId="4b4497a8bc418a7c" providerId="Windows Live" clId="Web-{4422E1D5-3C84-7F64-3C0C-1D54080C55E7}" dt="2024-11-19T02:33:34.756" v="313"/>
        <pc:sldMkLst>
          <pc:docMk/>
          <pc:sldMk cId="1276238947" sldId="342"/>
        </pc:sldMkLst>
      </pc:sldChg>
      <pc:sldChg chg="add del">
        <pc:chgData name="monali sagar" userId="4b4497a8bc418a7c" providerId="Windows Live" clId="Web-{4422E1D5-3C84-7F64-3C0C-1D54080C55E7}" dt="2024-11-19T02:33:34.756" v="312"/>
        <pc:sldMkLst>
          <pc:docMk/>
          <pc:sldMk cId="1048866885" sldId="343"/>
        </pc:sldMkLst>
      </pc:sldChg>
      <pc:sldChg chg="add del">
        <pc:chgData name="monali sagar" userId="4b4497a8bc418a7c" providerId="Windows Live" clId="Web-{4422E1D5-3C84-7F64-3C0C-1D54080C55E7}" dt="2024-11-19T02:33:34.756" v="311"/>
        <pc:sldMkLst>
          <pc:docMk/>
          <pc:sldMk cId="216909494" sldId="344"/>
        </pc:sldMkLst>
      </pc:sldChg>
      <pc:sldChg chg="add del">
        <pc:chgData name="monali sagar" userId="4b4497a8bc418a7c" providerId="Windows Live" clId="Web-{4422E1D5-3C84-7F64-3C0C-1D54080C55E7}" dt="2024-11-19T02:33:34.756" v="310"/>
        <pc:sldMkLst>
          <pc:docMk/>
          <pc:sldMk cId="3756551801" sldId="345"/>
        </pc:sldMkLst>
      </pc:sldChg>
      <pc:sldChg chg="add del">
        <pc:chgData name="monali sagar" userId="4b4497a8bc418a7c" providerId="Windows Live" clId="Web-{4422E1D5-3C84-7F64-3C0C-1D54080C55E7}" dt="2024-11-19T02:33:34.756" v="309"/>
        <pc:sldMkLst>
          <pc:docMk/>
          <pc:sldMk cId="788982795" sldId="346"/>
        </pc:sldMkLst>
      </pc:sldChg>
      <pc:sldChg chg="add del">
        <pc:chgData name="monali sagar" userId="4b4497a8bc418a7c" providerId="Windows Live" clId="Web-{4422E1D5-3C84-7F64-3C0C-1D54080C55E7}" dt="2024-11-19T02:33:34.756" v="308"/>
        <pc:sldMkLst>
          <pc:docMk/>
          <pc:sldMk cId="977574832" sldId="347"/>
        </pc:sldMkLst>
      </pc:sldChg>
      <pc:sldChg chg="add del">
        <pc:chgData name="monali sagar" userId="4b4497a8bc418a7c" providerId="Windows Live" clId="Web-{4422E1D5-3C84-7F64-3C0C-1D54080C55E7}" dt="2024-11-19T02:33:34.756" v="307"/>
        <pc:sldMkLst>
          <pc:docMk/>
          <pc:sldMk cId="2681651645" sldId="348"/>
        </pc:sldMkLst>
      </pc:sldChg>
      <pc:sldChg chg="add del">
        <pc:chgData name="monali sagar" userId="4b4497a8bc418a7c" providerId="Windows Live" clId="Web-{4422E1D5-3C84-7F64-3C0C-1D54080C55E7}" dt="2024-11-19T02:33:34.756" v="306"/>
        <pc:sldMkLst>
          <pc:docMk/>
          <pc:sldMk cId="1576930516" sldId="349"/>
        </pc:sldMkLst>
      </pc:sldChg>
      <pc:sldChg chg="add del">
        <pc:chgData name="monali sagar" userId="4b4497a8bc418a7c" providerId="Windows Live" clId="Web-{4422E1D5-3C84-7F64-3C0C-1D54080C55E7}" dt="2024-11-19T02:33:34.741" v="305"/>
        <pc:sldMkLst>
          <pc:docMk/>
          <pc:sldMk cId="1864981278" sldId="350"/>
        </pc:sldMkLst>
      </pc:sldChg>
      <pc:sldChg chg="add del">
        <pc:chgData name="monali sagar" userId="4b4497a8bc418a7c" providerId="Windows Live" clId="Web-{4422E1D5-3C84-7F64-3C0C-1D54080C55E7}" dt="2024-11-19T02:33:34.741" v="304"/>
        <pc:sldMkLst>
          <pc:docMk/>
          <pc:sldMk cId="3687293428" sldId="351"/>
        </pc:sldMkLst>
      </pc:sldChg>
      <pc:sldChg chg="add del">
        <pc:chgData name="monali sagar" userId="4b4497a8bc418a7c" providerId="Windows Live" clId="Web-{4422E1D5-3C84-7F64-3C0C-1D54080C55E7}" dt="2024-11-19T02:33:34.741" v="303"/>
        <pc:sldMkLst>
          <pc:docMk/>
          <pc:sldMk cId="3008310284" sldId="352"/>
        </pc:sldMkLst>
      </pc:sldChg>
      <pc:sldChg chg="add del">
        <pc:chgData name="monali sagar" userId="4b4497a8bc418a7c" providerId="Windows Live" clId="Web-{4422E1D5-3C84-7F64-3C0C-1D54080C55E7}" dt="2024-11-19T02:33:34.741" v="301"/>
        <pc:sldMkLst>
          <pc:docMk/>
          <pc:sldMk cId="3678029944" sldId="353"/>
        </pc:sldMkLst>
      </pc:sldChg>
      <pc:sldChg chg="add del">
        <pc:chgData name="monali sagar" userId="4b4497a8bc418a7c" providerId="Windows Live" clId="Web-{4422E1D5-3C84-7F64-3C0C-1D54080C55E7}" dt="2024-11-19T02:33:34.741" v="302"/>
        <pc:sldMkLst>
          <pc:docMk/>
          <pc:sldMk cId="577789972" sldId="354"/>
        </pc:sldMkLst>
      </pc:sldChg>
      <pc:sldChg chg="add del">
        <pc:chgData name="monali sagar" userId="4b4497a8bc418a7c" providerId="Windows Live" clId="Web-{4422E1D5-3C84-7F64-3C0C-1D54080C55E7}" dt="2024-11-19T02:33:34.741" v="300"/>
        <pc:sldMkLst>
          <pc:docMk/>
          <pc:sldMk cId="3980994896" sldId="355"/>
        </pc:sldMkLst>
      </pc:sldChg>
      <pc:sldChg chg="add del">
        <pc:chgData name="monali sagar" userId="4b4497a8bc418a7c" providerId="Windows Live" clId="Web-{4422E1D5-3C84-7F64-3C0C-1D54080C55E7}" dt="2024-11-19T02:33:34.741" v="299"/>
        <pc:sldMkLst>
          <pc:docMk/>
          <pc:sldMk cId="277788773" sldId="356"/>
        </pc:sldMkLst>
      </pc:sldChg>
      <pc:sldChg chg="add del">
        <pc:chgData name="monali sagar" userId="4b4497a8bc418a7c" providerId="Windows Live" clId="Web-{4422E1D5-3C84-7F64-3C0C-1D54080C55E7}" dt="2024-11-19T02:33:34.741" v="298"/>
        <pc:sldMkLst>
          <pc:docMk/>
          <pc:sldMk cId="1958745092" sldId="357"/>
        </pc:sldMkLst>
      </pc:sldChg>
      <pc:sldChg chg="add del">
        <pc:chgData name="monali sagar" userId="4b4497a8bc418a7c" providerId="Windows Live" clId="Web-{4422E1D5-3C84-7F64-3C0C-1D54080C55E7}" dt="2024-11-19T02:33:34.725" v="291"/>
        <pc:sldMkLst>
          <pc:docMk/>
          <pc:sldMk cId="551908037" sldId="358"/>
        </pc:sldMkLst>
      </pc:sldChg>
      <pc:sldChg chg="add del">
        <pc:chgData name="monali sagar" userId="4b4497a8bc418a7c" providerId="Windows Live" clId="Web-{4422E1D5-3C84-7F64-3C0C-1D54080C55E7}" dt="2024-11-19T02:33:34.710" v="284"/>
        <pc:sldMkLst>
          <pc:docMk/>
          <pc:sldMk cId="2373470308" sldId="359"/>
        </pc:sldMkLst>
      </pc:sldChg>
      <pc:sldChg chg="add del">
        <pc:chgData name="monali sagar" userId="4b4497a8bc418a7c" providerId="Windows Live" clId="Web-{4422E1D5-3C84-7F64-3C0C-1D54080C55E7}" dt="2024-11-19T02:33:34.741" v="297"/>
        <pc:sldMkLst>
          <pc:docMk/>
          <pc:sldMk cId="4250466893" sldId="360"/>
        </pc:sldMkLst>
      </pc:sldChg>
      <pc:sldChg chg="add del">
        <pc:chgData name="monali sagar" userId="4b4497a8bc418a7c" providerId="Windows Live" clId="Web-{4422E1D5-3C84-7F64-3C0C-1D54080C55E7}" dt="2024-11-19T02:33:34.741" v="296"/>
        <pc:sldMkLst>
          <pc:docMk/>
          <pc:sldMk cId="379897981" sldId="361"/>
        </pc:sldMkLst>
      </pc:sldChg>
      <pc:sldChg chg="add del">
        <pc:chgData name="monali sagar" userId="4b4497a8bc418a7c" providerId="Windows Live" clId="Web-{4422E1D5-3C84-7F64-3C0C-1D54080C55E7}" dt="2024-11-19T02:33:34.725" v="295"/>
        <pc:sldMkLst>
          <pc:docMk/>
          <pc:sldMk cId="4199400696" sldId="362"/>
        </pc:sldMkLst>
      </pc:sldChg>
      <pc:sldChg chg="add del">
        <pc:chgData name="monali sagar" userId="4b4497a8bc418a7c" providerId="Windows Live" clId="Web-{4422E1D5-3C84-7F64-3C0C-1D54080C55E7}" dt="2024-11-19T02:33:34.725" v="294"/>
        <pc:sldMkLst>
          <pc:docMk/>
          <pc:sldMk cId="2419814964" sldId="363"/>
        </pc:sldMkLst>
      </pc:sldChg>
      <pc:sldChg chg="add del">
        <pc:chgData name="monali sagar" userId="4b4497a8bc418a7c" providerId="Windows Live" clId="Web-{4422E1D5-3C84-7F64-3C0C-1D54080C55E7}" dt="2024-11-19T02:33:34.725" v="293"/>
        <pc:sldMkLst>
          <pc:docMk/>
          <pc:sldMk cId="361780578" sldId="364"/>
        </pc:sldMkLst>
      </pc:sldChg>
      <pc:sldChg chg="add del">
        <pc:chgData name="monali sagar" userId="4b4497a8bc418a7c" providerId="Windows Live" clId="Web-{4422E1D5-3C84-7F64-3C0C-1D54080C55E7}" dt="2024-11-19T02:33:34.725" v="290"/>
        <pc:sldMkLst>
          <pc:docMk/>
          <pc:sldMk cId="32034698" sldId="365"/>
        </pc:sldMkLst>
      </pc:sldChg>
      <pc:sldChg chg="add del">
        <pc:chgData name="monali sagar" userId="4b4497a8bc418a7c" providerId="Windows Live" clId="Web-{4422E1D5-3C84-7F64-3C0C-1D54080C55E7}" dt="2024-11-19T02:33:34.725" v="289"/>
        <pc:sldMkLst>
          <pc:docMk/>
          <pc:sldMk cId="356748073" sldId="366"/>
        </pc:sldMkLst>
      </pc:sldChg>
      <pc:sldChg chg="add del">
        <pc:chgData name="monali sagar" userId="4b4497a8bc418a7c" providerId="Windows Live" clId="Web-{4422E1D5-3C84-7F64-3C0C-1D54080C55E7}" dt="2024-11-19T02:33:34.725" v="287"/>
        <pc:sldMkLst>
          <pc:docMk/>
          <pc:sldMk cId="686088131" sldId="367"/>
        </pc:sldMkLst>
      </pc:sldChg>
      <pc:sldChg chg="add del">
        <pc:chgData name="monali sagar" userId="4b4497a8bc418a7c" providerId="Windows Live" clId="Web-{4422E1D5-3C84-7F64-3C0C-1D54080C55E7}" dt="2024-11-19T02:33:34.725" v="286"/>
        <pc:sldMkLst>
          <pc:docMk/>
          <pc:sldMk cId="196493492" sldId="368"/>
        </pc:sldMkLst>
      </pc:sldChg>
      <pc:sldChg chg="add del">
        <pc:chgData name="monali sagar" userId="4b4497a8bc418a7c" providerId="Windows Live" clId="Web-{4422E1D5-3C84-7F64-3C0C-1D54080C55E7}" dt="2024-11-19T02:33:34.710" v="285"/>
        <pc:sldMkLst>
          <pc:docMk/>
          <pc:sldMk cId="2887269787" sldId="369"/>
        </pc:sldMkLst>
      </pc:sldChg>
      <pc:sldChg chg="add del">
        <pc:chgData name="monali sagar" userId="4b4497a8bc418a7c" providerId="Windows Live" clId="Web-{4422E1D5-3C84-7F64-3C0C-1D54080C55E7}" dt="2024-11-19T02:33:34.725" v="292"/>
        <pc:sldMkLst>
          <pc:docMk/>
          <pc:sldMk cId="139798901" sldId="370"/>
        </pc:sldMkLst>
      </pc:sldChg>
      <pc:sldChg chg="add del">
        <pc:chgData name="monali sagar" userId="4b4497a8bc418a7c" providerId="Windows Live" clId="Web-{4422E1D5-3C84-7F64-3C0C-1D54080C55E7}" dt="2024-11-19T02:33:34.725" v="288"/>
        <pc:sldMkLst>
          <pc:docMk/>
          <pc:sldMk cId="1417838978" sldId="371"/>
        </pc:sldMkLst>
      </pc:sldChg>
      <pc:sldChg chg="add del">
        <pc:chgData name="monali sagar" userId="4b4497a8bc418a7c" providerId="Windows Live" clId="Web-{4422E1D5-3C84-7F64-3C0C-1D54080C55E7}" dt="2024-11-19T02:33:34.710" v="283"/>
        <pc:sldMkLst>
          <pc:docMk/>
          <pc:sldMk cId="2541852486" sldId="372"/>
        </pc:sldMkLst>
      </pc:sldChg>
      <pc:sldChg chg="add del">
        <pc:chgData name="monali sagar" userId="4b4497a8bc418a7c" providerId="Windows Live" clId="Web-{4422E1D5-3C84-7F64-3C0C-1D54080C55E7}" dt="2024-11-19T02:33:34.710" v="280"/>
        <pc:sldMkLst>
          <pc:docMk/>
          <pc:sldMk cId="2297163410" sldId="373"/>
        </pc:sldMkLst>
      </pc:sldChg>
      <pc:sldChg chg="add del">
        <pc:chgData name="monali sagar" userId="4b4497a8bc418a7c" providerId="Windows Live" clId="Web-{4422E1D5-3C84-7F64-3C0C-1D54080C55E7}" dt="2024-11-19T02:33:34.710" v="282"/>
        <pc:sldMkLst>
          <pc:docMk/>
          <pc:sldMk cId="41675897" sldId="374"/>
        </pc:sldMkLst>
      </pc:sldChg>
      <pc:sldChg chg="add del">
        <pc:chgData name="monali sagar" userId="4b4497a8bc418a7c" providerId="Windows Live" clId="Web-{4422E1D5-3C84-7F64-3C0C-1D54080C55E7}" dt="2024-11-19T02:33:34.710" v="281"/>
        <pc:sldMkLst>
          <pc:docMk/>
          <pc:sldMk cId="1166172059" sldId="375"/>
        </pc:sldMkLst>
      </pc:sldChg>
      <pc:sldChg chg="add del">
        <pc:chgData name="monali sagar" userId="4b4497a8bc418a7c" providerId="Windows Live" clId="Web-{4422E1D5-3C84-7F64-3C0C-1D54080C55E7}" dt="2024-11-19T02:33:34.710" v="279"/>
        <pc:sldMkLst>
          <pc:docMk/>
          <pc:sldMk cId="4011652352" sldId="376"/>
        </pc:sldMkLst>
      </pc:sldChg>
      <pc:sldChg chg="add del">
        <pc:chgData name="monali sagar" userId="4b4497a8bc418a7c" providerId="Windows Live" clId="Web-{4422E1D5-3C84-7F64-3C0C-1D54080C55E7}" dt="2024-11-19T02:33:34.710" v="276"/>
        <pc:sldMkLst>
          <pc:docMk/>
          <pc:sldMk cId="490096529" sldId="377"/>
        </pc:sldMkLst>
      </pc:sldChg>
      <pc:sldChg chg="add del">
        <pc:chgData name="monali sagar" userId="4b4497a8bc418a7c" providerId="Windows Live" clId="Web-{4422E1D5-3C84-7F64-3C0C-1D54080C55E7}" dt="2024-11-19T02:33:34.710" v="278"/>
        <pc:sldMkLst>
          <pc:docMk/>
          <pc:sldMk cId="1991724362" sldId="379"/>
        </pc:sldMkLst>
      </pc:sldChg>
      <pc:sldChg chg="add del">
        <pc:chgData name="monali sagar" userId="4b4497a8bc418a7c" providerId="Windows Live" clId="Web-{4422E1D5-3C84-7F64-3C0C-1D54080C55E7}" dt="2024-11-19T02:33:34.710" v="277"/>
        <pc:sldMkLst>
          <pc:docMk/>
          <pc:sldMk cId="3314422699" sldId="380"/>
        </pc:sldMkLst>
      </pc:sldChg>
      <pc:sldChg chg="add del">
        <pc:chgData name="monali sagar" userId="4b4497a8bc418a7c" providerId="Windows Live" clId="Web-{4422E1D5-3C84-7F64-3C0C-1D54080C55E7}" dt="2024-11-19T02:33:34.710" v="275"/>
        <pc:sldMkLst>
          <pc:docMk/>
          <pc:sldMk cId="2338386213" sldId="381"/>
        </pc:sldMkLst>
      </pc:sldChg>
      <pc:sldChg chg="add del">
        <pc:chgData name="monali sagar" userId="4b4497a8bc418a7c" providerId="Windows Live" clId="Web-{4422E1D5-3C84-7F64-3C0C-1D54080C55E7}" dt="2024-11-19T02:33:34.694" v="274"/>
        <pc:sldMkLst>
          <pc:docMk/>
          <pc:sldMk cId="1599684565" sldId="382"/>
        </pc:sldMkLst>
      </pc:sldChg>
      <pc:sldChg chg="add del">
        <pc:chgData name="monali sagar" userId="4b4497a8bc418a7c" providerId="Windows Live" clId="Web-{4422E1D5-3C84-7F64-3C0C-1D54080C55E7}" dt="2024-11-19T02:33:34.694" v="271"/>
        <pc:sldMkLst>
          <pc:docMk/>
          <pc:sldMk cId="438494677" sldId="383"/>
        </pc:sldMkLst>
      </pc:sldChg>
      <pc:sldChg chg="add del">
        <pc:chgData name="monali sagar" userId="4b4497a8bc418a7c" providerId="Windows Live" clId="Web-{4422E1D5-3C84-7F64-3C0C-1D54080C55E7}" dt="2024-11-19T02:33:34.694" v="269"/>
        <pc:sldMkLst>
          <pc:docMk/>
          <pc:sldMk cId="2575652601" sldId="384"/>
        </pc:sldMkLst>
      </pc:sldChg>
      <pc:sldChg chg="add del">
        <pc:chgData name="monali sagar" userId="4b4497a8bc418a7c" providerId="Windows Live" clId="Web-{4422E1D5-3C84-7F64-3C0C-1D54080C55E7}" dt="2024-11-19T02:33:34.694" v="270"/>
        <pc:sldMkLst>
          <pc:docMk/>
          <pc:sldMk cId="734659637" sldId="385"/>
        </pc:sldMkLst>
      </pc:sldChg>
      <pc:sldChg chg="add del">
        <pc:chgData name="monali sagar" userId="4b4497a8bc418a7c" providerId="Windows Live" clId="Web-{4422E1D5-3C84-7F64-3C0C-1D54080C55E7}" dt="2024-11-19T02:33:34.694" v="268"/>
        <pc:sldMkLst>
          <pc:docMk/>
          <pc:sldMk cId="2898355818" sldId="386"/>
        </pc:sldMkLst>
      </pc:sldChg>
      <pc:sldChg chg="add del">
        <pc:chgData name="monali sagar" userId="4b4497a8bc418a7c" providerId="Windows Live" clId="Web-{4422E1D5-3C84-7F64-3C0C-1D54080C55E7}" dt="2024-11-19T02:33:34.694" v="267"/>
        <pc:sldMkLst>
          <pc:docMk/>
          <pc:sldMk cId="2466999250" sldId="387"/>
        </pc:sldMkLst>
      </pc:sldChg>
      <pc:sldChg chg="add del">
        <pc:chgData name="monali sagar" userId="4b4497a8bc418a7c" providerId="Windows Live" clId="Web-{4422E1D5-3C84-7F64-3C0C-1D54080C55E7}" dt="2024-11-19T02:33:34.694" v="273"/>
        <pc:sldMkLst>
          <pc:docMk/>
          <pc:sldMk cId="3093172752" sldId="388"/>
        </pc:sldMkLst>
      </pc:sldChg>
      <pc:sldChg chg="add del">
        <pc:chgData name="monali sagar" userId="4b4497a8bc418a7c" providerId="Windows Live" clId="Web-{4422E1D5-3C84-7F64-3C0C-1D54080C55E7}" dt="2024-11-19T02:33:34.694" v="272"/>
        <pc:sldMkLst>
          <pc:docMk/>
          <pc:sldMk cId="1847464179" sldId="389"/>
        </pc:sldMkLst>
      </pc:sldChg>
      <pc:sldChg chg="add del">
        <pc:chgData name="monali sagar" userId="4b4497a8bc418a7c" providerId="Windows Live" clId="Web-{4422E1D5-3C84-7F64-3C0C-1D54080C55E7}" dt="2024-11-19T02:33:34.694" v="266"/>
        <pc:sldMkLst>
          <pc:docMk/>
          <pc:sldMk cId="3811363796" sldId="390"/>
        </pc:sldMkLst>
      </pc:sldChg>
      <pc:sldChg chg="add del">
        <pc:chgData name="monali sagar" userId="4b4497a8bc418a7c" providerId="Windows Live" clId="Web-{4422E1D5-3C84-7F64-3C0C-1D54080C55E7}" dt="2024-11-19T02:33:34.694" v="265"/>
        <pc:sldMkLst>
          <pc:docMk/>
          <pc:sldMk cId="1595945530" sldId="391"/>
        </pc:sldMkLst>
      </pc:sldChg>
      <pc:sldChg chg="add del">
        <pc:chgData name="monali sagar" userId="4b4497a8bc418a7c" providerId="Windows Live" clId="Web-{4422E1D5-3C84-7F64-3C0C-1D54080C55E7}" dt="2024-11-19T02:33:34.694" v="264"/>
        <pc:sldMkLst>
          <pc:docMk/>
          <pc:sldMk cId="3265340988" sldId="392"/>
        </pc:sldMkLst>
      </pc:sldChg>
      <pc:sldChg chg="add del">
        <pc:chgData name="monali sagar" userId="4b4497a8bc418a7c" providerId="Windows Live" clId="Web-{4422E1D5-3C84-7F64-3C0C-1D54080C55E7}" dt="2024-11-19T02:33:34.678" v="263"/>
        <pc:sldMkLst>
          <pc:docMk/>
          <pc:sldMk cId="4133239976" sldId="393"/>
        </pc:sldMkLst>
      </pc:sldChg>
      <pc:sldChg chg="add del">
        <pc:chgData name="monali sagar" userId="4b4497a8bc418a7c" providerId="Windows Live" clId="Web-{4422E1D5-3C84-7F64-3C0C-1D54080C55E7}" dt="2024-11-19T02:33:34.678" v="262"/>
        <pc:sldMkLst>
          <pc:docMk/>
          <pc:sldMk cId="3009954549" sldId="394"/>
        </pc:sldMkLst>
      </pc:sldChg>
      <pc:sldChg chg="add del">
        <pc:chgData name="monali sagar" userId="4b4497a8bc418a7c" providerId="Windows Live" clId="Web-{4422E1D5-3C84-7F64-3C0C-1D54080C55E7}" dt="2024-11-19T02:33:34.678" v="261"/>
        <pc:sldMkLst>
          <pc:docMk/>
          <pc:sldMk cId="4002745976" sldId="395"/>
        </pc:sldMkLst>
      </pc:sldChg>
      <pc:sldChg chg="add del">
        <pc:chgData name="monali sagar" userId="4b4497a8bc418a7c" providerId="Windows Live" clId="Web-{4422E1D5-3C84-7F64-3C0C-1D54080C55E7}" dt="2024-11-19T02:33:34.678" v="260"/>
        <pc:sldMkLst>
          <pc:docMk/>
          <pc:sldMk cId="469693537" sldId="396"/>
        </pc:sldMkLst>
      </pc:sldChg>
      <pc:sldChg chg="add del">
        <pc:chgData name="monali sagar" userId="4b4497a8bc418a7c" providerId="Windows Live" clId="Web-{4422E1D5-3C84-7F64-3C0C-1D54080C55E7}" dt="2024-11-19T02:33:34.678" v="259"/>
        <pc:sldMkLst>
          <pc:docMk/>
          <pc:sldMk cId="3852952880" sldId="397"/>
        </pc:sldMkLst>
      </pc:sldChg>
      <pc:sldChg chg="add del">
        <pc:chgData name="monali sagar" userId="4b4497a8bc418a7c" providerId="Windows Live" clId="Web-{4422E1D5-3C84-7F64-3C0C-1D54080C55E7}" dt="2024-11-19T02:33:34.678" v="258"/>
        <pc:sldMkLst>
          <pc:docMk/>
          <pc:sldMk cId="1453452362" sldId="398"/>
        </pc:sldMkLst>
      </pc:sldChg>
      <pc:sldChg chg="add del">
        <pc:chgData name="monali sagar" userId="4b4497a8bc418a7c" providerId="Windows Live" clId="Web-{4422E1D5-3C84-7F64-3C0C-1D54080C55E7}" dt="2024-11-19T02:33:34.678" v="257"/>
        <pc:sldMkLst>
          <pc:docMk/>
          <pc:sldMk cId="1028903720" sldId="399"/>
        </pc:sldMkLst>
      </pc:sldChg>
      <pc:sldChg chg="add del">
        <pc:chgData name="monali sagar" userId="4b4497a8bc418a7c" providerId="Windows Live" clId="Web-{4422E1D5-3C84-7F64-3C0C-1D54080C55E7}" dt="2024-11-19T02:33:34.678" v="256"/>
        <pc:sldMkLst>
          <pc:docMk/>
          <pc:sldMk cId="2229234514" sldId="400"/>
        </pc:sldMkLst>
      </pc:sldChg>
      <pc:sldChg chg="add del">
        <pc:chgData name="monali sagar" userId="4b4497a8bc418a7c" providerId="Windows Live" clId="Web-{4422E1D5-3C84-7F64-3C0C-1D54080C55E7}" dt="2024-11-19T02:33:34.678" v="255"/>
        <pc:sldMkLst>
          <pc:docMk/>
          <pc:sldMk cId="1345529917" sldId="401"/>
        </pc:sldMkLst>
      </pc:sldChg>
      <pc:sldChg chg="add del">
        <pc:chgData name="monali sagar" userId="4b4497a8bc418a7c" providerId="Windows Live" clId="Web-{4422E1D5-3C84-7F64-3C0C-1D54080C55E7}" dt="2024-11-19T02:33:34.678" v="254"/>
        <pc:sldMkLst>
          <pc:docMk/>
          <pc:sldMk cId="1339874733" sldId="402"/>
        </pc:sldMkLst>
      </pc:sldChg>
      <pc:sldChg chg="add del">
        <pc:chgData name="monali sagar" userId="4b4497a8bc418a7c" providerId="Windows Live" clId="Web-{4422E1D5-3C84-7F64-3C0C-1D54080C55E7}" dt="2024-11-19T02:33:34.663" v="253"/>
        <pc:sldMkLst>
          <pc:docMk/>
          <pc:sldMk cId="3954067317" sldId="403"/>
        </pc:sldMkLst>
      </pc:sldChg>
      <pc:sldChg chg="add del">
        <pc:chgData name="monali sagar" userId="4b4497a8bc418a7c" providerId="Windows Live" clId="Web-{4422E1D5-3C84-7F64-3C0C-1D54080C55E7}" dt="2024-11-19T02:33:34.663" v="251"/>
        <pc:sldMkLst>
          <pc:docMk/>
          <pc:sldMk cId="2314649907" sldId="404"/>
        </pc:sldMkLst>
      </pc:sldChg>
      <pc:sldChg chg="add del">
        <pc:chgData name="monali sagar" userId="4b4497a8bc418a7c" providerId="Windows Live" clId="Web-{4422E1D5-3C84-7F64-3C0C-1D54080C55E7}" dt="2024-11-19T02:33:34.663" v="250"/>
        <pc:sldMkLst>
          <pc:docMk/>
          <pc:sldMk cId="2052142261" sldId="405"/>
        </pc:sldMkLst>
      </pc:sldChg>
      <pc:sldChg chg="add del">
        <pc:chgData name="monali sagar" userId="4b4497a8bc418a7c" providerId="Windows Live" clId="Web-{4422E1D5-3C84-7F64-3C0C-1D54080C55E7}" dt="2024-11-19T02:33:34.663" v="252"/>
        <pc:sldMkLst>
          <pc:docMk/>
          <pc:sldMk cId="4184607835" sldId="406"/>
        </pc:sldMkLst>
      </pc:sldChg>
    </pc:docChg>
  </pc:docChgLst>
  <pc:docChgLst>
    <pc:chgData name="monali sagar" userId="4b4497a8bc418a7c" providerId="Windows Live" clId="Web-{B55E1643-B59C-0BC3-7DF0-CD0752DE7D7F}"/>
    <pc:docChg chg="modSld">
      <pc:chgData name="monali sagar" userId="4b4497a8bc418a7c" providerId="Windows Live" clId="Web-{B55E1643-B59C-0BC3-7DF0-CD0752DE7D7F}" dt="2024-11-14T01:06:50.893" v="0"/>
      <pc:docMkLst>
        <pc:docMk/>
      </pc:docMkLst>
      <pc:sldChg chg="modSp">
        <pc:chgData name="monali sagar" userId="4b4497a8bc418a7c" providerId="Windows Live" clId="Web-{B55E1643-B59C-0BC3-7DF0-CD0752DE7D7F}" dt="2024-11-14T01:06:50.893" v="0"/>
        <pc:sldMkLst>
          <pc:docMk/>
          <pc:sldMk cId="2229234514" sldId="400"/>
        </pc:sldMkLst>
      </pc:sldChg>
    </pc:docChg>
  </pc:docChgLst>
  <pc:docChgLst>
    <pc:chgData name="monali sagar" userId="4b4497a8bc418a7c" providerId="Windows Live" clId="Web-{5E66F2D0-8961-3665-C241-0C4E62FA2492}"/>
    <pc:docChg chg="addSld modSld">
      <pc:chgData name="monali sagar" userId="4b4497a8bc418a7c" providerId="Windows Live" clId="Web-{5E66F2D0-8961-3665-C241-0C4E62FA2492}" dt="2024-11-20T17:19:48.229" v="691" actId="20577"/>
      <pc:docMkLst>
        <pc:docMk/>
      </pc:docMkLst>
      <pc:sldChg chg="modSp new">
        <pc:chgData name="monali sagar" userId="4b4497a8bc418a7c" providerId="Windows Live" clId="Web-{5E66F2D0-8961-3665-C241-0C4E62FA2492}" dt="2024-11-20T17:14:21.535" v="320" actId="20577"/>
        <pc:sldMkLst>
          <pc:docMk/>
          <pc:sldMk cId="1610465909" sldId="270"/>
        </pc:sldMkLst>
        <pc:spChg chg="mod">
          <ac:chgData name="monali sagar" userId="4b4497a8bc418a7c" providerId="Windows Live" clId="Web-{5E66F2D0-8961-3665-C241-0C4E62FA2492}" dt="2024-11-20T16:53:10.705" v="10" actId="20577"/>
          <ac:spMkLst>
            <pc:docMk/>
            <pc:sldMk cId="1610465909" sldId="270"/>
            <ac:spMk id="2" creationId="{175473B5-1604-64B5-4E8A-D21D58B6884A}"/>
          </ac:spMkLst>
        </pc:spChg>
        <pc:spChg chg="mod">
          <ac:chgData name="monali sagar" userId="4b4497a8bc418a7c" providerId="Windows Live" clId="Web-{5E66F2D0-8961-3665-C241-0C4E62FA2492}" dt="2024-11-20T17:14:21.535" v="320" actId="20577"/>
          <ac:spMkLst>
            <pc:docMk/>
            <pc:sldMk cId="1610465909" sldId="270"/>
            <ac:spMk id="3" creationId="{294E34BB-E76A-E6A5-02F0-15C1277A30B9}"/>
          </ac:spMkLst>
        </pc:spChg>
      </pc:sldChg>
      <pc:sldChg chg="modSp new">
        <pc:chgData name="monali sagar" userId="4b4497a8bc418a7c" providerId="Windows Live" clId="Web-{5E66F2D0-8961-3665-C241-0C4E62FA2492}" dt="2024-11-20T17:19:48.229" v="691" actId="20577"/>
        <pc:sldMkLst>
          <pc:docMk/>
          <pc:sldMk cId="3540231461" sldId="271"/>
        </pc:sldMkLst>
        <pc:spChg chg="mod">
          <ac:chgData name="monali sagar" userId="4b4497a8bc418a7c" providerId="Windows Live" clId="Web-{5E66F2D0-8961-3665-C241-0C4E62FA2492}" dt="2024-11-20T17:17:06.712" v="518" actId="20577"/>
          <ac:spMkLst>
            <pc:docMk/>
            <pc:sldMk cId="3540231461" sldId="271"/>
            <ac:spMk id="2" creationId="{EC1025E2-A956-A37E-D82A-AF6A1E7A536C}"/>
          </ac:spMkLst>
        </pc:spChg>
        <pc:spChg chg="mod">
          <ac:chgData name="monali sagar" userId="4b4497a8bc418a7c" providerId="Windows Live" clId="Web-{5E66F2D0-8961-3665-C241-0C4E62FA2492}" dt="2024-11-20T17:19:48.229" v="691" actId="20577"/>
          <ac:spMkLst>
            <pc:docMk/>
            <pc:sldMk cId="3540231461" sldId="271"/>
            <ac:spMk id="3" creationId="{C86A0C45-5363-5E97-73BC-9DD2B20763FC}"/>
          </ac:spMkLst>
        </pc:spChg>
      </pc:sldChg>
    </pc:docChg>
  </pc:docChgLst>
  <pc:docChgLst>
    <pc:chgData name="MAHESH nIMBALKAR" userId="ed99ee7737bc7105" providerId="Windows Live" clId="Web-{3CBAD4D8-99AC-43BA-A221-CD04B92CB0AD}"/>
    <pc:docChg chg="addSld delSld modSld">
      <pc:chgData name="MAHESH nIMBALKAR" userId="ed99ee7737bc7105" providerId="Windows Live" clId="Web-{3CBAD4D8-99AC-43BA-A221-CD04B92CB0AD}" dt="2024-08-23T16:10:05.923" v="1210" actId="20577"/>
      <pc:docMkLst>
        <pc:docMk/>
      </pc:docMkLst>
      <pc:sldChg chg="modSp">
        <pc:chgData name="MAHESH nIMBALKAR" userId="ed99ee7737bc7105" providerId="Windows Live" clId="Web-{3CBAD4D8-99AC-43BA-A221-CD04B92CB0AD}" dt="2024-08-23T15:13:28.720" v="35" actId="20577"/>
        <pc:sldMkLst>
          <pc:docMk/>
          <pc:sldMk cId="362947020" sldId="256"/>
        </pc:sldMkLst>
      </pc:sldChg>
      <pc:sldChg chg="modSp">
        <pc:chgData name="MAHESH nIMBALKAR" userId="ed99ee7737bc7105" providerId="Windows Live" clId="Web-{3CBAD4D8-99AC-43BA-A221-CD04B92CB0AD}" dt="2024-08-23T15:19:47.596" v="168" actId="20577"/>
        <pc:sldMkLst>
          <pc:docMk/>
          <pc:sldMk cId="613401619" sldId="257"/>
        </pc:sldMkLst>
      </pc:sldChg>
      <pc:sldChg chg="addSp delSp modSp">
        <pc:chgData name="MAHESH nIMBALKAR" userId="ed99ee7737bc7105" providerId="Windows Live" clId="Web-{3CBAD4D8-99AC-43BA-A221-CD04B92CB0AD}" dt="2024-08-23T15:45:06.988" v="620" actId="20577"/>
        <pc:sldMkLst>
          <pc:docMk/>
          <pc:sldMk cId="837363118" sldId="258"/>
        </pc:sldMkLst>
      </pc:sldChg>
      <pc:sldChg chg="new del">
        <pc:chgData name="MAHESH nIMBALKAR" userId="ed99ee7737bc7105" providerId="Windows Live" clId="Web-{3CBAD4D8-99AC-43BA-A221-CD04B92CB0AD}" dt="2024-08-23T15:20:17.692" v="171"/>
        <pc:sldMkLst>
          <pc:docMk/>
          <pc:sldMk cId="3580918431" sldId="279"/>
        </pc:sldMkLst>
      </pc:sldChg>
      <pc:sldChg chg="modSp add replId">
        <pc:chgData name="MAHESH nIMBALKAR" userId="ed99ee7737bc7105" providerId="Windows Live" clId="Web-{3CBAD4D8-99AC-43BA-A221-CD04B92CB0AD}" dt="2024-08-23T15:25:22.817" v="242" actId="20577"/>
        <pc:sldMkLst>
          <pc:docMk/>
          <pc:sldMk cId="409914625" sldId="280"/>
        </pc:sldMkLst>
      </pc:sldChg>
      <pc:sldChg chg="add replId">
        <pc:chgData name="MAHESH nIMBALKAR" userId="ed99ee7737bc7105" providerId="Windows Live" clId="Web-{3CBAD4D8-99AC-43BA-A221-CD04B92CB0AD}" dt="2024-08-23T15:33:41.473" v="388"/>
        <pc:sldMkLst>
          <pc:docMk/>
          <pc:sldMk cId="2380328935" sldId="281"/>
        </pc:sldMkLst>
      </pc:sldChg>
      <pc:sldChg chg="modSp add replId">
        <pc:chgData name="MAHESH nIMBALKAR" userId="ed99ee7737bc7105" providerId="Windows Live" clId="Web-{3CBAD4D8-99AC-43BA-A221-CD04B92CB0AD}" dt="2024-08-23T15:51:08.300" v="696" actId="20577"/>
        <pc:sldMkLst>
          <pc:docMk/>
          <pc:sldMk cId="1149513687" sldId="282"/>
        </pc:sldMkLst>
      </pc:sldChg>
      <pc:sldChg chg="modSp add replId">
        <pc:chgData name="MAHESH nIMBALKAR" userId="ed99ee7737bc7105" providerId="Windows Live" clId="Web-{3CBAD4D8-99AC-43BA-A221-CD04B92CB0AD}" dt="2024-08-23T15:57:11.428" v="816" actId="20577"/>
        <pc:sldMkLst>
          <pc:docMk/>
          <pc:sldMk cId="298278097" sldId="283"/>
        </pc:sldMkLst>
      </pc:sldChg>
      <pc:sldChg chg="modSp add replId">
        <pc:chgData name="MAHESH nIMBALKAR" userId="ed99ee7737bc7105" providerId="Windows Live" clId="Web-{3CBAD4D8-99AC-43BA-A221-CD04B92CB0AD}" dt="2024-08-23T16:05:15.903" v="1026" actId="20577"/>
        <pc:sldMkLst>
          <pc:docMk/>
          <pc:sldMk cId="3498696969" sldId="284"/>
        </pc:sldMkLst>
      </pc:sldChg>
      <pc:sldChg chg="modSp add replId">
        <pc:chgData name="MAHESH nIMBALKAR" userId="ed99ee7737bc7105" providerId="Windows Live" clId="Web-{3CBAD4D8-99AC-43BA-A221-CD04B92CB0AD}" dt="2024-08-23T16:10:05.923" v="1210" actId="20577"/>
        <pc:sldMkLst>
          <pc:docMk/>
          <pc:sldMk cId="1168626070" sldId="285"/>
        </pc:sldMkLst>
      </pc:sldChg>
    </pc:docChg>
  </pc:docChgLst>
  <pc:docChgLst>
    <pc:chgData name="monali sagar" userId="4b4497a8bc418a7c" providerId="Windows Live" clId="Web-{95015F53-8182-5D09-8701-7E9701BF89A5}"/>
    <pc:docChg chg="addSld modSld">
      <pc:chgData name="monali sagar" userId="4b4497a8bc418a7c" providerId="Windows Live" clId="Web-{95015F53-8182-5D09-8701-7E9701BF89A5}" dt="2024-11-20T02:55:57.630" v="435" actId="20577"/>
      <pc:docMkLst>
        <pc:docMk/>
      </pc:docMkLst>
      <pc:sldChg chg="modSp new">
        <pc:chgData name="monali sagar" userId="4b4497a8bc418a7c" providerId="Windows Live" clId="Web-{95015F53-8182-5D09-8701-7E9701BF89A5}" dt="2024-11-20T01:13:36.137" v="24" actId="20577"/>
        <pc:sldMkLst>
          <pc:docMk/>
          <pc:sldMk cId="3071038511" sldId="265"/>
        </pc:sldMkLst>
        <pc:spChg chg="mod">
          <ac:chgData name="monali sagar" userId="4b4497a8bc418a7c" providerId="Windows Live" clId="Web-{95015F53-8182-5D09-8701-7E9701BF89A5}" dt="2024-11-20T01:13:36.137" v="24" actId="20577"/>
          <ac:spMkLst>
            <pc:docMk/>
            <pc:sldMk cId="3071038511" sldId="265"/>
            <ac:spMk id="2" creationId="{EF9522C7-C91B-0752-B393-E691D8A2463C}"/>
          </ac:spMkLst>
        </pc:spChg>
        <pc:spChg chg="mod">
          <ac:chgData name="monali sagar" userId="4b4497a8bc418a7c" providerId="Windows Live" clId="Web-{95015F53-8182-5D09-8701-7E9701BF89A5}" dt="2024-11-20T01:13:21.918" v="11"/>
          <ac:spMkLst>
            <pc:docMk/>
            <pc:sldMk cId="3071038511" sldId="265"/>
            <ac:spMk id="3" creationId="{EFEFC16F-F40B-29D3-B253-E1FB0FBC6E36}"/>
          </ac:spMkLst>
        </pc:spChg>
      </pc:sldChg>
      <pc:sldChg chg="addSp delSp modSp new">
        <pc:chgData name="monali sagar" userId="4b4497a8bc418a7c" providerId="Windows Live" clId="Web-{95015F53-8182-5D09-8701-7E9701BF89A5}" dt="2024-11-20T01:16:15.330" v="47" actId="1076"/>
        <pc:sldMkLst>
          <pc:docMk/>
          <pc:sldMk cId="3385547808" sldId="266"/>
        </pc:sldMkLst>
        <pc:spChg chg="mod">
          <ac:chgData name="monali sagar" userId="4b4497a8bc418a7c" providerId="Windows Live" clId="Web-{95015F53-8182-5D09-8701-7E9701BF89A5}" dt="2024-11-20T01:16:08.345" v="45" actId="20577"/>
          <ac:spMkLst>
            <pc:docMk/>
            <pc:sldMk cId="3385547808" sldId="266"/>
            <ac:spMk id="2" creationId="{8F2C9F96-46BF-6817-4F7C-D458041E17D3}"/>
          </ac:spMkLst>
        </pc:spChg>
        <pc:picChg chg="add mod ord">
          <ac:chgData name="monali sagar" userId="4b4497a8bc418a7c" providerId="Windows Live" clId="Web-{95015F53-8182-5D09-8701-7E9701BF89A5}" dt="2024-11-20T01:16:15.330" v="47" actId="1076"/>
          <ac:picMkLst>
            <pc:docMk/>
            <pc:sldMk cId="3385547808" sldId="266"/>
            <ac:picMk id="4" creationId="{18EE8371-1005-EF10-7FE3-437ED25931F4}"/>
          </ac:picMkLst>
        </pc:picChg>
      </pc:sldChg>
      <pc:sldChg chg="addSp delSp modSp new">
        <pc:chgData name="monali sagar" userId="4b4497a8bc418a7c" providerId="Windows Live" clId="Web-{95015F53-8182-5D09-8701-7E9701BF89A5}" dt="2024-11-20T01:23:12.734" v="188" actId="1076"/>
        <pc:sldMkLst>
          <pc:docMk/>
          <pc:sldMk cId="2241006440" sldId="267"/>
        </pc:sldMkLst>
        <pc:spChg chg="mod">
          <ac:chgData name="monali sagar" userId="4b4497a8bc418a7c" providerId="Windows Live" clId="Web-{95015F53-8182-5D09-8701-7E9701BF89A5}" dt="2024-11-20T01:17:30.708" v="57" actId="20577"/>
          <ac:spMkLst>
            <pc:docMk/>
            <pc:sldMk cId="2241006440" sldId="267"/>
            <ac:spMk id="2" creationId="{12C58177-4593-05EE-342E-F51D1C7764DB}"/>
          </ac:spMkLst>
        </pc:spChg>
        <pc:spChg chg="mod">
          <ac:chgData name="monali sagar" userId="4b4497a8bc418a7c" providerId="Windows Live" clId="Web-{95015F53-8182-5D09-8701-7E9701BF89A5}" dt="2024-11-20T01:23:05.984" v="186"/>
          <ac:spMkLst>
            <pc:docMk/>
            <pc:sldMk cId="2241006440" sldId="267"/>
            <ac:spMk id="3" creationId="{351DEF8C-554E-C7EB-CEEA-0C493D5C34B1}"/>
          </ac:spMkLst>
        </pc:spChg>
        <pc:picChg chg="add mod">
          <ac:chgData name="monali sagar" userId="4b4497a8bc418a7c" providerId="Windows Live" clId="Web-{95015F53-8182-5D09-8701-7E9701BF89A5}" dt="2024-11-20T01:23:12.734" v="188" actId="1076"/>
          <ac:picMkLst>
            <pc:docMk/>
            <pc:sldMk cId="2241006440" sldId="267"/>
            <ac:picMk id="5" creationId="{4DFF258F-65A6-A5BA-D0F6-648AC9ECDD38}"/>
          </ac:picMkLst>
        </pc:picChg>
      </pc:sldChg>
      <pc:sldChg chg="addSp delSp modSp new">
        <pc:chgData name="monali sagar" userId="4b4497a8bc418a7c" providerId="Windows Live" clId="Web-{95015F53-8182-5D09-8701-7E9701BF89A5}" dt="2024-11-20T01:51:06.316" v="335"/>
        <pc:sldMkLst>
          <pc:docMk/>
          <pc:sldMk cId="536973365" sldId="268"/>
        </pc:sldMkLst>
        <pc:spChg chg="mod">
          <ac:chgData name="monali sagar" userId="4b4497a8bc418a7c" providerId="Windows Live" clId="Web-{95015F53-8182-5D09-8701-7E9701BF89A5}" dt="2024-11-20T01:48:18.857" v="199" actId="20577"/>
          <ac:spMkLst>
            <pc:docMk/>
            <pc:sldMk cId="536973365" sldId="268"/>
            <ac:spMk id="2" creationId="{7D920E31-5039-3447-AF4D-5DDDA28E2069}"/>
          </ac:spMkLst>
        </pc:spChg>
        <pc:spChg chg="mod">
          <ac:chgData name="monali sagar" userId="4b4497a8bc418a7c" providerId="Windows Live" clId="Web-{95015F53-8182-5D09-8701-7E9701BF89A5}" dt="2024-11-20T01:51:06.316" v="335"/>
          <ac:spMkLst>
            <pc:docMk/>
            <pc:sldMk cId="536973365" sldId="268"/>
            <ac:spMk id="3" creationId="{B605EE0C-3246-A17A-868A-D738C39E2F5C}"/>
          </ac:spMkLst>
        </pc:spChg>
        <pc:picChg chg="add mod">
          <ac:chgData name="monali sagar" userId="4b4497a8bc418a7c" providerId="Windows Live" clId="Web-{95015F53-8182-5D09-8701-7E9701BF89A5}" dt="2024-11-20T01:50:44.940" v="330" actId="14100"/>
          <ac:picMkLst>
            <pc:docMk/>
            <pc:sldMk cId="536973365" sldId="268"/>
            <ac:picMk id="5" creationId="{AE3E7FE3-3B0B-1DD2-F158-24EE4F66610B}"/>
          </ac:picMkLst>
        </pc:picChg>
      </pc:sldChg>
      <pc:sldChg chg="modSp new">
        <pc:chgData name="monali sagar" userId="4b4497a8bc418a7c" providerId="Windows Live" clId="Web-{95015F53-8182-5D09-8701-7E9701BF89A5}" dt="2024-11-20T02:55:57.630" v="435" actId="20577"/>
        <pc:sldMkLst>
          <pc:docMk/>
          <pc:sldMk cId="2832580652" sldId="269"/>
        </pc:sldMkLst>
        <pc:spChg chg="mod">
          <ac:chgData name="monali sagar" userId="4b4497a8bc418a7c" providerId="Windows Live" clId="Web-{95015F53-8182-5D09-8701-7E9701BF89A5}" dt="2024-11-20T01:56:47.563" v="348" actId="20577"/>
          <ac:spMkLst>
            <pc:docMk/>
            <pc:sldMk cId="2832580652" sldId="269"/>
            <ac:spMk id="2" creationId="{5C4A956C-ECE1-5B60-C790-679DF21A926B}"/>
          </ac:spMkLst>
        </pc:spChg>
        <pc:spChg chg="mod">
          <ac:chgData name="monali sagar" userId="4b4497a8bc418a7c" providerId="Windows Live" clId="Web-{95015F53-8182-5D09-8701-7E9701BF89A5}" dt="2024-11-20T02:55:57.630" v="435" actId="20577"/>
          <ac:spMkLst>
            <pc:docMk/>
            <pc:sldMk cId="2832580652" sldId="269"/>
            <ac:spMk id="3" creationId="{CE8B92FE-E321-9EE4-E97B-F376867048BD}"/>
          </ac:spMkLst>
        </pc:spChg>
      </pc:sldChg>
    </pc:docChg>
  </pc:docChgLst>
  <pc:docChgLst>
    <pc:chgData name="monali sagar" userId="4b4497a8bc418a7c" providerId="Windows Live" clId="Web-{8B6B273C-BB4E-D504-BDAF-0F308F02C1FB}"/>
    <pc:docChg chg="addSld delSld modSld">
      <pc:chgData name="monali sagar" userId="4b4497a8bc418a7c" providerId="Windows Live" clId="Web-{8B6B273C-BB4E-D504-BDAF-0F308F02C1FB}" dt="2024-11-02T15:26:50.663" v="37" actId="20577"/>
      <pc:docMkLst>
        <pc:docMk/>
      </pc:docMkLst>
      <pc:sldChg chg="modSp new">
        <pc:chgData name="monali sagar" userId="4b4497a8bc418a7c" providerId="Windows Live" clId="Web-{8B6B273C-BB4E-D504-BDAF-0F308F02C1FB}" dt="2024-11-02T15:26:50.663" v="37" actId="20577"/>
        <pc:sldMkLst>
          <pc:docMk/>
          <pc:sldMk cId="277788773" sldId="356"/>
        </pc:sldMkLst>
      </pc:sldChg>
      <pc:sldChg chg="addSp delSp modSp new del">
        <pc:chgData name="monali sagar" userId="4b4497a8bc418a7c" providerId="Windows Live" clId="Web-{8B6B273C-BB4E-D504-BDAF-0F308F02C1FB}" dt="2024-11-02T15:25:17.112" v="26"/>
        <pc:sldMkLst>
          <pc:docMk/>
          <pc:sldMk cId="483477752" sldId="3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7D57-B3DE-467B-8DB9-9892691BDF77}" type="datetimeFigureOut">
              <a:rPr lang="en-IN" smtClean="0"/>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2B49-BB8E-47E5-938B-487FC2D3E107}" type="slidenum">
              <a:rPr lang="en-IN" smtClean="0"/>
              <a:t>‹#›</a:t>
            </a:fld>
            <a:endParaRPr lang="en-IN"/>
          </a:p>
        </p:txBody>
      </p:sp>
    </p:spTree>
    <p:extLst>
      <p:ext uri="{BB962C8B-B14F-4D97-AF65-F5344CB8AC3E}">
        <p14:creationId xmlns:p14="http://schemas.microsoft.com/office/powerpoint/2010/main" val="261803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3533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44139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5056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39231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59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826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324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8214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988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563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2903AC-B3B0-495A-B232-B3FC6AF8B50B}"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9894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903AC-B3B0-495A-B232-B3FC6AF8B50B}"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3794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2903AC-B3B0-495A-B232-B3FC6AF8B50B}"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08546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903AC-B3B0-495A-B232-B3FC6AF8B50B}"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56249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826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104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2903AC-B3B0-495A-B232-B3FC6AF8B50B}" type="datetimeFigureOut">
              <a:rPr lang="en-IN" smtClean="0"/>
              <a:t>05-12-2024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E0058-FE19-424C-9495-032723BCF3F9}" type="slidenum">
              <a:rPr lang="en-IN" smtClean="0"/>
              <a:t>‹#›</a:t>
            </a:fld>
            <a:endParaRPr lang="en-IN"/>
          </a:p>
        </p:txBody>
      </p:sp>
    </p:spTree>
    <p:extLst>
      <p:ext uri="{BB962C8B-B14F-4D97-AF65-F5344CB8AC3E}">
        <p14:creationId xmlns:p14="http://schemas.microsoft.com/office/powerpoint/2010/main" val="362298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A311-EF6A-CC00-1C6C-843458C0F5AC}"/>
              </a:ext>
            </a:extLst>
          </p:cNvPr>
          <p:cNvSpPr>
            <a:spLocks noGrp="1"/>
          </p:cNvSpPr>
          <p:nvPr>
            <p:ph type="ctrTitle"/>
          </p:nvPr>
        </p:nvSpPr>
        <p:spPr/>
        <p:txBody>
          <a:bodyPr/>
          <a:lstStyle/>
          <a:p>
            <a:r>
              <a:rPr lang="en-US" sz="3200" dirty="0" err="1"/>
              <a:t>ASP.Net</a:t>
            </a:r>
            <a:r>
              <a:rPr lang="en-US" sz="3200" dirty="0"/>
              <a:t> Core MVC</a:t>
            </a:r>
          </a:p>
        </p:txBody>
      </p:sp>
      <p:sp>
        <p:nvSpPr>
          <p:cNvPr id="3" name="Subtitle 2">
            <a:extLst>
              <a:ext uri="{FF2B5EF4-FFF2-40B4-BE49-F238E27FC236}">
                <a16:creationId xmlns:a16="http://schemas.microsoft.com/office/drawing/2014/main" id="{A253972A-985D-CA1F-6E3C-EA84FE255298}"/>
              </a:ext>
            </a:extLst>
          </p:cNvPr>
          <p:cNvSpPr>
            <a:spLocks noGrp="1"/>
          </p:cNvSpPr>
          <p:nvPr>
            <p:ph type="subTitle" idx="1"/>
          </p:nvPr>
        </p:nvSpPr>
        <p:spPr/>
        <p:txBody>
          <a:bodyPr/>
          <a:lstStyle/>
          <a:p>
            <a:r>
              <a:rPr lang="en-IN"/>
              <a:t>Nobel It solutions</a:t>
            </a:r>
          </a:p>
        </p:txBody>
      </p:sp>
      <p:pic>
        <p:nvPicPr>
          <p:cNvPr id="2050" name="Picture 2">
            <a:extLst>
              <a:ext uri="{FF2B5EF4-FFF2-40B4-BE49-F238E27FC236}">
                <a16:creationId xmlns:a16="http://schemas.microsoft.com/office/drawing/2014/main" id="{B33259CD-C3F4-40CE-7A4C-BEFD5D02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95" y="1235203"/>
            <a:ext cx="4301632" cy="124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A3F9-7B08-C95F-DB65-AD9F11509433}"/>
              </a:ext>
            </a:extLst>
          </p:cNvPr>
          <p:cNvSpPr>
            <a:spLocks noGrp="1"/>
          </p:cNvSpPr>
          <p:nvPr>
            <p:ph type="title"/>
          </p:nvPr>
        </p:nvSpPr>
        <p:spPr/>
        <p:txBody>
          <a:bodyPr/>
          <a:lstStyle/>
          <a:p>
            <a:r>
              <a:rPr lang="en-US" dirty="0"/>
              <a:t>What is Model in MVC?</a:t>
            </a:r>
          </a:p>
        </p:txBody>
      </p:sp>
      <p:sp>
        <p:nvSpPr>
          <p:cNvPr id="3" name="Content Placeholder 2">
            <a:extLst>
              <a:ext uri="{FF2B5EF4-FFF2-40B4-BE49-F238E27FC236}">
                <a16:creationId xmlns:a16="http://schemas.microsoft.com/office/drawing/2014/main" id="{238FC441-49BD-1C5B-2374-7D20EF79E956}"/>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latin typeface="Trebuchet MS"/>
                <a:ea typeface="Verdana"/>
              </a:rPr>
              <a:t>Model is a class with a .cs (for C#) extension that defines the Properties and behaviors of the data entities in your application. These are simple classes that represent the objects in your application. For example, a Product model might contain properties such as ID, Name, Price, and methods that define operations related to a product.</a:t>
            </a:r>
            <a:endParaRPr lang="en-US">
              <a:solidFill>
                <a:srgbClr val="404040"/>
              </a:solidFill>
              <a:latin typeface="Trebuchet MS"/>
              <a:ea typeface="Verdana"/>
            </a:endParaRPr>
          </a:p>
          <a:p>
            <a:pPr algn="just"/>
            <a:r>
              <a:rPr lang="en-US" dirty="0">
                <a:solidFill>
                  <a:srgbClr val="404040"/>
                </a:solidFill>
                <a:latin typeface="Trebuchet MS"/>
                <a:ea typeface="Verdana"/>
              </a:rPr>
              <a:t>That means the Models in the ASP.NET Core MVC Application contain a set of classes representing the domain data (you can also say the business data) and logic (validation, business, and data access logic) to manage the domain/business data. The Model is the component in the MVC Design pattern used to manage the data, i.e., the state of the application in memory. </a:t>
            </a:r>
            <a:endParaRPr lang="en-US">
              <a:solidFill>
                <a:srgbClr val="404040"/>
              </a:solidFill>
              <a:latin typeface="Trebuchet MS"/>
              <a:ea typeface="Verdana"/>
            </a:endParaRPr>
          </a:p>
          <a:p>
            <a:endParaRPr lang="en-US" dirty="0"/>
          </a:p>
        </p:txBody>
      </p:sp>
    </p:spTree>
    <p:extLst>
      <p:ext uri="{BB962C8B-B14F-4D97-AF65-F5344CB8AC3E}">
        <p14:creationId xmlns:p14="http://schemas.microsoft.com/office/powerpoint/2010/main" val="207892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3A9E-2EC3-F903-8C6F-14A47545CD74}"/>
              </a:ext>
            </a:extLst>
          </p:cNvPr>
          <p:cNvSpPr>
            <a:spLocks noGrp="1"/>
          </p:cNvSpPr>
          <p:nvPr>
            <p:ph type="title"/>
          </p:nvPr>
        </p:nvSpPr>
        <p:spPr/>
        <p:txBody>
          <a:bodyPr/>
          <a:lstStyle/>
          <a:p>
            <a:r>
              <a:rPr lang="en-US" dirty="0"/>
              <a:t>Action Results </a:t>
            </a:r>
          </a:p>
        </p:txBody>
      </p:sp>
      <p:sp>
        <p:nvSpPr>
          <p:cNvPr id="3" name="Content Placeholder 2">
            <a:extLst>
              <a:ext uri="{FF2B5EF4-FFF2-40B4-BE49-F238E27FC236}">
                <a16:creationId xmlns:a16="http://schemas.microsoft.com/office/drawing/2014/main" id="{D9EA5AB6-A958-8C5B-F2AC-72D60C1929F0}"/>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An action method is responsible for processing the incoming HTTP request and generating an appropriate HTTP response. That means the Controller Action method is responsible for executing the application’s business logic and then selecting a response or result to send back to the client. These responses can be anything from a simple status code, plain text, a view (HTML), a file, or even a JSON object. These responses are encapsulated in objects known as Action Results. So, in ASP.NET Core MVC, action results represent the various types of responses that a controller action can send back to the client.</a:t>
            </a:r>
          </a:p>
        </p:txBody>
      </p:sp>
    </p:spTree>
    <p:extLst>
      <p:ext uri="{BB962C8B-B14F-4D97-AF65-F5344CB8AC3E}">
        <p14:creationId xmlns:p14="http://schemas.microsoft.com/office/powerpoint/2010/main" val="22104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B35B-C187-9381-264B-DC33CB12717A}"/>
              </a:ext>
            </a:extLst>
          </p:cNvPr>
          <p:cNvSpPr>
            <a:spLocks noGrp="1"/>
          </p:cNvSpPr>
          <p:nvPr>
            <p:ph type="title"/>
          </p:nvPr>
        </p:nvSpPr>
        <p:spPr/>
        <p:txBody>
          <a:bodyPr/>
          <a:lstStyle/>
          <a:p>
            <a:r>
              <a:rPr lang="en-US" dirty="0"/>
              <a:t>Action Result Class</a:t>
            </a:r>
          </a:p>
        </p:txBody>
      </p:sp>
      <p:sp>
        <p:nvSpPr>
          <p:cNvPr id="3" name="Content Placeholder 2">
            <a:extLst>
              <a:ext uri="{FF2B5EF4-FFF2-40B4-BE49-F238E27FC236}">
                <a16:creationId xmlns:a16="http://schemas.microsoft.com/office/drawing/2014/main" id="{53C1E1F9-8E5F-68C3-E93D-E943851EEBF7}"/>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The </a:t>
            </a:r>
            <a:r>
              <a:rPr lang="en-US" err="1">
                <a:solidFill>
                  <a:srgbClr val="404040"/>
                </a:solidFill>
                <a:latin typeface="Trebuchet MS"/>
                <a:ea typeface="Verdana"/>
              </a:rPr>
              <a:t>ActionResult</a:t>
            </a:r>
            <a:r>
              <a:rPr lang="en-US" dirty="0">
                <a:solidFill>
                  <a:srgbClr val="404040"/>
                </a:solidFill>
                <a:latin typeface="Trebuchet MS"/>
                <a:ea typeface="Verdana"/>
              </a:rPr>
              <a:t> class is an abstract class in ASP.NET Core MVC that serves as the base class for various result types that an action method can return. It allows action methods to return different types of results, such as views, JSON, files, redirects, or HTTP status codes. It encapsulates everything needed to generate a response to the client, including the HTTP status code, data, and any headers. So, it provides a unified way of handling different types of responses. ActionResult is an abstract class, meaning it cannot be instantiated directly. Instead, it serves as a base class for derived result types.</a:t>
            </a:r>
          </a:p>
        </p:txBody>
      </p:sp>
      <p:pic>
        <p:nvPicPr>
          <p:cNvPr id="4" name="Picture 3" descr="A diagram of a diagram&#10;&#10;Description automatically generated">
            <a:extLst>
              <a:ext uri="{FF2B5EF4-FFF2-40B4-BE49-F238E27FC236}">
                <a16:creationId xmlns:a16="http://schemas.microsoft.com/office/drawing/2014/main" id="{EC8270F1-01F5-E018-2505-867AA1CCA749}"/>
              </a:ext>
            </a:extLst>
          </p:cNvPr>
          <p:cNvPicPr>
            <a:picLocks noChangeAspect="1"/>
          </p:cNvPicPr>
          <p:nvPr/>
        </p:nvPicPr>
        <p:blipFill>
          <a:blip r:embed="rId2"/>
          <a:stretch>
            <a:fillRect/>
          </a:stretch>
        </p:blipFill>
        <p:spPr>
          <a:xfrm>
            <a:off x="3345700" y="4456172"/>
            <a:ext cx="3832826" cy="2186977"/>
          </a:xfrm>
          <a:prstGeom prst="rect">
            <a:avLst/>
          </a:prstGeom>
        </p:spPr>
      </p:pic>
    </p:spTree>
    <p:extLst>
      <p:ext uri="{BB962C8B-B14F-4D97-AF65-F5344CB8AC3E}">
        <p14:creationId xmlns:p14="http://schemas.microsoft.com/office/powerpoint/2010/main" val="403077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DB40-8335-2188-4DB2-CDCCF9A3E81E}"/>
              </a:ext>
            </a:extLst>
          </p:cNvPr>
          <p:cNvSpPr>
            <a:spLocks noGrp="1"/>
          </p:cNvSpPr>
          <p:nvPr>
            <p:ph type="title"/>
          </p:nvPr>
        </p:nvSpPr>
        <p:spPr/>
        <p:txBody>
          <a:bodyPr/>
          <a:lstStyle/>
          <a:p>
            <a:r>
              <a:rPr lang="en-US" dirty="0"/>
              <a:t>View Result</a:t>
            </a:r>
          </a:p>
        </p:txBody>
      </p:sp>
      <p:sp>
        <p:nvSpPr>
          <p:cNvPr id="3" name="Content Placeholder 2">
            <a:extLst>
              <a:ext uri="{FF2B5EF4-FFF2-40B4-BE49-F238E27FC236}">
                <a16:creationId xmlns:a16="http://schemas.microsoft.com/office/drawing/2014/main" id="{BC4E9F4D-6589-FB85-E060-A4BAFC740F24}"/>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The </a:t>
            </a:r>
            <a:r>
              <a:rPr lang="en-US" err="1">
                <a:solidFill>
                  <a:srgbClr val="404040"/>
                </a:solidFill>
                <a:latin typeface="Trebuchet MS"/>
                <a:ea typeface="Verdana"/>
              </a:rPr>
              <a:t>ViewResult</a:t>
            </a:r>
            <a:r>
              <a:rPr lang="en-US" dirty="0">
                <a:solidFill>
                  <a:srgbClr val="404040"/>
                </a:solidFill>
                <a:latin typeface="Trebuchet MS"/>
                <a:ea typeface="Verdana"/>
              </a:rPr>
              <a:t> class represents an action result that renders a view. This is typically used in a controller action to return a view to the client. A view is a file with a .</a:t>
            </a:r>
            <a:r>
              <a:rPr lang="en-US" err="1">
                <a:solidFill>
                  <a:srgbClr val="404040"/>
                </a:solidFill>
                <a:latin typeface="Trebuchet MS"/>
                <a:ea typeface="Verdana"/>
              </a:rPr>
              <a:t>cshtml</a:t>
            </a:r>
            <a:r>
              <a:rPr lang="en-US" dirty="0">
                <a:solidFill>
                  <a:srgbClr val="404040"/>
                </a:solidFill>
                <a:latin typeface="Trebuchet MS"/>
                <a:ea typeface="Verdana"/>
              </a:rPr>
              <a:t> extension that contains the HTML markup with C# code using Razor syntax. This allows for dynamic HTML generation based on the data passed from the controller.</a:t>
            </a:r>
          </a:p>
        </p:txBody>
      </p:sp>
    </p:spTree>
    <p:extLst>
      <p:ext uri="{BB962C8B-B14F-4D97-AF65-F5344CB8AC3E}">
        <p14:creationId xmlns:p14="http://schemas.microsoft.com/office/powerpoint/2010/main" val="3122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2E49-1003-B3B1-8A28-498B2E9B722E}"/>
              </a:ext>
            </a:extLst>
          </p:cNvPr>
          <p:cNvSpPr>
            <a:spLocks noGrp="1"/>
          </p:cNvSpPr>
          <p:nvPr>
            <p:ph type="title"/>
          </p:nvPr>
        </p:nvSpPr>
        <p:spPr/>
        <p:txBody>
          <a:bodyPr/>
          <a:lstStyle/>
          <a:p>
            <a:r>
              <a:rPr lang="en-US" dirty="0"/>
              <a:t>Partial View Result</a:t>
            </a:r>
          </a:p>
        </p:txBody>
      </p:sp>
      <p:sp>
        <p:nvSpPr>
          <p:cNvPr id="3" name="Content Placeholder 2">
            <a:extLst>
              <a:ext uri="{FF2B5EF4-FFF2-40B4-BE49-F238E27FC236}">
                <a16:creationId xmlns:a16="http://schemas.microsoft.com/office/drawing/2014/main" id="{E2F2F7E7-2476-51C7-1492-76208E4A9F25}"/>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PartialViewResult</a:t>
            </a:r>
            <a:r>
              <a:rPr lang="en-US" dirty="0">
                <a:solidFill>
                  <a:srgbClr val="404040"/>
                </a:solidFill>
                <a:latin typeface="Trebuchet MS"/>
                <a:ea typeface="Verdana"/>
              </a:rPr>
              <a:t> is an action result that renders a partial view to be returned to the client. A partial view is a reusable view component that can be embedded in other views. Partial views are used to render a portion of a view, which can be reused across multiple views. Unlike ViewResult, which typically renders a complete page, PartialViewResult renders a segment of HTML that can be included in other views. This makes it ideal for rendering components like headers, footers, sidebar, widgets, or forms that are shared across multiple pages.</a:t>
            </a:r>
          </a:p>
        </p:txBody>
      </p:sp>
    </p:spTree>
    <p:extLst>
      <p:ext uri="{BB962C8B-B14F-4D97-AF65-F5344CB8AC3E}">
        <p14:creationId xmlns:p14="http://schemas.microsoft.com/office/powerpoint/2010/main" val="244733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7154-8988-03A3-3888-3E37052A2589}"/>
              </a:ext>
            </a:extLst>
          </p:cNvPr>
          <p:cNvSpPr>
            <a:spLocks noGrp="1"/>
          </p:cNvSpPr>
          <p:nvPr>
            <p:ph type="title"/>
          </p:nvPr>
        </p:nvSpPr>
        <p:spPr/>
        <p:txBody>
          <a:bodyPr/>
          <a:lstStyle/>
          <a:p>
            <a:r>
              <a:rPr lang="en-US" dirty="0"/>
              <a:t>JSON Result</a:t>
            </a:r>
          </a:p>
        </p:txBody>
      </p:sp>
      <p:sp>
        <p:nvSpPr>
          <p:cNvPr id="3" name="Content Placeholder 2">
            <a:extLst>
              <a:ext uri="{FF2B5EF4-FFF2-40B4-BE49-F238E27FC236}">
                <a16:creationId xmlns:a16="http://schemas.microsoft.com/office/drawing/2014/main" id="{41330370-CCF7-153D-554E-C42EAC748D2B}"/>
              </a:ext>
            </a:extLst>
          </p:cNvPr>
          <p:cNvSpPr>
            <a:spLocks noGrp="1"/>
          </p:cNvSpPr>
          <p:nvPr>
            <p:ph idx="1"/>
          </p:nvPr>
        </p:nvSpPr>
        <p:spPr/>
        <p:txBody>
          <a:bodyPr vert="horz" lIns="91440" tIns="45720" rIns="91440" bIns="45720" rtlCol="0" anchor="t">
            <a:normAutofit lnSpcReduction="10000"/>
          </a:bodyPr>
          <a:lstStyle/>
          <a:p>
            <a:r>
              <a:rPr lang="en-US" dirty="0">
                <a:solidFill>
                  <a:srgbClr val="404040"/>
                </a:solidFill>
                <a:latin typeface="Trebuchet MS"/>
                <a:ea typeface="Verdana"/>
              </a:rPr>
              <a:t>The </a:t>
            </a:r>
            <a:r>
              <a:rPr lang="en-US" err="1">
                <a:solidFill>
                  <a:srgbClr val="404040"/>
                </a:solidFill>
                <a:latin typeface="Trebuchet MS"/>
                <a:ea typeface="Verdana"/>
              </a:rPr>
              <a:t>JsonResult</a:t>
            </a:r>
            <a:r>
              <a:rPr lang="en-US" dirty="0">
                <a:solidFill>
                  <a:srgbClr val="404040"/>
                </a:solidFill>
                <a:latin typeface="Trebuchet MS"/>
                <a:ea typeface="Verdana"/>
              </a:rPr>
              <a:t> is a type of action result that formats the given data as JSON (JavaScript Object Notation) and sends it as a response to the client. This class encapsulates the data you want to send in JSON format (i.e., key-value pairs), along with the status code. This allows clients, such as web browsers or mobile applications, to consume and work with the data easily. So, </a:t>
            </a:r>
            <a:r>
              <a:rPr lang="en-US" err="1">
                <a:solidFill>
                  <a:srgbClr val="404040"/>
                </a:solidFill>
                <a:latin typeface="Trebuchet MS"/>
                <a:ea typeface="Verdana"/>
              </a:rPr>
              <a:t>JsonResult</a:t>
            </a:r>
            <a:r>
              <a:rPr lang="en-US" dirty="0">
                <a:solidFill>
                  <a:srgbClr val="404040"/>
                </a:solidFill>
                <a:latin typeface="Trebuchet MS"/>
                <a:ea typeface="Verdana"/>
              </a:rPr>
              <a:t> is used when we want to return JSON-formatted data from a controller action method to the client. JSON (JavaScript Object Notation) is a lightweight data-interchange format that is easy for humans to read and write and for machines to parse and generate.</a:t>
            </a:r>
          </a:p>
          <a:p>
            <a:r>
              <a:rPr lang="en-US" dirty="0">
                <a:solidFill>
                  <a:srgbClr val="404040"/>
                </a:solidFill>
                <a:latin typeface="Trebuchet MS"/>
                <a:ea typeface="Verdana"/>
              </a:rPr>
              <a:t>When we return a </a:t>
            </a:r>
            <a:r>
              <a:rPr lang="en-US" err="1">
                <a:solidFill>
                  <a:srgbClr val="404040"/>
                </a:solidFill>
                <a:latin typeface="Trebuchet MS"/>
                <a:ea typeface="Verdana"/>
              </a:rPr>
              <a:t>JsonResult</a:t>
            </a:r>
            <a:r>
              <a:rPr lang="en-US" dirty="0">
                <a:solidFill>
                  <a:srgbClr val="404040"/>
                </a:solidFill>
                <a:latin typeface="Trebuchet MS"/>
                <a:ea typeface="Verdana"/>
              </a:rPr>
              <a:t> from a controller action, ASP.NET Core MVC serializes the specified data into JSON format and sends it back to the client as the HTTP response body. This is commonly used for AJAX requests where the client-side JavaScript code expects to receive data in JSON format or when building APIs.</a:t>
            </a:r>
          </a:p>
        </p:txBody>
      </p:sp>
    </p:spTree>
    <p:extLst>
      <p:ext uri="{BB962C8B-B14F-4D97-AF65-F5344CB8AC3E}">
        <p14:creationId xmlns:p14="http://schemas.microsoft.com/office/powerpoint/2010/main" val="408905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DE0F-5072-FD65-F67C-BA5B262A8D7C}"/>
              </a:ext>
            </a:extLst>
          </p:cNvPr>
          <p:cNvSpPr>
            <a:spLocks noGrp="1"/>
          </p:cNvSpPr>
          <p:nvPr>
            <p:ph type="title"/>
          </p:nvPr>
        </p:nvSpPr>
        <p:spPr/>
        <p:txBody>
          <a:bodyPr/>
          <a:lstStyle/>
          <a:p>
            <a:r>
              <a:rPr lang="en-US" dirty="0"/>
              <a:t>Why JSON Result</a:t>
            </a:r>
          </a:p>
        </p:txBody>
      </p:sp>
      <p:sp>
        <p:nvSpPr>
          <p:cNvPr id="3" name="Content Placeholder 2">
            <a:extLst>
              <a:ext uri="{FF2B5EF4-FFF2-40B4-BE49-F238E27FC236}">
                <a16:creationId xmlns:a16="http://schemas.microsoft.com/office/drawing/2014/main" id="{AE699BB2-E233-8816-EFB7-66FEE22ACF55}"/>
              </a:ext>
            </a:extLst>
          </p:cNvPr>
          <p:cNvSpPr>
            <a:spLocks noGrp="1"/>
          </p:cNvSpPr>
          <p:nvPr>
            <p:ph idx="1"/>
          </p:nvPr>
        </p:nvSpPr>
        <p:spPr/>
        <p:txBody>
          <a:bodyPr vert="horz" lIns="91440" tIns="45720" rIns="91440" bIns="45720" rtlCol="0" anchor="t">
            <a:normAutofit/>
          </a:bodyPr>
          <a:lstStyle/>
          <a:p>
            <a:pPr algn="just"/>
            <a:r>
              <a:rPr lang="en-US" b="1" dirty="0">
                <a:solidFill>
                  <a:srgbClr val="404040"/>
                </a:solidFill>
                <a:latin typeface="Trebuchet MS"/>
                <a:ea typeface="Verdana"/>
              </a:rPr>
              <a:t>Lightweight Data Transfer</a:t>
            </a:r>
            <a:r>
              <a:rPr lang="en-US" dirty="0">
                <a:solidFill>
                  <a:srgbClr val="404040"/>
                </a:solidFill>
                <a:latin typeface="Trebuchet MS"/>
                <a:ea typeface="Verdana"/>
              </a:rPr>
              <a:t>: JSON (JavaScript Object Notation) is a lightweight data-interchange format that efficiently transmits data between a server and a client. JSON serialization is efficient and can help reduce the data transfer size over the network.</a:t>
            </a:r>
          </a:p>
          <a:p>
            <a:pPr algn="just"/>
            <a:r>
              <a:rPr lang="en-US" b="1" dirty="0">
                <a:solidFill>
                  <a:srgbClr val="404040"/>
                </a:solidFill>
                <a:latin typeface="Trebuchet MS"/>
                <a:ea typeface="Verdana"/>
              </a:rPr>
              <a:t>API Responses:</a:t>
            </a:r>
            <a:r>
              <a:rPr lang="en-US" dirty="0">
                <a:solidFill>
                  <a:srgbClr val="404040"/>
                </a:solidFill>
                <a:latin typeface="Trebuchet MS"/>
                <a:ea typeface="Verdana"/>
              </a:rPr>
              <a:t> JSON is the standard format for many Web APIs, making it a natural choice for building RESTful APIs in ASP.NET Core Web API projects.</a:t>
            </a:r>
          </a:p>
          <a:p>
            <a:pPr algn="just"/>
            <a:r>
              <a:rPr lang="en-US" b="1" dirty="0">
                <a:solidFill>
                  <a:srgbClr val="404040"/>
                </a:solidFill>
                <a:latin typeface="Trebuchet MS"/>
                <a:ea typeface="Verdana"/>
              </a:rPr>
              <a:t>Client Compatibility:</a:t>
            </a:r>
            <a:r>
              <a:rPr lang="en-US" dirty="0">
                <a:solidFill>
                  <a:srgbClr val="404040"/>
                </a:solidFill>
                <a:latin typeface="Trebuchet MS"/>
                <a:ea typeface="Verdana"/>
              </a:rPr>
              <a:t> JSON is widely supported across various programming languages and platforms, making it easy to consume JSON data in different client applications, such as web browsers, mobile apps, and desktop applications.</a:t>
            </a:r>
          </a:p>
          <a:p>
            <a:endParaRPr lang="en-US" dirty="0"/>
          </a:p>
        </p:txBody>
      </p:sp>
    </p:spTree>
    <p:extLst>
      <p:ext uri="{BB962C8B-B14F-4D97-AF65-F5344CB8AC3E}">
        <p14:creationId xmlns:p14="http://schemas.microsoft.com/office/powerpoint/2010/main" val="402207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44DE-FB97-19CD-9187-3E008B401277}"/>
              </a:ext>
            </a:extLst>
          </p:cNvPr>
          <p:cNvSpPr>
            <a:spLocks noGrp="1"/>
          </p:cNvSpPr>
          <p:nvPr>
            <p:ph type="title"/>
          </p:nvPr>
        </p:nvSpPr>
        <p:spPr/>
        <p:txBody>
          <a:bodyPr/>
          <a:lstStyle/>
          <a:p>
            <a:r>
              <a:rPr lang="en-US" dirty="0"/>
              <a:t>Content Result</a:t>
            </a:r>
          </a:p>
        </p:txBody>
      </p:sp>
      <p:sp>
        <p:nvSpPr>
          <p:cNvPr id="3" name="Content Placeholder 2">
            <a:extLst>
              <a:ext uri="{FF2B5EF4-FFF2-40B4-BE49-F238E27FC236}">
                <a16:creationId xmlns:a16="http://schemas.microsoft.com/office/drawing/2014/main" id="{938C62C2-720D-6C04-A0FF-8F56075E88F2}"/>
              </a:ext>
            </a:extLst>
          </p:cNvPr>
          <p:cNvSpPr>
            <a:spLocks noGrp="1"/>
          </p:cNvSpPr>
          <p:nvPr>
            <p:ph idx="1"/>
          </p:nvPr>
        </p:nvSpPr>
        <p:spPr/>
        <p:txBody>
          <a:bodyPr vert="horz" lIns="91440" tIns="45720" rIns="91440" bIns="45720" rtlCol="0" anchor="t">
            <a:normAutofit fontScale="92500" lnSpcReduction="10000"/>
          </a:bodyPr>
          <a:lstStyle/>
          <a:p>
            <a:r>
              <a:rPr lang="en-US" dirty="0">
                <a:solidFill>
                  <a:srgbClr val="404040"/>
                </a:solidFill>
                <a:latin typeface="Trebuchet MS"/>
                <a:ea typeface="Verdana"/>
              </a:rPr>
              <a:t>The </a:t>
            </a:r>
            <a:r>
              <a:rPr lang="en-US" dirty="0" err="1">
                <a:solidFill>
                  <a:srgbClr val="404040"/>
                </a:solidFill>
                <a:latin typeface="Trebuchet MS"/>
                <a:ea typeface="Verdana"/>
              </a:rPr>
              <a:t>ContentResult</a:t>
            </a:r>
            <a:r>
              <a:rPr lang="en-US" dirty="0">
                <a:solidFill>
                  <a:srgbClr val="404040"/>
                </a:solidFill>
                <a:latin typeface="Trebuchet MS"/>
                <a:ea typeface="Verdana"/>
              </a:rPr>
              <a:t> in ASP.NET Core MVC is a type of action result that returns a string as the content of the HTTP response. This is useful when we want to return a plain text response directly from a controller action. It’s less commonly used than more structured results like </a:t>
            </a:r>
            <a:r>
              <a:rPr lang="en-US" dirty="0" err="1">
                <a:solidFill>
                  <a:srgbClr val="404040"/>
                </a:solidFill>
                <a:latin typeface="Trebuchet MS"/>
                <a:ea typeface="Verdana"/>
              </a:rPr>
              <a:t>ViewResult</a:t>
            </a:r>
            <a:r>
              <a:rPr lang="en-US" dirty="0">
                <a:solidFill>
                  <a:srgbClr val="404040"/>
                </a:solidFill>
                <a:latin typeface="Trebuchet MS"/>
                <a:ea typeface="Verdana"/>
              </a:rPr>
              <a:t> or </a:t>
            </a:r>
            <a:r>
              <a:rPr lang="en-US" dirty="0" err="1">
                <a:solidFill>
                  <a:srgbClr val="404040"/>
                </a:solidFill>
                <a:latin typeface="Trebuchet MS"/>
                <a:ea typeface="Verdana"/>
              </a:rPr>
              <a:t>JsonResult</a:t>
            </a:r>
            <a:r>
              <a:rPr lang="en-US" dirty="0">
                <a:solidFill>
                  <a:srgbClr val="404040"/>
                </a:solidFill>
                <a:latin typeface="Trebuchet MS"/>
                <a:ea typeface="Verdana"/>
              </a:rPr>
              <a:t>, but it’s ideal for situations where we need to return a simple message or any content type that doesn’t require a full view or HTML structure. This is useful for returning plain text, XML, or JSON content that is not part of a view. While returning the data from the action method, all we need to do is specify the content and MIME type.</a:t>
            </a:r>
          </a:p>
          <a:p>
            <a:r>
              <a:rPr lang="en-US" dirty="0">
                <a:solidFill>
                  <a:srgbClr val="404040"/>
                </a:solidFill>
                <a:latin typeface="Trebuchet MS"/>
                <a:ea typeface="Verdana"/>
              </a:rPr>
              <a:t>What are MIME Types?</a:t>
            </a:r>
          </a:p>
          <a:p>
            <a:r>
              <a:rPr lang="en-US" dirty="0">
                <a:solidFill>
                  <a:srgbClr val="404040"/>
                </a:solidFill>
                <a:latin typeface="Trebuchet MS"/>
                <a:ea typeface="Verdana"/>
              </a:rPr>
              <a:t>MIME types, which stand for “Multipurpose Internet Mail Extensions,” are standardized identifiers used to specify the nature and format of a file, document, or data being transferred over the Internet. Originally designed to expand the ability to send different kinds of data via email, MIME types now play an important role in web development and communication over the Internet, particularly in HTTP, which defines the type of content being transmitted.</a:t>
            </a:r>
          </a:p>
        </p:txBody>
      </p:sp>
    </p:spTree>
    <p:extLst>
      <p:ext uri="{BB962C8B-B14F-4D97-AF65-F5344CB8AC3E}">
        <p14:creationId xmlns:p14="http://schemas.microsoft.com/office/powerpoint/2010/main" val="276559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BE25-2D09-B5D5-C2DD-97C938411108}"/>
              </a:ext>
            </a:extLst>
          </p:cNvPr>
          <p:cNvSpPr>
            <a:spLocks noGrp="1"/>
          </p:cNvSpPr>
          <p:nvPr>
            <p:ph type="title"/>
          </p:nvPr>
        </p:nvSpPr>
        <p:spPr/>
        <p:txBody>
          <a:bodyPr/>
          <a:lstStyle/>
          <a:p>
            <a:r>
              <a:rPr lang="en-US" dirty="0"/>
              <a:t>When to use Content Type?</a:t>
            </a:r>
          </a:p>
        </p:txBody>
      </p:sp>
      <p:sp>
        <p:nvSpPr>
          <p:cNvPr id="3" name="Content Placeholder 2">
            <a:extLst>
              <a:ext uri="{FF2B5EF4-FFF2-40B4-BE49-F238E27FC236}">
                <a16:creationId xmlns:a16="http://schemas.microsoft.com/office/drawing/2014/main" id="{0A72C9C6-CA35-8F84-8913-A1CDCB572A30}"/>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latin typeface="Trebuchet MS"/>
                <a:ea typeface="Verdana"/>
              </a:rPr>
              <a:t>When you need to return a simple string response directly to the client.</a:t>
            </a:r>
            <a:endParaRPr lang="en-US">
              <a:solidFill>
                <a:srgbClr val="404040"/>
              </a:solidFill>
              <a:latin typeface="Trebuchet MS"/>
              <a:ea typeface="Verdana"/>
            </a:endParaRPr>
          </a:p>
          <a:p>
            <a:pPr algn="just"/>
            <a:r>
              <a:rPr lang="en-US" dirty="0">
                <a:solidFill>
                  <a:srgbClr val="404040"/>
                </a:solidFill>
                <a:latin typeface="Trebuchet MS"/>
                <a:ea typeface="Verdana"/>
              </a:rPr>
              <a:t>When you need to control the content type of the response, such as returning XML or custom text formats.</a:t>
            </a:r>
            <a:endParaRPr lang="en-US">
              <a:solidFill>
                <a:srgbClr val="404040"/>
              </a:solidFill>
              <a:latin typeface="Trebuchet MS"/>
              <a:ea typeface="Verdana"/>
            </a:endParaRPr>
          </a:p>
          <a:p>
            <a:pPr algn="just"/>
            <a:r>
              <a:rPr lang="en-US" dirty="0">
                <a:solidFill>
                  <a:srgbClr val="404040"/>
                </a:solidFill>
                <a:latin typeface="Trebuchet MS"/>
                <a:ea typeface="Verdana"/>
              </a:rPr>
              <a:t>When your response doesn’t fit into the typical JSON or HTML formats that JsonResult or ViewResult handles</a:t>
            </a:r>
            <a:endParaRPr lang="en-US">
              <a:solidFill>
                <a:srgbClr val="404040"/>
              </a:solidFill>
              <a:latin typeface="Trebuchet MS"/>
              <a:ea typeface="Verdana"/>
            </a:endParaRPr>
          </a:p>
          <a:p>
            <a:endParaRPr lang="en-US" dirty="0"/>
          </a:p>
        </p:txBody>
      </p:sp>
    </p:spTree>
    <p:extLst>
      <p:ext uri="{BB962C8B-B14F-4D97-AF65-F5344CB8AC3E}">
        <p14:creationId xmlns:p14="http://schemas.microsoft.com/office/powerpoint/2010/main" val="3521159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26D-40AC-960E-2DC3-AFB23A4B3004}"/>
              </a:ext>
            </a:extLst>
          </p:cNvPr>
          <p:cNvSpPr>
            <a:spLocks noGrp="1"/>
          </p:cNvSpPr>
          <p:nvPr>
            <p:ph type="title"/>
          </p:nvPr>
        </p:nvSpPr>
        <p:spPr/>
        <p:txBody>
          <a:bodyPr/>
          <a:lstStyle/>
          <a:p>
            <a:r>
              <a:rPr lang="en-US" dirty="0"/>
              <a:t>File Result</a:t>
            </a:r>
          </a:p>
        </p:txBody>
      </p:sp>
      <p:sp>
        <p:nvSpPr>
          <p:cNvPr id="3" name="Content Placeholder 2">
            <a:extLst>
              <a:ext uri="{FF2B5EF4-FFF2-40B4-BE49-F238E27FC236}">
                <a16:creationId xmlns:a16="http://schemas.microsoft.com/office/drawing/2014/main" id="{323E06D2-85C7-AAB0-EF82-0FAE27B4DE70}"/>
              </a:ext>
            </a:extLst>
          </p:cNvPr>
          <p:cNvSpPr>
            <a:spLocks noGrp="1"/>
          </p:cNvSpPr>
          <p:nvPr>
            <p:ph idx="1"/>
          </p:nvPr>
        </p:nvSpPr>
        <p:spPr/>
        <p:txBody>
          <a:bodyPr vert="horz" lIns="91440" tIns="45720" rIns="91440" bIns="45720" rtlCol="0" anchor="t">
            <a:normAutofit fontScale="70000" lnSpcReduction="20000"/>
          </a:bodyPr>
          <a:lstStyle/>
          <a:p>
            <a:r>
              <a:rPr lang="en-US" dirty="0" err="1">
                <a:solidFill>
                  <a:srgbClr val="404040"/>
                </a:solidFill>
                <a:latin typeface="Trebuchet MS"/>
                <a:ea typeface="Verdana"/>
              </a:rPr>
              <a:t>FileResult</a:t>
            </a:r>
            <a:r>
              <a:rPr lang="en-US" dirty="0">
                <a:solidFill>
                  <a:srgbClr val="404040"/>
                </a:solidFill>
                <a:latin typeface="Trebuchet MS"/>
                <a:ea typeface="Verdana"/>
              </a:rPr>
              <a:t> is an action result representing a file to be returned to the client for download or display. It’s used when we want to send a file (such as an Image, PDF, or any other type of file) as the response to an HTTP request. This could be a file stored on the server, a file generated dynamically, or even a file stream.</a:t>
            </a:r>
          </a:p>
          <a:p>
            <a:r>
              <a:rPr lang="en-US" b="1" dirty="0">
                <a:solidFill>
                  <a:srgbClr val="404040"/>
                </a:solidFill>
                <a:latin typeface="Trebuchet MS"/>
                <a:ea typeface="Verdana"/>
              </a:rPr>
              <a:t>Types of </a:t>
            </a:r>
            <a:r>
              <a:rPr lang="en-US" b="1" dirty="0" err="1">
                <a:solidFill>
                  <a:srgbClr val="404040"/>
                </a:solidFill>
                <a:latin typeface="Trebuchet MS"/>
                <a:ea typeface="Verdana"/>
              </a:rPr>
              <a:t>FileResult</a:t>
            </a:r>
            <a:r>
              <a:rPr lang="en-US" b="1" dirty="0">
                <a:solidFill>
                  <a:srgbClr val="404040"/>
                </a:solidFill>
                <a:latin typeface="Trebuchet MS"/>
                <a:ea typeface="Verdana"/>
              </a:rPr>
              <a:t>:</a:t>
            </a:r>
          </a:p>
          <a:p>
            <a:pPr algn="just"/>
            <a:r>
              <a:rPr lang="en-US" b="1" dirty="0" err="1">
                <a:solidFill>
                  <a:srgbClr val="404040"/>
                </a:solidFill>
                <a:latin typeface="Trebuchet MS"/>
                <a:ea typeface="Verdana"/>
              </a:rPr>
              <a:t>FileContentResult</a:t>
            </a:r>
            <a:r>
              <a:rPr lang="en-US" b="1" dirty="0">
                <a:solidFill>
                  <a:srgbClr val="404040"/>
                </a:solidFill>
                <a:latin typeface="Trebuchet MS"/>
                <a:ea typeface="Verdana"/>
              </a:rPr>
              <a:t> </a:t>
            </a:r>
            <a:r>
              <a:rPr lang="en-US" dirty="0">
                <a:solidFill>
                  <a:srgbClr val="404040"/>
                </a:solidFill>
                <a:latin typeface="Trebuchet MS"/>
                <a:ea typeface="Verdana"/>
              </a:rPr>
              <a:t>– This result type uses a byte array to send file content directly to the </a:t>
            </a:r>
            <a:r>
              <a:rPr lang="en-US" dirty="0" err="1">
                <a:solidFill>
                  <a:srgbClr val="404040"/>
                </a:solidFill>
                <a:latin typeface="Trebuchet MS"/>
                <a:ea typeface="Verdana"/>
              </a:rPr>
              <a:t>response.The</a:t>
            </a:r>
            <a:r>
              <a:rPr lang="en-US" dirty="0">
                <a:solidFill>
                  <a:srgbClr val="404040"/>
                </a:solidFill>
                <a:latin typeface="Trebuchet MS"/>
                <a:ea typeface="Verdana"/>
              </a:rPr>
              <a:t> </a:t>
            </a:r>
            <a:r>
              <a:rPr lang="en-US" dirty="0" err="1">
                <a:solidFill>
                  <a:srgbClr val="404040"/>
                </a:solidFill>
                <a:latin typeface="Trebuchet MS"/>
                <a:ea typeface="Verdana"/>
              </a:rPr>
              <a:t>FileContentResult</a:t>
            </a:r>
            <a:r>
              <a:rPr lang="en-US" dirty="0">
                <a:solidFill>
                  <a:srgbClr val="404040"/>
                </a:solidFill>
                <a:latin typeface="Trebuchet MS"/>
                <a:ea typeface="Verdana"/>
              </a:rPr>
              <a:t> is used to return file content directly from a byte array. It is useful when you have the file content already loaded into memory and want to send it as a response</a:t>
            </a:r>
          </a:p>
          <a:p>
            <a:pPr algn="just"/>
            <a:r>
              <a:rPr lang="en-US" b="1" dirty="0" err="1">
                <a:solidFill>
                  <a:srgbClr val="404040"/>
                </a:solidFill>
                <a:latin typeface="Trebuchet MS"/>
                <a:ea typeface="Verdana"/>
              </a:rPr>
              <a:t>FileStreamResult</a:t>
            </a:r>
            <a:r>
              <a:rPr lang="en-US" b="1" dirty="0">
                <a:solidFill>
                  <a:srgbClr val="404040"/>
                </a:solidFill>
                <a:latin typeface="Trebuchet MS"/>
                <a:ea typeface="Verdana"/>
              </a:rPr>
              <a:t> </a:t>
            </a:r>
            <a:r>
              <a:rPr lang="en-US" dirty="0">
                <a:solidFill>
                  <a:srgbClr val="404040"/>
                </a:solidFill>
                <a:latin typeface="Trebuchet MS"/>
                <a:ea typeface="Verdana"/>
              </a:rPr>
              <a:t>– This type uses a Stream object to send file content, which is useful for large </a:t>
            </a:r>
            <a:r>
              <a:rPr lang="en-US" dirty="0" err="1">
                <a:solidFill>
                  <a:srgbClr val="404040"/>
                </a:solidFill>
                <a:latin typeface="Trebuchet MS"/>
                <a:ea typeface="Verdana"/>
              </a:rPr>
              <a:t>files.</a:t>
            </a:r>
            <a:r>
              <a:rPr lang="en-US" sz="1300" dirty="0" err="1">
                <a:solidFill>
                  <a:srgbClr val="000000"/>
                </a:solidFill>
                <a:latin typeface="Arial"/>
                <a:ea typeface="Verdana"/>
                <a:cs typeface="Arial"/>
              </a:rPr>
              <a:t>F</a:t>
            </a:r>
            <a:r>
              <a:rPr lang="en-US" dirty="0" err="1">
                <a:solidFill>
                  <a:srgbClr val="404040"/>
                </a:solidFill>
                <a:latin typeface="Trebuchet MS"/>
                <a:ea typeface="Verdana"/>
              </a:rPr>
              <a:t>ileStreamResult</a:t>
            </a:r>
            <a:r>
              <a:rPr lang="en-US" dirty="0">
                <a:solidFill>
                  <a:srgbClr val="404040"/>
                </a:solidFill>
                <a:latin typeface="Trebuchet MS"/>
                <a:ea typeface="Verdana"/>
              </a:rPr>
              <a:t> returns file content from a Stream. It is ideal for streaming large files from a file system or other sources directly to the response, avoiding loading the entire file into memory.</a:t>
            </a:r>
          </a:p>
          <a:p>
            <a:pPr algn="just"/>
            <a:r>
              <a:rPr lang="en-US" b="1" dirty="0" err="1">
                <a:solidFill>
                  <a:srgbClr val="404040"/>
                </a:solidFill>
                <a:latin typeface="Trebuchet MS"/>
                <a:ea typeface="Verdana"/>
              </a:rPr>
              <a:t>VirtualFileResult</a:t>
            </a:r>
            <a:r>
              <a:rPr lang="en-US" b="1" dirty="0">
                <a:solidFill>
                  <a:srgbClr val="404040"/>
                </a:solidFill>
                <a:latin typeface="Trebuchet MS"/>
                <a:ea typeface="Verdana"/>
              </a:rPr>
              <a:t> </a:t>
            </a:r>
            <a:r>
              <a:rPr lang="en-US" dirty="0">
                <a:solidFill>
                  <a:srgbClr val="404040"/>
                </a:solidFill>
                <a:latin typeface="Trebuchet MS"/>
                <a:ea typeface="Verdana"/>
              </a:rPr>
              <a:t>– This result serves a file specified by a virtual path, allowing the file to reside anywhere in the application’s content root or web root. </a:t>
            </a:r>
            <a:r>
              <a:rPr lang="en-US" dirty="0" err="1">
                <a:solidFill>
                  <a:srgbClr val="404040"/>
                </a:solidFill>
                <a:latin typeface="Trebuchet MS"/>
                <a:ea typeface="Verdana"/>
              </a:rPr>
              <a:t>VirtualFileResult</a:t>
            </a:r>
            <a:r>
              <a:rPr lang="en-US" dirty="0">
                <a:solidFill>
                  <a:srgbClr val="404040"/>
                </a:solidFill>
                <a:latin typeface="Trebuchet MS"/>
                <a:ea typeface="Verdana"/>
              </a:rPr>
              <a:t> is used to return a file from a virtual path within the web application’s file system. It is commonly used for files that are part of the web application’s content, such as files in the </a:t>
            </a:r>
            <a:r>
              <a:rPr lang="en-US" dirty="0" err="1">
                <a:solidFill>
                  <a:srgbClr val="404040"/>
                </a:solidFill>
                <a:latin typeface="Trebuchet MS"/>
                <a:ea typeface="Verdana"/>
              </a:rPr>
              <a:t>wwwroot</a:t>
            </a:r>
            <a:r>
              <a:rPr lang="en-US" dirty="0">
                <a:solidFill>
                  <a:srgbClr val="404040"/>
                </a:solidFill>
                <a:latin typeface="Trebuchet MS"/>
                <a:ea typeface="Verdana"/>
              </a:rPr>
              <a:t> folder</a:t>
            </a:r>
          </a:p>
          <a:p>
            <a:pPr algn="just"/>
            <a:r>
              <a:rPr lang="en-US" b="1" dirty="0" err="1">
                <a:solidFill>
                  <a:srgbClr val="404040"/>
                </a:solidFill>
                <a:latin typeface="Trebuchet MS"/>
                <a:ea typeface="Verdana"/>
              </a:rPr>
              <a:t>PhysicalFileResult</a:t>
            </a:r>
            <a:r>
              <a:rPr lang="en-US" dirty="0">
                <a:solidFill>
                  <a:srgbClr val="404040"/>
                </a:solidFill>
                <a:latin typeface="Trebuchet MS"/>
                <a:ea typeface="Verdana"/>
              </a:rPr>
              <a:t>: </a:t>
            </a:r>
            <a:r>
              <a:rPr lang="en-US" dirty="0" err="1">
                <a:solidFill>
                  <a:srgbClr val="404040"/>
                </a:solidFill>
                <a:latin typeface="Trebuchet MS"/>
                <a:ea typeface="Verdana"/>
              </a:rPr>
              <a:t>PhysicalFileResult</a:t>
            </a:r>
            <a:r>
              <a:rPr lang="en-US" dirty="0">
                <a:solidFill>
                  <a:srgbClr val="404040"/>
                </a:solidFill>
                <a:latin typeface="Trebuchet MS"/>
                <a:ea typeface="Verdana"/>
              </a:rPr>
              <a:t> returns a file directly from a physical file path on disk. It is suitable for serving files from a specific path on the server’s file system. </a:t>
            </a:r>
            <a:r>
              <a:rPr lang="en-US" dirty="0" err="1">
                <a:solidFill>
                  <a:srgbClr val="404040"/>
                </a:solidFill>
                <a:latin typeface="Trebuchet MS"/>
                <a:ea typeface="Verdana"/>
              </a:rPr>
              <a:t>PhysicalFileResult</a:t>
            </a:r>
            <a:r>
              <a:rPr lang="en-US" dirty="0">
                <a:solidFill>
                  <a:srgbClr val="404040"/>
                </a:solidFill>
                <a:latin typeface="Trebuchet MS"/>
                <a:ea typeface="Verdana"/>
              </a:rPr>
              <a:t> returns a file directly from a physical file path on disk. It is suitable for serving files from a specific path on the server’s file system.</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405667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BBF-09AB-E66B-7AC0-E91B353E3FDE}"/>
              </a:ext>
            </a:extLst>
          </p:cNvPr>
          <p:cNvSpPr>
            <a:spLocks noGrp="1"/>
          </p:cNvSpPr>
          <p:nvPr>
            <p:ph type="title"/>
          </p:nvPr>
        </p:nvSpPr>
        <p:spPr/>
        <p:txBody>
          <a:bodyPr/>
          <a:lstStyle/>
          <a:p>
            <a:r>
              <a:rPr lang="en-US" b="1" dirty="0"/>
              <a:t>What is  MVC Pattern?</a:t>
            </a:r>
            <a:br>
              <a:rPr lang="en-US" dirty="0"/>
            </a:br>
            <a:endParaRPr lang="en-IN"/>
          </a:p>
        </p:txBody>
      </p:sp>
      <p:sp>
        <p:nvSpPr>
          <p:cNvPr id="3" name="Content Placeholder 2">
            <a:extLst>
              <a:ext uri="{FF2B5EF4-FFF2-40B4-BE49-F238E27FC236}">
                <a16:creationId xmlns:a16="http://schemas.microsoft.com/office/drawing/2014/main" id="{99592D36-612B-4DF9-4FAB-0F06627FEAC8}"/>
              </a:ext>
            </a:extLst>
          </p:cNvPr>
          <p:cNvSpPr>
            <a:spLocks noGrp="1"/>
          </p:cNvSpPr>
          <p:nvPr>
            <p:ph idx="1"/>
          </p:nvPr>
        </p:nvSpPr>
        <p:spPr>
          <a:xfrm>
            <a:off x="677334" y="1378269"/>
            <a:ext cx="8596668" cy="4663093"/>
          </a:xfrm>
        </p:spPr>
        <p:txBody>
          <a:bodyPr vert="horz" lIns="91440" tIns="45720" rIns="91440" bIns="45720" rtlCol="0" anchor="t">
            <a:normAutofit/>
          </a:bodyPr>
          <a:lstStyle/>
          <a:p>
            <a:pPr algn="just">
              <a:buFont typeface="Wingdings 3" panose="020B0604020202020204" pitchFamily="34" charset="0"/>
              <a:buChar char=""/>
            </a:pPr>
            <a:r>
              <a:rPr lang="en-US" dirty="0">
                <a:solidFill>
                  <a:srgbClr val="404040"/>
                </a:solidFill>
                <a:latin typeface="Trebuchet MS"/>
                <a:ea typeface="Verdana"/>
              </a:rPr>
              <a:t>The Model-View-Controller MVC architectural pattern divides an application into three major component groups: Models, Views, and Controllers. </a:t>
            </a:r>
          </a:p>
          <a:p>
            <a:pPr algn="just">
              <a:buFont typeface="Wingdings 3" panose="020B0604020202020204" pitchFamily="34" charset="0"/>
              <a:buChar char=""/>
            </a:pPr>
            <a:r>
              <a:rPr lang="en-US" dirty="0">
                <a:solidFill>
                  <a:srgbClr val="404040"/>
                </a:solidFill>
                <a:latin typeface="Trebuchet MS"/>
                <a:ea typeface="Verdana"/>
              </a:rPr>
              <a:t>The MVC design pattern is a popular design pattern for the user interface layer of a software application</a:t>
            </a:r>
          </a:p>
          <a:p>
            <a:pPr algn="just">
              <a:buFont typeface="Wingdings 3" panose="020B0604020202020204" pitchFamily="34" charset="0"/>
              <a:buChar char=""/>
            </a:pPr>
            <a:r>
              <a:rPr lang="en-US" dirty="0">
                <a:solidFill>
                  <a:srgbClr val="404040"/>
                </a:solidFill>
                <a:latin typeface="Trebuchet MS"/>
                <a:ea typeface="Verdana"/>
              </a:rPr>
              <a:t>In larger applications, you typically combine a model-view-controller UI layer with other design patterns in the application, like data access patterns and messaging patterns.</a:t>
            </a:r>
          </a:p>
          <a:p>
            <a:pPr algn="just">
              <a:buFont typeface="Wingdings 3" panose="020B0604020202020204" pitchFamily="34" charset="0"/>
              <a:buChar char=""/>
            </a:pPr>
            <a:r>
              <a:rPr lang="en-US" b="1" dirty="0">
                <a:ea typeface="Verdana"/>
              </a:rPr>
              <a:t>Model:</a:t>
            </a:r>
            <a:r>
              <a:rPr lang="en-US" dirty="0">
                <a:solidFill>
                  <a:srgbClr val="404040"/>
                </a:solidFill>
                <a:latin typeface="Trebuchet MS"/>
                <a:ea typeface="Verdana"/>
              </a:rPr>
              <a:t> A set of classes that describes the data you are working with as well as the business logic.</a:t>
            </a:r>
          </a:p>
          <a:p>
            <a:pPr algn="just">
              <a:buFont typeface="Wingdings 3" panose="020B0604020202020204" pitchFamily="34" charset="0"/>
              <a:buChar char=""/>
            </a:pPr>
            <a:r>
              <a:rPr lang="en-US" b="1" dirty="0">
                <a:solidFill>
                  <a:srgbClr val="404040"/>
                </a:solidFill>
                <a:latin typeface="Trebuchet MS"/>
                <a:ea typeface="Verdana"/>
              </a:rPr>
              <a:t>View</a:t>
            </a:r>
            <a:r>
              <a:rPr lang="en-US" dirty="0">
                <a:solidFill>
                  <a:srgbClr val="404040"/>
                </a:solidFill>
                <a:latin typeface="Trebuchet MS"/>
                <a:ea typeface="Verdana"/>
              </a:rPr>
              <a:t>:  Defines how the application’s UI will be displayed. It is a pure HTML which decides how the UI is going to look like.</a:t>
            </a:r>
          </a:p>
          <a:p>
            <a:pPr algn="just">
              <a:buFont typeface="Wingdings 3" panose="020B0604020202020204" pitchFamily="34" charset="0"/>
              <a:buChar char=""/>
            </a:pPr>
            <a:r>
              <a:rPr lang="en-US" b="1" dirty="0">
                <a:solidFill>
                  <a:srgbClr val="404040"/>
                </a:solidFill>
                <a:latin typeface="Trebuchet MS"/>
                <a:ea typeface="Verdana"/>
              </a:rPr>
              <a:t>Controller</a:t>
            </a:r>
            <a:r>
              <a:rPr lang="en-US" dirty="0">
                <a:solidFill>
                  <a:srgbClr val="404040"/>
                </a:solidFill>
                <a:latin typeface="Trebuchet MS"/>
                <a:ea typeface="Verdana"/>
              </a:rPr>
              <a:t>: A set of classes that handles communication from the user, overall application flow, and application-specific logic.</a:t>
            </a:r>
          </a:p>
          <a:p>
            <a:pPr algn="just">
              <a:buFont typeface="Wingdings 3" panose="020B0604020202020204" pitchFamily="34" charset="0"/>
              <a:buChar char=""/>
            </a:pPr>
            <a:endParaRPr lang="en-US" sz="1800" dirty="0">
              <a:ea typeface="Verdana"/>
            </a:endParaRP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61340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DB4E-BD89-DCE2-1E49-4F70123D21FD}"/>
              </a:ext>
            </a:extLst>
          </p:cNvPr>
          <p:cNvSpPr>
            <a:spLocks noGrp="1"/>
          </p:cNvSpPr>
          <p:nvPr>
            <p:ph type="title"/>
          </p:nvPr>
        </p:nvSpPr>
        <p:spPr/>
        <p:txBody>
          <a:bodyPr/>
          <a:lstStyle/>
          <a:p>
            <a:r>
              <a:rPr lang="en-US" dirty="0"/>
              <a:t>Difference Virtual &amp; Physical File Result</a:t>
            </a:r>
          </a:p>
        </p:txBody>
      </p:sp>
      <p:sp>
        <p:nvSpPr>
          <p:cNvPr id="3" name="Content Placeholder 2">
            <a:extLst>
              <a:ext uri="{FF2B5EF4-FFF2-40B4-BE49-F238E27FC236}">
                <a16:creationId xmlns:a16="http://schemas.microsoft.com/office/drawing/2014/main" id="{D4E9D551-2833-35B3-A476-0AB537B74D24}"/>
              </a:ext>
            </a:extLst>
          </p:cNvPr>
          <p:cNvSpPr>
            <a:spLocks noGrp="1"/>
          </p:cNvSpPr>
          <p:nvPr>
            <p:ph idx="1"/>
          </p:nvPr>
        </p:nvSpPr>
        <p:spPr/>
        <p:txBody>
          <a:bodyPr vert="horz" lIns="91440" tIns="45720" rIns="91440" bIns="45720" rtlCol="0" anchor="t">
            <a:normAutofit/>
          </a:bodyPr>
          <a:lstStyle/>
          <a:p>
            <a:r>
              <a:rPr lang="en-US" b="1" err="1">
                <a:solidFill>
                  <a:srgbClr val="404040"/>
                </a:solidFill>
                <a:latin typeface="Trebuchet MS"/>
                <a:ea typeface="Verdana"/>
              </a:rPr>
              <a:t>VirtualFileResult</a:t>
            </a:r>
            <a:r>
              <a:rPr lang="en-US" b="1" dirty="0">
                <a:solidFill>
                  <a:srgbClr val="404040"/>
                </a:solidFill>
                <a:latin typeface="Trebuchet MS"/>
                <a:ea typeface="Verdana"/>
              </a:rPr>
              <a:t> </a:t>
            </a:r>
            <a:r>
              <a:rPr lang="en-US" dirty="0">
                <a:solidFill>
                  <a:srgbClr val="404040"/>
                </a:solidFill>
                <a:latin typeface="Trebuchet MS"/>
                <a:ea typeface="Verdana"/>
              </a:rPr>
              <a:t>is used when you want to return a file from a virtual path. This path is relative to the web root directory of your application. It is typically used for files stored within the application’s directory structure. It is useful when you are working with files within your web application’s content directory (like </a:t>
            </a:r>
            <a:r>
              <a:rPr lang="en-US" err="1">
                <a:solidFill>
                  <a:srgbClr val="404040"/>
                </a:solidFill>
                <a:latin typeface="Trebuchet MS"/>
                <a:ea typeface="Verdana"/>
              </a:rPr>
              <a:t>wwwroot</a:t>
            </a:r>
            <a:r>
              <a:rPr lang="en-US" dirty="0">
                <a:solidFill>
                  <a:srgbClr val="404040"/>
                </a:solidFill>
                <a:latin typeface="Trebuchet MS"/>
                <a:ea typeface="Verdana"/>
              </a:rPr>
              <a:t> or other folders configured as part of your application’s web root).</a:t>
            </a:r>
          </a:p>
          <a:p>
            <a:r>
              <a:rPr lang="en-US" b="1" err="1">
                <a:solidFill>
                  <a:srgbClr val="404040"/>
                </a:solidFill>
                <a:latin typeface="Trebuchet MS"/>
                <a:ea typeface="Verdana"/>
              </a:rPr>
              <a:t>PhysicalFileResult</a:t>
            </a:r>
            <a:r>
              <a:rPr lang="en-US" b="1" dirty="0">
                <a:solidFill>
                  <a:srgbClr val="404040"/>
                </a:solidFill>
                <a:latin typeface="Trebuchet MS"/>
                <a:ea typeface="Verdana"/>
              </a:rPr>
              <a:t> </a:t>
            </a:r>
            <a:r>
              <a:rPr lang="en-US" dirty="0">
                <a:solidFill>
                  <a:srgbClr val="404040"/>
                </a:solidFill>
                <a:latin typeface="Trebuchet MS"/>
                <a:ea typeface="Verdana"/>
              </a:rPr>
              <a:t>is used when you want to return a file from an absolute physical path on the server. This path can be outside the web root directory and can be any valid path on the server where the application has access permissions. It is suitable when you need to serve files stored outside the web application’s root directory, such as files in a different directory on the server.</a:t>
            </a:r>
          </a:p>
        </p:txBody>
      </p:sp>
    </p:spTree>
    <p:extLst>
      <p:ext uri="{BB962C8B-B14F-4D97-AF65-F5344CB8AC3E}">
        <p14:creationId xmlns:p14="http://schemas.microsoft.com/office/powerpoint/2010/main" val="343274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4883-F394-8E10-2168-237AAFFCF6B0}"/>
              </a:ext>
            </a:extLst>
          </p:cNvPr>
          <p:cNvSpPr>
            <a:spLocks noGrp="1"/>
          </p:cNvSpPr>
          <p:nvPr>
            <p:ph type="title"/>
          </p:nvPr>
        </p:nvSpPr>
        <p:spPr/>
        <p:txBody>
          <a:bodyPr/>
          <a:lstStyle/>
          <a:p>
            <a:r>
              <a:rPr lang="en-US" dirty="0"/>
              <a:t>Different Type of MIME</a:t>
            </a:r>
          </a:p>
        </p:txBody>
      </p:sp>
      <p:sp>
        <p:nvSpPr>
          <p:cNvPr id="3" name="Content Placeholder 2">
            <a:extLst>
              <a:ext uri="{FF2B5EF4-FFF2-40B4-BE49-F238E27FC236}">
                <a16:creationId xmlns:a16="http://schemas.microsoft.com/office/drawing/2014/main" id="{FC147BE1-E31B-FD9C-FF97-61329749095D}"/>
              </a:ext>
            </a:extLst>
          </p:cNvPr>
          <p:cNvSpPr>
            <a:spLocks noGrp="1"/>
          </p:cNvSpPr>
          <p:nvPr>
            <p:ph idx="1"/>
          </p:nvPr>
        </p:nvSpPr>
        <p:spPr/>
        <p:txBody>
          <a:bodyPr vert="horz" lIns="91440" tIns="45720" rIns="91440" bIns="45720" rtlCol="0" anchor="t">
            <a:normAutofit/>
          </a:bodyPr>
          <a:lstStyle/>
          <a:p>
            <a:pPr algn="just"/>
            <a:r>
              <a:rPr lang="en-US" b="1" dirty="0">
                <a:solidFill>
                  <a:srgbClr val="404040"/>
                </a:solidFill>
                <a:latin typeface="Trebuchet MS"/>
                <a:ea typeface="Verdana"/>
              </a:rPr>
              <a:t>Image MIME Types:</a:t>
            </a:r>
          </a:p>
          <a:p>
            <a:pPr algn="just"/>
            <a:r>
              <a:rPr lang="en-US" dirty="0">
                <a:solidFill>
                  <a:srgbClr val="404040"/>
                </a:solidFill>
                <a:latin typeface="Trebuchet MS"/>
                <a:ea typeface="Verdana"/>
              </a:rPr>
              <a:t>JPEG: image/jpeg</a:t>
            </a:r>
          </a:p>
          <a:p>
            <a:pPr algn="just"/>
            <a:r>
              <a:rPr lang="en-US" dirty="0">
                <a:solidFill>
                  <a:srgbClr val="404040"/>
                </a:solidFill>
                <a:latin typeface="Trebuchet MS"/>
                <a:ea typeface="Verdana"/>
              </a:rPr>
              <a:t>PNG: image/</a:t>
            </a:r>
            <a:r>
              <a:rPr lang="en-US" err="1">
                <a:solidFill>
                  <a:srgbClr val="404040"/>
                </a:solidFill>
                <a:latin typeface="Trebuchet MS"/>
                <a:ea typeface="Verdana"/>
              </a:rPr>
              <a:t>png</a:t>
            </a:r>
            <a:endParaRPr lang="en-US">
              <a:solidFill>
                <a:srgbClr val="404040"/>
              </a:solidFill>
              <a:latin typeface="Trebuchet MS"/>
              <a:ea typeface="Verdana"/>
            </a:endParaRPr>
          </a:p>
          <a:p>
            <a:pPr algn="just"/>
            <a:r>
              <a:rPr lang="en-US" dirty="0">
                <a:solidFill>
                  <a:srgbClr val="404040"/>
                </a:solidFill>
                <a:latin typeface="Trebuchet MS"/>
                <a:ea typeface="Verdana"/>
              </a:rPr>
              <a:t>GIF: image/gif</a:t>
            </a:r>
          </a:p>
          <a:p>
            <a:pPr algn="just"/>
            <a:r>
              <a:rPr lang="en-US" dirty="0">
                <a:solidFill>
                  <a:srgbClr val="404040"/>
                </a:solidFill>
                <a:latin typeface="Trebuchet MS"/>
                <a:ea typeface="Verdana"/>
              </a:rPr>
              <a:t>BMP: image/bmp</a:t>
            </a:r>
          </a:p>
          <a:p>
            <a:pPr algn="just"/>
            <a:r>
              <a:rPr lang="en-US" dirty="0">
                <a:solidFill>
                  <a:srgbClr val="404040"/>
                </a:solidFill>
                <a:latin typeface="Trebuchet MS"/>
                <a:ea typeface="Verdana"/>
              </a:rPr>
              <a:t>SVG: image/</a:t>
            </a:r>
            <a:r>
              <a:rPr lang="en-US" err="1">
                <a:solidFill>
                  <a:srgbClr val="404040"/>
                </a:solidFill>
                <a:latin typeface="Trebuchet MS"/>
                <a:ea typeface="Verdana"/>
              </a:rPr>
              <a:t>svg+xml</a:t>
            </a:r>
            <a:endParaRPr lang="en-US">
              <a:solidFill>
                <a:srgbClr val="404040"/>
              </a:solidFill>
              <a:latin typeface="Trebuchet MS"/>
              <a:ea typeface="Verdana"/>
            </a:endParaRPr>
          </a:p>
          <a:p>
            <a:pPr algn="just"/>
            <a:r>
              <a:rPr lang="en-US" err="1">
                <a:solidFill>
                  <a:srgbClr val="404040"/>
                </a:solidFill>
                <a:latin typeface="Trebuchet MS"/>
                <a:ea typeface="Verdana"/>
              </a:rPr>
              <a:t>WebP</a:t>
            </a:r>
            <a:r>
              <a:rPr lang="en-US" dirty="0">
                <a:solidFill>
                  <a:srgbClr val="404040"/>
                </a:solidFill>
                <a:latin typeface="Trebuchet MS"/>
                <a:ea typeface="Verdana"/>
              </a:rPr>
              <a:t>: image/</a:t>
            </a:r>
            <a:r>
              <a:rPr lang="en-US" err="1">
                <a:solidFill>
                  <a:srgbClr val="404040"/>
                </a:solidFill>
                <a:latin typeface="Trebuchet MS"/>
                <a:ea typeface="Verdana"/>
              </a:rPr>
              <a:t>webp</a:t>
            </a:r>
            <a:endParaRPr lang="en-US">
              <a:solidFill>
                <a:srgbClr val="404040"/>
              </a:solidFill>
              <a:latin typeface="Trebuchet MS"/>
              <a:ea typeface="Verdana"/>
            </a:endParaRPr>
          </a:p>
          <a:p>
            <a:pPr algn="just"/>
            <a:endParaRPr lang="en-US" sz="1100" dirty="0">
              <a:solidFill>
                <a:srgbClr val="000000"/>
              </a:solidFill>
              <a:latin typeface="Arial"/>
              <a:cs typeface="Arial"/>
            </a:endParaRPr>
          </a:p>
          <a:p>
            <a:endParaRPr lang="en-US" dirty="0"/>
          </a:p>
        </p:txBody>
      </p:sp>
    </p:spTree>
    <p:extLst>
      <p:ext uri="{BB962C8B-B14F-4D97-AF65-F5344CB8AC3E}">
        <p14:creationId xmlns:p14="http://schemas.microsoft.com/office/powerpoint/2010/main" val="203414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2C02-B4FB-1A01-7AEF-E2BFCCAD6D07}"/>
              </a:ext>
            </a:extLst>
          </p:cNvPr>
          <p:cNvSpPr>
            <a:spLocks noGrp="1"/>
          </p:cNvSpPr>
          <p:nvPr>
            <p:ph type="title"/>
          </p:nvPr>
        </p:nvSpPr>
        <p:spPr/>
        <p:txBody>
          <a:bodyPr/>
          <a:lstStyle/>
          <a:p>
            <a:r>
              <a:rPr lang="en-US" dirty="0"/>
              <a:t>File MIME</a:t>
            </a:r>
          </a:p>
        </p:txBody>
      </p:sp>
      <p:sp>
        <p:nvSpPr>
          <p:cNvPr id="3" name="Content Placeholder 2">
            <a:extLst>
              <a:ext uri="{FF2B5EF4-FFF2-40B4-BE49-F238E27FC236}">
                <a16:creationId xmlns:a16="http://schemas.microsoft.com/office/drawing/2014/main" id="{40C2A1D6-04D8-58ED-E649-5AB42E9B0F33}"/>
              </a:ext>
            </a:extLst>
          </p:cNvPr>
          <p:cNvSpPr>
            <a:spLocks noGrp="1"/>
          </p:cNvSpPr>
          <p:nvPr>
            <p:ph idx="1"/>
          </p:nvPr>
        </p:nvSpPr>
        <p:spPr/>
        <p:txBody>
          <a:bodyPr vert="horz" lIns="91440" tIns="45720" rIns="91440" bIns="45720" rtlCol="0" anchor="t">
            <a:normAutofit lnSpcReduction="10000"/>
          </a:bodyPr>
          <a:lstStyle/>
          <a:p>
            <a:pPr algn="just"/>
            <a:r>
              <a:rPr lang="en-US" b="1" dirty="0">
                <a:solidFill>
                  <a:srgbClr val="404040"/>
                </a:solidFill>
                <a:latin typeface="Trebuchet MS"/>
                <a:ea typeface="Verdana"/>
              </a:rPr>
              <a:t>Common File MIME Types:</a:t>
            </a:r>
          </a:p>
          <a:p>
            <a:pPr algn="just"/>
            <a:r>
              <a:rPr lang="en-US" dirty="0">
                <a:solidFill>
                  <a:srgbClr val="404040"/>
                </a:solidFill>
                <a:latin typeface="Trebuchet MS"/>
                <a:ea typeface="Verdana"/>
              </a:rPr>
              <a:t>PDF: application/pdf</a:t>
            </a:r>
          </a:p>
          <a:p>
            <a:pPr algn="just"/>
            <a:r>
              <a:rPr lang="en-US" dirty="0">
                <a:solidFill>
                  <a:srgbClr val="404040"/>
                </a:solidFill>
                <a:latin typeface="Trebuchet MS"/>
                <a:ea typeface="Verdana"/>
              </a:rPr>
              <a:t>Microsoft Word: application/</a:t>
            </a:r>
            <a:r>
              <a:rPr lang="en-US" err="1">
                <a:solidFill>
                  <a:srgbClr val="404040"/>
                </a:solidFill>
                <a:latin typeface="Trebuchet MS"/>
                <a:ea typeface="Verdana"/>
              </a:rPr>
              <a:t>msword</a:t>
            </a:r>
            <a:endParaRPr lang="en-US">
              <a:solidFill>
                <a:srgbClr val="404040"/>
              </a:solidFill>
              <a:latin typeface="Trebuchet MS"/>
              <a:ea typeface="Verdana"/>
            </a:endParaRPr>
          </a:p>
          <a:p>
            <a:pPr algn="just"/>
            <a:r>
              <a:rPr lang="en-US" dirty="0">
                <a:solidFill>
                  <a:srgbClr val="404040"/>
                </a:solidFill>
                <a:latin typeface="Trebuchet MS"/>
                <a:ea typeface="Verdana"/>
              </a:rPr>
              <a:t>Microsoft Excel: application/vnd.ms-excel</a:t>
            </a:r>
          </a:p>
          <a:p>
            <a:pPr algn="just"/>
            <a:r>
              <a:rPr lang="en-US" dirty="0">
                <a:solidFill>
                  <a:srgbClr val="404040"/>
                </a:solidFill>
                <a:latin typeface="Trebuchet MS"/>
                <a:ea typeface="Verdana"/>
              </a:rPr>
              <a:t>Microsoft PowerPoint: application/vnd.ms-</a:t>
            </a:r>
            <a:r>
              <a:rPr lang="en-US" err="1">
                <a:solidFill>
                  <a:srgbClr val="404040"/>
                </a:solidFill>
                <a:latin typeface="Trebuchet MS"/>
                <a:ea typeface="Verdana"/>
              </a:rPr>
              <a:t>powerpoint</a:t>
            </a:r>
            <a:endParaRPr lang="en-US">
              <a:solidFill>
                <a:srgbClr val="404040"/>
              </a:solidFill>
              <a:latin typeface="Trebuchet MS"/>
              <a:ea typeface="Verdana"/>
            </a:endParaRPr>
          </a:p>
          <a:p>
            <a:pPr algn="just"/>
            <a:r>
              <a:rPr lang="en-US" dirty="0">
                <a:solidFill>
                  <a:srgbClr val="404040"/>
                </a:solidFill>
                <a:latin typeface="Trebuchet MS"/>
                <a:ea typeface="Verdana"/>
              </a:rPr>
              <a:t>ZIP Archive: application/zip</a:t>
            </a:r>
          </a:p>
          <a:p>
            <a:pPr algn="just"/>
            <a:r>
              <a:rPr lang="en-US" dirty="0">
                <a:solidFill>
                  <a:srgbClr val="404040"/>
                </a:solidFill>
                <a:latin typeface="Trebuchet MS"/>
                <a:ea typeface="Verdana"/>
              </a:rPr>
              <a:t>JSON: application/</a:t>
            </a:r>
            <a:r>
              <a:rPr lang="en-US" err="1">
                <a:solidFill>
                  <a:srgbClr val="404040"/>
                </a:solidFill>
                <a:latin typeface="Trebuchet MS"/>
                <a:ea typeface="Verdana"/>
              </a:rPr>
              <a:t>json</a:t>
            </a:r>
            <a:endParaRPr lang="en-US">
              <a:solidFill>
                <a:srgbClr val="404040"/>
              </a:solidFill>
              <a:latin typeface="Trebuchet MS"/>
              <a:ea typeface="Verdana"/>
            </a:endParaRPr>
          </a:p>
          <a:p>
            <a:pPr algn="just"/>
            <a:r>
              <a:rPr lang="en-US" dirty="0">
                <a:solidFill>
                  <a:srgbClr val="404040"/>
                </a:solidFill>
                <a:latin typeface="Trebuchet MS"/>
                <a:ea typeface="Verdana"/>
              </a:rPr>
              <a:t>XML: application/xml</a:t>
            </a:r>
          </a:p>
          <a:p>
            <a:pPr algn="just"/>
            <a:r>
              <a:rPr lang="en-US" dirty="0">
                <a:solidFill>
                  <a:srgbClr val="404040"/>
                </a:solidFill>
                <a:latin typeface="Trebuchet MS"/>
                <a:ea typeface="Verdana"/>
              </a:rPr>
              <a:t>Text: text/plain</a:t>
            </a:r>
          </a:p>
          <a:p>
            <a:pPr algn="just"/>
            <a:r>
              <a:rPr lang="en-US" dirty="0">
                <a:solidFill>
                  <a:srgbClr val="404040"/>
                </a:solidFill>
                <a:latin typeface="Trebuchet MS"/>
                <a:ea typeface="Verdana"/>
              </a:rPr>
              <a:t>HTML: text/html</a:t>
            </a:r>
          </a:p>
          <a:p>
            <a:endParaRPr lang="en-US" dirty="0"/>
          </a:p>
        </p:txBody>
      </p:sp>
    </p:spTree>
    <p:extLst>
      <p:ext uri="{BB962C8B-B14F-4D97-AF65-F5344CB8AC3E}">
        <p14:creationId xmlns:p14="http://schemas.microsoft.com/office/powerpoint/2010/main" val="151068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8F89-BA17-68B3-5AB4-A652A9F38207}"/>
              </a:ext>
            </a:extLst>
          </p:cNvPr>
          <p:cNvSpPr>
            <a:spLocks noGrp="1"/>
          </p:cNvSpPr>
          <p:nvPr>
            <p:ph type="title"/>
          </p:nvPr>
        </p:nvSpPr>
        <p:spPr/>
        <p:txBody>
          <a:bodyPr/>
          <a:lstStyle/>
          <a:p>
            <a:r>
              <a:rPr lang="en-US" dirty="0"/>
              <a:t>AUDIO/Video MIME</a:t>
            </a:r>
          </a:p>
        </p:txBody>
      </p:sp>
      <p:sp>
        <p:nvSpPr>
          <p:cNvPr id="3" name="Content Placeholder 2">
            <a:extLst>
              <a:ext uri="{FF2B5EF4-FFF2-40B4-BE49-F238E27FC236}">
                <a16:creationId xmlns:a16="http://schemas.microsoft.com/office/drawing/2014/main" id="{F1264033-41D4-45F2-3E6F-459BC5ECD2C2}"/>
              </a:ext>
            </a:extLst>
          </p:cNvPr>
          <p:cNvSpPr>
            <a:spLocks noGrp="1"/>
          </p:cNvSpPr>
          <p:nvPr>
            <p:ph idx="1"/>
          </p:nvPr>
        </p:nvSpPr>
        <p:spPr/>
        <p:txBody>
          <a:bodyPr vert="horz" lIns="91440" tIns="45720" rIns="91440" bIns="45720" rtlCol="0" anchor="t">
            <a:normAutofit/>
          </a:bodyPr>
          <a:lstStyle/>
          <a:p>
            <a:r>
              <a:rPr lang="en-US" b="1" dirty="0">
                <a:solidFill>
                  <a:srgbClr val="404040"/>
                </a:solidFill>
                <a:latin typeface="Trebuchet MS"/>
                <a:ea typeface="Verdana"/>
              </a:rPr>
              <a:t>Audio and Video MIME Types:</a:t>
            </a:r>
          </a:p>
          <a:p>
            <a:pPr algn="just"/>
            <a:r>
              <a:rPr lang="en-US" dirty="0">
                <a:solidFill>
                  <a:srgbClr val="404040"/>
                </a:solidFill>
                <a:latin typeface="Trebuchet MS"/>
                <a:ea typeface="Verdana"/>
              </a:rPr>
              <a:t>MP3 Audio: audio/mpeg</a:t>
            </a:r>
          </a:p>
          <a:p>
            <a:pPr algn="just"/>
            <a:r>
              <a:rPr lang="en-US" dirty="0">
                <a:solidFill>
                  <a:srgbClr val="404040"/>
                </a:solidFill>
                <a:latin typeface="Trebuchet MS"/>
                <a:ea typeface="Verdana"/>
              </a:rPr>
              <a:t>WAV Audio: audio/wav</a:t>
            </a:r>
          </a:p>
          <a:p>
            <a:pPr algn="just"/>
            <a:r>
              <a:rPr lang="en-US" dirty="0">
                <a:solidFill>
                  <a:srgbClr val="404040"/>
                </a:solidFill>
                <a:latin typeface="Trebuchet MS"/>
                <a:ea typeface="Verdana"/>
              </a:rPr>
              <a:t>OGG Audio: audio/</a:t>
            </a:r>
            <a:r>
              <a:rPr lang="en-US" err="1">
                <a:solidFill>
                  <a:srgbClr val="404040"/>
                </a:solidFill>
                <a:latin typeface="Trebuchet MS"/>
                <a:ea typeface="Verdana"/>
              </a:rPr>
              <a:t>ogg</a:t>
            </a:r>
            <a:endParaRPr lang="en-US">
              <a:solidFill>
                <a:srgbClr val="404040"/>
              </a:solidFill>
              <a:latin typeface="Trebuchet MS"/>
              <a:ea typeface="Verdana"/>
            </a:endParaRPr>
          </a:p>
          <a:p>
            <a:pPr algn="just"/>
            <a:r>
              <a:rPr lang="en-US" dirty="0">
                <a:solidFill>
                  <a:srgbClr val="404040"/>
                </a:solidFill>
                <a:latin typeface="Trebuchet MS"/>
                <a:ea typeface="Verdana"/>
              </a:rPr>
              <a:t>MP4 Video: video/mp4</a:t>
            </a:r>
          </a:p>
          <a:p>
            <a:pPr algn="just"/>
            <a:r>
              <a:rPr lang="en-US" err="1">
                <a:solidFill>
                  <a:srgbClr val="404040"/>
                </a:solidFill>
                <a:latin typeface="Trebuchet MS"/>
                <a:ea typeface="Verdana"/>
              </a:rPr>
              <a:t>WebM</a:t>
            </a:r>
            <a:r>
              <a:rPr lang="en-US" dirty="0">
                <a:solidFill>
                  <a:srgbClr val="404040"/>
                </a:solidFill>
                <a:latin typeface="Trebuchet MS"/>
                <a:ea typeface="Verdana"/>
              </a:rPr>
              <a:t> Video: video/</a:t>
            </a:r>
            <a:r>
              <a:rPr lang="en-US" err="1">
                <a:solidFill>
                  <a:srgbClr val="404040"/>
                </a:solidFill>
                <a:latin typeface="Trebuchet MS"/>
                <a:ea typeface="Verdana"/>
              </a:rPr>
              <a:t>webm</a:t>
            </a:r>
            <a:endParaRPr lang="en-US">
              <a:solidFill>
                <a:srgbClr val="404040"/>
              </a:solidFill>
              <a:latin typeface="Trebuchet MS"/>
              <a:ea typeface="Verdana"/>
            </a:endParaRPr>
          </a:p>
          <a:p>
            <a:pPr algn="just"/>
            <a:r>
              <a:rPr lang="en-US" dirty="0">
                <a:solidFill>
                  <a:srgbClr val="404040"/>
                </a:solidFill>
                <a:latin typeface="Trebuchet MS"/>
                <a:ea typeface="Verdana"/>
              </a:rPr>
              <a:t>OGG Video: video/</a:t>
            </a:r>
            <a:r>
              <a:rPr lang="en-US" err="1">
                <a:solidFill>
                  <a:srgbClr val="404040"/>
                </a:solidFill>
                <a:latin typeface="Trebuchet MS"/>
                <a:ea typeface="Verdana"/>
              </a:rPr>
              <a:t>ogg</a:t>
            </a:r>
            <a:endParaRPr lang="en-US">
              <a:solidFill>
                <a:srgbClr val="404040"/>
              </a:solidFill>
              <a:latin typeface="Trebuchet MS"/>
              <a:ea typeface="Verdana"/>
            </a:endParaRPr>
          </a:p>
          <a:p>
            <a:endParaRPr lang="en-US" sz="1100" b="1" dirty="0">
              <a:solidFill>
                <a:srgbClr val="000000"/>
              </a:solidFill>
              <a:latin typeface="Arial"/>
              <a:cs typeface="Arial"/>
            </a:endParaRPr>
          </a:p>
        </p:txBody>
      </p:sp>
    </p:spTree>
    <p:extLst>
      <p:ext uri="{BB962C8B-B14F-4D97-AF65-F5344CB8AC3E}">
        <p14:creationId xmlns:p14="http://schemas.microsoft.com/office/powerpoint/2010/main" val="578251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8EEF-B7A4-DFE5-BFA2-3AFC4F1C1AE8}"/>
              </a:ext>
            </a:extLst>
          </p:cNvPr>
          <p:cNvSpPr>
            <a:spLocks noGrp="1"/>
          </p:cNvSpPr>
          <p:nvPr>
            <p:ph type="title"/>
          </p:nvPr>
        </p:nvSpPr>
        <p:spPr/>
        <p:txBody>
          <a:bodyPr/>
          <a:lstStyle/>
          <a:p>
            <a:r>
              <a:rPr lang="en-US" dirty="0"/>
              <a:t>Redirect Result</a:t>
            </a:r>
          </a:p>
        </p:txBody>
      </p:sp>
      <p:sp>
        <p:nvSpPr>
          <p:cNvPr id="3" name="Content Placeholder 2">
            <a:extLst>
              <a:ext uri="{FF2B5EF4-FFF2-40B4-BE49-F238E27FC236}">
                <a16:creationId xmlns:a16="http://schemas.microsoft.com/office/drawing/2014/main" id="{F8BFE064-1EEC-5CFC-CA24-AB4E409221D6}"/>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RedirectResult</a:t>
            </a:r>
            <a:r>
              <a:rPr lang="en-US" dirty="0">
                <a:solidFill>
                  <a:srgbClr val="404040"/>
                </a:solidFill>
                <a:latin typeface="Trebuchet MS"/>
                <a:ea typeface="Verdana"/>
              </a:rPr>
              <a:t> is used to redirect the user’s browser to a new URL. That means redirect results are used to send a response to the client that instructs the browser to navigate to a different URL. This is useful in various scenarios, such as after a form submission, navigating the user to a different page based on certain conditions, or redirecting to external URLs for authentication or other purposes.</a:t>
            </a:r>
          </a:p>
          <a:p>
            <a:r>
              <a:rPr lang="en-US" dirty="0">
                <a:solidFill>
                  <a:srgbClr val="404040"/>
                </a:solidFill>
                <a:latin typeface="Trebuchet MS"/>
                <a:ea typeface="Verdana"/>
              </a:rPr>
              <a:t>This is the basic form of redirection. This result redirects the user to a specified URL. It sends an HTTP status code of 302 by default, which tells the browser to perform a temporary redirect to the specified URL. You can also specify a permanent redirect by sending a 301 status code. This performs a standard HTTP redirection. For example, if you want to redirect to a different action within the same application or an external URL, you would use </a:t>
            </a:r>
            <a:r>
              <a:rPr lang="en-US" err="1">
                <a:solidFill>
                  <a:srgbClr val="404040"/>
                </a:solidFill>
                <a:latin typeface="Trebuchet MS"/>
                <a:ea typeface="Verdana"/>
              </a:rPr>
              <a:t>RedirectResult</a:t>
            </a:r>
            <a:endParaRPr lang="en-US">
              <a:solidFill>
                <a:srgbClr val="404040"/>
              </a:solidFill>
              <a:latin typeface="Trebuchet MS"/>
              <a:ea typeface="Verdana"/>
            </a:endParaRPr>
          </a:p>
        </p:txBody>
      </p:sp>
    </p:spTree>
    <p:extLst>
      <p:ext uri="{BB962C8B-B14F-4D97-AF65-F5344CB8AC3E}">
        <p14:creationId xmlns:p14="http://schemas.microsoft.com/office/powerpoint/2010/main" val="429344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F782-50B4-CD5B-D51F-C1E828990EC3}"/>
              </a:ext>
            </a:extLst>
          </p:cNvPr>
          <p:cNvSpPr>
            <a:spLocks noGrp="1"/>
          </p:cNvSpPr>
          <p:nvPr>
            <p:ph type="title"/>
          </p:nvPr>
        </p:nvSpPr>
        <p:spPr/>
        <p:txBody>
          <a:bodyPr/>
          <a:lstStyle/>
          <a:p>
            <a:r>
              <a:rPr lang="en-US" dirty="0"/>
              <a:t>How Preserve Method Works?</a:t>
            </a:r>
          </a:p>
        </p:txBody>
      </p:sp>
      <p:sp>
        <p:nvSpPr>
          <p:cNvPr id="3" name="Content Placeholder 2">
            <a:extLst>
              <a:ext uri="{FF2B5EF4-FFF2-40B4-BE49-F238E27FC236}">
                <a16:creationId xmlns:a16="http://schemas.microsoft.com/office/drawing/2014/main" id="{DB41A09B-FF13-F739-A33F-F6BFA12117B4}"/>
              </a:ext>
            </a:extLst>
          </p:cNvPr>
          <p:cNvSpPr>
            <a:spLocks noGrp="1"/>
          </p:cNvSpPr>
          <p:nvPr>
            <p:ph idx="1"/>
          </p:nvPr>
        </p:nvSpPr>
        <p:spPr/>
        <p:txBody>
          <a:bodyPr vert="horz" lIns="91440" tIns="45720" rIns="91440" bIns="45720" rtlCol="0" anchor="t">
            <a:normAutofit lnSpcReduction="10000"/>
          </a:bodyPr>
          <a:lstStyle/>
          <a:p>
            <a:pPr algn="just"/>
            <a:r>
              <a:rPr lang="en-US" b="1" err="1">
                <a:solidFill>
                  <a:srgbClr val="404040"/>
                </a:solidFill>
                <a:latin typeface="Trebuchet MS"/>
                <a:ea typeface="Verdana"/>
              </a:rPr>
              <a:t>PreserveMethod</a:t>
            </a:r>
            <a:r>
              <a:rPr lang="en-US" b="1" dirty="0">
                <a:solidFill>
                  <a:srgbClr val="404040"/>
                </a:solidFill>
                <a:latin typeface="Trebuchet MS"/>
                <a:ea typeface="Verdana"/>
              </a:rPr>
              <a:t> = true:</a:t>
            </a:r>
          </a:p>
          <a:p>
            <a:pPr algn="just"/>
            <a:r>
              <a:rPr lang="en-US" dirty="0">
                <a:solidFill>
                  <a:srgbClr val="404040"/>
                </a:solidFill>
                <a:latin typeface="Trebuchet MS"/>
                <a:ea typeface="Verdana"/>
              </a:rPr>
              <a:t>When set to true, this ensures that the HTTP method of the original request is maintained during the redirection. This is useful in scenarios where the redirection should not change the method of the request, such as when handling form submissions.</a:t>
            </a:r>
          </a:p>
          <a:p>
            <a:pPr algn="just"/>
            <a:r>
              <a:rPr lang="en-US" b="1" dirty="0">
                <a:solidFill>
                  <a:srgbClr val="404040"/>
                </a:solidFill>
                <a:latin typeface="Trebuchet MS"/>
                <a:ea typeface="Verdana"/>
              </a:rPr>
              <a:t>POST Method:</a:t>
            </a:r>
            <a:r>
              <a:rPr lang="en-US" dirty="0">
                <a:solidFill>
                  <a:srgbClr val="404040"/>
                </a:solidFill>
                <a:latin typeface="Trebuchet MS"/>
                <a:ea typeface="Verdana"/>
              </a:rPr>
              <a:t> If the original request was a POST, the redirection will also use the POST method, preserving the request body.</a:t>
            </a:r>
          </a:p>
          <a:p>
            <a:pPr algn="just"/>
            <a:r>
              <a:rPr lang="en-US" b="1" dirty="0">
                <a:solidFill>
                  <a:srgbClr val="404040"/>
                </a:solidFill>
                <a:latin typeface="Trebuchet MS"/>
                <a:ea typeface="Verdana"/>
              </a:rPr>
              <a:t>GET Method:</a:t>
            </a:r>
            <a:r>
              <a:rPr lang="en-US" dirty="0">
                <a:solidFill>
                  <a:srgbClr val="404040"/>
                </a:solidFill>
                <a:latin typeface="Trebuchet MS"/>
                <a:ea typeface="Verdana"/>
              </a:rPr>
              <a:t> Similarly, if the original request was a GET, the redirection will use the GET method.</a:t>
            </a:r>
          </a:p>
          <a:p>
            <a:pPr algn="just"/>
            <a:r>
              <a:rPr lang="en-US" b="1" err="1">
                <a:solidFill>
                  <a:srgbClr val="404040"/>
                </a:solidFill>
                <a:latin typeface="Trebuchet MS"/>
                <a:ea typeface="Verdana"/>
              </a:rPr>
              <a:t>PreserveMethod</a:t>
            </a:r>
            <a:r>
              <a:rPr lang="en-US" b="1" dirty="0">
                <a:solidFill>
                  <a:srgbClr val="404040"/>
                </a:solidFill>
                <a:latin typeface="Trebuchet MS"/>
                <a:ea typeface="Verdana"/>
              </a:rPr>
              <a:t> = false (default)</a:t>
            </a:r>
            <a:r>
              <a:rPr lang="en-US" dirty="0">
                <a:solidFill>
                  <a:srgbClr val="404040"/>
                </a:solidFill>
                <a:latin typeface="Trebuchet MS"/>
                <a:ea typeface="Verdana"/>
              </a:rPr>
              <a:t>:</a:t>
            </a:r>
          </a:p>
          <a:p>
            <a:pPr algn="just"/>
            <a:r>
              <a:rPr lang="en-US" dirty="0">
                <a:solidFill>
                  <a:srgbClr val="404040"/>
                </a:solidFill>
                <a:latin typeface="Trebuchet MS"/>
                <a:ea typeface="Verdana"/>
              </a:rPr>
              <a:t>When set to false, the redirection will use the default HTTP method, which is typically GET, regardless of the original request method.</a:t>
            </a:r>
          </a:p>
          <a:p>
            <a:endParaRPr lang="en-US" dirty="0"/>
          </a:p>
        </p:txBody>
      </p:sp>
    </p:spTree>
    <p:extLst>
      <p:ext uri="{BB962C8B-B14F-4D97-AF65-F5344CB8AC3E}">
        <p14:creationId xmlns:p14="http://schemas.microsoft.com/office/powerpoint/2010/main" val="313416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A536-99FC-B0AE-889D-C6E7BA7AE8C0}"/>
              </a:ext>
            </a:extLst>
          </p:cNvPr>
          <p:cNvSpPr>
            <a:spLocks noGrp="1"/>
          </p:cNvSpPr>
          <p:nvPr>
            <p:ph type="title"/>
          </p:nvPr>
        </p:nvSpPr>
        <p:spPr/>
        <p:txBody>
          <a:bodyPr/>
          <a:lstStyle/>
          <a:p>
            <a:r>
              <a:rPr lang="en-US" dirty="0" err="1"/>
              <a:t>RedirectToAction</a:t>
            </a:r>
            <a:r>
              <a:rPr lang="en-US" dirty="0"/>
              <a:t> Result</a:t>
            </a:r>
          </a:p>
        </p:txBody>
      </p:sp>
      <p:sp>
        <p:nvSpPr>
          <p:cNvPr id="3" name="Content Placeholder 2">
            <a:extLst>
              <a:ext uri="{FF2B5EF4-FFF2-40B4-BE49-F238E27FC236}">
                <a16:creationId xmlns:a16="http://schemas.microsoft.com/office/drawing/2014/main" id="{58951ACE-D314-AF91-C8CC-1B81ACF28893}"/>
              </a:ext>
            </a:extLst>
          </p:cNvPr>
          <p:cNvSpPr>
            <a:spLocks noGrp="1"/>
          </p:cNvSpPr>
          <p:nvPr>
            <p:ph idx="1"/>
          </p:nvPr>
        </p:nvSpPr>
        <p:spPr/>
        <p:txBody>
          <a:bodyPr vert="horz" lIns="91440" tIns="45720" rIns="91440" bIns="45720" rtlCol="0" anchor="t">
            <a:normAutofit lnSpcReduction="10000"/>
          </a:bodyPr>
          <a:lstStyle/>
          <a:p>
            <a:r>
              <a:rPr lang="en-US" dirty="0">
                <a:solidFill>
                  <a:srgbClr val="404040"/>
                </a:solidFill>
                <a:latin typeface="Trebuchet MS"/>
                <a:ea typeface="Verdana"/>
              </a:rPr>
              <a:t>This is used to redirect to a different action method within the same controller or another controller in the same application. It is useful for redirecting within the same application without having to specify a full URL. Here, we only need to specify action names and controller names.</a:t>
            </a:r>
          </a:p>
          <a:p>
            <a:pPr algn="just"/>
            <a:r>
              <a:rPr lang="en-US" b="1" dirty="0" err="1">
                <a:solidFill>
                  <a:srgbClr val="404040"/>
                </a:solidFill>
                <a:latin typeface="Trebuchet MS"/>
                <a:ea typeface="Verdana"/>
              </a:rPr>
              <a:t>ActionName</a:t>
            </a:r>
            <a:r>
              <a:rPr lang="en-US" dirty="0">
                <a:solidFill>
                  <a:srgbClr val="404040"/>
                </a:solidFill>
                <a:latin typeface="Trebuchet MS"/>
                <a:ea typeface="Verdana"/>
              </a:rPr>
              <a:t>: The name of the action method to redirect to.</a:t>
            </a:r>
          </a:p>
          <a:p>
            <a:pPr algn="just"/>
            <a:r>
              <a:rPr lang="en-US" b="1" dirty="0" err="1">
                <a:solidFill>
                  <a:srgbClr val="404040"/>
                </a:solidFill>
                <a:latin typeface="Trebuchet MS"/>
                <a:ea typeface="Verdana"/>
              </a:rPr>
              <a:t>ControllerName</a:t>
            </a:r>
            <a:r>
              <a:rPr lang="en-US" dirty="0">
                <a:solidFill>
                  <a:srgbClr val="404040"/>
                </a:solidFill>
                <a:latin typeface="Trebuchet MS"/>
                <a:ea typeface="Verdana"/>
              </a:rPr>
              <a:t>: The name of the controller containing the action method. This property is optional; if not specified, the current controller is used.</a:t>
            </a:r>
          </a:p>
          <a:p>
            <a:pPr algn="just"/>
            <a:r>
              <a:rPr lang="en-US" b="1" dirty="0" err="1">
                <a:solidFill>
                  <a:srgbClr val="404040"/>
                </a:solidFill>
                <a:latin typeface="Trebuchet MS"/>
                <a:ea typeface="Verdana"/>
              </a:rPr>
              <a:t>RouteValues</a:t>
            </a:r>
            <a:r>
              <a:rPr lang="en-US" dirty="0">
                <a:solidFill>
                  <a:srgbClr val="404040"/>
                </a:solidFill>
                <a:latin typeface="Trebuchet MS"/>
                <a:ea typeface="Verdana"/>
              </a:rPr>
              <a:t>: An object that contains the route data, which will be passed to the action method. This can be used to provide additional parameters.</a:t>
            </a:r>
          </a:p>
          <a:p>
            <a:pPr algn="just"/>
            <a:r>
              <a:rPr lang="en-US" b="1" dirty="0">
                <a:solidFill>
                  <a:srgbClr val="404040"/>
                </a:solidFill>
                <a:latin typeface="Trebuchet MS"/>
                <a:ea typeface="Verdana"/>
              </a:rPr>
              <a:t>Fragment</a:t>
            </a:r>
            <a:r>
              <a:rPr lang="en-US" dirty="0">
                <a:solidFill>
                  <a:srgbClr val="404040"/>
                </a:solidFill>
                <a:latin typeface="Trebuchet MS"/>
                <a:ea typeface="Verdana"/>
              </a:rPr>
              <a:t>: The URL fragment (the part after the # in the URL).</a:t>
            </a:r>
          </a:p>
          <a:p>
            <a:pPr algn="just"/>
            <a:r>
              <a:rPr lang="en-US" b="1" dirty="0">
                <a:solidFill>
                  <a:srgbClr val="404040"/>
                </a:solidFill>
                <a:latin typeface="Trebuchet MS"/>
                <a:ea typeface="Verdana"/>
              </a:rPr>
              <a:t>Permanent</a:t>
            </a:r>
            <a:r>
              <a:rPr lang="en-US" dirty="0">
                <a:solidFill>
                  <a:srgbClr val="404040"/>
                </a:solidFill>
                <a:latin typeface="Trebuchet MS"/>
                <a:ea typeface="Verdana"/>
              </a:rPr>
              <a:t>: A </a:t>
            </a:r>
            <a:r>
              <a:rPr lang="en-US" dirty="0" err="1">
                <a:solidFill>
                  <a:srgbClr val="404040"/>
                </a:solidFill>
                <a:latin typeface="Trebuchet MS"/>
                <a:ea typeface="Verdana"/>
              </a:rPr>
              <a:t>boolean</a:t>
            </a:r>
            <a:r>
              <a:rPr lang="en-US" dirty="0">
                <a:solidFill>
                  <a:srgbClr val="404040"/>
                </a:solidFill>
                <a:latin typeface="Trebuchet MS"/>
                <a:ea typeface="Verdana"/>
              </a:rPr>
              <a:t> indicating whether the redirection is permanent (301) or temporary (302). The default is false (temporary).</a:t>
            </a:r>
          </a:p>
          <a:p>
            <a:endParaRPr lang="en-US" dirty="0">
              <a:solidFill>
                <a:srgbClr val="404040"/>
              </a:solidFill>
              <a:latin typeface="Trebuchet MS"/>
              <a:ea typeface="Verdana"/>
            </a:endParaRPr>
          </a:p>
        </p:txBody>
      </p:sp>
    </p:spTree>
    <p:extLst>
      <p:ext uri="{BB962C8B-B14F-4D97-AF65-F5344CB8AC3E}">
        <p14:creationId xmlns:p14="http://schemas.microsoft.com/office/powerpoint/2010/main" val="145272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3D02-78CC-7113-3F06-88192537D081}"/>
              </a:ext>
            </a:extLst>
          </p:cNvPr>
          <p:cNvSpPr>
            <a:spLocks noGrp="1"/>
          </p:cNvSpPr>
          <p:nvPr>
            <p:ph type="title"/>
          </p:nvPr>
        </p:nvSpPr>
        <p:spPr/>
        <p:txBody>
          <a:bodyPr/>
          <a:lstStyle/>
          <a:p>
            <a:r>
              <a:rPr lang="en-US"/>
              <a:t>RedirectToRoute</a:t>
            </a:r>
          </a:p>
        </p:txBody>
      </p:sp>
      <p:sp>
        <p:nvSpPr>
          <p:cNvPr id="3" name="Content Placeholder 2">
            <a:extLst>
              <a:ext uri="{FF2B5EF4-FFF2-40B4-BE49-F238E27FC236}">
                <a16:creationId xmlns:a16="http://schemas.microsoft.com/office/drawing/2014/main" id="{01EE8A30-C307-19B8-3C25-8A85408DA211}"/>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This action result redirects the user to a specific route defined in the route table. It’s useful when you need to redirect to a route defined in your routing configuration.</a:t>
            </a:r>
          </a:p>
          <a:p>
            <a:endParaRPr lang="en-US" dirty="0">
              <a:solidFill>
                <a:srgbClr val="404040"/>
              </a:solidFill>
              <a:latin typeface="Trebuchet MS"/>
              <a:ea typeface="Verdana"/>
            </a:endParaRPr>
          </a:p>
          <a:p>
            <a:pPr algn="just"/>
            <a:r>
              <a:rPr lang="en-US" dirty="0" err="1">
                <a:solidFill>
                  <a:srgbClr val="404040"/>
                </a:solidFill>
                <a:latin typeface="Trebuchet MS"/>
                <a:ea typeface="Verdana"/>
              </a:rPr>
              <a:t>RouteName</a:t>
            </a:r>
            <a:r>
              <a:rPr lang="en-US" dirty="0">
                <a:solidFill>
                  <a:srgbClr val="404040"/>
                </a:solidFill>
                <a:latin typeface="Trebuchet MS"/>
                <a:ea typeface="Verdana"/>
              </a:rPr>
              <a:t>: The name of the route to redirect to.</a:t>
            </a:r>
          </a:p>
          <a:p>
            <a:pPr algn="just"/>
            <a:r>
              <a:rPr lang="en-US" dirty="0" err="1">
                <a:solidFill>
                  <a:srgbClr val="404040"/>
                </a:solidFill>
                <a:latin typeface="Trebuchet MS"/>
                <a:ea typeface="Verdana"/>
              </a:rPr>
              <a:t>RouteValues</a:t>
            </a:r>
            <a:r>
              <a:rPr lang="en-US" dirty="0">
                <a:solidFill>
                  <a:srgbClr val="404040"/>
                </a:solidFill>
                <a:latin typeface="Trebuchet MS"/>
                <a:ea typeface="Verdana"/>
              </a:rPr>
              <a:t>: A dictionary of route values to pass to the route. This can be used to provide additional parameters.</a:t>
            </a:r>
          </a:p>
          <a:p>
            <a:pPr algn="just"/>
            <a:r>
              <a:rPr lang="en-US" dirty="0">
                <a:solidFill>
                  <a:srgbClr val="404040"/>
                </a:solidFill>
                <a:latin typeface="Trebuchet MS"/>
                <a:ea typeface="Verdana"/>
              </a:rPr>
              <a:t>Fragment: The URL fragment (the part after the # in the URL).</a:t>
            </a:r>
          </a:p>
          <a:p>
            <a:pPr algn="just"/>
            <a:r>
              <a:rPr lang="en-US" dirty="0">
                <a:solidFill>
                  <a:srgbClr val="404040"/>
                </a:solidFill>
                <a:latin typeface="Trebuchet MS"/>
                <a:ea typeface="Verdana"/>
              </a:rPr>
              <a:t>Permanent: A </a:t>
            </a:r>
            <a:r>
              <a:rPr lang="en-US" dirty="0" err="1">
                <a:solidFill>
                  <a:srgbClr val="404040"/>
                </a:solidFill>
                <a:latin typeface="Trebuchet MS"/>
                <a:ea typeface="Verdana"/>
              </a:rPr>
              <a:t>boolean</a:t>
            </a:r>
            <a:r>
              <a:rPr lang="en-US" dirty="0">
                <a:solidFill>
                  <a:srgbClr val="404040"/>
                </a:solidFill>
                <a:latin typeface="Trebuchet MS"/>
                <a:ea typeface="Verdana"/>
              </a:rPr>
              <a:t> indicating whether the redirection is permanent (301) or temporary (302). The default is false (temporary).</a:t>
            </a:r>
          </a:p>
          <a:p>
            <a:endParaRPr lang="en-US" dirty="0">
              <a:solidFill>
                <a:srgbClr val="404040"/>
              </a:solidFill>
              <a:latin typeface="Trebuchet MS"/>
              <a:ea typeface="Verdana"/>
            </a:endParaRPr>
          </a:p>
        </p:txBody>
      </p:sp>
    </p:spTree>
    <p:extLst>
      <p:ext uri="{BB962C8B-B14F-4D97-AF65-F5344CB8AC3E}">
        <p14:creationId xmlns:p14="http://schemas.microsoft.com/office/powerpoint/2010/main" val="2599367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2D37-1AE9-316C-E192-467DF3A831EE}"/>
              </a:ext>
            </a:extLst>
          </p:cNvPr>
          <p:cNvSpPr>
            <a:spLocks noGrp="1"/>
          </p:cNvSpPr>
          <p:nvPr>
            <p:ph type="title"/>
          </p:nvPr>
        </p:nvSpPr>
        <p:spPr>
          <a:xfrm>
            <a:off x="677334" y="609600"/>
            <a:ext cx="9574327" cy="1320800"/>
          </a:xfrm>
        </p:spPr>
        <p:txBody>
          <a:bodyPr>
            <a:normAutofit fontScale="90000"/>
          </a:bodyPr>
          <a:lstStyle/>
          <a:p>
            <a:r>
              <a:rPr lang="en-US" dirty="0"/>
              <a:t>When to use </a:t>
            </a:r>
            <a:r>
              <a:rPr lang="en-US" dirty="0" err="1"/>
              <a:t>RedirectResult</a:t>
            </a:r>
            <a:r>
              <a:rPr lang="en-US" dirty="0"/>
              <a:t>/</a:t>
            </a:r>
            <a:r>
              <a:rPr lang="en-US" dirty="0" err="1"/>
              <a:t>RedirectToAction</a:t>
            </a:r>
            <a:r>
              <a:rPr lang="en-US" dirty="0"/>
              <a:t>/</a:t>
            </a:r>
            <a:r>
              <a:rPr lang="en-US" dirty="0" err="1"/>
              <a:t>RedirectToRoute</a:t>
            </a:r>
            <a:r>
              <a:rPr lang="en-US" dirty="0"/>
              <a:t>?</a:t>
            </a:r>
          </a:p>
        </p:txBody>
      </p:sp>
      <p:sp>
        <p:nvSpPr>
          <p:cNvPr id="3" name="Content Placeholder 2">
            <a:extLst>
              <a:ext uri="{FF2B5EF4-FFF2-40B4-BE49-F238E27FC236}">
                <a16:creationId xmlns:a16="http://schemas.microsoft.com/office/drawing/2014/main" id="{36301397-E299-8645-1B63-BABC2C2C8C4A}"/>
              </a:ext>
            </a:extLst>
          </p:cNvPr>
          <p:cNvSpPr>
            <a:spLocks noGrp="1"/>
          </p:cNvSpPr>
          <p:nvPr>
            <p:ph idx="1"/>
          </p:nvPr>
        </p:nvSpPr>
        <p:spPr/>
        <p:txBody>
          <a:bodyPr vert="horz" lIns="91440" tIns="45720" rIns="91440" bIns="45720" rtlCol="0" anchor="t">
            <a:normAutofit/>
          </a:bodyPr>
          <a:lstStyle/>
          <a:p>
            <a:pPr algn="just"/>
            <a:r>
              <a:rPr lang="en-US" b="1" err="1">
                <a:solidFill>
                  <a:srgbClr val="404040"/>
                </a:solidFill>
                <a:latin typeface="Trebuchet MS"/>
                <a:ea typeface="Verdana"/>
              </a:rPr>
              <a:t>RedirectResult</a:t>
            </a:r>
            <a:r>
              <a:rPr lang="en-US" dirty="0">
                <a:solidFill>
                  <a:srgbClr val="404040"/>
                </a:solidFill>
                <a:latin typeface="Trebuchet MS"/>
                <a:ea typeface="Verdana"/>
              </a:rPr>
              <a:t>: When you need to redirect to an absolute URL. For example, redirecting to an external website or an absolute URL within your application.</a:t>
            </a:r>
          </a:p>
          <a:p>
            <a:pPr algn="just"/>
            <a:r>
              <a:rPr lang="en-US" b="1" err="1">
                <a:solidFill>
                  <a:srgbClr val="404040"/>
                </a:solidFill>
                <a:latin typeface="Trebuchet MS"/>
                <a:ea typeface="Verdana"/>
              </a:rPr>
              <a:t>RedirectToRouteResult</a:t>
            </a:r>
            <a:r>
              <a:rPr lang="en-US" dirty="0">
                <a:solidFill>
                  <a:srgbClr val="404040"/>
                </a:solidFill>
                <a:latin typeface="Trebuchet MS"/>
                <a:ea typeface="Verdana"/>
              </a:rPr>
              <a:t>: When you need to redirect to a specific route by specifying route values. This is useful when you want to dynamically determine the route to redirect to </a:t>
            </a:r>
            <a:r>
              <a:rPr lang="en-US" err="1">
                <a:solidFill>
                  <a:srgbClr val="404040"/>
                </a:solidFill>
                <a:latin typeface="Trebuchet MS"/>
                <a:ea typeface="Verdana"/>
              </a:rPr>
              <a:t>based</a:t>
            </a:r>
            <a:r>
              <a:rPr lang="en-US" dirty="0">
                <a:solidFill>
                  <a:srgbClr val="404040"/>
                </a:solidFill>
                <a:latin typeface="Trebuchet MS"/>
                <a:ea typeface="Verdana"/>
              </a:rPr>
              <a:t> on the route configuration. For example, redirecting to a URL by specifying route parameters dynamically.</a:t>
            </a:r>
          </a:p>
          <a:p>
            <a:pPr algn="just"/>
            <a:r>
              <a:rPr lang="en-US" b="1" err="1">
                <a:solidFill>
                  <a:srgbClr val="404040"/>
                </a:solidFill>
                <a:latin typeface="Trebuchet MS"/>
                <a:ea typeface="Verdana"/>
              </a:rPr>
              <a:t>RedirectToActionResult</a:t>
            </a:r>
            <a:r>
              <a:rPr lang="en-US" dirty="0">
                <a:solidFill>
                  <a:srgbClr val="404040"/>
                </a:solidFill>
                <a:latin typeface="Trebuchet MS"/>
                <a:ea typeface="Verdana"/>
              </a:rPr>
              <a:t>: When you need to redirect to a specific action within your application. This is the most common type of redirect used in ASP.NET Core MVC because it allows you to specify the controller and action you want to redirect to directly. For example, Redirecting to another action within the same controller or a different controller.</a:t>
            </a:r>
          </a:p>
          <a:p>
            <a:endParaRPr lang="en-US" dirty="0"/>
          </a:p>
        </p:txBody>
      </p:sp>
    </p:spTree>
    <p:extLst>
      <p:ext uri="{BB962C8B-B14F-4D97-AF65-F5344CB8AC3E}">
        <p14:creationId xmlns:p14="http://schemas.microsoft.com/office/powerpoint/2010/main" val="3725481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9664-8890-1BBE-BD2D-792AC556E366}"/>
              </a:ext>
            </a:extLst>
          </p:cNvPr>
          <p:cNvSpPr>
            <a:spLocks noGrp="1"/>
          </p:cNvSpPr>
          <p:nvPr>
            <p:ph type="title"/>
          </p:nvPr>
        </p:nvSpPr>
        <p:spPr/>
        <p:txBody>
          <a:bodyPr/>
          <a:lstStyle/>
          <a:p>
            <a:r>
              <a:rPr lang="en-US" dirty="0"/>
              <a:t>Status Result</a:t>
            </a:r>
          </a:p>
        </p:txBody>
      </p:sp>
      <p:sp>
        <p:nvSpPr>
          <p:cNvPr id="3" name="Content Placeholder 2">
            <a:extLst>
              <a:ext uri="{FF2B5EF4-FFF2-40B4-BE49-F238E27FC236}">
                <a16:creationId xmlns:a16="http://schemas.microsoft.com/office/drawing/2014/main" id="{42612EBC-E35B-5757-D28B-2A18F5B4392B}"/>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The Hyper Text Transport Protocol status code is one of the important components of an HTTP Response. The server issues the status code and provides information about the response. Whenever the client gets a response from the server, the response should have one HTTP Status code.</a:t>
            </a:r>
          </a:p>
          <a:p>
            <a:r>
              <a:rPr lang="en-US" dirty="0">
                <a:solidFill>
                  <a:srgbClr val="404040"/>
                </a:solidFill>
                <a:latin typeface="Trebuchet MS"/>
                <a:ea typeface="Verdana"/>
              </a:rPr>
              <a:t>Status codes are three-digit numbers returned by the server to provide information about the outcome of a client’s request. These codes are grouped into different categories based on their first digit, which helps understand the response. All the HTTP Status codes are divided into five categories. Here, XX will represent the actual number.</a:t>
            </a:r>
          </a:p>
          <a:p>
            <a:r>
              <a:rPr lang="en-US" dirty="0">
                <a:solidFill>
                  <a:srgbClr val="404040"/>
                </a:solidFill>
                <a:latin typeface="Trebuchet MS"/>
                <a:ea typeface="Verdana"/>
              </a:rPr>
              <a:t>Status Results indicate success, failure, or various error conditions to the client. Using Status Results, you can ensure that the client understands the result of their request based on the provided HTTP status code.</a:t>
            </a:r>
          </a:p>
        </p:txBody>
      </p:sp>
    </p:spTree>
    <p:extLst>
      <p:ext uri="{BB962C8B-B14F-4D97-AF65-F5344CB8AC3E}">
        <p14:creationId xmlns:p14="http://schemas.microsoft.com/office/powerpoint/2010/main" val="393543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3817-A9F8-FC5F-D436-7A0FA2CF73B2}"/>
              </a:ext>
            </a:extLst>
          </p:cNvPr>
          <p:cNvSpPr>
            <a:spLocks noGrp="1"/>
          </p:cNvSpPr>
          <p:nvPr>
            <p:ph type="title"/>
          </p:nvPr>
        </p:nvSpPr>
        <p:spPr/>
        <p:txBody>
          <a:bodyPr/>
          <a:lstStyle/>
          <a:p>
            <a:r>
              <a:rPr lang="en-US" dirty="0"/>
              <a:t>What is </a:t>
            </a:r>
            <a:r>
              <a:rPr lang="en-US" dirty="0" err="1"/>
              <a:t>ASP.Net</a:t>
            </a:r>
            <a:r>
              <a:rPr lang="en-US" dirty="0"/>
              <a:t> Core MVC</a:t>
            </a:r>
          </a:p>
        </p:txBody>
      </p:sp>
      <p:sp>
        <p:nvSpPr>
          <p:cNvPr id="3" name="Content Placeholder 2">
            <a:extLst>
              <a:ext uri="{FF2B5EF4-FFF2-40B4-BE49-F238E27FC236}">
                <a16:creationId xmlns:a16="http://schemas.microsoft.com/office/drawing/2014/main" id="{317AA7F6-B24C-77CA-827E-7086BC01F195}"/>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latin typeface="Trebuchet MS"/>
                <a:ea typeface="Verdana"/>
              </a:rPr>
              <a:t>ASP.NET Core MVC is a web application development framework developed by Microsoft. It is a modern implementation of the Model-View-Controller (MVC) architectural pattern designed to build dynamic web applications and web APIs. It is part of the ASP.NET Core platform, a cross-platform, high-performance framework for building modern, cloud-based, and internet-connected applications. MVC is a Design Pattern, and ASP.NET Core MVC is a Framework based on the MVC Design Pattern.</a:t>
            </a:r>
          </a:p>
          <a:p>
            <a:endParaRPr lang="en-US"/>
          </a:p>
        </p:txBody>
      </p:sp>
    </p:spTree>
    <p:extLst>
      <p:ext uri="{BB962C8B-B14F-4D97-AF65-F5344CB8AC3E}">
        <p14:creationId xmlns:p14="http://schemas.microsoft.com/office/powerpoint/2010/main" val="3719728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C861-622D-052E-8122-865A00B28BBA}"/>
              </a:ext>
            </a:extLst>
          </p:cNvPr>
          <p:cNvSpPr>
            <a:spLocks noGrp="1"/>
          </p:cNvSpPr>
          <p:nvPr>
            <p:ph type="title"/>
          </p:nvPr>
        </p:nvSpPr>
        <p:spPr/>
        <p:txBody>
          <a:bodyPr/>
          <a:lstStyle/>
          <a:p>
            <a:r>
              <a:rPr lang="en-US" dirty="0"/>
              <a:t>HTTP Status Code</a:t>
            </a:r>
          </a:p>
        </p:txBody>
      </p:sp>
      <p:sp>
        <p:nvSpPr>
          <p:cNvPr id="3" name="Content Placeholder 2">
            <a:extLst>
              <a:ext uri="{FF2B5EF4-FFF2-40B4-BE49-F238E27FC236}">
                <a16:creationId xmlns:a16="http://schemas.microsoft.com/office/drawing/2014/main" id="{98E68293-1256-84F7-8AED-0AEDA90856D7}"/>
              </a:ext>
            </a:extLst>
          </p:cNvPr>
          <p:cNvSpPr>
            <a:spLocks noGrp="1"/>
          </p:cNvSpPr>
          <p:nvPr>
            <p:ph idx="1"/>
          </p:nvPr>
        </p:nvSpPr>
        <p:spPr>
          <a:xfrm>
            <a:off x="677334" y="1441722"/>
            <a:ext cx="10264441" cy="4599640"/>
          </a:xfrm>
        </p:spPr>
        <p:txBody>
          <a:bodyPr vert="horz" lIns="91440" tIns="45720" rIns="91440" bIns="45720" rtlCol="0" anchor="t">
            <a:normAutofit fontScale="85000" lnSpcReduction="10000"/>
          </a:bodyPr>
          <a:lstStyle/>
          <a:p>
            <a:pPr algn="just"/>
            <a:r>
              <a:rPr lang="en-US" b="1">
                <a:solidFill>
                  <a:srgbClr val="404040"/>
                </a:solidFill>
                <a:latin typeface="Trebuchet MS"/>
                <a:ea typeface="Verdana"/>
              </a:rPr>
              <a:t>1XX: Informational Response (Example: 100, 101, 102, etc.)</a:t>
            </a:r>
            <a:r>
              <a:rPr lang="en-US">
                <a:solidFill>
                  <a:srgbClr val="404040"/>
                </a:solidFill>
                <a:latin typeface="Trebuchet MS"/>
                <a:ea typeface="Verdana"/>
              </a:rPr>
              <a:t>. Status codes in the 1xx range indicate that the server has received the client’s request and is continuing the process. These codes are primarily used for informational purposes and do not typically require any action from the client.</a:t>
            </a:r>
          </a:p>
          <a:p>
            <a:pPr algn="just"/>
            <a:r>
              <a:rPr lang="en-US" b="1">
                <a:solidFill>
                  <a:srgbClr val="404040"/>
                </a:solidFill>
                <a:latin typeface="Trebuchet MS"/>
                <a:ea typeface="Verdana"/>
              </a:rPr>
              <a:t>2XX: Successful Response (Example. 200, 201, 203, 204, etc.)</a:t>
            </a:r>
            <a:r>
              <a:rPr lang="en-US">
                <a:solidFill>
                  <a:srgbClr val="404040"/>
                </a:solidFill>
                <a:latin typeface="Trebuchet MS"/>
                <a:ea typeface="Verdana"/>
              </a:rPr>
              <a:t>. Whenever you get 2XX as the response code, it means the request is successful. Status codes in the 2xx range indicate that the server successfully received, understood, and accepted the client’s request. These codes typically indicate that the requested action was successfully completed.</a:t>
            </a:r>
          </a:p>
          <a:p>
            <a:pPr algn="just"/>
            <a:r>
              <a:rPr lang="en-US" b="1">
                <a:solidFill>
                  <a:srgbClr val="404040"/>
                </a:solidFill>
                <a:latin typeface="Trebuchet MS"/>
                <a:ea typeface="Verdana"/>
              </a:rPr>
              <a:t>3XX: Redirection Response (Example. 301, 302, 304, etc.)</a:t>
            </a:r>
            <a:r>
              <a:rPr lang="en-US">
                <a:solidFill>
                  <a:srgbClr val="404040"/>
                </a:solidFill>
                <a:latin typeface="Trebuchet MS"/>
                <a:ea typeface="Verdana"/>
              </a:rPr>
              <a:t>. Whenever you get 3XX as the response code, it means it is re-directional, i.e., some re-directional is happening on the server. Status codes in the 3xx range indicate that the client needs further action to complete the request. These codes are used when a resource has been moved or is temporarily unavailable, and the client needs to take additional steps to access the resource.</a:t>
            </a:r>
          </a:p>
          <a:p>
            <a:pPr algn="just"/>
            <a:r>
              <a:rPr lang="en-US" b="1">
                <a:solidFill>
                  <a:srgbClr val="404040"/>
                </a:solidFill>
                <a:latin typeface="Trebuchet MS"/>
                <a:ea typeface="Verdana"/>
              </a:rPr>
              <a:t>4XX: Client Error Response (Example: 400, 401, 404, 405, etc.).</a:t>
            </a:r>
            <a:r>
              <a:rPr lang="en-US">
                <a:solidFill>
                  <a:srgbClr val="404040"/>
                </a:solidFill>
                <a:latin typeface="Trebuchet MS"/>
                <a:ea typeface="Verdana"/>
              </a:rPr>
              <a:t> Whenever you get 4XX as the response code, it means there is some problem with your request. Status codes in the 4xx range indicate that the client’s request was unsuccessful due to an error on the client’s request. These codes are often associated with issues such as invalid requests, unauthorized access, or missing resources.</a:t>
            </a:r>
          </a:p>
          <a:p>
            <a:pPr algn="just"/>
            <a:r>
              <a:rPr lang="en-US" b="1">
                <a:solidFill>
                  <a:srgbClr val="404040"/>
                </a:solidFill>
                <a:latin typeface="Trebuchet MS"/>
                <a:ea typeface="Verdana"/>
              </a:rPr>
              <a:t>5XX: Server Error Response (Example: 500, 502, 503, 504, etc.).</a:t>
            </a:r>
            <a:r>
              <a:rPr lang="en-US">
                <a:solidFill>
                  <a:srgbClr val="404040"/>
                </a:solidFill>
                <a:latin typeface="Trebuchet MS"/>
                <a:ea typeface="Verdana"/>
              </a:rPr>
              <a:t> Whenever you get 5XX as the response code, it means there is some problem in the server. Status codes in the 5xx range indicate that the server encountered an error while processing the client’s request. These codes are typically associated with issues on the server side, indicating that the requested action could not be completed due to server-related problems.</a:t>
            </a:r>
          </a:p>
          <a:p>
            <a:endParaRPr lang="en-US" dirty="0"/>
          </a:p>
        </p:txBody>
      </p:sp>
    </p:spTree>
    <p:extLst>
      <p:ext uri="{BB962C8B-B14F-4D97-AF65-F5344CB8AC3E}">
        <p14:creationId xmlns:p14="http://schemas.microsoft.com/office/powerpoint/2010/main" val="1402565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BB57-97D1-1DD4-8EC8-80FB9A18F5A4}"/>
              </a:ext>
            </a:extLst>
          </p:cNvPr>
          <p:cNvSpPr>
            <a:spLocks noGrp="1"/>
          </p:cNvSpPr>
          <p:nvPr>
            <p:ph type="title"/>
          </p:nvPr>
        </p:nvSpPr>
        <p:spPr/>
        <p:txBody>
          <a:bodyPr/>
          <a:lstStyle/>
          <a:p>
            <a:r>
              <a:rPr lang="en-US" dirty="0"/>
              <a:t>Status Result</a:t>
            </a:r>
          </a:p>
        </p:txBody>
      </p:sp>
      <p:sp>
        <p:nvSpPr>
          <p:cNvPr id="3" name="Content Placeholder 2">
            <a:extLst>
              <a:ext uri="{FF2B5EF4-FFF2-40B4-BE49-F238E27FC236}">
                <a16:creationId xmlns:a16="http://schemas.microsoft.com/office/drawing/2014/main" id="{0E4D9024-26C6-2D74-499C-3C48040CFA30}"/>
              </a:ext>
            </a:extLst>
          </p:cNvPr>
          <p:cNvSpPr>
            <a:spLocks noGrp="1"/>
          </p:cNvSpPr>
          <p:nvPr>
            <p:ph idx="1"/>
          </p:nvPr>
        </p:nvSpPr>
        <p:spPr/>
        <p:txBody>
          <a:bodyPr vert="horz" lIns="91440" tIns="45720" rIns="91440" bIns="45720" rtlCol="0" anchor="t">
            <a:normAutofit/>
          </a:bodyPr>
          <a:lstStyle/>
          <a:p>
            <a:pPr algn="just"/>
            <a:r>
              <a:rPr lang="en-US" b="1" dirty="0" err="1">
                <a:solidFill>
                  <a:srgbClr val="404040"/>
                </a:solidFill>
                <a:latin typeface="Trebuchet MS"/>
                <a:ea typeface="Verdana"/>
              </a:rPr>
              <a:t>StatusCodeResult</a:t>
            </a:r>
            <a:r>
              <a:rPr lang="en-US" b="1" dirty="0">
                <a:solidFill>
                  <a:srgbClr val="404040"/>
                </a:solidFill>
                <a:latin typeface="Trebuchet MS"/>
                <a:ea typeface="Verdana"/>
              </a:rPr>
              <a:t>: </a:t>
            </a:r>
            <a:r>
              <a:rPr lang="en-US" dirty="0">
                <a:solidFill>
                  <a:srgbClr val="404040"/>
                </a:solidFill>
                <a:latin typeface="Trebuchet MS"/>
                <a:ea typeface="Verdana"/>
              </a:rPr>
              <a:t>This represents a response with a specific HTTP status code and no additional content.</a:t>
            </a:r>
          </a:p>
          <a:p>
            <a:pPr algn="just"/>
            <a:r>
              <a:rPr lang="en-US" b="1" err="1">
                <a:solidFill>
                  <a:srgbClr val="404040"/>
                </a:solidFill>
                <a:latin typeface="Trebuchet MS"/>
                <a:ea typeface="Verdana"/>
              </a:rPr>
              <a:t>NotFoundResult</a:t>
            </a:r>
            <a:r>
              <a:rPr lang="en-US" b="1" dirty="0">
                <a:solidFill>
                  <a:srgbClr val="404040"/>
                </a:solidFill>
                <a:latin typeface="Trebuchet MS"/>
                <a:ea typeface="Verdana"/>
              </a:rPr>
              <a:t>:</a:t>
            </a:r>
            <a:r>
              <a:rPr lang="en-US" dirty="0">
                <a:solidFill>
                  <a:srgbClr val="404040"/>
                </a:solidFill>
                <a:latin typeface="Trebuchet MS"/>
                <a:ea typeface="Verdana"/>
              </a:rPr>
              <a:t> This represents a response with the HTTP status code 404 (Not Found).</a:t>
            </a:r>
          </a:p>
          <a:p>
            <a:pPr algn="just"/>
            <a:r>
              <a:rPr lang="en-US" b="1" err="1">
                <a:solidFill>
                  <a:srgbClr val="404040"/>
                </a:solidFill>
                <a:latin typeface="Trebuchet MS"/>
                <a:ea typeface="Verdana"/>
              </a:rPr>
              <a:t>BadRequestResult</a:t>
            </a:r>
            <a:r>
              <a:rPr lang="en-US" b="1" dirty="0">
                <a:solidFill>
                  <a:srgbClr val="404040"/>
                </a:solidFill>
                <a:latin typeface="Trebuchet MS"/>
                <a:ea typeface="Verdana"/>
              </a:rPr>
              <a:t>: </a:t>
            </a:r>
            <a:r>
              <a:rPr lang="en-US" dirty="0">
                <a:solidFill>
                  <a:srgbClr val="404040"/>
                </a:solidFill>
                <a:latin typeface="Trebuchet MS"/>
                <a:ea typeface="Verdana"/>
              </a:rPr>
              <a:t>Represents a response with the HTTP status code 400 (Bad Request).</a:t>
            </a:r>
          </a:p>
          <a:p>
            <a:pPr algn="just"/>
            <a:r>
              <a:rPr lang="en-US" b="1" err="1">
                <a:solidFill>
                  <a:srgbClr val="404040"/>
                </a:solidFill>
                <a:latin typeface="Trebuchet MS"/>
                <a:ea typeface="Verdana"/>
              </a:rPr>
              <a:t>OkResult</a:t>
            </a:r>
            <a:r>
              <a:rPr lang="en-US" b="1" dirty="0">
                <a:solidFill>
                  <a:srgbClr val="404040"/>
                </a:solidFill>
                <a:latin typeface="Trebuchet MS"/>
                <a:ea typeface="Verdana"/>
              </a:rPr>
              <a:t>:</a:t>
            </a:r>
            <a:r>
              <a:rPr lang="en-US" dirty="0">
                <a:solidFill>
                  <a:srgbClr val="404040"/>
                </a:solidFill>
                <a:latin typeface="Trebuchet MS"/>
                <a:ea typeface="Verdana"/>
              </a:rPr>
              <a:t> Represents a response with the HTTP status code 200 (OK).</a:t>
            </a:r>
          </a:p>
          <a:p>
            <a:pPr algn="just"/>
            <a:r>
              <a:rPr lang="en-US" b="1" err="1">
                <a:solidFill>
                  <a:srgbClr val="404040"/>
                </a:solidFill>
                <a:latin typeface="Trebuchet MS"/>
                <a:ea typeface="Verdana"/>
              </a:rPr>
              <a:t>UnauthorizedResult</a:t>
            </a:r>
            <a:r>
              <a:rPr lang="en-US" b="1" dirty="0">
                <a:solidFill>
                  <a:srgbClr val="404040"/>
                </a:solidFill>
                <a:latin typeface="Trebuchet MS"/>
                <a:ea typeface="Verdana"/>
              </a:rPr>
              <a:t>:</a:t>
            </a:r>
            <a:r>
              <a:rPr lang="en-US" dirty="0">
                <a:solidFill>
                  <a:srgbClr val="404040"/>
                </a:solidFill>
                <a:latin typeface="Trebuchet MS"/>
                <a:ea typeface="Verdana"/>
              </a:rPr>
              <a:t> Represents an HTTP 401 (Unauthorized) response.</a:t>
            </a:r>
          </a:p>
          <a:p>
            <a:endParaRPr lang="en-US" dirty="0"/>
          </a:p>
        </p:txBody>
      </p:sp>
    </p:spTree>
    <p:extLst>
      <p:ext uri="{BB962C8B-B14F-4D97-AF65-F5344CB8AC3E}">
        <p14:creationId xmlns:p14="http://schemas.microsoft.com/office/powerpoint/2010/main" val="238737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BE25-7E6C-FFA9-A52D-146439858079}"/>
              </a:ext>
            </a:extLst>
          </p:cNvPr>
          <p:cNvSpPr>
            <a:spLocks noGrp="1"/>
          </p:cNvSpPr>
          <p:nvPr>
            <p:ph type="title"/>
          </p:nvPr>
        </p:nvSpPr>
        <p:spPr/>
        <p:txBody>
          <a:bodyPr/>
          <a:lstStyle/>
          <a:p>
            <a:r>
              <a:rPr lang="en-US" dirty="0" err="1"/>
              <a:t>StatusCodeResult</a:t>
            </a:r>
          </a:p>
        </p:txBody>
      </p:sp>
      <p:sp>
        <p:nvSpPr>
          <p:cNvPr id="3" name="Content Placeholder 2">
            <a:extLst>
              <a:ext uri="{FF2B5EF4-FFF2-40B4-BE49-F238E27FC236}">
                <a16:creationId xmlns:a16="http://schemas.microsoft.com/office/drawing/2014/main" id="{96CCAB6E-81C6-3576-19D5-D9991613972C}"/>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In ASP.NET Core MVC, the class StatusCodeResult returns an HTTP status code without any additional content or response body. But, using the StatusCode helper method, we can return optional content. It’s typically used when you explicitly want to indicate a specific HTTP status code for a response. </a:t>
            </a:r>
          </a:p>
          <a:p>
            <a:endParaRPr lang="en-US" dirty="0">
              <a:solidFill>
                <a:srgbClr val="404040"/>
              </a:solidFill>
              <a:latin typeface="Trebuchet MS"/>
              <a:ea typeface="Verdana"/>
            </a:endParaRPr>
          </a:p>
        </p:txBody>
      </p:sp>
    </p:spTree>
    <p:extLst>
      <p:ext uri="{BB962C8B-B14F-4D97-AF65-F5344CB8AC3E}">
        <p14:creationId xmlns:p14="http://schemas.microsoft.com/office/powerpoint/2010/main" val="1283457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26EB-DCF9-5154-DA68-65765C62A818}"/>
              </a:ext>
            </a:extLst>
          </p:cNvPr>
          <p:cNvSpPr>
            <a:spLocks noGrp="1"/>
          </p:cNvSpPr>
          <p:nvPr>
            <p:ph type="title"/>
          </p:nvPr>
        </p:nvSpPr>
        <p:spPr/>
        <p:txBody>
          <a:bodyPr/>
          <a:lstStyle/>
          <a:p>
            <a:r>
              <a:rPr lang="en-US" dirty="0" err="1"/>
              <a:t>UnAuthorizedResult</a:t>
            </a:r>
          </a:p>
        </p:txBody>
      </p:sp>
      <p:sp>
        <p:nvSpPr>
          <p:cNvPr id="3" name="Content Placeholder 2">
            <a:extLst>
              <a:ext uri="{FF2B5EF4-FFF2-40B4-BE49-F238E27FC236}">
                <a16:creationId xmlns:a16="http://schemas.microsoft.com/office/drawing/2014/main" id="{9C9DA090-963A-10AC-1729-BF0F4EACB4FC}"/>
              </a:ext>
            </a:extLst>
          </p:cNvPr>
          <p:cNvSpPr>
            <a:spLocks noGrp="1"/>
          </p:cNvSpPr>
          <p:nvPr>
            <p:ph idx="1"/>
          </p:nvPr>
        </p:nvSpPr>
        <p:spPr/>
        <p:txBody>
          <a:bodyPr vert="horz" lIns="91440" tIns="45720" rIns="91440" bIns="45720" rtlCol="0" anchor="t">
            <a:normAutofit/>
          </a:bodyPr>
          <a:lstStyle/>
          <a:p>
            <a:r>
              <a:rPr lang="en-US" dirty="0" err="1"/>
              <a:t>UnauthorizedResult</a:t>
            </a:r>
            <a:r>
              <a:rPr lang="en-US" dirty="0"/>
              <a:t> class returns an HTTP 401 (Unauthorized) response. This is often used when a user is not authenticated and lacks the credentials to access a particular resource or perform an action. Returning an </a:t>
            </a:r>
            <a:r>
              <a:rPr lang="en-US" dirty="0" err="1"/>
              <a:t>UnauthorizedResult</a:t>
            </a:r>
            <a:r>
              <a:rPr lang="en-US" dirty="0"/>
              <a:t> is the same as returning </a:t>
            </a:r>
            <a:r>
              <a:rPr lang="en-US" dirty="0" err="1"/>
              <a:t>StatusCodeResult</a:t>
            </a:r>
            <a:r>
              <a:rPr lang="en-US" dirty="0"/>
              <a:t> with HTTP Status Code Unauthorized, i.e., 401; it’s more readable.</a:t>
            </a:r>
          </a:p>
        </p:txBody>
      </p:sp>
    </p:spTree>
    <p:extLst>
      <p:ext uri="{BB962C8B-B14F-4D97-AF65-F5344CB8AC3E}">
        <p14:creationId xmlns:p14="http://schemas.microsoft.com/office/powerpoint/2010/main" val="1850260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2175-11C7-F4BD-D7F4-D348C966C9EB}"/>
              </a:ext>
            </a:extLst>
          </p:cNvPr>
          <p:cNvSpPr>
            <a:spLocks noGrp="1"/>
          </p:cNvSpPr>
          <p:nvPr>
            <p:ph type="title"/>
          </p:nvPr>
        </p:nvSpPr>
        <p:spPr/>
        <p:txBody>
          <a:bodyPr/>
          <a:lstStyle/>
          <a:p>
            <a:r>
              <a:rPr lang="en-US" dirty="0" err="1"/>
              <a:t>NotFountResult</a:t>
            </a:r>
            <a:r>
              <a:rPr lang="en-US" dirty="0"/>
              <a:t> And </a:t>
            </a:r>
            <a:r>
              <a:rPr lang="en-US" dirty="0" err="1"/>
              <a:t>OKResult</a:t>
            </a:r>
          </a:p>
        </p:txBody>
      </p:sp>
      <p:sp>
        <p:nvSpPr>
          <p:cNvPr id="3" name="Content Placeholder 2">
            <a:extLst>
              <a:ext uri="{FF2B5EF4-FFF2-40B4-BE49-F238E27FC236}">
                <a16:creationId xmlns:a16="http://schemas.microsoft.com/office/drawing/2014/main" id="{F4EE6AAB-2144-B2F9-B1AE-E61078857D65}"/>
              </a:ext>
            </a:extLst>
          </p:cNvPr>
          <p:cNvSpPr>
            <a:spLocks noGrp="1"/>
          </p:cNvSpPr>
          <p:nvPr>
            <p:ph idx="1"/>
          </p:nvPr>
        </p:nvSpPr>
        <p:spPr/>
        <p:txBody>
          <a:bodyPr vert="horz" lIns="91440" tIns="45720" rIns="91440" bIns="45720" rtlCol="0" anchor="t">
            <a:normAutofit/>
          </a:bodyPr>
          <a:lstStyle/>
          <a:p>
            <a:r>
              <a:rPr lang="en-US" dirty="0"/>
              <a:t>the </a:t>
            </a:r>
            <a:r>
              <a:rPr lang="en-US" dirty="0" err="1"/>
              <a:t>NotFoundResult</a:t>
            </a:r>
            <a:r>
              <a:rPr lang="en-US" dirty="0"/>
              <a:t> class returns an HTTP 404 (Not Found) response. This is often used when a requested resource is unavailable on the server.</a:t>
            </a:r>
          </a:p>
          <a:p>
            <a:endParaRPr lang="en-US" dirty="0"/>
          </a:p>
          <a:p>
            <a:endParaRPr lang="en-US" dirty="0"/>
          </a:p>
          <a:p>
            <a:r>
              <a:rPr lang="en-US" dirty="0"/>
              <a:t>the </a:t>
            </a:r>
            <a:r>
              <a:rPr lang="en-US" dirty="0" err="1"/>
              <a:t>OkResult</a:t>
            </a:r>
            <a:r>
              <a:rPr lang="en-US" dirty="0"/>
              <a:t> class returns an HTTP 200 (OK) response. This is often used when the server successfully handles a requested resource. Along with </a:t>
            </a:r>
            <a:r>
              <a:rPr lang="en-US" dirty="0" err="1"/>
              <a:t>OKResult</a:t>
            </a:r>
            <a:r>
              <a:rPr lang="en-US" dirty="0"/>
              <a:t>, you can also use the Ok method, which is also used to return an HTTP 200 (OK) response, indicating that the request was successful.</a:t>
            </a:r>
          </a:p>
        </p:txBody>
      </p:sp>
    </p:spTree>
    <p:extLst>
      <p:ext uri="{BB962C8B-B14F-4D97-AF65-F5344CB8AC3E}">
        <p14:creationId xmlns:p14="http://schemas.microsoft.com/office/powerpoint/2010/main" val="353485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254B-39A6-9951-EA65-2C49941A8AD9}"/>
              </a:ext>
            </a:extLst>
          </p:cNvPr>
          <p:cNvSpPr>
            <a:spLocks noGrp="1"/>
          </p:cNvSpPr>
          <p:nvPr>
            <p:ph type="title"/>
          </p:nvPr>
        </p:nvSpPr>
        <p:spPr/>
        <p:txBody>
          <a:bodyPr/>
          <a:lstStyle/>
          <a:p>
            <a:r>
              <a:rPr lang="en-US" dirty="0" err="1"/>
              <a:t>ObjectResult</a:t>
            </a:r>
          </a:p>
        </p:txBody>
      </p:sp>
      <p:sp>
        <p:nvSpPr>
          <p:cNvPr id="3" name="Content Placeholder 2">
            <a:extLst>
              <a:ext uri="{FF2B5EF4-FFF2-40B4-BE49-F238E27FC236}">
                <a16:creationId xmlns:a16="http://schemas.microsoft.com/office/drawing/2014/main" id="{3DEC4568-CD49-DA22-FE13-2385068A75E7}"/>
              </a:ext>
            </a:extLst>
          </p:cNvPr>
          <p:cNvSpPr>
            <a:spLocks noGrp="1"/>
          </p:cNvSpPr>
          <p:nvPr>
            <p:ph idx="1"/>
          </p:nvPr>
        </p:nvSpPr>
        <p:spPr/>
        <p:txBody>
          <a:bodyPr vert="horz" lIns="91440" tIns="45720" rIns="91440" bIns="45720" rtlCol="0" anchor="t">
            <a:normAutofit/>
          </a:bodyPr>
          <a:lstStyle/>
          <a:p>
            <a:r>
              <a:rPr lang="en-US" dirty="0"/>
              <a:t>The </a:t>
            </a:r>
            <a:r>
              <a:rPr lang="en-US" dirty="0" err="1"/>
              <a:t>ObjectResult</a:t>
            </a:r>
            <a:r>
              <a:rPr lang="en-US" dirty="0"/>
              <a:t> is an action result that returns an arbitrary object to the client. Unlike other result types such as </a:t>
            </a:r>
            <a:r>
              <a:rPr lang="en-US" dirty="0" err="1"/>
              <a:t>JsonResult</a:t>
            </a:r>
            <a:r>
              <a:rPr lang="en-US" dirty="0"/>
              <a:t>, </a:t>
            </a:r>
            <a:r>
              <a:rPr lang="en-US" dirty="0" err="1"/>
              <a:t>ContentResult</a:t>
            </a:r>
            <a:r>
              <a:rPr lang="en-US" dirty="0"/>
              <a:t>, or </a:t>
            </a:r>
            <a:r>
              <a:rPr lang="en-US" dirty="0" err="1"/>
              <a:t>FileResult</a:t>
            </a:r>
            <a:r>
              <a:rPr lang="en-US" dirty="0"/>
              <a:t>, which have predefined formats, the </a:t>
            </a:r>
            <a:r>
              <a:rPr lang="en-US" dirty="0" err="1"/>
              <a:t>ObjectResult</a:t>
            </a:r>
            <a:r>
              <a:rPr lang="en-US" dirty="0"/>
              <a:t> allows you to return any object from a controller action, and ASP.NET Core MVC will serialize it to the appropriate format based on the request’s Accept header and the available formatters configured in the application. This means that you can return various types of content, such as JSON, XML, or even custom formats, depending on the client’s preferences and the configuration of your application.</a:t>
            </a:r>
          </a:p>
        </p:txBody>
      </p:sp>
    </p:spTree>
    <p:extLst>
      <p:ext uri="{BB962C8B-B14F-4D97-AF65-F5344CB8AC3E}">
        <p14:creationId xmlns:p14="http://schemas.microsoft.com/office/powerpoint/2010/main" val="2085050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DF26-7264-A8A5-7305-AB3C3028A750}"/>
              </a:ext>
            </a:extLst>
          </p:cNvPr>
          <p:cNvSpPr>
            <a:spLocks noGrp="1"/>
          </p:cNvSpPr>
          <p:nvPr>
            <p:ph type="title"/>
          </p:nvPr>
        </p:nvSpPr>
        <p:spPr/>
        <p:txBody>
          <a:bodyPr/>
          <a:lstStyle/>
          <a:p>
            <a:r>
              <a:rPr lang="en-US" dirty="0"/>
              <a:t>Diff Between Object &amp; OK Result</a:t>
            </a:r>
          </a:p>
        </p:txBody>
      </p:sp>
      <p:sp>
        <p:nvSpPr>
          <p:cNvPr id="3" name="Content Placeholder 2">
            <a:extLst>
              <a:ext uri="{FF2B5EF4-FFF2-40B4-BE49-F238E27FC236}">
                <a16:creationId xmlns:a16="http://schemas.microsoft.com/office/drawing/2014/main" id="{05C77307-19A4-2009-337A-59DF7DDFEB76}"/>
              </a:ext>
            </a:extLst>
          </p:cNvPr>
          <p:cNvSpPr>
            <a:spLocks noGrp="1"/>
          </p:cNvSpPr>
          <p:nvPr>
            <p:ph idx="1"/>
          </p:nvPr>
        </p:nvSpPr>
        <p:spPr/>
        <p:txBody>
          <a:bodyPr vert="horz" lIns="91440" tIns="45720" rIns="91440" bIns="45720" rtlCol="0" anchor="t">
            <a:normAutofit lnSpcReduction="10000"/>
          </a:bodyPr>
          <a:lstStyle/>
          <a:p>
            <a:pPr algn="just"/>
            <a:r>
              <a:rPr lang="en-US" b="1" err="1"/>
              <a:t>ObjectResult</a:t>
            </a:r>
            <a:endParaRPr lang="en-US" b="1"/>
          </a:p>
          <a:p>
            <a:pPr algn="just"/>
            <a:r>
              <a:rPr lang="en-US" dirty="0"/>
              <a:t>It is used to return an HTTP response containing an arbitrary object that will be serialized and returned as the response body. It’s commonly used to return data in various formats, such as JSON, XML, or other custom content types.</a:t>
            </a:r>
          </a:p>
          <a:p>
            <a:pPr algn="just"/>
            <a:r>
              <a:rPr lang="en-US"/>
              <a:t>This can be used to return any status code, not just 200 OK. You can set different status codes based on your application’s requirements.</a:t>
            </a:r>
            <a:endParaRPr lang="en-US" dirty="0"/>
          </a:p>
          <a:p>
            <a:pPr algn="just"/>
            <a:r>
              <a:rPr lang="en-US" b="1" err="1"/>
              <a:t>OKResult</a:t>
            </a:r>
            <a:endParaRPr lang="en-US" b="1"/>
          </a:p>
          <a:p>
            <a:pPr algn="just"/>
            <a:r>
              <a:rPr lang="en-US"/>
              <a:t>It is specifically used to return a standard HTTP 200 (OK) response. </a:t>
            </a:r>
          </a:p>
          <a:p>
            <a:pPr algn="just"/>
            <a:r>
              <a:rPr lang="en-US"/>
              <a:t>It always returns a 200 OK status code suitable for explicitly indicating success.</a:t>
            </a:r>
            <a:endParaRPr lang="en-US" dirty="0"/>
          </a:p>
          <a:p>
            <a:pPr algn="just"/>
            <a:r>
              <a:rPr lang="en-US" dirty="0"/>
              <a:t>This does not allow you to provide content to be serialized directly. It’s a simple way to indicate success without including a response body.</a:t>
            </a:r>
          </a:p>
          <a:p>
            <a:endParaRPr lang="en-US" dirty="0"/>
          </a:p>
        </p:txBody>
      </p:sp>
    </p:spTree>
    <p:extLst>
      <p:ext uri="{BB962C8B-B14F-4D97-AF65-F5344CB8AC3E}">
        <p14:creationId xmlns:p14="http://schemas.microsoft.com/office/powerpoint/2010/main" val="83060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D40A-8113-1F1B-02A7-B190BD6B63FC}"/>
              </a:ext>
            </a:extLst>
          </p:cNvPr>
          <p:cNvSpPr>
            <a:spLocks noGrp="1"/>
          </p:cNvSpPr>
          <p:nvPr>
            <p:ph type="title"/>
          </p:nvPr>
        </p:nvSpPr>
        <p:spPr/>
        <p:txBody>
          <a:bodyPr/>
          <a:lstStyle/>
          <a:p>
            <a:r>
              <a:rPr lang="en-US" dirty="0"/>
              <a:t>Empty Result</a:t>
            </a:r>
          </a:p>
        </p:txBody>
      </p:sp>
      <p:sp>
        <p:nvSpPr>
          <p:cNvPr id="3" name="Content Placeholder 2">
            <a:extLst>
              <a:ext uri="{FF2B5EF4-FFF2-40B4-BE49-F238E27FC236}">
                <a16:creationId xmlns:a16="http://schemas.microsoft.com/office/drawing/2014/main" id="{A12CB8CB-74D6-072F-D601-5F024476CDFE}"/>
              </a:ext>
            </a:extLst>
          </p:cNvPr>
          <p:cNvSpPr>
            <a:spLocks noGrp="1"/>
          </p:cNvSpPr>
          <p:nvPr>
            <p:ph idx="1"/>
          </p:nvPr>
        </p:nvSpPr>
        <p:spPr/>
        <p:txBody>
          <a:bodyPr vert="horz" lIns="91440" tIns="45720" rIns="91440" bIns="45720" rtlCol="0" anchor="t">
            <a:normAutofit/>
          </a:bodyPr>
          <a:lstStyle/>
          <a:p>
            <a:r>
              <a:rPr lang="en-US" dirty="0"/>
              <a:t>The </a:t>
            </a:r>
            <a:r>
              <a:rPr lang="en-US" dirty="0" err="1"/>
              <a:t>EmptyResult</a:t>
            </a:r>
            <a:r>
              <a:rPr lang="en-US" dirty="0"/>
              <a:t> class is used to return an empty HTTP response with no content. This is commonly used when you want to indicate that a request has been successfully processed, but there is no specific content to return in the response body.</a:t>
            </a:r>
          </a:p>
        </p:txBody>
      </p:sp>
    </p:spTree>
    <p:extLst>
      <p:ext uri="{BB962C8B-B14F-4D97-AF65-F5344CB8AC3E}">
        <p14:creationId xmlns:p14="http://schemas.microsoft.com/office/powerpoint/2010/main" val="1271784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0C9-9FB4-8EEB-5C5C-B7A07D42EC41}"/>
              </a:ext>
            </a:extLst>
          </p:cNvPr>
          <p:cNvSpPr>
            <a:spLocks noGrp="1"/>
          </p:cNvSpPr>
          <p:nvPr>
            <p:ph type="title"/>
          </p:nvPr>
        </p:nvSpPr>
        <p:spPr/>
        <p:txBody>
          <a:bodyPr/>
          <a:lstStyle/>
          <a:p>
            <a:r>
              <a:rPr lang="en-US" dirty="0"/>
              <a:t>When to Use Empty Result</a:t>
            </a:r>
          </a:p>
        </p:txBody>
      </p:sp>
      <p:sp>
        <p:nvSpPr>
          <p:cNvPr id="3" name="Content Placeholder 2">
            <a:extLst>
              <a:ext uri="{FF2B5EF4-FFF2-40B4-BE49-F238E27FC236}">
                <a16:creationId xmlns:a16="http://schemas.microsoft.com/office/drawing/2014/main" id="{6DF1B0A1-1B6D-F1BD-6079-E0FC7014BD4B}"/>
              </a:ext>
            </a:extLst>
          </p:cNvPr>
          <p:cNvSpPr>
            <a:spLocks noGrp="1"/>
          </p:cNvSpPr>
          <p:nvPr>
            <p:ph idx="1"/>
          </p:nvPr>
        </p:nvSpPr>
        <p:spPr/>
        <p:txBody>
          <a:bodyPr vert="horz" lIns="91440" tIns="45720" rIns="91440" bIns="45720" rtlCol="0" anchor="t">
            <a:normAutofit fontScale="92500" lnSpcReduction="20000"/>
          </a:bodyPr>
          <a:lstStyle/>
          <a:p>
            <a:pPr algn="just"/>
            <a:r>
              <a:rPr lang="en-US" b="1" dirty="0"/>
              <a:t>Deletion Operations:</a:t>
            </a:r>
            <a:r>
              <a:rPr lang="en-US" dirty="0"/>
              <a:t> After successfully deleting a resource, you might want to return an empty response to indicate that the deletion was successful. This is often accompanied by an appropriate status code, such as 204 No Content.</a:t>
            </a:r>
          </a:p>
          <a:p>
            <a:pPr algn="just"/>
            <a:r>
              <a:rPr lang="en-US" b="1" dirty="0"/>
              <a:t>Confirmation Responses:</a:t>
            </a:r>
            <a:r>
              <a:rPr lang="en-US" dirty="0"/>
              <a:t> In cases where a request’s primary purpose is to confirm or acknowledge an action, you can use </a:t>
            </a:r>
            <a:r>
              <a:rPr lang="en-US" err="1"/>
              <a:t>EmptyResult</a:t>
            </a:r>
            <a:r>
              <a:rPr lang="en-US" dirty="0"/>
              <a:t> to signal that the confirmation has been processed.</a:t>
            </a:r>
          </a:p>
          <a:p>
            <a:pPr algn="just"/>
            <a:r>
              <a:rPr lang="en-US" b="1" dirty="0"/>
              <a:t>Webhooks</a:t>
            </a:r>
            <a:r>
              <a:rPr lang="en-US" dirty="0"/>
              <a:t>: When receiving webhook notifications, you might perform certain actions without needing to return any content. In such cases, an </a:t>
            </a:r>
            <a:r>
              <a:rPr lang="en-US" err="1"/>
              <a:t>EmptyResult</a:t>
            </a:r>
            <a:r>
              <a:rPr lang="en-US" dirty="0"/>
              <a:t> can indicate that the webhook notification was successfully processed.</a:t>
            </a:r>
          </a:p>
          <a:p>
            <a:pPr algn="just"/>
            <a:r>
              <a:rPr lang="en-US" b="1" dirty="0"/>
              <a:t>Status or Heartbeat Endpoints:</a:t>
            </a:r>
            <a:r>
              <a:rPr lang="en-US" dirty="0"/>
              <a:t> For endpoints that are used for checking the status of a service or to ensure that the service is up and running, you might return an empty response as a simple confirmation.</a:t>
            </a:r>
          </a:p>
          <a:p>
            <a:pPr algn="just"/>
            <a:r>
              <a:rPr lang="en-US" b="1" dirty="0"/>
              <a:t>Response Codes without Data:</a:t>
            </a:r>
            <a:r>
              <a:rPr lang="en-US" dirty="0"/>
              <a:t> When you need to return specific HTTP status codes (like 204 No Content) to indicate a certain outcome without any additional response body.</a:t>
            </a:r>
          </a:p>
          <a:p>
            <a:endParaRPr lang="en-US" dirty="0"/>
          </a:p>
        </p:txBody>
      </p:sp>
    </p:spTree>
    <p:extLst>
      <p:ext uri="{BB962C8B-B14F-4D97-AF65-F5344CB8AC3E}">
        <p14:creationId xmlns:p14="http://schemas.microsoft.com/office/powerpoint/2010/main" val="371279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3F5E-1338-A78F-EF47-2CA7F112E7BE}"/>
              </a:ext>
            </a:extLst>
          </p:cNvPr>
          <p:cNvSpPr>
            <a:spLocks noGrp="1"/>
          </p:cNvSpPr>
          <p:nvPr>
            <p:ph type="title"/>
          </p:nvPr>
        </p:nvSpPr>
        <p:spPr/>
        <p:txBody>
          <a:bodyPr/>
          <a:lstStyle/>
          <a:p>
            <a:r>
              <a:rPr lang="en-US" dirty="0"/>
              <a:t>Features of </a:t>
            </a:r>
            <a:r>
              <a:rPr lang="en-US" dirty="0" err="1"/>
              <a:t>ASP.Net</a:t>
            </a:r>
            <a:r>
              <a:rPr lang="en-US" dirty="0"/>
              <a:t> Core MVC</a:t>
            </a:r>
          </a:p>
        </p:txBody>
      </p:sp>
      <p:sp>
        <p:nvSpPr>
          <p:cNvPr id="3" name="Content Placeholder 2">
            <a:extLst>
              <a:ext uri="{FF2B5EF4-FFF2-40B4-BE49-F238E27FC236}">
                <a16:creationId xmlns:a16="http://schemas.microsoft.com/office/drawing/2014/main" id="{64AD467E-228B-AE5D-3516-1C5A0315FFD9}"/>
              </a:ext>
            </a:extLst>
          </p:cNvPr>
          <p:cNvSpPr>
            <a:spLocks noGrp="1"/>
          </p:cNvSpPr>
          <p:nvPr>
            <p:ph idx="1"/>
          </p:nvPr>
        </p:nvSpPr>
        <p:spPr/>
        <p:txBody>
          <a:bodyPr vert="horz" lIns="91440" tIns="45720" rIns="91440" bIns="45720" rtlCol="0" anchor="t">
            <a:normAutofit fontScale="85000" lnSpcReduction="20000"/>
          </a:bodyPr>
          <a:lstStyle/>
          <a:p>
            <a:r>
              <a:rPr lang="en-US" b="1" dirty="0">
                <a:solidFill>
                  <a:srgbClr val="404040"/>
                </a:solidFill>
                <a:latin typeface="Trebuchet MS"/>
                <a:ea typeface="Verdana"/>
              </a:rPr>
              <a:t>Open Source:</a:t>
            </a:r>
            <a:r>
              <a:rPr lang="en-US" dirty="0">
                <a:solidFill>
                  <a:srgbClr val="404040"/>
                </a:solidFill>
                <a:latin typeface="Trebuchet MS"/>
                <a:ea typeface="Verdana"/>
              </a:rPr>
              <a:t> The ASP.NET Core MVC Framework is open source, which is the </a:t>
            </a:r>
            <a:r>
              <a:rPr lang="en-US">
                <a:solidFill>
                  <a:srgbClr val="404040"/>
                </a:solidFill>
                <a:latin typeface="Trebuchet MS"/>
                <a:ea typeface="Verdana"/>
              </a:rPr>
              <a:t>main reason for its popularity.</a:t>
            </a:r>
          </a:p>
          <a:p>
            <a:r>
              <a:rPr lang="en-US" b="1" dirty="0">
                <a:solidFill>
                  <a:srgbClr val="404040"/>
                </a:solidFill>
                <a:latin typeface="Trebuchet MS"/>
                <a:ea typeface="Verdana"/>
              </a:rPr>
              <a:t>Built-In Dependency Injection:</a:t>
            </a:r>
            <a:r>
              <a:rPr lang="en-US" dirty="0">
                <a:solidFill>
                  <a:srgbClr val="404040"/>
                </a:solidFill>
                <a:latin typeface="Trebuchet MS"/>
                <a:ea typeface="Verdana"/>
              </a:rPr>
              <a:t> ASP.NET Core has built-in support for dependency injection, which helps manage dependencies between objects, making the system more modular, scalable, and testable.</a:t>
            </a:r>
          </a:p>
          <a:p>
            <a:r>
              <a:rPr lang="en-US" b="1">
                <a:solidFill>
                  <a:srgbClr val="404040"/>
                </a:solidFill>
                <a:latin typeface="Trebuchet MS"/>
                <a:ea typeface="Verdana"/>
              </a:rPr>
              <a:t>Rich Routing:</a:t>
            </a:r>
            <a:r>
              <a:rPr lang="en-US">
                <a:solidFill>
                  <a:srgbClr val="404040"/>
                </a:solidFill>
                <a:latin typeface="Trebuchet MS"/>
                <a:ea typeface="Verdana"/>
              </a:rPr>
              <a:t> ASP.NET Core MVC provides a robust routing mechanism that allows developers to control web application URLs. It supports pattern-based URL mapping, which helps define SEO-friendly URLs.</a:t>
            </a:r>
            <a:endParaRPr lang="en-US" dirty="0">
              <a:solidFill>
                <a:srgbClr val="404040"/>
              </a:solidFill>
              <a:latin typeface="Trebuchet MS"/>
              <a:ea typeface="Verdana"/>
            </a:endParaRPr>
          </a:p>
          <a:p>
            <a:r>
              <a:rPr lang="en-US" b="1" dirty="0">
                <a:solidFill>
                  <a:srgbClr val="404040"/>
                </a:solidFill>
                <a:latin typeface="Trebuchet MS"/>
                <a:ea typeface="Verdana"/>
              </a:rPr>
              <a:t>Support for Web APIs:</a:t>
            </a:r>
            <a:r>
              <a:rPr lang="en-US" dirty="0">
                <a:solidFill>
                  <a:srgbClr val="404040"/>
                </a:solidFill>
                <a:latin typeface="Trebuchet MS"/>
                <a:ea typeface="Verdana"/>
              </a:rPr>
              <a:t> ASP.NET Core MVC can be used to develop RESTful HTTP services. It fully supports formatting response data as JSON or XML and can easily handle different content types with content </a:t>
            </a:r>
            <a:r>
              <a:rPr lang="en-US">
                <a:solidFill>
                  <a:srgbClr val="404040"/>
                </a:solidFill>
                <a:latin typeface="Trebuchet MS"/>
                <a:ea typeface="Verdana"/>
              </a:rPr>
              <a:t>negotiation.</a:t>
            </a:r>
          </a:p>
          <a:p>
            <a:r>
              <a:rPr lang="en-US" b="1">
                <a:solidFill>
                  <a:srgbClr val="404040"/>
                </a:solidFill>
                <a:latin typeface="Trebuchet MS"/>
                <a:ea typeface="Verdana"/>
              </a:rPr>
              <a:t>Extensive Built-In Middleware:</a:t>
            </a:r>
            <a:r>
              <a:rPr lang="en-US">
                <a:solidFill>
                  <a:srgbClr val="404040"/>
                </a:solidFill>
                <a:latin typeface="Trebuchet MS"/>
                <a:ea typeface="Verdana"/>
              </a:rPr>
              <a:t> The framework provides extensive built-in middleware components that can handle requests for authentication, routing, session state, and more. Developers can also create custom middleware.</a:t>
            </a:r>
            <a:endParaRPr lang="en-US" dirty="0">
              <a:solidFill>
                <a:srgbClr val="404040"/>
              </a:solidFill>
              <a:latin typeface="Trebuchet MS"/>
              <a:ea typeface="Verdana"/>
            </a:endParaRPr>
          </a:p>
          <a:p>
            <a:r>
              <a:rPr lang="en-US" b="1">
                <a:solidFill>
                  <a:srgbClr val="404040"/>
                </a:solidFill>
                <a:latin typeface="Trebuchet MS"/>
                <a:ea typeface="Verdana"/>
              </a:rPr>
              <a:t>Tag Helpers:</a:t>
            </a:r>
            <a:r>
              <a:rPr lang="en-US">
                <a:solidFill>
                  <a:srgbClr val="404040"/>
                </a:solidFill>
                <a:latin typeface="Trebuchet MS"/>
                <a:ea typeface="Verdana"/>
              </a:rPr>
              <a:t> Tag Helpers enable server-side code to participate in creating and rendering HTML elements in Razor files. </a:t>
            </a:r>
            <a:endParaRPr lang="en-US" dirty="0">
              <a:solidFill>
                <a:srgbClr val="404040"/>
              </a:solidFill>
              <a:latin typeface="Trebuchet MS"/>
              <a:ea typeface="Verdana"/>
            </a:endParaRPr>
          </a:p>
          <a:p>
            <a:endParaRPr lang="en-US" sz="1100" dirty="0">
              <a:solidFill>
                <a:srgbClr val="000000"/>
              </a:solidFill>
              <a:latin typeface="Arial"/>
              <a:ea typeface="Verdana"/>
              <a:cs typeface="Arial"/>
            </a:endParaRPr>
          </a:p>
        </p:txBody>
      </p:sp>
    </p:spTree>
    <p:extLst>
      <p:ext uri="{BB962C8B-B14F-4D97-AF65-F5344CB8AC3E}">
        <p14:creationId xmlns:p14="http://schemas.microsoft.com/office/powerpoint/2010/main" val="186277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7E5A-7943-106B-9162-FCE71F69503E}"/>
              </a:ext>
            </a:extLst>
          </p:cNvPr>
          <p:cNvSpPr>
            <a:spLocks noGrp="1"/>
          </p:cNvSpPr>
          <p:nvPr>
            <p:ph type="title"/>
          </p:nvPr>
        </p:nvSpPr>
        <p:spPr/>
        <p:txBody>
          <a:bodyPr/>
          <a:lstStyle/>
          <a:p>
            <a:r>
              <a:rPr lang="en-US" dirty="0"/>
              <a:t>Set up MVC in </a:t>
            </a:r>
            <a:r>
              <a:rPr lang="en-US" dirty="0" err="1"/>
              <a:t>ASP.Net</a:t>
            </a:r>
            <a:r>
              <a:rPr lang="en-US" dirty="0"/>
              <a:t> Core</a:t>
            </a:r>
          </a:p>
        </p:txBody>
      </p:sp>
      <p:sp>
        <p:nvSpPr>
          <p:cNvPr id="3" name="Content Placeholder 2">
            <a:extLst>
              <a:ext uri="{FF2B5EF4-FFF2-40B4-BE49-F238E27FC236}">
                <a16:creationId xmlns:a16="http://schemas.microsoft.com/office/drawing/2014/main" id="{E81355FA-A871-EE4A-EBBC-51F4665F8D58}"/>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latin typeface="Trebuchet MS"/>
                <a:ea typeface="Verdana"/>
              </a:rPr>
              <a:t>There are multiple ways to configure MVC in </a:t>
            </a:r>
            <a:r>
              <a:rPr lang="en-US" dirty="0" err="1">
                <a:solidFill>
                  <a:srgbClr val="404040"/>
                </a:solidFill>
                <a:latin typeface="Trebuchet MS"/>
                <a:ea typeface="Verdana"/>
              </a:rPr>
              <a:t>ASP.Net</a:t>
            </a:r>
            <a:r>
              <a:rPr lang="en-US" dirty="0">
                <a:solidFill>
                  <a:srgbClr val="404040"/>
                </a:solidFill>
                <a:latin typeface="Trebuchet MS"/>
                <a:ea typeface="Verdana"/>
              </a:rPr>
              <a:t> Core</a:t>
            </a:r>
          </a:p>
          <a:p>
            <a:pPr algn="just"/>
            <a:r>
              <a:rPr lang="en-US" dirty="0" err="1">
                <a:ea typeface="Verdana"/>
              </a:rPr>
              <a:t>Add.MVC</a:t>
            </a:r>
            <a:r>
              <a:rPr lang="en-US" dirty="0">
                <a:ea typeface="Verdana"/>
              </a:rPr>
              <a:t>(), </a:t>
            </a:r>
            <a:r>
              <a:rPr lang="en-US" dirty="0" err="1">
                <a:ea typeface="Verdana"/>
              </a:rPr>
              <a:t>AddControllersWithViews</a:t>
            </a:r>
            <a:r>
              <a:rPr lang="en-US" dirty="0">
                <a:ea typeface="Verdana"/>
              </a:rPr>
              <a:t>(), </a:t>
            </a:r>
            <a:r>
              <a:rPr lang="en-US" dirty="0" err="1">
                <a:ea typeface="Verdana"/>
              </a:rPr>
              <a:t>AddController</a:t>
            </a:r>
            <a:r>
              <a:rPr lang="en-US" dirty="0">
                <a:ea typeface="Verdana"/>
              </a:rPr>
              <a:t>() and </a:t>
            </a:r>
            <a:r>
              <a:rPr lang="en-US" dirty="0" err="1">
                <a:ea typeface="Verdana"/>
              </a:rPr>
              <a:t>AddRazorPages</a:t>
            </a:r>
            <a:r>
              <a:rPr lang="en-US" dirty="0">
                <a:ea typeface="Verdana"/>
              </a:rPr>
              <a:t>()</a:t>
            </a:r>
          </a:p>
          <a:p>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02275737-EE2C-46B5-4249-3D2F385FD214}"/>
              </a:ext>
            </a:extLst>
          </p:cNvPr>
          <p:cNvPicPr>
            <a:picLocks noChangeAspect="1"/>
          </p:cNvPicPr>
          <p:nvPr/>
        </p:nvPicPr>
        <p:blipFill>
          <a:blip r:embed="rId2"/>
          <a:stretch>
            <a:fillRect/>
          </a:stretch>
        </p:blipFill>
        <p:spPr>
          <a:xfrm>
            <a:off x="1230073" y="3291606"/>
            <a:ext cx="9185514" cy="2618296"/>
          </a:xfrm>
          <a:prstGeom prst="rect">
            <a:avLst/>
          </a:prstGeom>
        </p:spPr>
      </p:pic>
    </p:spTree>
    <p:extLst>
      <p:ext uri="{BB962C8B-B14F-4D97-AF65-F5344CB8AC3E}">
        <p14:creationId xmlns:p14="http://schemas.microsoft.com/office/powerpoint/2010/main" val="180165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E837-8A80-5699-FBC6-04EB4FBA1512}"/>
              </a:ext>
            </a:extLst>
          </p:cNvPr>
          <p:cNvSpPr>
            <a:spLocks noGrp="1"/>
          </p:cNvSpPr>
          <p:nvPr>
            <p:ph type="title"/>
          </p:nvPr>
        </p:nvSpPr>
        <p:spPr/>
        <p:txBody>
          <a:bodyPr/>
          <a:lstStyle/>
          <a:p>
            <a:pPr algn="just"/>
            <a:endParaRPr lang="en-US" sz="1400" b="1" dirty="0">
              <a:solidFill>
                <a:srgbClr val="000000"/>
              </a:solidFill>
              <a:latin typeface="Arial"/>
              <a:cs typeface="Arial"/>
            </a:endParaRPr>
          </a:p>
          <a:p>
            <a:r>
              <a:rPr lang="en-US" dirty="0"/>
              <a:t>Which Method to Use in Our Application</a:t>
            </a:r>
          </a:p>
        </p:txBody>
      </p:sp>
      <p:sp>
        <p:nvSpPr>
          <p:cNvPr id="3" name="Content Placeholder 2">
            <a:extLst>
              <a:ext uri="{FF2B5EF4-FFF2-40B4-BE49-F238E27FC236}">
                <a16:creationId xmlns:a16="http://schemas.microsoft.com/office/drawing/2014/main" id="{4E7F4A46-A96A-5543-7236-D07AE05C8D4B}"/>
              </a:ext>
            </a:extLst>
          </p:cNvPr>
          <p:cNvSpPr>
            <a:spLocks noGrp="1"/>
          </p:cNvSpPr>
          <p:nvPr>
            <p:ph idx="1"/>
          </p:nvPr>
        </p:nvSpPr>
        <p:spPr/>
        <p:txBody>
          <a:bodyPr vert="horz" lIns="91440" tIns="45720" rIns="91440" bIns="45720" rtlCol="0" anchor="t">
            <a:normAutofit/>
          </a:bodyPr>
          <a:lstStyle/>
          <a:p>
            <a:pPr algn="just"/>
            <a:r>
              <a:rPr lang="en-US" sz="1500" dirty="0">
                <a:solidFill>
                  <a:srgbClr val="404040"/>
                </a:solidFill>
                <a:latin typeface="Trebuchet MS"/>
                <a:ea typeface="Verdana"/>
              </a:rPr>
              <a:t>If you want to create a Web API Application, i.e., Restful Services, without views, you must use the </a:t>
            </a:r>
            <a:r>
              <a:rPr lang="en-US" sz="1500" dirty="0" err="1">
                <a:solidFill>
                  <a:srgbClr val="404040"/>
                </a:solidFill>
                <a:latin typeface="Trebuchet MS"/>
                <a:ea typeface="Verdana"/>
              </a:rPr>
              <a:t>AddControllers</a:t>
            </a:r>
            <a:r>
              <a:rPr lang="en-US" sz="1500" dirty="0">
                <a:solidFill>
                  <a:srgbClr val="404040"/>
                </a:solidFill>
                <a:latin typeface="Trebuchet MS"/>
                <a:ea typeface="Verdana"/>
              </a:rPr>
              <a:t>() extension method.</a:t>
            </a:r>
          </a:p>
          <a:p>
            <a:pPr algn="just"/>
            <a:r>
              <a:rPr lang="en-US" sz="1500" dirty="0">
                <a:solidFill>
                  <a:srgbClr val="404040"/>
                </a:solidFill>
                <a:latin typeface="Trebuchet MS"/>
                <a:ea typeface="Verdana"/>
              </a:rPr>
              <a:t>If you want to work with the Razor Pages Application, you need to use the </a:t>
            </a:r>
            <a:r>
              <a:rPr lang="en-US" sz="1500" dirty="0" err="1">
                <a:solidFill>
                  <a:srgbClr val="404040"/>
                </a:solidFill>
                <a:latin typeface="Trebuchet MS"/>
                <a:ea typeface="Verdana"/>
              </a:rPr>
              <a:t>AddRazorPages</a:t>
            </a:r>
            <a:r>
              <a:rPr lang="en-US" sz="1500" dirty="0">
                <a:solidFill>
                  <a:srgbClr val="404040"/>
                </a:solidFill>
                <a:latin typeface="Trebuchet MS"/>
                <a:ea typeface="Verdana"/>
              </a:rPr>
              <a:t>() extension method in your Main method of the Program class.</a:t>
            </a:r>
          </a:p>
          <a:p>
            <a:pPr algn="just"/>
            <a:r>
              <a:rPr lang="en-US" sz="1500" dirty="0">
                <a:solidFill>
                  <a:srgbClr val="404040"/>
                </a:solidFill>
                <a:latin typeface="Trebuchet MS"/>
                <a:ea typeface="Verdana"/>
              </a:rPr>
              <a:t>If you want to develop a Web Application using the Model View Controller Design Pattern, you need to use the </a:t>
            </a:r>
            <a:r>
              <a:rPr lang="en-US" sz="1500" dirty="0" err="1">
                <a:solidFill>
                  <a:srgbClr val="404040"/>
                </a:solidFill>
                <a:latin typeface="Trebuchet MS"/>
                <a:ea typeface="Verdana"/>
              </a:rPr>
              <a:t>AddControllersWithViews</a:t>
            </a:r>
            <a:r>
              <a:rPr lang="en-US" sz="1500" dirty="0">
                <a:solidFill>
                  <a:srgbClr val="404040"/>
                </a:solidFill>
                <a:latin typeface="Trebuchet MS"/>
                <a:ea typeface="Verdana"/>
              </a:rPr>
              <a:t>() extension method. Further, if you want Razor Pages features in your MVC application, you must use the </a:t>
            </a:r>
            <a:r>
              <a:rPr lang="en-US" sz="1500" dirty="0" err="1">
                <a:solidFill>
                  <a:srgbClr val="404040"/>
                </a:solidFill>
                <a:latin typeface="Trebuchet MS"/>
                <a:ea typeface="Verdana"/>
              </a:rPr>
              <a:t>AddMVC</a:t>
            </a:r>
            <a:r>
              <a:rPr lang="en-US" sz="1500" dirty="0">
                <a:solidFill>
                  <a:srgbClr val="404040"/>
                </a:solidFill>
                <a:latin typeface="Trebuchet MS"/>
                <a:ea typeface="Verdana"/>
              </a:rPr>
              <a:t> method.</a:t>
            </a:r>
          </a:p>
          <a:p>
            <a:endParaRPr lang="en-US" dirty="0"/>
          </a:p>
        </p:txBody>
      </p:sp>
    </p:spTree>
    <p:extLst>
      <p:ext uri="{BB962C8B-B14F-4D97-AF65-F5344CB8AC3E}">
        <p14:creationId xmlns:p14="http://schemas.microsoft.com/office/powerpoint/2010/main" val="59292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6151-F912-8D8A-45EB-21C834587D41}"/>
              </a:ext>
            </a:extLst>
          </p:cNvPr>
          <p:cNvSpPr>
            <a:spLocks noGrp="1"/>
          </p:cNvSpPr>
          <p:nvPr>
            <p:ph type="title"/>
          </p:nvPr>
        </p:nvSpPr>
        <p:spPr/>
        <p:txBody>
          <a:bodyPr/>
          <a:lstStyle/>
          <a:p>
            <a:r>
              <a:rPr lang="en-US" dirty="0"/>
              <a:t>What is Controller?</a:t>
            </a:r>
          </a:p>
        </p:txBody>
      </p:sp>
      <p:sp>
        <p:nvSpPr>
          <p:cNvPr id="3" name="Content Placeholder 2">
            <a:extLst>
              <a:ext uri="{FF2B5EF4-FFF2-40B4-BE49-F238E27FC236}">
                <a16:creationId xmlns:a16="http://schemas.microsoft.com/office/drawing/2014/main" id="{0C985753-BCFB-4D50-BF3C-6B4164AE4EFC}"/>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A Controller is a special class in the ASP.NET Core Application with .cs (for C# language) extension. In the ASP.NET Core MVC Application, the controller class must be inherited from the Controller base class. In ASP.NET Core MVC, the Controller base class provides many properties, methods, and features that handle HTTP requests and produce responses in our application. It provides Action Result Methods, Model State Management, Validation, </a:t>
            </a:r>
            <a:r>
              <a:rPr lang="en-US" err="1">
                <a:solidFill>
                  <a:srgbClr val="404040"/>
                </a:solidFill>
                <a:latin typeface="Trebuchet MS"/>
                <a:ea typeface="Verdana"/>
              </a:rPr>
              <a:t>TempData</a:t>
            </a:r>
            <a:r>
              <a:rPr lang="en-US" dirty="0">
                <a:solidFill>
                  <a:srgbClr val="404040"/>
                </a:solidFill>
                <a:latin typeface="Trebuchet MS"/>
                <a:ea typeface="Verdana"/>
              </a:rPr>
              <a:t>, </a:t>
            </a:r>
            <a:r>
              <a:rPr lang="en-US" err="1">
                <a:solidFill>
                  <a:srgbClr val="404040"/>
                </a:solidFill>
                <a:latin typeface="Trebuchet MS"/>
                <a:ea typeface="Verdana"/>
              </a:rPr>
              <a:t>ViewBag</a:t>
            </a:r>
            <a:r>
              <a:rPr lang="en-US" dirty="0">
                <a:solidFill>
                  <a:srgbClr val="404040"/>
                </a:solidFill>
                <a:latin typeface="Trebuchet MS"/>
                <a:ea typeface="Verdana"/>
              </a:rPr>
              <a:t>, </a:t>
            </a:r>
            <a:r>
              <a:rPr lang="en-US" err="1">
                <a:solidFill>
                  <a:srgbClr val="404040"/>
                </a:solidFill>
                <a:latin typeface="Trebuchet MS"/>
                <a:ea typeface="Verdana"/>
              </a:rPr>
              <a:t>ViewData</a:t>
            </a:r>
            <a:r>
              <a:rPr lang="en-US" dirty="0">
                <a:solidFill>
                  <a:srgbClr val="404040"/>
                </a:solidFill>
                <a:latin typeface="Trebuchet MS"/>
                <a:ea typeface="Verdana"/>
              </a:rPr>
              <a:t>, etc. A controller is a class that:</a:t>
            </a:r>
          </a:p>
          <a:p>
            <a:r>
              <a:rPr lang="en-US" dirty="0">
                <a:solidFill>
                  <a:srgbClr val="404040"/>
                </a:solidFill>
                <a:latin typeface="Trebuchet MS"/>
                <a:ea typeface="Verdana"/>
              </a:rPr>
              <a:t>Inherits from the Controller base class.</a:t>
            </a:r>
          </a:p>
          <a:p>
            <a:r>
              <a:rPr lang="en-US" dirty="0">
                <a:solidFill>
                  <a:srgbClr val="404040"/>
                </a:solidFill>
                <a:latin typeface="Trebuchet MS"/>
                <a:ea typeface="Verdana"/>
              </a:rPr>
              <a:t>Contains action methods that respond to HTTP requests.</a:t>
            </a:r>
          </a:p>
          <a:p>
            <a:r>
              <a:rPr lang="en-US" dirty="0">
                <a:solidFill>
                  <a:srgbClr val="404040"/>
                </a:solidFill>
                <a:latin typeface="Trebuchet MS"/>
                <a:ea typeface="Verdana"/>
              </a:rPr>
              <a:t>Interacts with models to retrieve or update data.</a:t>
            </a:r>
          </a:p>
          <a:p>
            <a:r>
              <a:rPr lang="en-US">
                <a:solidFill>
                  <a:srgbClr val="404040"/>
                </a:solidFill>
                <a:latin typeface="Trebuchet MS"/>
                <a:ea typeface="Verdana"/>
              </a:rPr>
              <a:t>Selects views to render HTML or returns data directly</a:t>
            </a:r>
            <a:r>
              <a:rPr lang="en-US" sz="1100">
                <a:solidFill>
                  <a:srgbClr val="000000"/>
                </a:solidFill>
                <a:latin typeface="Arial"/>
                <a:ea typeface="Verdana"/>
                <a:cs typeface="Arial"/>
              </a:rPr>
              <a:t>.</a:t>
            </a:r>
            <a:endParaRPr lang="en-US"/>
          </a:p>
          <a:p>
            <a:endParaRPr lang="en-US" dirty="0">
              <a:solidFill>
                <a:srgbClr val="404040"/>
              </a:solidFill>
              <a:latin typeface="Trebuchet MS"/>
              <a:ea typeface="Verdana"/>
            </a:endParaRPr>
          </a:p>
        </p:txBody>
      </p:sp>
    </p:spTree>
    <p:extLst>
      <p:ext uri="{BB962C8B-B14F-4D97-AF65-F5344CB8AC3E}">
        <p14:creationId xmlns:p14="http://schemas.microsoft.com/office/powerpoint/2010/main" val="401552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F43C-79B5-83FA-FE7A-4096F7FB2813}"/>
              </a:ext>
            </a:extLst>
          </p:cNvPr>
          <p:cNvSpPr>
            <a:spLocks noGrp="1"/>
          </p:cNvSpPr>
          <p:nvPr>
            <p:ph type="title"/>
          </p:nvPr>
        </p:nvSpPr>
        <p:spPr/>
        <p:txBody>
          <a:bodyPr/>
          <a:lstStyle/>
          <a:p>
            <a:r>
              <a:rPr lang="en-US" dirty="0"/>
              <a:t>How Controller Works in </a:t>
            </a:r>
            <a:r>
              <a:rPr lang="en-US" dirty="0" err="1"/>
              <a:t>ASP.Net</a:t>
            </a:r>
            <a:r>
              <a:rPr lang="en-US" dirty="0"/>
              <a:t> Core?</a:t>
            </a:r>
          </a:p>
        </p:txBody>
      </p:sp>
      <p:sp>
        <p:nvSpPr>
          <p:cNvPr id="3" name="Content Placeholder 2">
            <a:extLst>
              <a:ext uri="{FF2B5EF4-FFF2-40B4-BE49-F238E27FC236}">
                <a16:creationId xmlns:a16="http://schemas.microsoft.com/office/drawing/2014/main" id="{75731975-74C2-92EE-3DCE-14EC9D1A6697}"/>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Controllers in the MVC Design Pattern handle the incoming HTTP Request, work with the model, and select a view to render. When the client (browser) sends a request to the server, that request first goes through the request processing pipeline. Once the request passes the request processing pipeline (i.e., Middleware Component Registered into the Pipeline), it will hit the controller. Inside the controller, there are lots of methods (called action methods) that handle the incoming HTTP Requests. The action method inside executes the business logic and prepares the response, which is sent back to the client who initially requested it</a:t>
            </a:r>
            <a:r>
              <a:rPr lang="en-US" sz="1100" dirty="0">
                <a:solidFill>
                  <a:srgbClr val="000000"/>
                </a:solidFill>
                <a:latin typeface="Arial"/>
                <a:cs typeface="Arial"/>
              </a:rPr>
              <a:t>. </a:t>
            </a:r>
          </a:p>
          <a:p>
            <a:endParaRPr lang="en-US" sz="1100" dirty="0">
              <a:solidFill>
                <a:srgbClr val="000000"/>
              </a:solidFill>
              <a:latin typeface="Arial"/>
              <a:cs typeface="Arial"/>
            </a:endParaRPr>
          </a:p>
        </p:txBody>
      </p:sp>
      <p:pic>
        <p:nvPicPr>
          <p:cNvPr id="4" name="Picture 3" descr="A diagram of a process&#10;&#10;Description automatically generated">
            <a:extLst>
              <a:ext uri="{FF2B5EF4-FFF2-40B4-BE49-F238E27FC236}">
                <a16:creationId xmlns:a16="http://schemas.microsoft.com/office/drawing/2014/main" id="{7AC4EC2E-181D-7187-DEE3-8038E66A30D3}"/>
              </a:ext>
            </a:extLst>
          </p:cNvPr>
          <p:cNvPicPr>
            <a:picLocks noChangeAspect="1"/>
          </p:cNvPicPr>
          <p:nvPr/>
        </p:nvPicPr>
        <p:blipFill>
          <a:blip r:embed="rId2"/>
          <a:stretch>
            <a:fillRect/>
          </a:stretch>
        </p:blipFill>
        <p:spPr>
          <a:xfrm>
            <a:off x="1817478" y="4806082"/>
            <a:ext cx="6400440" cy="2047875"/>
          </a:xfrm>
          <a:prstGeom prst="rect">
            <a:avLst/>
          </a:prstGeom>
        </p:spPr>
      </p:pic>
    </p:spTree>
    <p:extLst>
      <p:ext uri="{BB962C8B-B14F-4D97-AF65-F5344CB8AC3E}">
        <p14:creationId xmlns:p14="http://schemas.microsoft.com/office/powerpoint/2010/main" val="4205748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7064-121A-D391-C506-262FF8DAC147}"/>
              </a:ext>
            </a:extLst>
          </p:cNvPr>
          <p:cNvSpPr>
            <a:spLocks noGrp="1"/>
          </p:cNvSpPr>
          <p:nvPr>
            <p:ph type="title"/>
          </p:nvPr>
        </p:nvSpPr>
        <p:spPr/>
        <p:txBody>
          <a:bodyPr/>
          <a:lstStyle/>
          <a:p>
            <a:r>
              <a:rPr lang="en-US" dirty="0"/>
              <a:t>What are Action Methods?</a:t>
            </a:r>
          </a:p>
        </p:txBody>
      </p:sp>
      <p:sp>
        <p:nvSpPr>
          <p:cNvPr id="3" name="Content Placeholder 2">
            <a:extLst>
              <a:ext uri="{FF2B5EF4-FFF2-40B4-BE49-F238E27FC236}">
                <a16:creationId xmlns:a16="http://schemas.microsoft.com/office/drawing/2014/main" id="{FBA57E93-8302-30AC-C219-DFAB6C814B01}"/>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All the public methods of a controller class are known as Action Methods. They are created for a specific action or operation in the application. The Controller class can have many related action methods. For example, adding a Student is an action. Modifying the student data is another action. Deleting a student is another action. So, all the related actions should be created inside a particular controller.</a:t>
            </a:r>
          </a:p>
        </p:txBody>
      </p:sp>
    </p:spTree>
    <p:extLst>
      <p:ext uri="{BB962C8B-B14F-4D97-AF65-F5344CB8AC3E}">
        <p14:creationId xmlns:p14="http://schemas.microsoft.com/office/powerpoint/2010/main" val="20297375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38</Slides>
  <Notes>0</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Facet</vt:lpstr>
      <vt:lpstr>ASP.Net Core MVC</vt:lpstr>
      <vt:lpstr>What is  MVC Pattern? </vt:lpstr>
      <vt:lpstr>What is ASP.Net Core MVC</vt:lpstr>
      <vt:lpstr>Features of ASP.Net Core MVC</vt:lpstr>
      <vt:lpstr>Set up MVC in ASP.Net Core</vt:lpstr>
      <vt:lpstr> Which Method to Use in Our Application</vt:lpstr>
      <vt:lpstr>What is Controller?</vt:lpstr>
      <vt:lpstr>How Controller Works in ASP.Net Core?</vt:lpstr>
      <vt:lpstr>What are Action Methods?</vt:lpstr>
      <vt:lpstr>What is Model in MVC?</vt:lpstr>
      <vt:lpstr>Action Results </vt:lpstr>
      <vt:lpstr>Action Result Class</vt:lpstr>
      <vt:lpstr>View Result</vt:lpstr>
      <vt:lpstr>Partial View Result</vt:lpstr>
      <vt:lpstr>JSON Result</vt:lpstr>
      <vt:lpstr>Why JSON Result</vt:lpstr>
      <vt:lpstr>Content Result</vt:lpstr>
      <vt:lpstr>When to use Content Type?</vt:lpstr>
      <vt:lpstr>File Result</vt:lpstr>
      <vt:lpstr>Difference Virtual &amp; Physical File Result</vt:lpstr>
      <vt:lpstr>Different Type of MIME</vt:lpstr>
      <vt:lpstr>File MIME</vt:lpstr>
      <vt:lpstr>AUDIO/Video MIME</vt:lpstr>
      <vt:lpstr>Redirect Result</vt:lpstr>
      <vt:lpstr>How Preserve Method Works?</vt:lpstr>
      <vt:lpstr>RedirectToAction Result</vt:lpstr>
      <vt:lpstr>RedirectToRoute</vt:lpstr>
      <vt:lpstr>When to use RedirectResult/RedirectToAction/RedirectToRoute?</vt:lpstr>
      <vt:lpstr>Status Result</vt:lpstr>
      <vt:lpstr>HTTP Status Code</vt:lpstr>
      <vt:lpstr>Status Result</vt:lpstr>
      <vt:lpstr>StatusCodeResult</vt:lpstr>
      <vt:lpstr>UnAuthorizedResult</vt:lpstr>
      <vt:lpstr>NotFountResult And OKResult</vt:lpstr>
      <vt:lpstr>ObjectResult</vt:lpstr>
      <vt:lpstr>Diff Between Object &amp; OK Result</vt:lpstr>
      <vt:lpstr>Empty Result</vt:lpstr>
      <vt:lpstr>When to Use Empty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&amp; CSS</dc:title>
  <dc:creator>nobel it</dc:creator>
  <cp:revision>1285</cp:revision>
  <dcterms:created xsi:type="dcterms:W3CDTF">2024-07-19T06:10:37Z</dcterms:created>
  <dcterms:modified xsi:type="dcterms:W3CDTF">2024-12-05T16:15:34Z</dcterms:modified>
</cp:coreProperties>
</file>