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258" r:id="rId4"/>
    <p:sldId id="294" r:id="rId5"/>
    <p:sldId id="259"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6" r:id="rId26"/>
    <p:sldId id="314" r:id="rId27"/>
    <p:sldId id="315" r:id="rId28"/>
    <p:sldId id="317" r:id="rId29"/>
    <p:sldId id="318" r:id="rId30"/>
    <p:sldId id="319" r:id="rId31"/>
    <p:sldId id="320" r:id="rId32"/>
    <p:sldId id="321" r:id="rId33"/>
    <p:sldId id="322"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5F1370-791E-92BC-66EA-CAC61190A272}" v="2" dt="2024-12-09T03:24:46.387"/>
    <p1510:client id="{A223568E-1D39-0442-ECD0-6A9F9B33B2FF}" v="10" dt="2024-12-08T16:20:37.271"/>
    <p1510:client id="{EAE1D8A2-966C-8A6A-4CFB-3DDECA920DFF}" v="158" dt="2024-12-08T17:42:14.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2707F27A-A1B6-89BF-7A25-770F24EB19A6}"/>
    <pc:docChg chg="addSld modSld">
      <pc:chgData name="monali sagar" userId="4b4497a8bc418a7c" providerId="Windows Live" clId="Web-{2707F27A-A1B6-89BF-7A25-770F24EB19A6}" dt="2024-12-05T03:05:28.054" v="39" actId="20577"/>
      <pc:docMkLst>
        <pc:docMk/>
      </pc:docMkLst>
      <pc:sldChg chg="modSp">
        <pc:chgData name="monali sagar" userId="4b4497a8bc418a7c" providerId="Windows Live" clId="Web-{2707F27A-A1B6-89BF-7A25-770F24EB19A6}" dt="2024-12-05T03:05:28.054" v="39" actId="20577"/>
        <pc:sldMkLst>
          <pc:docMk/>
          <pc:sldMk cId="353485178" sldId="323"/>
        </pc:sldMkLst>
        <pc:spChg chg="mod">
          <ac:chgData name="monali sagar" userId="4b4497a8bc418a7c" providerId="Windows Live" clId="Web-{2707F27A-A1B6-89BF-7A25-770F24EB19A6}" dt="2024-12-05T03:05:28.054" v="39" actId="20577"/>
          <ac:spMkLst>
            <pc:docMk/>
            <pc:sldMk cId="353485178" sldId="323"/>
            <ac:spMk id="3" creationId="{F4EE6AAB-2144-B2F9-B1AE-E61078857D65}"/>
          </ac:spMkLst>
        </pc:spChg>
      </pc:sldChg>
      <pc:sldChg chg="modSp">
        <pc:chgData name="monali sagar" userId="4b4497a8bc418a7c" providerId="Windows Live" clId="Web-{2707F27A-A1B6-89BF-7A25-770F24EB19A6}" dt="2024-12-05T01:06:13.192" v="4" actId="20577"/>
        <pc:sldMkLst>
          <pc:docMk/>
          <pc:sldMk cId="83060380" sldId="325"/>
        </pc:sldMkLst>
        <pc:spChg chg="mod">
          <ac:chgData name="monali sagar" userId="4b4497a8bc418a7c" providerId="Windows Live" clId="Web-{2707F27A-A1B6-89BF-7A25-770F24EB19A6}" dt="2024-12-05T01:06:13.192" v="4" actId="20577"/>
          <ac:spMkLst>
            <pc:docMk/>
            <pc:sldMk cId="83060380" sldId="325"/>
            <ac:spMk id="3" creationId="{05C77307-19A4-2009-337A-59DF7DDFEB76}"/>
          </ac:spMkLst>
        </pc:spChg>
      </pc:sldChg>
      <pc:sldChg chg="modSp new">
        <pc:chgData name="monali sagar" userId="4b4497a8bc418a7c" providerId="Windows Live" clId="Web-{2707F27A-A1B6-89BF-7A25-770F24EB19A6}" dt="2024-12-05T01:12:43.092" v="16" actId="20577"/>
        <pc:sldMkLst>
          <pc:docMk/>
          <pc:sldMk cId="1271784800" sldId="326"/>
        </pc:sldMkLst>
        <pc:spChg chg="mod">
          <ac:chgData name="monali sagar" userId="4b4497a8bc418a7c" providerId="Windows Live" clId="Web-{2707F27A-A1B6-89BF-7A25-770F24EB19A6}" dt="2024-12-05T01:09:21.931" v="10" actId="20577"/>
          <ac:spMkLst>
            <pc:docMk/>
            <pc:sldMk cId="1271784800" sldId="326"/>
            <ac:spMk id="2" creationId="{9B5FD40A-8113-1F1B-02A7-B190BD6B63FC}"/>
          </ac:spMkLst>
        </pc:spChg>
        <pc:spChg chg="mod">
          <ac:chgData name="monali sagar" userId="4b4497a8bc418a7c" providerId="Windows Live" clId="Web-{2707F27A-A1B6-89BF-7A25-770F24EB19A6}" dt="2024-12-05T01:12:43.092" v="16" actId="20577"/>
          <ac:spMkLst>
            <pc:docMk/>
            <pc:sldMk cId="1271784800" sldId="326"/>
            <ac:spMk id="3" creationId="{A12CB8CB-74D6-072F-D601-5F024476CDFE}"/>
          </ac:spMkLst>
        </pc:spChg>
      </pc:sldChg>
      <pc:sldChg chg="modSp new">
        <pc:chgData name="monali sagar" userId="4b4497a8bc418a7c" providerId="Windows Live" clId="Web-{2707F27A-A1B6-89BF-7A25-770F24EB19A6}" dt="2024-12-05T01:13:42.843" v="37" actId="20577"/>
        <pc:sldMkLst>
          <pc:docMk/>
          <pc:sldMk cId="3712790382" sldId="327"/>
        </pc:sldMkLst>
        <pc:spChg chg="mod">
          <ac:chgData name="monali sagar" userId="4b4497a8bc418a7c" providerId="Windows Live" clId="Web-{2707F27A-A1B6-89BF-7A25-770F24EB19A6}" dt="2024-12-05T01:13:16.593" v="28" actId="20577"/>
          <ac:spMkLst>
            <pc:docMk/>
            <pc:sldMk cId="3712790382" sldId="327"/>
            <ac:spMk id="2" creationId="{0C3F50C9-9FB4-8EEB-5C5C-B7A07D42EC41}"/>
          </ac:spMkLst>
        </pc:spChg>
        <pc:spChg chg="mod">
          <ac:chgData name="monali sagar" userId="4b4497a8bc418a7c" providerId="Windows Live" clId="Web-{2707F27A-A1B6-89BF-7A25-770F24EB19A6}" dt="2024-12-05T01:13:42.843" v="37" actId="20577"/>
          <ac:spMkLst>
            <pc:docMk/>
            <pc:sldMk cId="3712790382" sldId="327"/>
            <ac:spMk id="3" creationId="{6DF1B0A1-1B6D-F1BD-6079-E0FC7014BD4B}"/>
          </ac:spMkLst>
        </pc:spChg>
      </pc:sldChg>
    </pc:docChg>
  </pc:docChgLst>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E0DA76CD-4EF0-6D1D-D9E3-7950348F97EA}"/>
    <pc:docChg chg="addSld modSld">
      <pc:chgData name="monali sagar" userId="4b4497a8bc418a7c" providerId="Windows Live" clId="Web-{E0DA76CD-4EF0-6D1D-D9E3-7950348F97EA}" dt="2024-11-25T17:45:56.303" v="1858" actId="20577"/>
      <pc:docMkLst>
        <pc:docMk/>
      </pc:docMkLst>
      <pc:sldChg chg="modSp">
        <pc:chgData name="monali sagar" userId="4b4497a8bc418a7c" providerId="Windows Live" clId="Web-{E0DA76CD-4EF0-6D1D-D9E3-7950348F97EA}" dt="2024-11-25T16:50:29.411" v="327" actId="20577"/>
        <pc:sldMkLst>
          <pc:docMk/>
          <pc:sldMk cId="3670084388" sldId="281"/>
        </pc:sldMkLst>
        <pc:spChg chg="mod">
          <ac:chgData name="monali sagar" userId="4b4497a8bc418a7c" providerId="Windows Live" clId="Web-{E0DA76CD-4EF0-6D1D-D9E3-7950348F97EA}" dt="2024-11-25T16:44:53.127" v="16" actId="20577"/>
          <ac:spMkLst>
            <pc:docMk/>
            <pc:sldMk cId="3670084388" sldId="281"/>
            <ac:spMk id="2" creationId="{697908F2-04A8-20D4-4AA5-7E2ECFCE8773}"/>
          </ac:spMkLst>
        </pc:spChg>
        <pc:spChg chg="mod">
          <ac:chgData name="monali sagar" userId="4b4497a8bc418a7c" providerId="Windows Live" clId="Web-{E0DA76CD-4EF0-6D1D-D9E3-7950348F97EA}" dt="2024-11-25T16:50:29.411" v="327" actId="20577"/>
          <ac:spMkLst>
            <pc:docMk/>
            <pc:sldMk cId="3670084388" sldId="281"/>
            <ac:spMk id="3" creationId="{3D5FD5F3-9088-B383-8BA4-8697F6094399}"/>
          </ac:spMkLst>
        </pc:spChg>
      </pc:sldChg>
      <pc:sldChg chg="modSp new">
        <pc:chgData name="monali sagar" userId="4b4497a8bc418a7c" providerId="Windows Live" clId="Web-{E0DA76CD-4EF0-6D1D-D9E3-7950348F97EA}" dt="2024-11-25T17:05:55.623" v="652" actId="20577"/>
        <pc:sldMkLst>
          <pc:docMk/>
          <pc:sldMk cId="3460739293" sldId="282"/>
        </pc:sldMkLst>
        <pc:spChg chg="mod">
          <ac:chgData name="monali sagar" userId="4b4497a8bc418a7c" providerId="Windows Live" clId="Web-{E0DA76CD-4EF0-6D1D-D9E3-7950348F97EA}" dt="2024-11-25T16:50:51.287" v="347" actId="20577"/>
          <ac:spMkLst>
            <pc:docMk/>
            <pc:sldMk cId="3460739293" sldId="282"/>
            <ac:spMk id="2" creationId="{28F50EBE-8B88-64C1-2AB4-5EB108582DE0}"/>
          </ac:spMkLst>
        </pc:spChg>
        <pc:spChg chg="mod">
          <ac:chgData name="monali sagar" userId="4b4497a8bc418a7c" providerId="Windows Live" clId="Web-{E0DA76CD-4EF0-6D1D-D9E3-7950348F97EA}" dt="2024-11-25T17:05:55.623" v="652" actId="20577"/>
          <ac:spMkLst>
            <pc:docMk/>
            <pc:sldMk cId="3460739293" sldId="282"/>
            <ac:spMk id="3" creationId="{54DF88B1-F86E-24E7-6E20-8C18AD66081F}"/>
          </ac:spMkLst>
        </pc:spChg>
      </pc:sldChg>
      <pc:sldChg chg="modSp new">
        <pc:chgData name="monali sagar" userId="4b4497a8bc418a7c" providerId="Windows Live" clId="Web-{E0DA76CD-4EF0-6D1D-D9E3-7950348F97EA}" dt="2024-11-25T17:17:32.943" v="1000" actId="20577"/>
        <pc:sldMkLst>
          <pc:docMk/>
          <pc:sldMk cId="1073812800" sldId="283"/>
        </pc:sldMkLst>
        <pc:spChg chg="mod">
          <ac:chgData name="monali sagar" userId="4b4497a8bc418a7c" providerId="Windows Live" clId="Web-{E0DA76CD-4EF0-6D1D-D9E3-7950348F97EA}" dt="2024-11-25T17:06:23.686" v="671" actId="20577"/>
          <ac:spMkLst>
            <pc:docMk/>
            <pc:sldMk cId="1073812800" sldId="283"/>
            <ac:spMk id="2" creationId="{8ACB4D7E-1763-1493-A0C8-850207F7DC5F}"/>
          </ac:spMkLst>
        </pc:spChg>
        <pc:spChg chg="mod">
          <ac:chgData name="monali sagar" userId="4b4497a8bc418a7c" providerId="Windows Live" clId="Web-{E0DA76CD-4EF0-6D1D-D9E3-7950348F97EA}" dt="2024-11-25T17:17:32.943" v="1000" actId="20577"/>
          <ac:spMkLst>
            <pc:docMk/>
            <pc:sldMk cId="1073812800" sldId="283"/>
            <ac:spMk id="3" creationId="{13C6AD3A-FAE4-A216-10D5-F7888945EAE6}"/>
          </ac:spMkLst>
        </pc:spChg>
      </pc:sldChg>
      <pc:sldChg chg="modSp new">
        <pc:chgData name="monali sagar" userId="4b4497a8bc418a7c" providerId="Windows Live" clId="Web-{E0DA76CD-4EF0-6D1D-D9E3-7950348F97EA}" dt="2024-11-25T17:26:05.994" v="1273" actId="20577"/>
        <pc:sldMkLst>
          <pc:docMk/>
          <pc:sldMk cId="4236836653" sldId="284"/>
        </pc:sldMkLst>
        <pc:spChg chg="mod">
          <ac:chgData name="monali sagar" userId="4b4497a8bc418a7c" providerId="Windows Live" clId="Web-{E0DA76CD-4EF0-6D1D-D9E3-7950348F97EA}" dt="2024-11-25T17:17:58.818" v="1010" actId="20577"/>
          <ac:spMkLst>
            <pc:docMk/>
            <pc:sldMk cId="4236836653" sldId="284"/>
            <ac:spMk id="2" creationId="{DB939336-04F2-A218-7C22-D625AA3F01DD}"/>
          </ac:spMkLst>
        </pc:spChg>
        <pc:spChg chg="mod">
          <ac:chgData name="monali sagar" userId="4b4497a8bc418a7c" providerId="Windows Live" clId="Web-{E0DA76CD-4EF0-6D1D-D9E3-7950348F97EA}" dt="2024-11-25T17:26:05.994" v="1273" actId="20577"/>
          <ac:spMkLst>
            <pc:docMk/>
            <pc:sldMk cId="4236836653" sldId="284"/>
            <ac:spMk id="3" creationId="{1B85B5AE-29C3-7C13-9693-A861A6766A8E}"/>
          </ac:spMkLst>
        </pc:spChg>
      </pc:sldChg>
      <pc:sldChg chg="modSp new">
        <pc:chgData name="monali sagar" userId="4b4497a8bc418a7c" providerId="Windows Live" clId="Web-{E0DA76CD-4EF0-6D1D-D9E3-7950348F97EA}" dt="2024-11-25T17:30:31.700" v="1286" actId="20577"/>
        <pc:sldMkLst>
          <pc:docMk/>
          <pc:sldMk cId="767834753" sldId="285"/>
        </pc:sldMkLst>
        <pc:spChg chg="mod">
          <ac:chgData name="monali sagar" userId="4b4497a8bc418a7c" providerId="Windows Live" clId="Web-{E0DA76CD-4EF0-6D1D-D9E3-7950348F97EA}" dt="2024-11-25T17:30:31.700" v="1286" actId="20577"/>
          <ac:spMkLst>
            <pc:docMk/>
            <pc:sldMk cId="767834753" sldId="285"/>
            <ac:spMk id="2" creationId="{8DDCB1D4-B902-5088-F425-B31365E45197}"/>
          </ac:spMkLst>
        </pc:spChg>
      </pc:sldChg>
      <pc:sldChg chg="modSp new">
        <pc:chgData name="monali sagar" userId="4b4497a8bc418a7c" providerId="Windows Live" clId="Web-{E0DA76CD-4EF0-6D1D-D9E3-7950348F97EA}" dt="2024-11-25T17:45:56.303" v="1858" actId="20577"/>
        <pc:sldMkLst>
          <pc:docMk/>
          <pc:sldMk cId="1386353442" sldId="286"/>
        </pc:sldMkLst>
        <pc:spChg chg="mod">
          <ac:chgData name="monali sagar" userId="4b4497a8bc418a7c" providerId="Windows Live" clId="Web-{E0DA76CD-4EF0-6D1D-D9E3-7950348F97EA}" dt="2024-11-25T17:31:17.216" v="1315" actId="20577"/>
          <ac:spMkLst>
            <pc:docMk/>
            <pc:sldMk cId="1386353442" sldId="286"/>
            <ac:spMk id="2" creationId="{A28AF3BD-26E5-CE1F-C67E-04A423500B08}"/>
          </ac:spMkLst>
        </pc:spChg>
        <pc:spChg chg="mod">
          <ac:chgData name="monali sagar" userId="4b4497a8bc418a7c" providerId="Windows Live" clId="Web-{E0DA76CD-4EF0-6D1D-D9E3-7950348F97EA}" dt="2024-11-25T17:45:56.303" v="1858" actId="20577"/>
          <ac:spMkLst>
            <pc:docMk/>
            <pc:sldMk cId="1386353442" sldId="286"/>
            <ac:spMk id="3" creationId="{6ADA0469-6B3F-76B1-4810-F10B1882221B}"/>
          </ac:spMkLst>
        </pc:spChg>
      </pc:sldChg>
    </pc:docChg>
  </pc:docChgLst>
  <pc:docChgLst>
    <pc:chgData name="monali sagar" userId="4b4497a8bc418a7c" providerId="Windows Live" clId="Web-{54615DD4-CAE3-0879-37C7-AD44E6BB4B37}"/>
    <pc:docChg chg="addSld delSld modSld">
      <pc:chgData name="monali sagar" userId="4b4497a8bc418a7c" providerId="Windows Live" clId="Web-{54615DD4-CAE3-0879-37C7-AD44E6BB4B37}" dt="2024-11-27T15:05:49.777" v="236" actId="20577"/>
      <pc:docMkLst>
        <pc:docMk/>
      </pc:docMkLst>
      <pc:sldChg chg="modSp">
        <pc:chgData name="monali sagar" userId="4b4497a8bc418a7c" providerId="Windows Live" clId="Web-{54615DD4-CAE3-0879-37C7-AD44E6BB4B37}" dt="2024-11-27T02:55:59.513" v="11" actId="20577"/>
        <pc:sldMkLst>
          <pc:docMk/>
          <pc:sldMk cId="4236836653" sldId="284"/>
        </pc:sldMkLst>
        <pc:spChg chg="mod">
          <ac:chgData name="monali sagar" userId="4b4497a8bc418a7c" providerId="Windows Live" clId="Web-{54615DD4-CAE3-0879-37C7-AD44E6BB4B37}" dt="2024-11-27T02:55:59.513" v="11" actId="20577"/>
          <ac:spMkLst>
            <pc:docMk/>
            <pc:sldMk cId="4236836653" sldId="284"/>
            <ac:spMk id="2" creationId="{DB939336-04F2-A218-7C22-D625AA3F01DD}"/>
          </ac:spMkLst>
        </pc:spChg>
      </pc:sldChg>
      <pc:sldChg chg="del">
        <pc:chgData name="monali sagar" userId="4b4497a8bc418a7c" providerId="Windows Live" clId="Web-{54615DD4-CAE3-0879-37C7-AD44E6BB4B37}" dt="2024-11-27T02:56:03.606" v="12"/>
        <pc:sldMkLst>
          <pc:docMk/>
          <pc:sldMk cId="767834753" sldId="285"/>
        </pc:sldMkLst>
      </pc:sldChg>
      <pc:sldChg chg="modSp new">
        <pc:chgData name="monali sagar" userId="4b4497a8bc418a7c" providerId="Windows Live" clId="Web-{54615DD4-CAE3-0879-37C7-AD44E6BB4B37}" dt="2024-11-27T15:05:49.777" v="236" actId="20577"/>
        <pc:sldMkLst>
          <pc:docMk/>
          <pc:sldMk cId="1641816388" sldId="288"/>
        </pc:sldMkLst>
        <pc:spChg chg="mod">
          <ac:chgData name="monali sagar" userId="4b4497a8bc418a7c" providerId="Windows Live" clId="Web-{54615DD4-CAE3-0879-37C7-AD44E6BB4B37}" dt="2024-11-27T15:02:56.679" v="41" actId="20577"/>
          <ac:spMkLst>
            <pc:docMk/>
            <pc:sldMk cId="1641816388" sldId="288"/>
            <ac:spMk id="2" creationId="{4512501A-2315-DE56-3FBD-9DDE7FF454E0}"/>
          </ac:spMkLst>
        </pc:spChg>
        <pc:spChg chg="mod">
          <ac:chgData name="monali sagar" userId="4b4497a8bc418a7c" providerId="Windows Live" clId="Web-{54615DD4-CAE3-0879-37C7-AD44E6BB4B37}" dt="2024-11-27T15:05:49.777" v="236" actId="20577"/>
          <ac:spMkLst>
            <pc:docMk/>
            <pc:sldMk cId="1641816388" sldId="288"/>
            <ac:spMk id="3" creationId="{1114E15D-D956-3C7A-EFD7-C96677FA32E9}"/>
          </ac:spMkLst>
        </pc:spChg>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EE2BE6C0-A3A4-1471-83FE-B5558D6ADC11}"/>
    <pc:docChg chg="addSld delSld modSld">
      <pc:chgData name="monali sagar" userId="4b4497a8bc418a7c" providerId="Windows Live" clId="Web-{EE2BE6C0-A3A4-1471-83FE-B5558D6ADC11}" dt="2024-12-05T18:09:57.218" v="230" actId="20577"/>
      <pc:docMkLst>
        <pc:docMk/>
      </pc:docMkLst>
      <pc:sldChg chg="modSp new">
        <pc:chgData name="monali sagar" userId="4b4497a8bc418a7c" providerId="Windows Live" clId="Web-{EE2BE6C0-A3A4-1471-83FE-B5558D6ADC11}" dt="2024-12-05T17:52:37.748" v="111" actId="20577"/>
        <pc:sldMkLst>
          <pc:docMk/>
          <pc:sldMk cId="2459266522" sldId="328"/>
        </pc:sldMkLst>
        <pc:spChg chg="mod">
          <ac:chgData name="monali sagar" userId="4b4497a8bc418a7c" providerId="Windows Live" clId="Web-{EE2BE6C0-A3A4-1471-83FE-B5558D6ADC11}" dt="2024-12-05T16:16:43.460" v="101" actId="20577"/>
          <ac:spMkLst>
            <pc:docMk/>
            <pc:sldMk cId="2459266522" sldId="328"/>
            <ac:spMk id="2" creationId="{C0431EE1-FFEC-E376-30C7-67033BD505D9}"/>
          </ac:spMkLst>
        </pc:spChg>
        <pc:spChg chg="mod">
          <ac:chgData name="monali sagar" userId="4b4497a8bc418a7c" providerId="Windows Live" clId="Web-{EE2BE6C0-A3A4-1471-83FE-B5558D6ADC11}" dt="2024-12-05T17:52:37.748" v="111" actId="20577"/>
          <ac:spMkLst>
            <pc:docMk/>
            <pc:sldMk cId="2459266522" sldId="328"/>
            <ac:spMk id="3" creationId="{83001CF9-8BA4-2DE2-D06E-48EBDB167486}"/>
          </ac:spMkLst>
        </pc:spChg>
      </pc:sldChg>
      <pc:sldChg chg="modSp new del">
        <pc:chgData name="monali sagar" userId="4b4497a8bc418a7c" providerId="Windows Live" clId="Web-{EE2BE6C0-A3A4-1471-83FE-B5558D6ADC11}" dt="2024-12-05T16:15:28.818" v="96"/>
        <pc:sldMkLst>
          <pc:docMk/>
          <pc:sldMk cId="2746875898" sldId="328"/>
        </pc:sldMkLst>
        <pc:spChg chg="mod">
          <ac:chgData name="monali sagar" userId="4b4497a8bc418a7c" providerId="Windows Live" clId="Web-{EE2BE6C0-A3A4-1471-83FE-B5558D6ADC11}" dt="2024-12-05T16:02:55.727" v="4" actId="20577"/>
          <ac:spMkLst>
            <pc:docMk/>
            <pc:sldMk cId="2746875898" sldId="328"/>
            <ac:spMk id="2" creationId="{2BDB5F00-CA91-D690-565B-95A6498568C9}"/>
          </ac:spMkLst>
        </pc:spChg>
        <pc:spChg chg="mod">
          <ac:chgData name="monali sagar" userId="4b4497a8bc418a7c" providerId="Windows Live" clId="Web-{EE2BE6C0-A3A4-1471-83FE-B5558D6ADC11}" dt="2024-12-05T16:15:07.333" v="95" actId="20577"/>
          <ac:spMkLst>
            <pc:docMk/>
            <pc:sldMk cId="2746875898" sldId="328"/>
            <ac:spMk id="3" creationId="{5C9D325D-5CAB-6F5B-72BA-39DE11832B5E}"/>
          </ac:spMkLst>
        </pc:spChg>
      </pc:sldChg>
      <pc:sldChg chg="modSp new">
        <pc:chgData name="monali sagar" userId="4b4497a8bc418a7c" providerId="Windows Live" clId="Web-{EE2BE6C0-A3A4-1471-83FE-B5558D6ADC11}" dt="2024-12-05T17:54:05.357" v="128" actId="20577"/>
        <pc:sldMkLst>
          <pc:docMk/>
          <pc:sldMk cId="1476801284" sldId="329"/>
        </pc:sldMkLst>
        <pc:spChg chg="mod">
          <ac:chgData name="monali sagar" userId="4b4497a8bc418a7c" providerId="Windows Live" clId="Web-{EE2BE6C0-A3A4-1471-83FE-B5558D6ADC11}" dt="2024-12-05T17:52:47.263" v="119" actId="20577"/>
          <ac:spMkLst>
            <pc:docMk/>
            <pc:sldMk cId="1476801284" sldId="329"/>
            <ac:spMk id="2" creationId="{F20BF02B-E9D2-750C-8A92-E4D0DBE30B91}"/>
          </ac:spMkLst>
        </pc:spChg>
        <pc:spChg chg="mod">
          <ac:chgData name="monali sagar" userId="4b4497a8bc418a7c" providerId="Windows Live" clId="Web-{EE2BE6C0-A3A4-1471-83FE-B5558D6ADC11}" dt="2024-12-05T17:54:05.357" v="128" actId="20577"/>
          <ac:spMkLst>
            <pc:docMk/>
            <pc:sldMk cId="1476801284" sldId="329"/>
            <ac:spMk id="3" creationId="{1CFA60B9-604E-BC91-84BC-DA2B24EA5436}"/>
          </ac:spMkLst>
        </pc:spChg>
      </pc:sldChg>
      <pc:sldChg chg="modSp new">
        <pc:chgData name="monali sagar" userId="4b4497a8bc418a7c" providerId="Windows Live" clId="Web-{EE2BE6C0-A3A4-1471-83FE-B5558D6ADC11}" dt="2024-12-05T17:55:36.107" v="152" actId="20577"/>
        <pc:sldMkLst>
          <pc:docMk/>
          <pc:sldMk cId="3276277342" sldId="330"/>
        </pc:sldMkLst>
        <pc:spChg chg="mod">
          <ac:chgData name="monali sagar" userId="4b4497a8bc418a7c" providerId="Windows Live" clId="Web-{EE2BE6C0-A3A4-1471-83FE-B5558D6ADC11}" dt="2024-12-05T17:54:58.888" v="142" actId="20577"/>
          <ac:spMkLst>
            <pc:docMk/>
            <pc:sldMk cId="3276277342" sldId="330"/>
            <ac:spMk id="2" creationId="{8CCBC62B-0948-658F-38F7-15F5ECB22B79}"/>
          </ac:spMkLst>
        </pc:spChg>
        <pc:spChg chg="mod">
          <ac:chgData name="monali sagar" userId="4b4497a8bc418a7c" providerId="Windows Live" clId="Web-{EE2BE6C0-A3A4-1471-83FE-B5558D6ADC11}" dt="2024-12-05T17:55:36.107" v="152" actId="20577"/>
          <ac:spMkLst>
            <pc:docMk/>
            <pc:sldMk cId="3276277342" sldId="330"/>
            <ac:spMk id="3" creationId="{7E65CDFF-9C21-AB7A-62B1-16FB8581AE5B}"/>
          </ac:spMkLst>
        </pc:spChg>
      </pc:sldChg>
      <pc:sldChg chg="modSp new">
        <pc:chgData name="monali sagar" userId="4b4497a8bc418a7c" providerId="Windows Live" clId="Web-{EE2BE6C0-A3A4-1471-83FE-B5558D6ADC11}" dt="2024-12-05T18:01:44.593" v="179" actId="20577"/>
        <pc:sldMkLst>
          <pc:docMk/>
          <pc:sldMk cId="2618318719" sldId="331"/>
        </pc:sldMkLst>
        <pc:spChg chg="mod">
          <ac:chgData name="monali sagar" userId="4b4497a8bc418a7c" providerId="Windows Live" clId="Web-{EE2BE6C0-A3A4-1471-83FE-B5558D6ADC11}" dt="2024-12-05T17:58:42.700" v="162" actId="20577"/>
          <ac:spMkLst>
            <pc:docMk/>
            <pc:sldMk cId="2618318719" sldId="331"/>
            <ac:spMk id="2" creationId="{82520368-E1F3-B039-1A84-B40A35F93B3B}"/>
          </ac:spMkLst>
        </pc:spChg>
        <pc:spChg chg="mod">
          <ac:chgData name="monali sagar" userId="4b4497a8bc418a7c" providerId="Windows Live" clId="Web-{EE2BE6C0-A3A4-1471-83FE-B5558D6ADC11}" dt="2024-12-05T18:01:44.593" v="179" actId="20577"/>
          <ac:spMkLst>
            <pc:docMk/>
            <pc:sldMk cId="2618318719" sldId="331"/>
            <ac:spMk id="3" creationId="{08837385-F784-4F76-3879-B838037188A3}"/>
          </ac:spMkLst>
        </pc:spChg>
      </pc:sldChg>
      <pc:sldChg chg="modSp new">
        <pc:chgData name="monali sagar" userId="4b4497a8bc418a7c" providerId="Windows Live" clId="Web-{EE2BE6C0-A3A4-1471-83FE-B5558D6ADC11}" dt="2024-12-05T18:02:56.827" v="202" actId="20577"/>
        <pc:sldMkLst>
          <pc:docMk/>
          <pc:sldMk cId="3492496050" sldId="332"/>
        </pc:sldMkLst>
        <pc:spChg chg="mod">
          <ac:chgData name="monali sagar" userId="4b4497a8bc418a7c" providerId="Windows Live" clId="Web-{EE2BE6C0-A3A4-1471-83FE-B5558D6ADC11}" dt="2024-12-05T18:02:16.546" v="193" actId="20577"/>
          <ac:spMkLst>
            <pc:docMk/>
            <pc:sldMk cId="3492496050" sldId="332"/>
            <ac:spMk id="2" creationId="{197CB127-6E35-1970-8138-365E85013AF9}"/>
          </ac:spMkLst>
        </pc:spChg>
        <pc:spChg chg="mod">
          <ac:chgData name="monali sagar" userId="4b4497a8bc418a7c" providerId="Windows Live" clId="Web-{EE2BE6C0-A3A4-1471-83FE-B5558D6ADC11}" dt="2024-12-05T18:02:56.827" v="202" actId="20577"/>
          <ac:spMkLst>
            <pc:docMk/>
            <pc:sldMk cId="3492496050" sldId="332"/>
            <ac:spMk id="3" creationId="{67DC6B4A-5755-BD9E-2D09-DBBFD9526C99}"/>
          </ac:spMkLst>
        </pc:spChg>
      </pc:sldChg>
      <pc:sldChg chg="modSp new">
        <pc:chgData name="monali sagar" userId="4b4497a8bc418a7c" providerId="Windows Live" clId="Web-{EE2BE6C0-A3A4-1471-83FE-B5558D6ADC11}" dt="2024-12-05T18:04:21.577" v="213" actId="20577"/>
        <pc:sldMkLst>
          <pc:docMk/>
          <pc:sldMk cId="1143896856" sldId="333"/>
        </pc:sldMkLst>
        <pc:spChg chg="mod">
          <ac:chgData name="monali sagar" userId="4b4497a8bc418a7c" providerId="Windows Live" clId="Web-{EE2BE6C0-A3A4-1471-83FE-B5558D6ADC11}" dt="2024-12-05T18:03:57.390" v="207" actId="20577"/>
          <ac:spMkLst>
            <pc:docMk/>
            <pc:sldMk cId="1143896856" sldId="333"/>
            <ac:spMk id="2" creationId="{B1903767-6610-32DC-265A-3408E59F7859}"/>
          </ac:spMkLst>
        </pc:spChg>
        <pc:spChg chg="mod">
          <ac:chgData name="monali sagar" userId="4b4497a8bc418a7c" providerId="Windows Live" clId="Web-{EE2BE6C0-A3A4-1471-83FE-B5558D6ADC11}" dt="2024-12-05T18:04:21.577" v="213" actId="20577"/>
          <ac:spMkLst>
            <pc:docMk/>
            <pc:sldMk cId="1143896856" sldId="333"/>
            <ac:spMk id="3" creationId="{EBBD9BE5-20F4-D78E-387B-F07CDC00F6E2}"/>
          </ac:spMkLst>
        </pc:spChg>
      </pc:sldChg>
      <pc:sldChg chg="modSp new">
        <pc:chgData name="monali sagar" userId="4b4497a8bc418a7c" providerId="Windows Live" clId="Web-{EE2BE6C0-A3A4-1471-83FE-B5558D6ADC11}" dt="2024-12-05T18:09:57.218" v="230" actId="20577"/>
        <pc:sldMkLst>
          <pc:docMk/>
          <pc:sldMk cId="1441658455" sldId="334"/>
        </pc:sldMkLst>
        <pc:spChg chg="mod">
          <ac:chgData name="monali sagar" userId="4b4497a8bc418a7c" providerId="Windows Live" clId="Web-{EE2BE6C0-A3A4-1471-83FE-B5558D6ADC11}" dt="2024-12-05T18:09:54.828" v="229" actId="20577"/>
          <ac:spMkLst>
            <pc:docMk/>
            <pc:sldMk cId="1441658455" sldId="334"/>
            <ac:spMk id="2" creationId="{F85BC219-EAB8-F8D1-72B1-C6B7B6BAC357}"/>
          </ac:spMkLst>
        </pc:spChg>
        <pc:spChg chg="mod">
          <ac:chgData name="monali sagar" userId="4b4497a8bc418a7c" providerId="Windows Live" clId="Web-{EE2BE6C0-A3A4-1471-83FE-B5558D6ADC11}" dt="2024-12-05T18:09:57.218" v="230" actId="20577"/>
          <ac:spMkLst>
            <pc:docMk/>
            <pc:sldMk cId="1441658455" sldId="334"/>
            <ac:spMk id="3" creationId="{8D891470-FE5F-4A63-B5DE-A41CD7CCA0DE}"/>
          </ac:spMkLst>
        </pc:spChg>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picChg chg="mod">
          <ac:chgData name="monali sagar" userId="4b4497a8bc418a7c" providerId="Windows Live" clId="Web-{1AABC104-DDAC-64F9-1D0C-0366CF32291B}" dt="2024-11-20T03:25:20.778" v="1" actId="1076"/>
          <ac:picMkLst>
            <pc:docMk/>
            <pc:sldMk cId="3385547808" sldId="266"/>
            <ac:picMk id="4" creationId="{18EE8371-1005-EF10-7FE3-437ED25931F4}"/>
          </ac:picMkLst>
        </pc:picChg>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E64F52FB-0CB5-E807-60D3-3734C03FE50D}"/>
    <pc:docChg chg="addSld modSld">
      <pc:chgData name="monali sagar" userId="4b4497a8bc418a7c" providerId="Windows Live" clId="Web-{E64F52FB-0CB5-E807-60D3-3734C03FE50D}" dt="2024-12-05T18:27:57.014" v="31" actId="20577"/>
      <pc:docMkLst>
        <pc:docMk/>
      </pc:docMkLst>
      <pc:sldChg chg="modSp">
        <pc:chgData name="monali sagar" userId="4b4497a8bc418a7c" providerId="Windows Live" clId="Web-{E64F52FB-0CB5-E807-60D3-3734C03FE50D}" dt="2024-12-05T18:27:44.889" v="27" actId="20577"/>
        <pc:sldMkLst>
          <pc:docMk/>
          <pc:sldMk cId="1441658455" sldId="334"/>
        </pc:sldMkLst>
        <pc:spChg chg="mod">
          <ac:chgData name="monali sagar" userId="4b4497a8bc418a7c" providerId="Windows Live" clId="Web-{E64F52FB-0CB5-E807-60D3-3734C03FE50D}" dt="2024-12-05T18:27:44.889" v="27" actId="20577"/>
          <ac:spMkLst>
            <pc:docMk/>
            <pc:sldMk cId="1441658455" sldId="334"/>
            <ac:spMk id="3" creationId="{8D891470-FE5F-4A63-B5DE-A41CD7CCA0DE}"/>
          </ac:spMkLst>
        </pc:spChg>
      </pc:sldChg>
      <pc:sldChg chg="modSp new">
        <pc:chgData name="monali sagar" userId="4b4497a8bc418a7c" providerId="Windows Live" clId="Web-{E64F52FB-0CB5-E807-60D3-3734C03FE50D}" dt="2024-12-05T18:27:57.014" v="31" actId="20577"/>
        <pc:sldMkLst>
          <pc:docMk/>
          <pc:sldMk cId="481324954" sldId="335"/>
        </pc:sldMkLst>
        <pc:spChg chg="mod">
          <ac:chgData name="monali sagar" userId="4b4497a8bc418a7c" providerId="Windows Live" clId="Web-{E64F52FB-0CB5-E807-60D3-3734C03FE50D}" dt="2024-12-05T18:27:15.576" v="23" actId="20577"/>
          <ac:spMkLst>
            <pc:docMk/>
            <pc:sldMk cId="481324954" sldId="335"/>
            <ac:spMk id="2" creationId="{95478AF7-F5B1-BED8-C36A-866767E9935A}"/>
          </ac:spMkLst>
        </pc:spChg>
        <pc:spChg chg="mod">
          <ac:chgData name="monali sagar" userId="4b4497a8bc418a7c" providerId="Windows Live" clId="Web-{E64F52FB-0CB5-E807-60D3-3734C03FE50D}" dt="2024-12-05T18:27:57.014" v="31" actId="20577"/>
          <ac:spMkLst>
            <pc:docMk/>
            <pc:sldMk cId="481324954" sldId="335"/>
            <ac:spMk id="3" creationId="{D2E12CFC-DE8C-8809-B87D-82DA3A0F0A0B}"/>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C48D6427-5184-0C39-4005-94CB3CA0C138}"/>
    <pc:docChg chg="addSld delSld modSld">
      <pc:chgData name="monali sagar" userId="4b4497a8bc418a7c" providerId="Windows Live" clId="Web-{C48D6427-5184-0C39-4005-94CB3CA0C138}" dt="2024-12-02T23:55:45.703" v="260" actId="20577"/>
      <pc:docMkLst>
        <pc:docMk/>
      </pc:docMkLst>
      <pc:sldChg chg="addSp modSp">
        <pc:chgData name="monali sagar" userId="4b4497a8bc418a7c" providerId="Windows Live" clId="Web-{C48D6427-5184-0C39-4005-94CB3CA0C138}" dt="2024-12-02T02:57:44.229" v="130" actId="14100"/>
        <pc:sldMkLst>
          <pc:docMk/>
          <pc:sldMk cId="1801659429" sldId="259"/>
        </pc:sldMkLst>
        <pc:spChg chg="mod">
          <ac:chgData name="monali sagar" userId="4b4497a8bc418a7c" providerId="Windows Live" clId="Web-{C48D6427-5184-0C39-4005-94CB3CA0C138}" dt="2024-12-02T02:54:32.536" v="50" actId="20577"/>
          <ac:spMkLst>
            <pc:docMk/>
            <pc:sldMk cId="1801659429" sldId="259"/>
            <ac:spMk id="2" creationId="{22307E5A-7943-106B-9162-FCE71F69503E}"/>
          </ac:spMkLst>
        </pc:spChg>
        <pc:spChg chg="mod">
          <ac:chgData name="monali sagar" userId="4b4497a8bc418a7c" providerId="Windows Live" clId="Web-{C48D6427-5184-0C39-4005-94CB3CA0C138}" dt="2024-12-02T02:57:36.385" v="127" actId="20577"/>
          <ac:spMkLst>
            <pc:docMk/>
            <pc:sldMk cId="1801659429" sldId="259"/>
            <ac:spMk id="3" creationId="{E81355FA-A871-EE4A-EBBC-51F4665F8D58}"/>
          </ac:spMkLst>
        </pc:spChg>
        <pc:picChg chg="add mod">
          <ac:chgData name="monali sagar" userId="4b4497a8bc418a7c" providerId="Windows Live" clId="Web-{C48D6427-5184-0C39-4005-94CB3CA0C138}" dt="2024-12-02T02:57:44.229" v="130" actId="14100"/>
          <ac:picMkLst>
            <pc:docMk/>
            <pc:sldMk cId="1801659429" sldId="259"/>
            <ac:picMk id="4" creationId="{02275737-EE2C-46B5-4249-3D2F385FD214}"/>
          </ac:picMkLst>
        </pc:picChg>
      </pc:sldChg>
      <pc:sldChg chg="del">
        <pc:chgData name="monali sagar" userId="4b4497a8bc418a7c" providerId="Windows Live" clId="Web-{C48D6427-5184-0C39-4005-94CB3CA0C138}" dt="2024-12-02T02:52:42.567" v="32"/>
        <pc:sldMkLst>
          <pc:docMk/>
          <pc:sldMk cId="4271172853" sldId="260"/>
        </pc:sldMkLst>
      </pc:sldChg>
      <pc:sldChg chg="del">
        <pc:chgData name="monali sagar" userId="4b4497a8bc418a7c" providerId="Windows Live" clId="Web-{C48D6427-5184-0C39-4005-94CB3CA0C138}" dt="2024-12-02T02:52:42.551" v="31"/>
        <pc:sldMkLst>
          <pc:docMk/>
          <pc:sldMk cId="1176089094" sldId="261"/>
        </pc:sldMkLst>
      </pc:sldChg>
      <pc:sldChg chg="del">
        <pc:chgData name="monali sagar" userId="4b4497a8bc418a7c" providerId="Windows Live" clId="Web-{C48D6427-5184-0C39-4005-94CB3CA0C138}" dt="2024-12-02T02:52:42.551" v="30"/>
        <pc:sldMkLst>
          <pc:docMk/>
          <pc:sldMk cId="3465518012" sldId="262"/>
        </pc:sldMkLst>
      </pc:sldChg>
      <pc:sldChg chg="del">
        <pc:chgData name="monali sagar" userId="4b4497a8bc418a7c" providerId="Windows Live" clId="Web-{C48D6427-5184-0C39-4005-94CB3CA0C138}" dt="2024-12-02T02:52:42.551" v="29"/>
        <pc:sldMkLst>
          <pc:docMk/>
          <pc:sldMk cId="4112591934" sldId="263"/>
        </pc:sldMkLst>
      </pc:sldChg>
      <pc:sldChg chg="del">
        <pc:chgData name="monali sagar" userId="4b4497a8bc418a7c" providerId="Windows Live" clId="Web-{C48D6427-5184-0C39-4005-94CB3CA0C138}" dt="2024-12-02T02:52:42.551" v="28"/>
        <pc:sldMkLst>
          <pc:docMk/>
          <pc:sldMk cId="2414416176" sldId="264"/>
        </pc:sldMkLst>
      </pc:sldChg>
      <pc:sldChg chg="del">
        <pc:chgData name="monali sagar" userId="4b4497a8bc418a7c" providerId="Windows Live" clId="Web-{C48D6427-5184-0C39-4005-94CB3CA0C138}" dt="2024-12-02T02:52:42.551" v="27"/>
        <pc:sldMkLst>
          <pc:docMk/>
          <pc:sldMk cId="3071038511" sldId="265"/>
        </pc:sldMkLst>
      </pc:sldChg>
      <pc:sldChg chg="del">
        <pc:chgData name="monali sagar" userId="4b4497a8bc418a7c" providerId="Windows Live" clId="Web-{C48D6427-5184-0C39-4005-94CB3CA0C138}" dt="2024-12-02T02:52:42.551" v="26"/>
        <pc:sldMkLst>
          <pc:docMk/>
          <pc:sldMk cId="3385547808" sldId="266"/>
        </pc:sldMkLst>
      </pc:sldChg>
      <pc:sldChg chg="del">
        <pc:chgData name="monali sagar" userId="4b4497a8bc418a7c" providerId="Windows Live" clId="Web-{C48D6427-5184-0C39-4005-94CB3CA0C138}" dt="2024-12-02T02:52:42.551" v="25"/>
        <pc:sldMkLst>
          <pc:docMk/>
          <pc:sldMk cId="2241006440" sldId="267"/>
        </pc:sldMkLst>
      </pc:sldChg>
      <pc:sldChg chg="del">
        <pc:chgData name="monali sagar" userId="4b4497a8bc418a7c" providerId="Windows Live" clId="Web-{C48D6427-5184-0C39-4005-94CB3CA0C138}" dt="2024-12-02T02:52:42.551" v="24"/>
        <pc:sldMkLst>
          <pc:docMk/>
          <pc:sldMk cId="536973365" sldId="268"/>
        </pc:sldMkLst>
      </pc:sldChg>
      <pc:sldChg chg="del">
        <pc:chgData name="monali sagar" userId="4b4497a8bc418a7c" providerId="Windows Live" clId="Web-{C48D6427-5184-0C39-4005-94CB3CA0C138}" dt="2024-12-02T02:52:42.551" v="23"/>
        <pc:sldMkLst>
          <pc:docMk/>
          <pc:sldMk cId="2832580652" sldId="269"/>
        </pc:sldMkLst>
      </pc:sldChg>
      <pc:sldChg chg="del">
        <pc:chgData name="monali sagar" userId="4b4497a8bc418a7c" providerId="Windows Live" clId="Web-{C48D6427-5184-0C39-4005-94CB3CA0C138}" dt="2024-12-02T02:52:42.551" v="22"/>
        <pc:sldMkLst>
          <pc:docMk/>
          <pc:sldMk cId="1610465909" sldId="270"/>
        </pc:sldMkLst>
      </pc:sldChg>
      <pc:sldChg chg="del">
        <pc:chgData name="monali sagar" userId="4b4497a8bc418a7c" providerId="Windows Live" clId="Web-{C48D6427-5184-0C39-4005-94CB3CA0C138}" dt="2024-12-02T02:52:42.551" v="21"/>
        <pc:sldMkLst>
          <pc:docMk/>
          <pc:sldMk cId="3540231461" sldId="271"/>
        </pc:sldMkLst>
      </pc:sldChg>
      <pc:sldChg chg="del">
        <pc:chgData name="monali sagar" userId="4b4497a8bc418a7c" providerId="Windows Live" clId="Web-{C48D6427-5184-0C39-4005-94CB3CA0C138}" dt="2024-12-02T02:52:42.551" v="20"/>
        <pc:sldMkLst>
          <pc:docMk/>
          <pc:sldMk cId="4038438945" sldId="272"/>
        </pc:sldMkLst>
      </pc:sldChg>
      <pc:sldChg chg="del">
        <pc:chgData name="monali sagar" userId="4b4497a8bc418a7c" providerId="Windows Live" clId="Web-{C48D6427-5184-0C39-4005-94CB3CA0C138}" dt="2024-12-02T02:52:42.551" v="19"/>
        <pc:sldMkLst>
          <pc:docMk/>
          <pc:sldMk cId="1877731179" sldId="273"/>
        </pc:sldMkLst>
      </pc:sldChg>
      <pc:sldChg chg="del">
        <pc:chgData name="monali sagar" userId="4b4497a8bc418a7c" providerId="Windows Live" clId="Web-{C48D6427-5184-0C39-4005-94CB3CA0C138}" dt="2024-12-02T02:52:42.536" v="18"/>
        <pc:sldMkLst>
          <pc:docMk/>
          <pc:sldMk cId="1893459676" sldId="274"/>
        </pc:sldMkLst>
      </pc:sldChg>
      <pc:sldChg chg="del">
        <pc:chgData name="monali sagar" userId="4b4497a8bc418a7c" providerId="Windows Live" clId="Web-{C48D6427-5184-0C39-4005-94CB3CA0C138}" dt="2024-12-02T02:52:42.536" v="17"/>
        <pc:sldMkLst>
          <pc:docMk/>
          <pc:sldMk cId="1621120612" sldId="275"/>
        </pc:sldMkLst>
      </pc:sldChg>
      <pc:sldChg chg="del">
        <pc:chgData name="monali sagar" userId="4b4497a8bc418a7c" providerId="Windows Live" clId="Web-{C48D6427-5184-0C39-4005-94CB3CA0C138}" dt="2024-12-02T02:52:42.536" v="16"/>
        <pc:sldMkLst>
          <pc:docMk/>
          <pc:sldMk cId="1767924147" sldId="276"/>
        </pc:sldMkLst>
      </pc:sldChg>
      <pc:sldChg chg="del">
        <pc:chgData name="monali sagar" userId="4b4497a8bc418a7c" providerId="Windows Live" clId="Web-{C48D6427-5184-0C39-4005-94CB3CA0C138}" dt="2024-12-02T02:52:42.536" v="15"/>
        <pc:sldMkLst>
          <pc:docMk/>
          <pc:sldMk cId="324226361" sldId="277"/>
        </pc:sldMkLst>
      </pc:sldChg>
      <pc:sldChg chg="del">
        <pc:chgData name="monali sagar" userId="4b4497a8bc418a7c" providerId="Windows Live" clId="Web-{C48D6427-5184-0C39-4005-94CB3CA0C138}" dt="2024-12-02T02:52:42.536" v="14"/>
        <pc:sldMkLst>
          <pc:docMk/>
          <pc:sldMk cId="1279654863" sldId="278"/>
        </pc:sldMkLst>
      </pc:sldChg>
      <pc:sldChg chg="del">
        <pc:chgData name="monali sagar" userId="4b4497a8bc418a7c" providerId="Windows Live" clId="Web-{C48D6427-5184-0C39-4005-94CB3CA0C138}" dt="2024-12-02T02:52:42.536" v="13"/>
        <pc:sldMkLst>
          <pc:docMk/>
          <pc:sldMk cId="3507183102" sldId="279"/>
        </pc:sldMkLst>
      </pc:sldChg>
      <pc:sldChg chg="del">
        <pc:chgData name="monali sagar" userId="4b4497a8bc418a7c" providerId="Windows Live" clId="Web-{C48D6427-5184-0C39-4005-94CB3CA0C138}" dt="2024-12-02T02:52:42.536" v="12"/>
        <pc:sldMkLst>
          <pc:docMk/>
          <pc:sldMk cId="161338766" sldId="280"/>
        </pc:sldMkLst>
      </pc:sldChg>
      <pc:sldChg chg="del">
        <pc:chgData name="monali sagar" userId="4b4497a8bc418a7c" providerId="Windows Live" clId="Web-{C48D6427-5184-0C39-4005-94CB3CA0C138}" dt="2024-12-02T02:52:42.536" v="11"/>
        <pc:sldMkLst>
          <pc:docMk/>
          <pc:sldMk cId="3670084388" sldId="281"/>
        </pc:sldMkLst>
      </pc:sldChg>
      <pc:sldChg chg="del">
        <pc:chgData name="monali sagar" userId="4b4497a8bc418a7c" providerId="Windows Live" clId="Web-{C48D6427-5184-0C39-4005-94CB3CA0C138}" dt="2024-12-02T02:52:42.536" v="10"/>
        <pc:sldMkLst>
          <pc:docMk/>
          <pc:sldMk cId="3460739293" sldId="282"/>
        </pc:sldMkLst>
      </pc:sldChg>
      <pc:sldChg chg="del">
        <pc:chgData name="monali sagar" userId="4b4497a8bc418a7c" providerId="Windows Live" clId="Web-{C48D6427-5184-0C39-4005-94CB3CA0C138}" dt="2024-12-02T02:52:42.536" v="9"/>
        <pc:sldMkLst>
          <pc:docMk/>
          <pc:sldMk cId="1073812800" sldId="283"/>
        </pc:sldMkLst>
      </pc:sldChg>
      <pc:sldChg chg="del">
        <pc:chgData name="monali sagar" userId="4b4497a8bc418a7c" providerId="Windows Live" clId="Web-{C48D6427-5184-0C39-4005-94CB3CA0C138}" dt="2024-12-02T02:52:42.536" v="8"/>
        <pc:sldMkLst>
          <pc:docMk/>
          <pc:sldMk cId="4236836653" sldId="284"/>
        </pc:sldMkLst>
      </pc:sldChg>
      <pc:sldChg chg="del">
        <pc:chgData name="monali sagar" userId="4b4497a8bc418a7c" providerId="Windows Live" clId="Web-{C48D6427-5184-0C39-4005-94CB3CA0C138}" dt="2024-12-02T02:52:42.536" v="7"/>
        <pc:sldMkLst>
          <pc:docMk/>
          <pc:sldMk cId="1386353442" sldId="286"/>
        </pc:sldMkLst>
      </pc:sldChg>
      <pc:sldChg chg="del">
        <pc:chgData name="monali sagar" userId="4b4497a8bc418a7c" providerId="Windows Live" clId="Web-{C48D6427-5184-0C39-4005-94CB3CA0C138}" dt="2024-12-02T02:52:42.536" v="6"/>
        <pc:sldMkLst>
          <pc:docMk/>
          <pc:sldMk cId="973728288" sldId="287"/>
        </pc:sldMkLst>
      </pc:sldChg>
      <pc:sldChg chg="del">
        <pc:chgData name="monali sagar" userId="4b4497a8bc418a7c" providerId="Windows Live" clId="Web-{C48D6427-5184-0C39-4005-94CB3CA0C138}" dt="2024-12-02T02:52:42.536" v="5"/>
        <pc:sldMkLst>
          <pc:docMk/>
          <pc:sldMk cId="1641816388" sldId="288"/>
        </pc:sldMkLst>
      </pc:sldChg>
      <pc:sldChg chg="del">
        <pc:chgData name="monali sagar" userId="4b4497a8bc418a7c" providerId="Windows Live" clId="Web-{C48D6427-5184-0C39-4005-94CB3CA0C138}" dt="2024-12-02T02:52:42.520" v="4"/>
        <pc:sldMkLst>
          <pc:docMk/>
          <pc:sldMk cId="3140211195" sldId="289"/>
        </pc:sldMkLst>
      </pc:sldChg>
      <pc:sldChg chg="del">
        <pc:chgData name="monali sagar" userId="4b4497a8bc418a7c" providerId="Windows Live" clId="Web-{C48D6427-5184-0C39-4005-94CB3CA0C138}" dt="2024-12-02T02:52:42.520" v="3"/>
        <pc:sldMkLst>
          <pc:docMk/>
          <pc:sldMk cId="886575570" sldId="290"/>
        </pc:sldMkLst>
      </pc:sldChg>
      <pc:sldChg chg="del">
        <pc:chgData name="monali sagar" userId="4b4497a8bc418a7c" providerId="Windows Live" clId="Web-{C48D6427-5184-0C39-4005-94CB3CA0C138}" dt="2024-12-02T02:52:42.520" v="2"/>
        <pc:sldMkLst>
          <pc:docMk/>
          <pc:sldMk cId="3993643250" sldId="291"/>
        </pc:sldMkLst>
      </pc:sldChg>
      <pc:sldChg chg="del">
        <pc:chgData name="monali sagar" userId="4b4497a8bc418a7c" providerId="Windows Live" clId="Web-{C48D6427-5184-0C39-4005-94CB3CA0C138}" dt="2024-12-02T02:52:42.520" v="1"/>
        <pc:sldMkLst>
          <pc:docMk/>
          <pc:sldMk cId="1932281104" sldId="292"/>
        </pc:sldMkLst>
      </pc:sldChg>
      <pc:sldChg chg="del">
        <pc:chgData name="monali sagar" userId="4b4497a8bc418a7c" providerId="Windows Live" clId="Web-{C48D6427-5184-0C39-4005-94CB3CA0C138}" dt="2024-12-02T02:52:42.520" v="0"/>
        <pc:sldMkLst>
          <pc:docMk/>
          <pc:sldMk cId="3699151708" sldId="293"/>
        </pc:sldMkLst>
      </pc:sldChg>
      <pc:sldChg chg="modSp new">
        <pc:chgData name="monali sagar" userId="4b4497a8bc418a7c" providerId="Windows Live" clId="Web-{C48D6427-5184-0C39-4005-94CB3CA0C138}" dt="2024-12-02T03:07:29.904" v="164" actId="20577"/>
        <pc:sldMkLst>
          <pc:docMk/>
          <pc:sldMk cId="592926353" sldId="295"/>
        </pc:sldMkLst>
        <pc:spChg chg="mod">
          <ac:chgData name="monali sagar" userId="4b4497a8bc418a7c" providerId="Windows Live" clId="Web-{C48D6427-5184-0C39-4005-94CB3CA0C138}" dt="2024-12-02T03:04:41.758" v="162" actId="20577"/>
          <ac:spMkLst>
            <pc:docMk/>
            <pc:sldMk cId="592926353" sldId="295"/>
            <ac:spMk id="2" creationId="{1919E837-8A80-5699-FBC6-04EB4FBA1512}"/>
          </ac:spMkLst>
        </pc:spChg>
        <pc:spChg chg="mod">
          <ac:chgData name="monali sagar" userId="4b4497a8bc418a7c" providerId="Windows Live" clId="Web-{C48D6427-5184-0C39-4005-94CB3CA0C138}" dt="2024-12-02T03:07:29.904" v="164" actId="20577"/>
          <ac:spMkLst>
            <pc:docMk/>
            <pc:sldMk cId="592926353" sldId="295"/>
            <ac:spMk id="3" creationId="{4E7F4A46-A96A-5543-7236-D07AE05C8D4B}"/>
          </ac:spMkLst>
        </pc:spChg>
      </pc:sldChg>
      <pc:sldChg chg="modSp new">
        <pc:chgData name="monali sagar" userId="4b4497a8bc418a7c" providerId="Windows Live" clId="Web-{C48D6427-5184-0C39-4005-94CB3CA0C138}" dt="2024-12-02T03:09:14.470" v="185"/>
        <pc:sldMkLst>
          <pc:docMk/>
          <pc:sldMk cId="4015521566" sldId="296"/>
        </pc:sldMkLst>
        <pc:spChg chg="mod">
          <ac:chgData name="monali sagar" userId="4b4497a8bc418a7c" providerId="Windows Live" clId="Web-{C48D6427-5184-0C39-4005-94CB3CA0C138}" dt="2024-12-02T03:07:57.733" v="178" actId="20577"/>
          <ac:spMkLst>
            <pc:docMk/>
            <pc:sldMk cId="4015521566" sldId="296"/>
            <ac:spMk id="2" creationId="{B75A6151-F912-8D8A-45EB-21C834587D41}"/>
          </ac:spMkLst>
        </pc:spChg>
        <pc:spChg chg="mod">
          <ac:chgData name="monali sagar" userId="4b4497a8bc418a7c" providerId="Windows Live" clId="Web-{C48D6427-5184-0C39-4005-94CB3CA0C138}" dt="2024-12-02T03:09:14.470" v="185"/>
          <ac:spMkLst>
            <pc:docMk/>
            <pc:sldMk cId="4015521566" sldId="296"/>
            <ac:spMk id="3" creationId="{0C985753-BCFB-4D50-BF3C-6B4164AE4EFC}"/>
          </ac:spMkLst>
        </pc:spChg>
      </pc:sldChg>
      <pc:sldChg chg="addSp modSp new">
        <pc:chgData name="monali sagar" userId="4b4497a8bc418a7c" providerId="Windows Live" clId="Web-{C48D6427-5184-0C39-4005-94CB3CA0C138}" dt="2024-12-02T03:11:36.896" v="213" actId="14100"/>
        <pc:sldMkLst>
          <pc:docMk/>
          <pc:sldMk cId="4205748172" sldId="297"/>
        </pc:sldMkLst>
        <pc:spChg chg="mod">
          <ac:chgData name="monali sagar" userId="4b4497a8bc418a7c" providerId="Windows Live" clId="Web-{C48D6427-5184-0C39-4005-94CB3CA0C138}" dt="2024-12-02T03:10:00.346" v="206" actId="20577"/>
          <ac:spMkLst>
            <pc:docMk/>
            <pc:sldMk cId="4205748172" sldId="297"/>
            <ac:spMk id="2" creationId="{3D7FF43C-79B5-83FA-FE7A-4096F7FB2813}"/>
          </ac:spMkLst>
        </pc:spChg>
        <pc:spChg chg="mod">
          <ac:chgData name="monali sagar" userId="4b4497a8bc418a7c" providerId="Windows Live" clId="Web-{C48D6427-5184-0C39-4005-94CB3CA0C138}" dt="2024-12-02T03:11:30.193" v="210" actId="20577"/>
          <ac:spMkLst>
            <pc:docMk/>
            <pc:sldMk cId="4205748172" sldId="297"/>
            <ac:spMk id="3" creationId="{75731975-74C2-92EE-3DCE-14EC9D1A6697}"/>
          </ac:spMkLst>
        </pc:spChg>
        <pc:picChg chg="add mod">
          <ac:chgData name="monali sagar" userId="4b4497a8bc418a7c" providerId="Windows Live" clId="Web-{C48D6427-5184-0C39-4005-94CB3CA0C138}" dt="2024-12-02T03:11:36.896" v="213" actId="14100"/>
          <ac:picMkLst>
            <pc:docMk/>
            <pc:sldMk cId="4205748172" sldId="297"/>
            <ac:picMk id="4" creationId="{7AC4EC2E-181D-7187-DEE3-8038E66A30D3}"/>
          </ac:picMkLst>
        </pc:picChg>
      </pc:sldChg>
      <pc:sldChg chg="modSp new">
        <pc:chgData name="monali sagar" userId="4b4497a8bc418a7c" providerId="Windows Live" clId="Web-{C48D6427-5184-0C39-4005-94CB3CA0C138}" dt="2024-12-02T03:22:45.433" v="233"/>
        <pc:sldMkLst>
          <pc:docMk/>
          <pc:sldMk cId="2029737575" sldId="298"/>
        </pc:sldMkLst>
        <pc:spChg chg="mod">
          <ac:chgData name="monali sagar" userId="4b4497a8bc418a7c" providerId="Windows Live" clId="Web-{C48D6427-5184-0C39-4005-94CB3CA0C138}" dt="2024-12-02T03:22:37.542" v="231" actId="20577"/>
          <ac:spMkLst>
            <pc:docMk/>
            <pc:sldMk cId="2029737575" sldId="298"/>
            <ac:spMk id="2" creationId="{CF157064-121A-D391-C506-262FF8DAC147}"/>
          </ac:spMkLst>
        </pc:spChg>
        <pc:spChg chg="mod">
          <ac:chgData name="monali sagar" userId="4b4497a8bc418a7c" providerId="Windows Live" clId="Web-{C48D6427-5184-0C39-4005-94CB3CA0C138}" dt="2024-12-02T03:22:45.433" v="233"/>
          <ac:spMkLst>
            <pc:docMk/>
            <pc:sldMk cId="2029737575" sldId="298"/>
            <ac:spMk id="3" creationId="{FBA57E93-8302-30AC-C219-DFAB6C814B01}"/>
          </ac:spMkLst>
        </pc:spChg>
      </pc:sldChg>
      <pc:sldChg chg="modSp new">
        <pc:chgData name="monali sagar" userId="4b4497a8bc418a7c" providerId="Windows Live" clId="Web-{C48D6427-5184-0C39-4005-94CB3CA0C138}" dt="2024-12-02T23:55:45.703" v="260" actId="20577"/>
        <pc:sldMkLst>
          <pc:docMk/>
          <pc:sldMk cId="2078923328" sldId="299"/>
        </pc:sldMkLst>
        <pc:spChg chg="mod">
          <ac:chgData name="monali sagar" userId="4b4497a8bc418a7c" providerId="Windows Live" clId="Web-{C48D6427-5184-0C39-4005-94CB3CA0C138}" dt="2024-12-02T23:55:24.656" v="254" actId="20577"/>
          <ac:spMkLst>
            <pc:docMk/>
            <pc:sldMk cId="2078923328" sldId="299"/>
            <ac:spMk id="2" creationId="{6631A3F9-7B08-C95F-DB65-AD9F11509433}"/>
          </ac:spMkLst>
        </pc:spChg>
        <pc:spChg chg="mod">
          <ac:chgData name="monali sagar" userId="4b4497a8bc418a7c" providerId="Windows Live" clId="Web-{C48D6427-5184-0C39-4005-94CB3CA0C138}" dt="2024-12-02T23:55:45.703" v="260" actId="20577"/>
          <ac:spMkLst>
            <pc:docMk/>
            <pc:sldMk cId="2078923328" sldId="299"/>
            <ac:spMk id="3" creationId="{238FC441-49BD-1C5B-2374-7D20EF79E956}"/>
          </ac:spMkLst>
        </pc:spChg>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pChg chg="mod">
          <ac:chgData name="monali sagar" userId="4b4497a8bc418a7c" providerId="Windows Live" clId="Web-{5FF357FF-A6B3-D691-47A2-0DF58A115D83}" dt="2024-11-22T02:38:40.560" v="4" actId="20577"/>
          <ac:spMkLst>
            <pc:docMk/>
            <pc:sldMk cId="4038438945" sldId="272"/>
            <ac:spMk id="2" creationId="{CC4958DA-66E8-DEF1-A9D2-3392E744CF52}"/>
          </ac:spMkLst>
        </pc:spChg>
        <pc:spChg chg="mod">
          <ac:chgData name="monali sagar" userId="4b4497a8bc418a7c" providerId="Windows Live" clId="Web-{5FF357FF-A6B3-D691-47A2-0DF58A115D83}" dt="2024-11-22T02:42:35.754" v="152" actId="20577"/>
          <ac:spMkLst>
            <pc:docMk/>
            <pc:sldMk cId="4038438945" sldId="272"/>
            <ac:spMk id="3" creationId="{567B22D9-C488-E5EA-655A-BA2B271ADDCF}"/>
          </ac:spMkLst>
        </pc:spChg>
      </pc:sldChg>
      <pc:sldChg chg="modSp new">
        <pc:chgData name="monali sagar" userId="4b4497a8bc418a7c" providerId="Windows Live" clId="Web-{5FF357FF-A6B3-D691-47A2-0DF58A115D83}" dt="2024-11-22T03:06:40.965" v="544" actId="20577"/>
        <pc:sldMkLst>
          <pc:docMk/>
          <pc:sldMk cId="1877731179" sldId="273"/>
        </pc:sldMkLst>
        <pc:spChg chg="mod">
          <ac:chgData name="monali sagar" userId="4b4497a8bc418a7c" providerId="Windows Live" clId="Web-{5FF357FF-A6B3-D691-47A2-0DF58A115D83}" dt="2024-11-22T02:43:21.255" v="176" actId="20577"/>
          <ac:spMkLst>
            <pc:docMk/>
            <pc:sldMk cId="1877731179" sldId="273"/>
            <ac:spMk id="2" creationId="{AB877B00-3846-17F5-59B4-6712194960D3}"/>
          </ac:spMkLst>
        </pc:spChg>
        <pc:spChg chg="mod">
          <ac:chgData name="monali sagar" userId="4b4497a8bc418a7c" providerId="Windows Live" clId="Web-{5FF357FF-A6B3-D691-47A2-0DF58A115D83}" dt="2024-11-22T03:06:40.965" v="544" actId="20577"/>
          <ac:spMkLst>
            <pc:docMk/>
            <pc:sldMk cId="1877731179" sldId="273"/>
            <ac:spMk id="3" creationId="{1CDC1CD0-1A23-6FDC-CE7E-F2FB7CC98978}"/>
          </ac:spMkLst>
        </pc:spChg>
      </pc:sldChg>
    </pc:docChg>
  </pc:docChgLst>
  <pc:docChgLst>
    <pc:chgData name="monali sagar" userId="4b4497a8bc418a7c" providerId="Windows Live" clId="Web-{EAE1D8A2-966C-8A6A-4CFB-3DDECA920DFF}"/>
    <pc:docChg chg="addSld modSld">
      <pc:chgData name="monali sagar" userId="4b4497a8bc418a7c" providerId="Windows Live" clId="Web-{EAE1D8A2-966C-8A6A-4CFB-3DDECA920DFF}" dt="2024-12-08T17:42:16.472" v="159" actId="20577"/>
      <pc:docMkLst>
        <pc:docMk/>
      </pc:docMkLst>
      <pc:sldChg chg="modSp new">
        <pc:chgData name="monali sagar" userId="4b4497a8bc418a7c" providerId="Windows Live" clId="Web-{EAE1D8A2-966C-8A6A-4CFB-3DDECA920DFF}" dt="2024-12-08T17:27:42.560" v="24" actId="20577"/>
        <pc:sldMkLst>
          <pc:docMk/>
          <pc:sldMk cId="2341244055" sldId="337"/>
        </pc:sldMkLst>
        <pc:spChg chg="mod">
          <ac:chgData name="monali sagar" userId="4b4497a8bc418a7c" providerId="Windows Live" clId="Web-{EAE1D8A2-966C-8A6A-4CFB-3DDECA920DFF}" dt="2024-12-08T17:27:16.840" v="20" actId="20577"/>
          <ac:spMkLst>
            <pc:docMk/>
            <pc:sldMk cId="2341244055" sldId="337"/>
            <ac:spMk id="2" creationId="{99D29A92-009D-CB22-7F88-90675064019F}"/>
          </ac:spMkLst>
        </pc:spChg>
        <pc:spChg chg="mod">
          <ac:chgData name="monali sagar" userId="4b4497a8bc418a7c" providerId="Windows Live" clId="Web-{EAE1D8A2-966C-8A6A-4CFB-3DDECA920DFF}" dt="2024-12-08T17:27:42.560" v="24" actId="20577"/>
          <ac:spMkLst>
            <pc:docMk/>
            <pc:sldMk cId="2341244055" sldId="337"/>
            <ac:spMk id="3" creationId="{78B95E75-073A-39BD-8113-4C94BD29DC59}"/>
          </ac:spMkLst>
        </pc:spChg>
      </pc:sldChg>
      <pc:sldChg chg="modSp new">
        <pc:chgData name="monali sagar" userId="4b4497a8bc418a7c" providerId="Windows Live" clId="Web-{EAE1D8A2-966C-8A6A-4CFB-3DDECA920DFF}" dt="2024-12-08T17:28:32.655" v="40" actId="20577"/>
        <pc:sldMkLst>
          <pc:docMk/>
          <pc:sldMk cId="4284675766" sldId="338"/>
        </pc:sldMkLst>
        <pc:spChg chg="mod">
          <ac:chgData name="monali sagar" userId="4b4497a8bc418a7c" providerId="Windows Live" clId="Web-{EAE1D8A2-966C-8A6A-4CFB-3DDECA920DFF}" dt="2024-12-08T17:28:10.951" v="32" actId="20577"/>
          <ac:spMkLst>
            <pc:docMk/>
            <pc:sldMk cId="4284675766" sldId="338"/>
            <ac:spMk id="2" creationId="{D2955902-94EB-29E6-11FD-B7F8FA316805}"/>
          </ac:spMkLst>
        </pc:spChg>
        <pc:spChg chg="mod">
          <ac:chgData name="monali sagar" userId="4b4497a8bc418a7c" providerId="Windows Live" clId="Web-{EAE1D8A2-966C-8A6A-4CFB-3DDECA920DFF}" dt="2024-12-08T17:28:32.655" v="40" actId="20577"/>
          <ac:spMkLst>
            <pc:docMk/>
            <pc:sldMk cId="4284675766" sldId="338"/>
            <ac:spMk id="3" creationId="{104C29A2-8224-A6DC-A153-9E8C78846DF9}"/>
          </ac:spMkLst>
        </pc:spChg>
      </pc:sldChg>
      <pc:sldChg chg="modSp new">
        <pc:chgData name="monali sagar" userId="4b4497a8bc418a7c" providerId="Windows Live" clId="Web-{EAE1D8A2-966C-8A6A-4CFB-3DDECA920DFF}" dt="2024-12-08T17:29:21.673" v="55" actId="20577"/>
        <pc:sldMkLst>
          <pc:docMk/>
          <pc:sldMk cId="2715262688" sldId="339"/>
        </pc:sldMkLst>
        <pc:spChg chg="mod">
          <ac:chgData name="monali sagar" userId="4b4497a8bc418a7c" providerId="Windows Live" clId="Web-{EAE1D8A2-966C-8A6A-4CFB-3DDECA920DFF}" dt="2024-12-08T17:29:03.297" v="50" actId="20577"/>
          <ac:spMkLst>
            <pc:docMk/>
            <pc:sldMk cId="2715262688" sldId="339"/>
            <ac:spMk id="2" creationId="{4704AAF6-65BA-0F7B-7748-13B90B8BD8CE}"/>
          </ac:spMkLst>
        </pc:spChg>
        <pc:spChg chg="mod">
          <ac:chgData name="monali sagar" userId="4b4497a8bc418a7c" providerId="Windows Live" clId="Web-{EAE1D8A2-966C-8A6A-4CFB-3DDECA920DFF}" dt="2024-12-08T17:29:21.673" v="55" actId="20577"/>
          <ac:spMkLst>
            <pc:docMk/>
            <pc:sldMk cId="2715262688" sldId="339"/>
            <ac:spMk id="3" creationId="{0CEC6B49-90EA-50B9-D5C6-8C1EB0114249}"/>
          </ac:spMkLst>
        </pc:spChg>
      </pc:sldChg>
      <pc:sldChg chg="modSp new">
        <pc:chgData name="monali sagar" userId="4b4497a8bc418a7c" providerId="Windows Live" clId="Web-{EAE1D8A2-966C-8A6A-4CFB-3DDECA920DFF}" dt="2024-12-08T17:31:47.226" v="66" actId="20577"/>
        <pc:sldMkLst>
          <pc:docMk/>
          <pc:sldMk cId="2857457096" sldId="340"/>
        </pc:sldMkLst>
        <pc:spChg chg="mod">
          <ac:chgData name="monali sagar" userId="4b4497a8bc418a7c" providerId="Windows Live" clId="Web-{EAE1D8A2-966C-8A6A-4CFB-3DDECA920DFF}" dt="2024-12-08T17:30:14.753" v="61" actId="20577"/>
          <ac:spMkLst>
            <pc:docMk/>
            <pc:sldMk cId="2857457096" sldId="340"/>
            <ac:spMk id="2" creationId="{CCAC1EE5-EE28-EA38-4AF7-BAAC6C3ED426}"/>
          </ac:spMkLst>
        </pc:spChg>
        <pc:spChg chg="mod">
          <ac:chgData name="monali sagar" userId="4b4497a8bc418a7c" providerId="Windows Live" clId="Web-{EAE1D8A2-966C-8A6A-4CFB-3DDECA920DFF}" dt="2024-12-08T17:31:47.226" v="66" actId="20577"/>
          <ac:spMkLst>
            <pc:docMk/>
            <pc:sldMk cId="2857457096" sldId="340"/>
            <ac:spMk id="3" creationId="{5D52B09A-04A7-858B-B6CC-F2D0D244299A}"/>
          </ac:spMkLst>
        </pc:spChg>
      </pc:sldChg>
      <pc:sldChg chg="modSp new">
        <pc:chgData name="monali sagar" userId="4b4497a8bc418a7c" providerId="Windows Live" clId="Web-{EAE1D8A2-966C-8A6A-4CFB-3DDECA920DFF}" dt="2024-12-08T17:32:24.618" v="87" actId="20577"/>
        <pc:sldMkLst>
          <pc:docMk/>
          <pc:sldMk cId="53424980" sldId="341"/>
        </pc:sldMkLst>
        <pc:spChg chg="mod">
          <ac:chgData name="monali sagar" userId="4b4497a8bc418a7c" providerId="Windows Live" clId="Web-{EAE1D8A2-966C-8A6A-4CFB-3DDECA920DFF}" dt="2024-12-08T17:32:04.898" v="82" actId="20577"/>
          <ac:spMkLst>
            <pc:docMk/>
            <pc:sldMk cId="53424980" sldId="341"/>
            <ac:spMk id="2" creationId="{5685EA23-BA24-D010-A3E4-1206AE579AB7}"/>
          </ac:spMkLst>
        </pc:spChg>
        <pc:spChg chg="mod">
          <ac:chgData name="monali sagar" userId="4b4497a8bc418a7c" providerId="Windows Live" clId="Web-{EAE1D8A2-966C-8A6A-4CFB-3DDECA920DFF}" dt="2024-12-08T17:32:24.618" v="87" actId="20577"/>
          <ac:spMkLst>
            <pc:docMk/>
            <pc:sldMk cId="53424980" sldId="341"/>
            <ac:spMk id="3" creationId="{15FCB0AE-A3B0-96E3-210C-AA9B9F57B83D}"/>
          </ac:spMkLst>
        </pc:spChg>
      </pc:sldChg>
      <pc:sldChg chg="modSp new">
        <pc:chgData name="monali sagar" userId="4b4497a8bc418a7c" providerId="Windows Live" clId="Web-{EAE1D8A2-966C-8A6A-4CFB-3DDECA920DFF}" dt="2024-12-08T17:39:08.887" v="112" actId="20577"/>
        <pc:sldMkLst>
          <pc:docMk/>
          <pc:sldMk cId="4016247723" sldId="342"/>
        </pc:sldMkLst>
        <pc:spChg chg="mod">
          <ac:chgData name="monali sagar" userId="4b4497a8bc418a7c" providerId="Windows Live" clId="Web-{EAE1D8A2-966C-8A6A-4CFB-3DDECA920DFF}" dt="2024-12-08T17:38:32.526" v="103" actId="20577"/>
          <ac:spMkLst>
            <pc:docMk/>
            <pc:sldMk cId="4016247723" sldId="342"/>
            <ac:spMk id="2" creationId="{CE24B18A-D059-3473-22BB-D630095363A9}"/>
          </ac:spMkLst>
        </pc:spChg>
        <pc:spChg chg="mod">
          <ac:chgData name="monali sagar" userId="4b4497a8bc418a7c" providerId="Windows Live" clId="Web-{EAE1D8A2-966C-8A6A-4CFB-3DDECA920DFF}" dt="2024-12-08T17:39:08.887" v="112" actId="20577"/>
          <ac:spMkLst>
            <pc:docMk/>
            <pc:sldMk cId="4016247723" sldId="342"/>
            <ac:spMk id="3" creationId="{CF709765-448E-15A0-BD23-DC7BE2CC108E}"/>
          </ac:spMkLst>
        </pc:spChg>
      </pc:sldChg>
      <pc:sldChg chg="modSp new">
        <pc:chgData name="monali sagar" userId="4b4497a8bc418a7c" providerId="Windows Live" clId="Web-{EAE1D8A2-966C-8A6A-4CFB-3DDECA920DFF}" dt="2024-12-08T17:40:09.529" v="126" actId="20577"/>
        <pc:sldMkLst>
          <pc:docMk/>
          <pc:sldMk cId="961251818" sldId="343"/>
        </pc:sldMkLst>
        <pc:spChg chg="mod">
          <ac:chgData name="monali sagar" userId="4b4497a8bc418a7c" providerId="Windows Live" clId="Web-{EAE1D8A2-966C-8A6A-4CFB-3DDECA920DFF}" dt="2024-12-08T17:39:49.826" v="120" actId="20577"/>
          <ac:spMkLst>
            <pc:docMk/>
            <pc:sldMk cId="961251818" sldId="343"/>
            <ac:spMk id="2" creationId="{7D3564F9-0E2C-7F88-44CA-479B6D6D6102}"/>
          </ac:spMkLst>
        </pc:spChg>
        <pc:spChg chg="mod">
          <ac:chgData name="monali sagar" userId="4b4497a8bc418a7c" providerId="Windows Live" clId="Web-{EAE1D8A2-966C-8A6A-4CFB-3DDECA920DFF}" dt="2024-12-08T17:40:09.529" v="126" actId="20577"/>
          <ac:spMkLst>
            <pc:docMk/>
            <pc:sldMk cId="961251818" sldId="343"/>
            <ac:spMk id="3" creationId="{3A210023-9861-2060-A5CA-6CABC23D243A}"/>
          </ac:spMkLst>
        </pc:spChg>
      </pc:sldChg>
      <pc:sldChg chg="modSp new">
        <pc:chgData name="monali sagar" userId="4b4497a8bc418a7c" providerId="Windows Live" clId="Web-{EAE1D8A2-966C-8A6A-4CFB-3DDECA920DFF}" dt="2024-12-08T17:41:22.017" v="148" actId="20577"/>
        <pc:sldMkLst>
          <pc:docMk/>
          <pc:sldMk cId="413291030" sldId="344"/>
        </pc:sldMkLst>
        <pc:spChg chg="mod">
          <ac:chgData name="monali sagar" userId="4b4497a8bc418a7c" providerId="Windows Live" clId="Web-{EAE1D8A2-966C-8A6A-4CFB-3DDECA920DFF}" dt="2024-12-08T17:40:51.437" v="139" actId="20577"/>
          <ac:spMkLst>
            <pc:docMk/>
            <pc:sldMk cId="413291030" sldId="344"/>
            <ac:spMk id="2" creationId="{9EF60BE1-C6A1-EBE2-1267-B22C945A6B21}"/>
          </ac:spMkLst>
        </pc:spChg>
        <pc:spChg chg="mod">
          <ac:chgData name="monali sagar" userId="4b4497a8bc418a7c" providerId="Windows Live" clId="Web-{EAE1D8A2-966C-8A6A-4CFB-3DDECA920DFF}" dt="2024-12-08T17:41:22.017" v="148" actId="20577"/>
          <ac:spMkLst>
            <pc:docMk/>
            <pc:sldMk cId="413291030" sldId="344"/>
            <ac:spMk id="3" creationId="{45EEB5F1-C9F7-B08F-0E69-67222E0B77D7}"/>
          </ac:spMkLst>
        </pc:spChg>
      </pc:sldChg>
      <pc:sldChg chg="modSp new">
        <pc:chgData name="monali sagar" userId="4b4497a8bc418a7c" providerId="Windows Live" clId="Web-{EAE1D8A2-966C-8A6A-4CFB-3DDECA920DFF}" dt="2024-12-08T17:42:16.472" v="159" actId="20577"/>
        <pc:sldMkLst>
          <pc:docMk/>
          <pc:sldMk cId="2270321658" sldId="345"/>
        </pc:sldMkLst>
        <pc:spChg chg="mod">
          <ac:chgData name="monali sagar" userId="4b4497a8bc418a7c" providerId="Windows Live" clId="Web-{EAE1D8A2-966C-8A6A-4CFB-3DDECA920DFF}" dt="2024-12-08T17:42:14.050" v="158" actId="20577"/>
          <ac:spMkLst>
            <pc:docMk/>
            <pc:sldMk cId="2270321658" sldId="345"/>
            <ac:spMk id="2" creationId="{5730310B-B3EF-CF48-DDC4-2672AA835EC7}"/>
          </ac:spMkLst>
        </pc:spChg>
        <pc:spChg chg="mod">
          <ac:chgData name="monali sagar" userId="4b4497a8bc418a7c" providerId="Windows Live" clId="Web-{EAE1D8A2-966C-8A6A-4CFB-3DDECA920DFF}" dt="2024-12-08T17:42:16.472" v="159" actId="20577"/>
          <ac:spMkLst>
            <pc:docMk/>
            <pc:sldMk cId="2270321658" sldId="345"/>
            <ac:spMk id="3" creationId="{E65ECC17-1474-031C-17C9-CC028A7849C3}"/>
          </ac:spMkLst>
        </pc:spChg>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7B5AFC07-8805-0FF6-29D5-EBF7764D9CCB}"/>
    <pc:docChg chg="addSld modSld">
      <pc:chgData name="monali sagar" userId="4b4497a8bc418a7c" providerId="Windows Live" clId="Web-{7B5AFC07-8805-0FF6-29D5-EBF7764D9CCB}" dt="2024-11-27T01:37:22.231" v="65" actId="14100"/>
      <pc:docMkLst>
        <pc:docMk/>
      </pc:docMkLst>
      <pc:sldChg chg="modSp">
        <pc:chgData name="monali sagar" userId="4b4497a8bc418a7c" providerId="Windows Live" clId="Web-{7B5AFC07-8805-0FF6-29D5-EBF7764D9CCB}" dt="2024-11-26T16:14:09.534" v="5" actId="20577"/>
        <pc:sldMkLst>
          <pc:docMk/>
          <pc:sldMk cId="1386353442" sldId="286"/>
        </pc:sldMkLst>
        <pc:spChg chg="mod">
          <ac:chgData name="monali sagar" userId="4b4497a8bc418a7c" providerId="Windows Live" clId="Web-{7B5AFC07-8805-0FF6-29D5-EBF7764D9CCB}" dt="2024-11-26T16:14:09.534" v="5" actId="20577"/>
          <ac:spMkLst>
            <pc:docMk/>
            <pc:sldMk cId="1386353442" sldId="286"/>
            <ac:spMk id="3" creationId="{6ADA0469-6B3F-76B1-4810-F10B1882221B}"/>
          </ac:spMkLst>
        </pc:spChg>
      </pc:sldChg>
      <pc:sldChg chg="addSp delSp modSp new">
        <pc:chgData name="monali sagar" userId="4b4497a8bc418a7c" providerId="Windows Live" clId="Web-{7B5AFC07-8805-0FF6-29D5-EBF7764D9CCB}" dt="2024-11-27T01:37:22.231" v="65" actId="14100"/>
        <pc:sldMkLst>
          <pc:docMk/>
          <pc:sldMk cId="973728288" sldId="287"/>
        </pc:sldMkLst>
        <pc:spChg chg="mod">
          <ac:chgData name="monali sagar" userId="4b4497a8bc418a7c" providerId="Windows Live" clId="Web-{7B5AFC07-8805-0FF6-29D5-EBF7764D9CCB}" dt="2024-11-27T01:33:47.146" v="27" actId="20577"/>
          <ac:spMkLst>
            <pc:docMk/>
            <pc:sldMk cId="973728288" sldId="287"/>
            <ac:spMk id="2" creationId="{C349D7E0-7EA4-1255-20DF-FA3395D34EA4}"/>
          </ac:spMkLst>
        </pc:spChg>
        <pc:spChg chg="del mod">
          <ac:chgData name="monali sagar" userId="4b4497a8bc418a7c" providerId="Windows Live" clId="Web-{7B5AFC07-8805-0FF6-29D5-EBF7764D9CCB}" dt="2024-11-27T01:37:17.434" v="64"/>
          <ac:spMkLst>
            <pc:docMk/>
            <pc:sldMk cId="973728288" sldId="287"/>
            <ac:spMk id="3" creationId="{670ABE9D-01CE-229F-2A79-8CE2570E759D}"/>
          </ac:spMkLst>
        </pc:spChg>
        <pc:picChg chg="add mod ord">
          <ac:chgData name="monali sagar" userId="4b4497a8bc418a7c" providerId="Windows Live" clId="Web-{7B5AFC07-8805-0FF6-29D5-EBF7764D9CCB}" dt="2024-11-27T01:37:22.231" v="65" actId="14100"/>
          <ac:picMkLst>
            <pc:docMk/>
            <pc:sldMk cId="973728288" sldId="287"/>
            <ac:picMk id="4" creationId="{85EB3E51-A26D-7E17-85D2-DE5267297BC0}"/>
          </ac:picMkLst>
        </pc:picChg>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onali sagar" userId="4b4497a8bc418a7c" providerId="Windows Live" clId="Web-{A80EF943-6B98-375D-5754-BC3736061391}"/>
    <pc:docChg chg="addSld modSld">
      <pc:chgData name="monali sagar" userId="4b4497a8bc418a7c" providerId="Windows Live" clId="Web-{A80EF943-6B98-375D-5754-BC3736061391}" dt="2024-11-28T02:00:14.450" v="1116" actId="20577"/>
      <pc:docMkLst>
        <pc:docMk/>
      </pc:docMkLst>
      <pc:sldChg chg="modSp new">
        <pc:chgData name="monali sagar" userId="4b4497a8bc418a7c" providerId="Windows Live" clId="Web-{A80EF943-6B98-375D-5754-BC3736061391}" dt="2024-11-28T01:01:41.570" v="266" actId="20577"/>
        <pc:sldMkLst>
          <pc:docMk/>
          <pc:sldMk cId="3140211195" sldId="289"/>
        </pc:sldMkLst>
        <pc:spChg chg="mod">
          <ac:chgData name="monali sagar" userId="4b4497a8bc418a7c" providerId="Windows Live" clId="Web-{A80EF943-6B98-375D-5754-BC3736061391}" dt="2024-11-28T00:47:58.910" v="12" actId="20577"/>
          <ac:spMkLst>
            <pc:docMk/>
            <pc:sldMk cId="3140211195" sldId="289"/>
            <ac:spMk id="2" creationId="{D83AE3A2-9A33-8299-609B-432821EF9731}"/>
          </ac:spMkLst>
        </pc:spChg>
        <pc:spChg chg="mod">
          <ac:chgData name="monali sagar" userId="4b4497a8bc418a7c" providerId="Windows Live" clId="Web-{A80EF943-6B98-375D-5754-BC3736061391}" dt="2024-11-28T01:01:41.570" v="266" actId="20577"/>
          <ac:spMkLst>
            <pc:docMk/>
            <pc:sldMk cId="3140211195" sldId="289"/>
            <ac:spMk id="3" creationId="{5D15C539-CF90-FFF9-7F8B-D2C7591BD36A}"/>
          </ac:spMkLst>
        </pc:spChg>
      </pc:sldChg>
      <pc:sldChg chg="modSp new">
        <pc:chgData name="monali sagar" userId="4b4497a8bc418a7c" providerId="Windows Live" clId="Web-{A80EF943-6B98-375D-5754-BC3736061391}" dt="2024-11-28T01:05:26.747" v="486" actId="20577"/>
        <pc:sldMkLst>
          <pc:docMk/>
          <pc:sldMk cId="886575570" sldId="290"/>
        </pc:sldMkLst>
        <pc:spChg chg="mod">
          <ac:chgData name="monali sagar" userId="4b4497a8bc418a7c" providerId="Windows Live" clId="Web-{A80EF943-6B98-375D-5754-BC3736061391}" dt="2024-11-28T01:02:42.399" v="302" actId="20577"/>
          <ac:spMkLst>
            <pc:docMk/>
            <pc:sldMk cId="886575570" sldId="290"/>
            <ac:spMk id="2" creationId="{1B277338-6C86-CAC0-F5A0-373276F6974B}"/>
          </ac:spMkLst>
        </pc:spChg>
        <pc:spChg chg="mod">
          <ac:chgData name="monali sagar" userId="4b4497a8bc418a7c" providerId="Windows Live" clId="Web-{A80EF943-6B98-375D-5754-BC3736061391}" dt="2024-11-28T01:05:26.747" v="486" actId="20577"/>
          <ac:spMkLst>
            <pc:docMk/>
            <pc:sldMk cId="886575570" sldId="290"/>
            <ac:spMk id="3" creationId="{A68CE9C1-EC2A-AEF4-9CCC-CFBF54CBD69C}"/>
          </ac:spMkLst>
        </pc:spChg>
      </pc:sldChg>
      <pc:sldChg chg="modSp new">
        <pc:chgData name="monali sagar" userId="4b4497a8bc418a7c" providerId="Windows Live" clId="Web-{A80EF943-6B98-375D-5754-BC3736061391}" dt="2024-11-28T01:31:38.593" v="584" actId="20577"/>
        <pc:sldMkLst>
          <pc:docMk/>
          <pc:sldMk cId="3993643250" sldId="291"/>
        </pc:sldMkLst>
        <pc:spChg chg="mod">
          <ac:chgData name="monali sagar" userId="4b4497a8bc418a7c" providerId="Windows Live" clId="Web-{A80EF943-6B98-375D-5754-BC3736061391}" dt="2024-11-28T01:30:05.888" v="514" actId="20577"/>
          <ac:spMkLst>
            <pc:docMk/>
            <pc:sldMk cId="3993643250" sldId="291"/>
            <ac:spMk id="2" creationId="{4585F4A1-60B9-F92F-4998-3015121B5411}"/>
          </ac:spMkLst>
        </pc:spChg>
        <pc:spChg chg="mod">
          <ac:chgData name="monali sagar" userId="4b4497a8bc418a7c" providerId="Windows Live" clId="Web-{A80EF943-6B98-375D-5754-BC3736061391}" dt="2024-11-28T01:31:38.593" v="584" actId="20577"/>
          <ac:spMkLst>
            <pc:docMk/>
            <pc:sldMk cId="3993643250" sldId="291"/>
            <ac:spMk id="3" creationId="{37EDA902-5DD5-1B5E-B8B8-CB72550B00E8}"/>
          </ac:spMkLst>
        </pc:spChg>
      </pc:sldChg>
      <pc:sldChg chg="modSp new">
        <pc:chgData name="monali sagar" userId="4b4497a8bc418a7c" providerId="Windows Live" clId="Web-{A80EF943-6B98-375D-5754-BC3736061391}" dt="2024-11-28T01:48:47.526" v="818" actId="20577"/>
        <pc:sldMkLst>
          <pc:docMk/>
          <pc:sldMk cId="1932281104" sldId="292"/>
        </pc:sldMkLst>
        <pc:spChg chg="mod">
          <ac:chgData name="monali sagar" userId="4b4497a8bc418a7c" providerId="Windows Live" clId="Web-{A80EF943-6B98-375D-5754-BC3736061391}" dt="2024-11-28T01:31:59.437" v="596" actId="20577"/>
          <ac:spMkLst>
            <pc:docMk/>
            <pc:sldMk cId="1932281104" sldId="292"/>
            <ac:spMk id="2" creationId="{1D525248-F9A4-BDBD-AF4F-46BAAA418EAC}"/>
          </ac:spMkLst>
        </pc:spChg>
        <pc:spChg chg="mod">
          <ac:chgData name="monali sagar" userId="4b4497a8bc418a7c" providerId="Windows Live" clId="Web-{A80EF943-6B98-375D-5754-BC3736061391}" dt="2024-11-28T01:48:47.526" v="818" actId="20577"/>
          <ac:spMkLst>
            <pc:docMk/>
            <pc:sldMk cId="1932281104" sldId="292"/>
            <ac:spMk id="3" creationId="{02200065-8CD8-56AD-B6F4-3B863219FC62}"/>
          </ac:spMkLst>
        </pc:spChg>
      </pc:sldChg>
      <pc:sldChg chg="modSp new">
        <pc:chgData name="monali sagar" userId="4b4497a8bc418a7c" providerId="Windows Live" clId="Web-{A80EF943-6B98-375D-5754-BC3736061391}" dt="2024-11-28T02:00:14.450" v="1116" actId="20577"/>
        <pc:sldMkLst>
          <pc:docMk/>
          <pc:sldMk cId="3699151708" sldId="293"/>
        </pc:sldMkLst>
        <pc:spChg chg="mod">
          <ac:chgData name="monali sagar" userId="4b4497a8bc418a7c" providerId="Windows Live" clId="Web-{A80EF943-6B98-375D-5754-BC3736061391}" dt="2024-11-28T01:49:02.839" v="839" actId="20577"/>
          <ac:spMkLst>
            <pc:docMk/>
            <pc:sldMk cId="3699151708" sldId="293"/>
            <ac:spMk id="2" creationId="{587DD15E-2F00-FECD-07D4-6EE50B01D012}"/>
          </ac:spMkLst>
        </pc:spChg>
        <pc:spChg chg="mod">
          <ac:chgData name="monali sagar" userId="4b4497a8bc418a7c" providerId="Windows Live" clId="Web-{A80EF943-6B98-375D-5754-BC3736061391}" dt="2024-11-28T02:00:14.450" v="1116" actId="20577"/>
          <ac:spMkLst>
            <pc:docMk/>
            <pc:sldMk cId="3699151708" sldId="293"/>
            <ac:spMk id="3" creationId="{D410C099-2E52-C7C7-9686-86B3080B09D7}"/>
          </ac:spMkLst>
        </pc:spChg>
      </pc:sldChg>
    </pc:docChg>
  </pc:docChgLst>
  <pc:docChgLst>
    <pc:chgData name="monali sagar" userId="4b4497a8bc418a7c" providerId="Windows Live" clId="Web-{755AE1B3-C769-8C01-AE85-ECAAFD89F74C}"/>
    <pc:docChg chg="addSld modSld">
      <pc:chgData name="monali sagar" userId="4b4497a8bc418a7c" providerId="Windows Live" clId="Web-{755AE1B3-C769-8C01-AE85-ECAAFD89F74C}" dt="2024-11-25T04:01:35.880" v="2144" actId="20577"/>
      <pc:docMkLst>
        <pc:docMk/>
      </pc:docMkLst>
      <pc:sldChg chg="modSp">
        <pc:chgData name="monali sagar" userId="4b4497a8bc418a7c" providerId="Windows Live" clId="Web-{755AE1B3-C769-8C01-AE85-ECAAFD89F74C}" dt="2024-11-23T03:30:42.502" v="503" actId="20577"/>
        <pc:sldMkLst>
          <pc:docMk/>
          <pc:sldMk cId="1877731179" sldId="273"/>
        </pc:sldMkLst>
        <pc:spChg chg="mod">
          <ac:chgData name="monali sagar" userId="4b4497a8bc418a7c" providerId="Windows Live" clId="Web-{755AE1B3-C769-8C01-AE85-ECAAFD89F74C}" dt="2024-11-23T02:54:57.763" v="300" actId="20577"/>
          <ac:spMkLst>
            <pc:docMk/>
            <pc:sldMk cId="1877731179" sldId="273"/>
            <ac:spMk id="2" creationId="{AB877B00-3846-17F5-59B4-6712194960D3}"/>
          </ac:spMkLst>
        </pc:spChg>
        <pc:spChg chg="mod">
          <ac:chgData name="monali sagar" userId="4b4497a8bc418a7c" providerId="Windows Live" clId="Web-{755AE1B3-C769-8C01-AE85-ECAAFD89F74C}" dt="2024-11-23T03:30:42.502" v="503" actId="20577"/>
          <ac:spMkLst>
            <pc:docMk/>
            <pc:sldMk cId="1877731179" sldId="273"/>
            <ac:spMk id="3" creationId="{1CDC1CD0-1A23-6FDC-CE7E-F2FB7CC98978}"/>
          </ac:spMkLst>
        </pc:spChg>
      </pc:sldChg>
      <pc:sldChg chg="modSp add replId">
        <pc:chgData name="monali sagar" userId="4b4497a8bc418a7c" providerId="Windows Live" clId="Web-{755AE1B3-C769-8C01-AE85-ECAAFD89F74C}" dt="2024-11-23T04:54:38.038" v="507" actId="20577"/>
        <pc:sldMkLst>
          <pc:docMk/>
          <pc:sldMk cId="1893459676" sldId="274"/>
        </pc:sldMkLst>
        <pc:spChg chg="mod">
          <ac:chgData name="monali sagar" userId="4b4497a8bc418a7c" providerId="Windows Live" clId="Web-{755AE1B3-C769-8C01-AE85-ECAAFD89F74C}" dt="2024-11-23T01:56:12.654" v="8" actId="20577"/>
          <ac:spMkLst>
            <pc:docMk/>
            <pc:sldMk cId="1893459676" sldId="274"/>
            <ac:spMk id="2" creationId="{AB877B00-3846-17F5-59B4-6712194960D3}"/>
          </ac:spMkLst>
        </pc:spChg>
        <pc:spChg chg="mod">
          <ac:chgData name="monali sagar" userId="4b4497a8bc418a7c" providerId="Windows Live" clId="Web-{755AE1B3-C769-8C01-AE85-ECAAFD89F74C}" dt="2024-11-23T04:54:38.038" v="507" actId="20577"/>
          <ac:spMkLst>
            <pc:docMk/>
            <pc:sldMk cId="1893459676" sldId="274"/>
            <ac:spMk id="3" creationId="{1CDC1CD0-1A23-6FDC-CE7E-F2FB7CC98978}"/>
          </ac:spMkLst>
        </pc:spChg>
      </pc:sldChg>
      <pc:sldChg chg="modSp new">
        <pc:chgData name="monali sagar" userId="4b4497a8bc418a7c" providerId="Windows Live" clId="Web-{755AE1B3-C769-8C01-AE85-ECAAFD89F74C}" dt="2024-11-24T16:26:37.245" v="1849" actId="20577"/>
        <pc:sldMkLst>
          <pc:docMk/>
          <pc:sldMk cId="1621120612" sldId="275"/>
        </pc:sldMkLst>
        <pc:spChg chg="mod">
          <ac:chgData name="monali sagar" userId="4b4497a8bc418a7c" providerId="Windows Live" clId="Web-{755AE1B3-C769-8C01-AE85-ECAAFD89F74C}" dt="2024-11-24T16:26:37.245" v="1849" actId="20577"/>
          <ac:spMkLst>
            <pc:docMk/>
            <pc:sldMk cId="1621120612" sldId="275"/>
            <ac:spMk id="2" creationId="{946859AB-4C32-4AF9-3302-48A5AB23D752}"/>
          </ac:spMkLst>
        </pc:spChg>
        <pc:spChg chg="mod">
          <ac:chgData name="monali sagar" userId="4b4497a8bc418a7c" providerId="Windows Live" clId="Web-{755AE1B3-C769-8C01-AE85-ECAAFD89F74C}" dt="2024-11-24T12:08:33.010" v="838" actId="20577"/>
          <ac:spMkLst>
            <pc:docMk/>
            <pc:sldMk cId="1621120612" sldId="275"/>
            <ac:spMk id="3" creationId="{3DFC202E-AB3A-9214-A676-AC61B71495C2}"/>
          </ac:spMkLst>
        </pc:spChg>
      </pc:sldChg>
      <pc:sldChg chg="modSp new">
        <pc:chgData name="monali sagar" userId="4b4497a8bc418a7c" providerId="Windows Live" clId="Web-{755AE1B3-C769-8C01-AE85-ECAAFD89F74C}" dt="2024-11-24T16:26:51.464" v="1851" actId="20577"/>
        <pc:sldMkLst>
          <pc:docMk/>
          <pc:sldMk cId="1767924147" sldId="276"/>
        </pc:sldMkLst>
        <pc:spChg chg="mod">
          <ac:chgData name="monali sagar" userId="4b4497a8bc418a7c" providerId="Windows Live" clId="Web-{755AE1B3-C769-8C01-AE85-ECAAFD89F74C}" dt="2024-11-24T16:26:51.464" v="1851" actId="20577"/>
          <ac:spMkLst>
            <pc:docMk/>
            <pc:sldMk cId="1767924147" sldId="276"/>
            <ac:spMk id="2" creationId="{98574B38-4093-D846-430A-C8FCF77A6957}"/>
          </ac:spMkLst>
        </pc:spChg>
        <pc:spChg chg="mod">
          <ac:chgData name="monali sagar" userId="4b4497a8bc418a7c" providerId="Windows Live" clId="Web-{755AE1B3-C769-8C01-AE85-ECAAFD89F74C}" dt="2024-11-24T12:21:15.609" v="1049" actId="20577"/>
          <ac:spMkLst>
            <pc:docMk/>
            <pc:sldMk cId="1767924147" sldId="276"/>
            <ac:spMk id="3" creationId="{794C9B8A-8A4A-321B-666A-BD32E1C62BFA}"/>
          </ac:spMkLst>
        </pc:spChg>
      </pc:sldChg>
      <pc:sldChg chg="modSp new">
        <pc:chgData name="monali sagar" userId="4b4497a8bc418a7c" providerId="Windows Live" clId="Web-{755AE1B3-C769-8C01-AE85-ECAAFD89F74C}" dt="2024-11-24T12:41:46.470" v="1456" actId="20577"/>
        <pc:sldMkLst>
          <pc:docMk/>
          <pc:sldMk cId="324226361" sldId="277"/>
        </pc:sldMkLst>
        <pc:spChg chg="mod">
          <ac:chgData name="monali sagar" userId="4b4497a8bc418a7c" providerId="Windows Live" clId="Web-{755AE1B3-C769-8C01-AE85-ECAAFD89F74C}" dt="2024-11-24T12:21:31.422" v="1064" actId="20577"/>
          <ac:spMkLst>
            <pc:docMk/>
            <pc:sldMk cId="324226361" sldId="277"/>
            <ac:spMk id="2" creationId="{5B2DC4FA-E375-5783-C447-0F361313C059}"/>
          </ac:spMkLst>
        </pc:spChg>
        <pc:spChg chg="mod">
          <ac:chgData name="monali sagar" userId="4b4497a8bc418a7c" providerId="Windows Live" clId="Web-{755AE1B3-C769-8C01-AE85-ECAAFD89F74C}" dt="2024-11-24T12:41:46.470" v="1456" actId="20577"/>
          <ac:spMkLst>
            <pc:docMk/>
            <pc:sldMk cId="324226361" sldId="277"/>
            <ac:spMk id="3" creationId="{304DDB69-89B8-FE61-1BEC-BD67CDAE919D}"/>
          </ac:spMkLst>
        </pc:spChg>
      </pc:sldChg>
      <pc:sldChg chg="modSp new">
        <pc:chgData name="monali sagar" userId="4b4497a8bc418a7c" providerId="Windows Live" clId="Web-{755AE1B3-C769-8C01-AE85-ECAAFD89F74C}" dt="2024-11-25T04:01:35.880" v="2144" actId="20577"/>
        <pc:sldMkLst>
          <pc:docMk/>
          <pc:sldMk cId="1279654863" sldId="278"/>
        </pc:sldMkLst>
        <pc:spChg chg="mod">
          <ac:chgData name="monali sagar" userId="4b4497a8bc418a7c" providerId="Windows Live" clId="Web-{755AE1B3-C769-8C01-AE85-ECAAFD89F74C}" dt="2024-11-24T16:26:25.058" v="1847" actId="20577"/>
          <ac:spMkLst>
            <pc:docMk/>
            <pc:sldMk cId="1279654863" sldId="278"/>
            <ac:spMk id="2" creationId="{26BDFE8E-9DF0-C82E-0D5D-7EB09B1720F5}"/>
          </ac:spMkLst>
        </pc:spChg>
        <pc:spChg chg="mod">
          <ac:chgData name="monali sagar" userId="4b4497a8bc418a7c" providerId="Windows Live" clId="Web-{755AE1B3-C769-8C01-AE85-ECAAFD89F74C}" dt="2024-11-25T04:01:35.880" v="2144" actId="20577"/>
          <ac:spMkLst>
            <pc:docMk/>
            <pc:sldMk cId="1279654863" sldId="278"/>
            <ac:spMk id="3" creationId="{A5AD3040-E551-B267-4415-4C32A4359C30}"/>
          </ac:spMkLst>
        </pc:spChg>
      </pc:sldChg>
      <pc:sldChg chg="modSp new">
        <pc:chgData name="monali sagar" userId="4b4497a8bc418a7c" providerId="Windows Live" clId="Web-{755AE1B3-C769-8C01-AE85-ECAAFD89F74C}" dt="2024-11-24T17:03:30.651" v="2140" actId="20577"/>
        <pc:sldMkLst>
          <pc:docMk/>
          <pc:sldMk cId="3507183102" sldId="279"/>
        </pc:sldMkLst>
        <pc:spChg chg="mod">
          <ac:chgData name="monali sagar" userId="4b4497a8bc418a7c" providerId="Windows Live" clId="Web-{755AE1B3-C769-8C01-AE85-ECAAFD89F74C}" dt="2024-11-24T16:57:18.338" v="1863" actId="20577"/>
          <ac:spMkLst>
            <pc:docMk/>
            <pc:sldMk cId="3507183102" sldId="279"/>
            <ac:spMk id="2" creationId="{C3E96538-0BD3-792F-AF8F-ED62A8BB9D5C}"/>
          </ac:spMkLst>
        </pc:spChg>
        <pc:spChg chg="mod">
          <ac:chgData name="monali sagar" userId="4b4497a8bc418a7c" providerId="Windows Live" clId="Web-{755AE1B3-C769-8C01-AE85-ECAAFD89F74C}" dt="2024-11-24T17:03:30.651" v="2140" actId="20577"/>
          <ac:spMkLst>
            <pc:docMk/>
            <pc:sldMk cId="3507183102" sldId="279"/>
            <ac:spMk id="3" creationId="{D96F0EB3-3EC3-DFC9-DBB0-DD9FA9A798FB}"/>
          </ac:spMkLst>
        </pc:spChg>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BC0E91EB-7D15-C89E-FE1B-C955C72A8E89}"/>
    <pc:docChg chg="addSld modSld">
      <pc:chgData name="monali sagar" userId="4b4497a8bc418a7c" providerId="Windows Live" clId="Web-{BC0E91EB-7D15-C89E-FE1B-C955C72A8E89}" dt="2024-12-05T01:05:03.838" v="633" actId="20577"/>
      <pc:docMkLst>
        <pc:docMk/>
      </pc:docMkLst>
      <pc:sldChg chg="modSp new">
        <pc:chgData name="monali sagar" userId="4b4497a8bc418a7c" providerId="Windows Live" clId="Web-{BC0E91EB-7D15-C89E-FE1B-C955C72A8E89}" dt="2024-12-03T01:18:30.021" v="20" actId="20577"/>
        <pc:sldMkLst>
          <pc:docMk/>
          <pc:sldMk cId="221047811" sldId="300"/>
        </pc:sldMkLst>
        <pc:spChg chg="mod">
          <ac:chgData name="monali sagar" userId="4b4497a8bc418a7c" providerId="Windows Live" clId="Web-{BC0E91EB-7D15-C89E-FE1B-C955C72A8E89}" dt="2024-12-03T01:17:34.645" v="16" actId="20577"/>
          <ac:spMkLst>
            <pc:docMk/>
            <pc:sldMk cId="221047811" sldId="300"/>
            <ac:spMk id="2" creationId="{4AEF3A9E-2EC3-F903-8C6F-14A47545CD74}"/>
          </ac:spMkLst>
        </pc:spChg>
        <pc:spChg chg="mod">
          <ac:chgData name="monali sagar" userId="4b4497a8bc418a7c" providerId="Windows Live" clId="Web-{BC0E91EB-7D15-C89E-FE1B-C955C72A8E89}" dt="2024-12-03T01:18:30.021" v="20" actId="20577"/>
          <ac:spMkLst>
            <pc:docMk/>
            <pc:sldMk cId="221047811" sldId="300"/>
            <ac:spMk id="3" creationId="{D9EA5AB6-A958-8C5B-F2AC-72D60C1929F0}"/>
          </ac:spMkLst>
        </pc:spChg>
      </pc:sldChg>
      <pc:sldChg chg="addSp modSp new">
        <pc:chgData name="monali sagar" userId="4b4497a8bc418a7c" providerId="Windows Live" clId="Web-{BC0E91EB-7D15-C89E-FE1B-C955C72A8E89}" dt="2024-12-03T03:12:53.483" v="282" actId="1076"/>
        <pc:sldMkLst>
          <pc:docMk/>
          <pc:sldMk cId="4030772630" sldId="301"/>
        </pc:sldMkLst>
        <pc:spChg chg="mod">
          <ac:chgData name="monali sagar" userId="4b4497a8bc418a7c" providerId="Windows Live" clId="Web-{BC0E91EB-7D15-C89E-FE1B-C955C72A8E89}" dt="2024-12-03T01:18:40.677" v="34" actId="20577"/>
          <ac:spMkLst>
            <pc:docMk/>
            <pc:sldMk cId="4030772630" sldId="301"/>
            <ac:spMk id="2" creationId="{1C21B35B-C187-9381-264B-DC33CB12717A}"/>
          </ac:spMkLst>
        </pc:spChg>
        <pc:spChg chg="mod">
          <ac:chgData name="monali sagar" userId="4b4497a8bc418a7c" providerId="Windows Live" clId="Web-{BC0E91EB-7D15-C89E-FE1B-C955C72A8E89}" dt="2024-12-03T01:19:21.866" v="37" actId="20577"/>
          <ac:spMkLst>
            <pc:docMk/>
            <pc:sldMk cId="4030772630" sldId="301"/>
            <ac:spMk id="3" creationId="{53C1E1F9-8E5F-68C3-E93D-E943851EEBF7}"/>
          </ac:spMkLst>
        </pc:spChg>
        <pc:picChg chg="add mod">
          <ac:chgData name="monali sagar" userId="4b4497a8bc418a7c" providerId="Windows Live" clId="Web-{BC0E91EB-7D15-C89E-FE1B-C955C72A8E89}" dt="2024-12-03T03:12:53.483" v="282" actId="1076"/>
          <ac:picMkLst>
            <pc:docMk/>
            <pc:sldMk cId="4030772630" sldId="301"/>
            <ac:picMk id="4" creationId="{EC8270F1-01F5-E018-2505-867AA1CCA749}"/>
          </ac:picMkLst>
        </pc:picChg>
      </pc:sldChg>
      <pc:sldChg chg="modSp new">
        <pc:chgData name="monali sagar" userId="4b4497a8bc418a7c" providerId="Windows Live" clId="Web-{BC0E91EB-7D15-C89E-FE1B-C955C72A8E89}" dt="2024-12-03T01:47:40.125" v="54" actId="20577"/>
        <pc:sldMkLst>
          <pc:docMk/>
          <pc:sldMk cId="31221172" sldId="302"/>
        </pc:sldMkLst>
        <pc:spChg chg="mod">
          <ac:chgData name="monali sagar" userId="4b4497a8bc418a7c" providerId="Windows Live" clId="Web-{BC0E91EB-7D15-C89E-FE1B-C955C72A8E89}" dt="2024-12-03T01:34:23.997" v="50" actId="20577"/>
          <ac:spMkLst>
            <pc:docMk/>
            <pc:sldMk cId="31221172" sldId="302"/>
            <ac:spMk id="2" creationId="{D476DB40-8335-2188-4DB2-CDCCF9A3E81E}"/>
          </ac:spMkLst>
        </pc:spChg>
        <pc:spChg chg="mod">
          <ac:chgData name="monali sagar" userId="4b4497a8bc418a7c" providerId="Windows Live" clId="Web-{BC0E91EB-7D15-C89E-FE1B-C955C72A8E89}" dt="2024-12-03T01:47:40.125" v="54" actId="20577"/>
          <ac:spMkLst>
            <pc:docMk/>
            <pc:sldMk cId="31221172" sldId="302"/>
            <ac:spMk id="3" creationId="{BC4E9F4D-6589-FB85-E060-A4BAFC740F24}"/>
          </ac:spMkLst>
        </pc:spChg>
      </pc:sldChg>
      <pc:sldChg chg="modSp new">
        <pc:chgData name="monali sagar" userId="4b4497a8bc418a7c" providerId="Windows Live" clId="Web-{BC0E91EB-7D15-C89E-FE1B-C955C72A8E89}" dt="2024-12-03T01:49:19.440" v="70" actId="20577"/>
        <pc:sldMkLst>
          <pc:docMk/>
          <pc:sldMk cId="2447331895" sldId="303"/>
        </pc:sldMkLst>
        <pc:spChg chg="mod">
          <ac:chgData name="monali sagar" userId="4b4497a8bc418a7c" providerId="Windows Live" clId="Web-{BC0E91EB-7D15-C89E-FE1B-C955C72A8E89}" dt="2024-12-03T01:48:53.268" v="67" actId="20577"/>
          <ac:spMkLst>
            <pc:docMk/>
            <pc:sldMk cId="2447331895" sldId="303"/>
            <ac:spMk id="2" creationId="{EC342E49-1003-B3B1-8A28-498B2E9B722E}"/>
          </ac:spMkLst>
        </pc:spChg>
        <pc:spChg chg="mod">
          <ac:chgData name="monali sagar" userId="4b4497a8bc418a7c" providerId="Windows Live" clId="Web-{BC0E91EB-7D15-C89E-FE1B-C955C72A8E89}" dt="2024-12-03T01:49:19.440" v="70" actId="20577"/>
          <ac:spMkLst>
            <pc:docMk/>
            <pc:sldMk cId="2447331895" sldId="303"/>
            <ac:spMk id="3" creationId="{E2F2F7E7-2476-51C7-1492-76208E4A9F25}"/>
          </ac:spMkLst>
        </pc:spChg>
      </pc:sldChg>
      <pc:sldChg chg="modSp new">
        <pc:chgData name="monali sagar" userId="4b4497a8bc418a7c" providerId="Windows Live" clId="Web-{BC0E91EB-7D15-C89E-FE1B-C955C72A8E89}" dt="2024-12-03T02:00:11.097" v="85" actId="20577"/>
        <pc:sldMkLst>
          <pc:docMk/>
          <pc:sldMk cId="4089055744" sldId="304"/>
        </pc:sldMkLst>
        <pc:spChg chg="mod">
          <ac:chgData name="monali sagar" userId="4b4497a8bc418a7c" providerId="Windows Live" clId="Web-{BC0E91EB-7D15-C89E-FE1B-C955C72A8E89}" dt="2024-12-03T01:49:48.394" v="77" actId="20577"/>
          <ac:spMkLst>
            <pc:docMk/>
            <pc:sldMk cId="4089055744" sldId="304"/>
            <ac:spMk id="2" creationId="{604F7154-8988-03A3-3888-3E37052A2589}"/>
          </ac:spMkLst>
        </pc:spChg>
        <pc:spChg chg="mod">
          <ac:chgData name="monali sagar" userId="4b4497a8bc418a7c" providerId="Windows Live" clId="Web-{BC0E91EB-7D15-C89E-FE1B-C955C72A8E89}" dt="2024-12-03T02:00:11.097" v="85" actId="20577"/>
          <ac:spMkLst>
            <pc:docMk/>
            <pc:sldMk cId="4089055744" sldId="304"/>
            <ac:spMk id="3" creationId="{41330370-CCF7-153D-554E-C42EAC748D2B}"/>
          </ac:spMkLst>
        </pc:spChg>
      </pc:sldChg>
      <pc:sldChg chg="modSp new">
        <pc:chgData name="monali sagar" userId="4b4497a8bc418a7c" providerId="Windows Live" clId="Web-{BC0E91EB-7D15-C89E-FE1B-C955C72A8E89}" dt="2024-12-03T03:03:05.266" v="269" actId="20577"/>
        <pc:sldMkLst>
          <pc:docMk/>
          <pc:sldMk cId="4022074817" sldId="305"/>
        </pc:sldMkLst>
        <pc:spChg chg="mod">
          <ac:chgData name="monali sagar" userId="4b4497a8bc418a7c" providerId="Windows Live" clId="Web-{BC0E91EB-7D15-C89E-FE1B-C955C72A8E89}" dt="2024-12-03T02:00:35.878" v="95" actId="20577"/>
          <ac:spMkLst>
            <pc:docMk/>
            <pc:sldMk cId="4022074817" sldId="305"/>
            <ac:spMk id="2" creationId="{A309DE0F-5072-FD65-F67C-BA5B262A8D7C}"/>
          </ac:spMkLst>
        </pc:spChg>
        <pc:spChg chg="mod">
          <ac:chgData name="monali sagar" userId="4b4497a8bc418a7c" providerId="Windows Live" clId="Web-{BC0E91EB-7D15-C89E-FE1B-C955C72A8E89}" dt="2024-12-03T03:03:05.266" v="269" actId="20577"/>
          <ac:spMkLst>
            <pc:docMk/>
            <pc:sldMk cId="4022074817" sldId="305"/>
            <ac:spMk id="3" creationId="{AE699BB2-E233-8816-EFB7-66FEE22ACF55}"/>
          </ac:spMkLst>
        </pc:spChg>
      </pc:sldChg>
      <pc:sldChg chg="modSp new">
        <pc:chgData name="monali sagar" userId="4b4497a8bc418a7c" providerId="Windows Live" clId="Web-{BC0E91EB-7D15-C89E-FE1B-C955C72A8E89}" dt="2024-12-03T02:12:25.380" v="113" actId="20577"/>
        <pc:sldMkLst>
          <pc:docMk/>
          <pc:sldMk cId="2765591012" sldId="306"/>
        </pc:sldMkLst>
        <pc:spChg chg="mod">
          <ac:chgData name="monali sagar" userId="4b4497a8bc418a7c" providerId="Windows Live" clId="Web-{BC0E91EB-7D15-C89E-FE1B-C955C72A8E89}" dt="2024-12-03T02:01:15.911" v="105" actId="20577"/>
          <ac:spMkLst>
            <pc:docMk/>
            <pc:sldMk cId="2765591012" sldId="306"/>
            <ac:spMk id="2" creationId="{A9B044DE-FB97-19CD-9187-3E008B401277}"/>
          </ac:spMkLst>
        </pc:spChg>
        <pc:spChg chg="mod">
          <ac:chgData name="monali sagar" userId="4b4497a8bc418a7c" providerId="Windows Live" clId="Web-{BC0E91EB-7D15-C89E-FE1B-C955C72A8E89}" dt="2024-12-03T02:12:25.380" v="113" actId="20577"/>
          <ac:spMkLst>
            <pc:docMk/>
            <pc:sldMk cId="2765591012" sldId="306"/>
            <ac:spMk id="3" creationId="{938C62C2-720D-6C04-A0FF-8F56075E88F2}"/>
          </ac:spMkLst>
        </pc:spChg>
      </pc:sldChg>
      <pc:sldChg chg="modSp new">
        <pc:chgData name="monali sagar" userId="4b4497a8bc418a7c" providerId="Windows Live" clId="Web-{BC0E91EB-7D15-C89E-FE1B-C955C72A8E89}" dt="2024-12-03T02:13:09.244" v="136"/>
        <pc:sldMkLst>
          <pc:docMk/>
          <pc:sldMk cId="3521159137" sldId="307"/>
        </pc:sldMkLst>
        <pc:spChg chg="mod">
          <ac:chgData name="monali sagar" userId="4b4497a8bc418a7c" providerId="Windows Live" clId="Web-{BC0E91EB-7D15-C89E-FE1B-C955C72A8E89}" dt="2024-12-03T02:13:00.615" v="133" actId="20577"/>
          <ac:spMkLst>
            <pc:docMk/>
            <pc:sldMk cId="3521159137" sldId="307"/>
            <ac:spMk id="2" creationId="{F71CBE25-2D09-B5D5-C2DD-97C938411108}"/>
          </ac:spMkLst>
        </pc:spChg>
        <pc:spChg chg="mod">
          <ac:chgData name="monali sagar" userId="4b4497a8bc418a7c" providerId="Windows Live" clId="Web-{BC0E91EB-7D15-C89E-FE1B-C955C72A8E89}" dt="2024-12-03T02:13:09.244" v="136"/>
          <ac:spMkLst>
            <pc:docMk/>
            <pc:sldMk cId="3521159137" sldId="307"/>
            <ac:spMk id="3" creationId="{0A72C9C6-CA35-8F84-8913-A1CDCB572A30}"/>
          </ac:spMkLst>
        </pc:spChg>
      </pc:sldChg>
      <pc:sldChg chg="modSp new">
        <pc:chgData name="monali sagar" userId="4b4497a8bc418a7c" providerId="Windows Live" clId="Web-{BC0E91EB-7D15-C89E-FE1B-C955C72A8E89}" dt="2024-12-03T02:47:08.992" v="172" actId="20577"/>
        <pc:sldMkLst>
          <pc:docMk/>
          <pc:sldMk cId="4056673601" sldId="308"/>
        </pc:sldMkLst>
        <pc:spChg chg="mod">
          <ac:chgData name="monali sagar" userId="4b4497a8bc418a7c" providerId="Windows Live" clId="Web-{BC0E91EB-7D15-C89E-FE1B-C955C72A8E89}" dt="2024-12-03T02:14:21.992" v="141" actId="20577"/>
          <ac:spMkLst>
            <pc:docMk/>
            <pc:sldMk cId="4056673601" sldId="308"/>
            <ac:spMk id="2" creationId="{721F826D-40AC-960E-2DC3-AFB23A4B3004}"/>
          </ac:spMkLst>
        </pc:spChg>
        <pc:spChg chg="mod">
          <ac:chgData name="monali sagar" userId="4b4497a8bc418a7c" providerId="Windows Live" clId="Web-{BC0E91EB-7D15-C89E-FE1B-C955C72A8E89}" dt="2024-12-03T02:47:08.992" v="172" actId="20577"/>
          <ac:spMkLst>
            <pc:docMk/>
            <pc:sldMk cId="4056673601" sldId="308"/>
            <ac:spMk id="3" creationId="{323E06D2-85C7-AAB0-EF82-0FAE27B4DE70}"/>
          </ac:spMkLst>
        </pc:spChg>
      </pc:sldChg>
      <pc:sldChg chg="modSp new">
        <pc:chgData name="monali sagar" userId="4b4497a8bc418a7c" providerId="Windows Live" clId="Web-{BC0E91EB-7D15-C89E-FE1B-C955C72A8E89}" dt="2024-12-03T02:48:29.338" v="208" actId="20577"/>
        <pc:sldMkLst>
          <pc:docMk/>
          <pc:sldMk cId="343274319" sldId="309"/>
        </pc:sldMkLst>
        <pc:spChg chg="mod">
          <ac:chgData name="monali sagar" userId="4b4497a8bc418a7c" providerId="Windows Live" clId="Web-{BC0E91EB-7D15-C89E-FE1B-C955C72A8E89}" dt="2024-12-03T02:47:35.962" v="199" actId="20577"/>
          <ac:spMkLst>
            <pc:docMk/>
            <pc:sldMk cId="343274319" sldId="309"/>
            <ac:spMk id="2" creationId="{619ADB4E-BD89-DCE2-1E49-4F70123D21FD}"/>
          </ac:spMkLst>
        </pc:spChg>
        <pc:spChg chg="mod">
          <ac:chgData name="monali sagar" userId="4b4497a8bc418a7c" providerId="Windows Live" clId="Web-{BC0E91EB-7D15-C89E-FE1B-C955C72A8E89}" dt="2024-12-03T02:48:29.338" v="208" actId="20577"/>
          <ac:spMkLst>
            <pc:docMk/>
            <pc:sldMk cId="343274319" sldId="309"/>
            <ac:spMk id="3" creationId="{D4E9D551-2833-35B3-A476-0AB537B74D24}"/>
          </ac:spMkLst>
        </pc:spChg>
      </pc:sldChg>
      <pc:sldChg chg="modSp new">
        <pc:chgData name="monali sagar" userId="4b4497a8bc418a7c" providerId="Windows Live" clId="Web-{BC0E91EB-7D15-C89E-FE1B-C955C72A8E89}" dt="2024-12-03T02:53:06.970" v="232" actId="20577"/>
        <pc:sldMkLst>
          <pc:docMk/>
          <pc:sldMk cId="2034145922" sldId="310"/>
        </pc:sldMkLst>
        <pc:spChg chg="mod">
          <ac:chgData name="monali sagar" userId="4b4497a8bc418a7c" providerId="Windows Live" clId="Web-{BC0E91EB-7D15-C89E-FE1B-C955C72A8E89}" dt="2024-12-03T02:52:31.032" v="222" actId="20577"/>
          <ac:spMkLst>
            <pc:docMk/>
            <pc:sldMk cId="2034145922" sldId="310"/>
            <ac:spMk id="2" creationId="{49EE4883-F394-8E10-2168-237AAFFCF6B0}"/>
          </ac:spMkLst>
        </pc:spChg>
        <pc:spChg chg="mod">
          <ac:chgData name="monali sagar" userId="4b4497a8bc418a7c" providerId="Windows Live" clId="Web-{BC0E91EB-7D15-C89E-FE1B-C955C72A8E89}" dt="2024-12-03T02:53:06.970" v="232" actId="20577"/>
          <ac:spMkLst>
            <pc:docMk/>
            <pc:sldMk cId="2034145922" sldId="310"/>
            <ac:spMk id="3" creationId="{FC147BE1-E31B-FD9C-FF97-61329749095D}"/>
          </ac:spMkLst>
        </pc:spChg>
      </pc:sldChg>
      <pc:sldChg chg="modSp new">
        <pc:chgData name="monali sagar" userId="4b4497a8bc418a7c" providerId="Windows Live" clId="Web-{BC0E91EB-7D15-C89E-FE1B-C955C72A8E89}" dt="2024-12-03T02:54:19.987" v="259" actId="20577"/>
        <pc:sldMkLst>
          <pc:docMk/>
          <pc:sldMk cId="1510686440" sldId="311"/>
        </pc:sldMkLst>
        <pc:spChg chg="mod">
          <ac:chgData name="monali sagar" userId="4b4497a8bc418a7c" providerId="Windows Live" clId="Web-{BC0E91EB-7D15-C89E-FE1B-C955C72A8E89}" dt="2024-12-03T02:54:13.643" v="258" actId="20577"/>
          <ac:spMkLst>
            <pc:docMk/>
            <pc:sldMk cId="1510686440" sldId="311"/>
            <ac:spMk id="2" creationId="{70EA2C02-B4FB-1A01-7AEF-E2BFCCAD6D07}"/>
          </ac:spMkLst>
        </pc:spChg>
        <pc:spChg chg="mod">
          <ac:chgData name="monali sagar" userId="4b4497a8bc418a7c" providerId="Windows Live" clId="Web-{BC0E91EB-7D15-C89E-FE1B-C955C72A8E89}" dt="2024-12-03T02:54:19.987" v="259" actId="20577"/>
          <ac:spMkLst>
            <pc:docMk/>
            <pc:sldMk cId="1510686440" sldId="311"/>
            <ac:spMk id="3" creationId="{40C2A1D6-04D8-58ED-E649-5AB42E9B0F33}"/>
          </ac:spMkLst>
        </pc:spChg>
      </pc:sldChg>
      <pc:sldChg chg="modSp new">
        <pc:chgData name="monali sagar" userId="4b4497a8bc418a7c" providerId="Windows Live" clId="Web-{BC0E91EB-7D15-C89E-FE1B-C955C72A8E89}" dt="2024-12-03T02:55:20.598" v="265" actId="20577"/>
        <pc:sldMkLst>
          <pc:docMk/>
          <pc:sldMk cId="578251011" sldId="312"/>
        </pc:sldMkLst>
        <pc:spChg chg="mod">
          <ac:chgData name="monali sagar" userId="4b4497a8bc418a7c" providerId="Windows Live" clId="Web-{BC0E91EB-7D15-C89E-FE1B-C955C72A8E89}" dt="2024-12-03T02:54:03.909" v="254" actId="20577"/>
          <ac:spMkLst>
            <pc:docMk/>
            <pc:sldMk cId="578251011" sldId="312"/>
            <ac:spMk id="2" creationId="{81AB8F89-BA17-68B3-5AB4-A652A9F38207}"/>
          </ac:spMkLst>
        </pc:spChg>
        <pc:spChg chg="mod">
          <ac:chgData name="monali sagar" userId="4b4497a8bc418a7c" providerId="Windows Live" clId="Web-{BC0E91EB-7D15-C89E-FE1B-C955C72A8E89}" dt="2024-12-03T02:55:20.598" v="265" actId="20577"/>
          <ac:spMkLst>
            <pc:docMk/>
            <pc:sldMk cId="578251011" sldId="312"/>
            <ac:spMk id="3" creationId="{F1264033-41D4-45F2-3E6F-459BC5ECD2C2}"/>
          </ac:spMkLst>
        </pc:spChg>
      </pc:sldChg>
      <pc:sldChg chg="modSp new">
        <pc:chgData name="monali sagar" userId="4b4497a8bc418a7c" providerId="Windows Live" clId="Web-{BC0E91EB-7D15-C89E-FE1B-C955C72A8E89}" dt="2024-12-04T00:38:41.717" v="343" actId="20577"/>
        <pc:sldMkLst>
          <pc:docMk/>
          <pc:sldMk cId="4293445309" sldId="313"/>
        </pc:sldMkLst>
        <pc:spChg chg="mod">
          <ac:chgData name="monali sagar" userId="4b4497a8bc418a7c" providerId="Windows Live" clId="Web-{BC0E91EB-7D15-C89E-FE1B-C955C72A8E89}" dt="2024-12-04T00:17:19.850" v="293" actId="20577"/>
          <ac:spMkLst>
            <pc:docMk/>
            <pc:sldMk cId="4293445309" sldId="313"/>
            <ac:spMk id="2" creationId="{BAA38EEF-B7A4-DFE5-BFA2-3AFC4F1C1AE8}"/>
          </ac:spMkLst>
        </pc:spChg>
        <pc:spChg chg="mod">
          <ac:chgData name="monali sagar" userId="4b4497a8bc418a7c" providerId="Windows Live" clId="Web-{BC0E91EB-7D15-C89E-FE1B-C955C72A8E89}" dt="2024-12-04T00:38:41.717" v="343" actId="20577"/>
          <ac:spMkLst>
            <pc:docMk/>
            <pc:sldMk cId="4293445309" sldId="313"/>
            <ac:spMk id="3" creationId="{F8BFE064-1EEC-5CFC-CA24-AB4E409221D6}"/>
          </ac:spMkLst>
        </pc:spChg>
      </pc:sldChg>
      <pc:sldChg chg="modSp new">
        <pc:chgData name="monali sagar" userId="4b4497a8bc418a7c" providerId="Windows Live" clId="Web-{BC0E91EB-7D15-C89E-FE1B-C955C72A8E89}" dt="2024-12-04T01:17:21.725" v="388" actId="20577"/>
        <pc:sldMkLst>
          <pc:docMk/>
          <pc:sldMk cId="145272191" sldId="314"/>
        </pc:sldMkLst>
        <pc:spChg chg="mod">
          <ac:chgData name="monali sagar" userId="4b4497a8bc418a7c" providerId="Windows Live" clId="Web-{BC0E91EB-7D15-C89E-FE1B-C955C72A8E89}" dt="2024-12-04T00:19:33.586" v="326" actId="20577"/>
          <ac:spMkLst>
            <pc:docMk/>
            <pc:sldMk cId="145272191" sldId="314"/>
            <ac:spMk id="2" creationId="{8AF3A536-99FC-B0AE-889D-C6E7BA7AE8C0}"/>
          </ac:spMkLst>
        </pc:spChg>
        <pc:spChg chg="mod">
          <ac:chgData name="monali sagar" userId="4b4497a8bc418a7c" providerId="Windows Live" clId="Web-{BC0E91EB-7D15-C89E-FE1B-C955C72A8E89}" dt="2024-12-04T01:17:21.725" v="388" actId="20577"/>
          <ac:spMkLst>
            <pc:docMk/>
            <pc:sldMk cId="145272191" sldId="314"/>
            <ac:spMk id="3" creationId="{58951ACE-D314-AF91-C8CC-1B81ACF28893}"/>
          </ac:spMkLst>
        </pc:spChg>
      </pc:sldChg>
      <pc:sldChg chg="modSp new">
        <pc:chgData name="monali sagar" userId="4b4497a8bc418a7c" providerId="Windows Live" clId="Web-{BC0E91EB-7D15-C89E-FE1B-C955C72A8E89}" dt="2024-12-04T00:42:45.960" v="379"/>
        <pc:sldMkLst>
          <pc:docMk/>
          <pc:sldMk cId="2599367555" sldId="315"/>
        </pc:sldMkLst>
        <pc:spChg chg="mod">
          <ac:chgData name="monali sagar" userId="4b4497a8bc418a7c" providerId="Windows Live" clId="Web-{BC0E91EB-7D15-C89E-FE1B-C955C72A8E89}" dt="2024-12-04T00:20:20.446" v="341" actId="20577"/>
          <ac:spMkLst>
            <pc:docMk/>
            <pc:sldMk cId="2599367555" sldId="315"/>
            <ac:spMk id="2" creationId="{29513D02-78CC-7113-3F06-88192537D081}"/>
          </ac:spMkLst>
        </pc:spChg>
        <pc:spChg chg="mod">
          <ac:chgData name="monali sagar" userId="4b4497a8bc418a7c" providerId="Windows Live" clId="Web-{BC0E91EB-7D15-C89E-FE1B-C955C72A8E89}" dt="2024-12-04T00:42:45.960" v="379"/>
          <ac:spMkLst>
            <pc:docMk/>
            <pc:sldMk cId="2599367555" sldId="315"/>
            <ac:spMk id="3" creationId="{01EE8A30-C307-19B8-3C25-8A85408DA211}"/>
          </ac:spMkLst>
        </pc:spChg>
      </pc:sldChg>
      <pc:sldChg chg="modSp new">
        <pc:chgData name="monali sagar" userId="4b4497a8bc418a7c" providerId="Windows Live" clId="Web-{BC0E91EB-7D15-C89E-FE1B-C955C72A8E89}" dt="2024-12-04T00:41:16.332" v="374" actId="20577"/>
        <pc:sldMkLst>
          <pc:docMk/>
          <pc:sldMk cId="3134161556" sldId="316"/>
        </pc:sldMkLst>
        <pc:spChg chg="mod">
          <ac:chgData name="monali sagar" userId="4b4497a8bc418a7c" providerId="Windows Live" clId="Web-{BC0E91EB-7D15-C89E-FE1B-C955C72A8E89}" dt="2024-12-04T00:40:02.626" v="366" actId="20577"/>
          <ac:spMkLst>
            <pc:docMk/>
            <pc:sldMk cId="3134161556" sldId="316"/>
            <ac:spMk id="2" creationId="{F892F782-50B4-CD5B-D51F-C1E828990EC3}"/>
          </ac:spMkLst>
        </pc:spChg>
        <pc:spChg chg="mod">
          <ac:chgData name="monali sagar" userId="4b4497a8bc418a7c" providerId="Windows Live" clId="Web-{BC0E91EB-7D15-C89E-FE1B-C955C72A8E89}" dt="2024-12-04T00:41:16.332" v="374" actId="20577"/>
          <ac:spMkLst>
            <pc:docMk/>
            <pc:sldMk cId="3134161556" sldId="316"/>
            <ac:spMk id="3" creationId="{DB41A09B-FF13-F739-A33F-F6BFA12117B4}"/>
          </ac:spMkLst>
        </pc:spChg>
      </pc:sldChg>
      <pc:sldChg chg="modSp new">
        <pc:chgData name="monali sagar" userId="4b4497a8bc418a7c" providerId="Windows Live" clId="Web-{BC0E91EB-7D15-C89E-FE1B-C955C72A8E89}" dt="2024-12-04T01:33:32.243" v="443" actId="20577"/>
        <pc:sldMkLst>
          <pc:docMk/>
          <pc:sldMk cId="3725481898" sldId="317"/>
        </pc:sldMkLst>
        <pc:spChg chg="mod">
          <ac:chgData name="monali sagar" userId="4b4497a8bc418a7c" providerId="Windows Live" clId="Web-{BC0E91EB-7D15-C89E-FE1B-C955C72A8E89}" dt="2024-12-04T01:33:06.992" v="437" actId="14100"/>
          <ac:spMkLst>
            <pc:docMk/>
            <pc:sldMk cId="3725481898" sldId="317"/>
            <ac:spMk id="2" creationId="{92212D37-1AE9-316C-E192-467DF3A831EE}"/>
          </ac:spMkLst>
        </pc:spChg>
        <pc:spChg chg="mod">
          <ac:chgData name="monali sagar" userId="4b4497a8bc418a7c" providerId="Windows Live" clId="Web-{BC0E91EB-7D15-C89E-FE1B-C955C72A8E89}" dt="2024-12-04T01:33:32.243" v="443" actId="20577"/>
          <ac:spMkLst>
            <pc:docMk/>
            <pc:sldMk cId="3725481898" sldId="317"/>
            <ac:spMk id="3" creationId="{36301397-E299-8645-1B63-BABC2C2C8C4A}"/>
          </ac:spMkLst>
        </pc:spChg>
      </pc:sldChg>
      <pc:sldChg chg="modSp new">
        <pc:chgData name="monali sagar" userId="4b4497a8bc418a7c" providerId="Windows Live" clId="Web-{BC0E91EB-7D15-C89E-FE1B-C955C72A8E89}" dt="2024-12-04T15:52:40.963" v="512" actId="20577"/>
        <pc:sldMkLst>
          <pc:docMk/>
          <pc:sldMk cId="3935432686" sldId="318"/>
        </pc:sldMkLst>
        <pc:spChg chg="mod">
          <ac:chgData name="monali sagar" userId="4b4497a8bc418a7c" providerId="Windows Live" clId="Web-{BC0E91EB-7D15-C89E-FE1B-C955C72A8E89}" dt="2024-12-04T15:44:07.607" v="452" actId="20577"/>
          <ac:spMkLst>
            <pc:docMk/>
            <pc:sldMk cId="3935432686" sldId="318"/>
            <ac:spMk id="2" creationId="{7CEE9664-8890-1BBE-BD2D-792AC556E366}"/>
          </ac:spMkLst>
        </pc:spChg>
        <pc:spChg chg="mod">
          <ac:chgData name="monali sagar" userId="4b4497a8bc418a7c" providerId="Windows Live" clId="Web-{BC0E91EB-7D15-C89E-FE1B-C955C72A8E89}" dt="2024-12-04T15:52:40.963" v="512" actId="20577"/>
          <ac:spMkLst>
            <pc:docMk/>
            <pc:sldMk cId="3935432686" sldId="318"/>
            <ac:spMk id="3" creationId="{42612EBC-E35B-5757-D28B-2A18F5B4392B}"/>
          </ac:spMkLst>
        </pc:spChg>
      </pc:sldChg>
      <pc:sldChg chg="modSp new">
        <pc:chgData name="monali sagar" userId="4b4497a8bc418a7c" providerId="Windows Live" clId="Web-{BC0E91EB-7D15-C89E-FE1B-C955C72A8E89}" dt="2024-12-04T15:46:18.188" v="479" actId="20577"/>
        <pc:sldMkLst>
          <pc:docMk/>
          <pc:sldMk cId="1402565312" sldId="319"/>
        </pc:sldMkLst>
        <pc:spChg chg="mod">
          <ac:chgData name="monali sagar" userId="4b4497a8bc418a7c" providerId="Windows Live" clId="Web-{BC0E91EB-7D15-C89E-FE1B-C955C72A8E89}" dt="2024-12-04T15:45:18.671" v="469" actId="20577"/>
          <ac:spMkLst>
            <pc:docMk/>
            <pc:sldMk cId="1402565312" sldId="319"/>
            <ac:spMk id="2" creationId="{8A8AC861-622D-052E-8122-865A00B28BBA}"/>
          </ac:spMkLst>
        </pc:spChg>
        <pc:spChg chg="mod">
          <ac:chgData name="monali sagar" userId="4b4497a8bc418a7c" providerId="Windows Live" clId="Web-{BC0E91EB-7D15-C89E-FE1B-C955C72A8E89}" dt="2024-12-04T15:46:18.188" v="479" actId="20577"/>
          <ac:spMkLst>
            <pc:docMk/>
            <pc:sldMk cId="1402565312" sldId="319"/>
            <ac:spMk id="3" creationId="{98E68293-1256-84F7-8AED-0AEDA90856D7}"/>
          </ac:spMkLst>
        </pc:spChg>
      </pc:sldChg>
      <pc:sldChg chg="modSp new">
        <pc:chgData name="monali sagar" userId="4b4497a8bc418a7c" providerId="Windows Live" clId="Web-{BC0E91EB-7D15-C89E-FE1B-C955C72A8E89}" dt="2024-12-04T15:53:08.244" v="513" actId="20577"/>
        <pc:sldMkLst>
          <pc:docMk/>
          <pc:sldMk cId="2387379798" sldId="320"/>
        </pc:sldMkLst>
        <pc:spChg chg="mod">
          <ac:chgData name="monali sagar" userId="4b4497a8bc418a7c" providerId="Windows Live" clId="Web-{BC0E91EB-7D15-C89E-FE1B-C955C72A8E89}" dt="2024-12-04T15:53:08.244" v="513" actId="20577"/>
          <ac:spMkLst>
            <pc:docMk/>
            <pc:sldMk cId="2387379798" sldId="320"/>
            <ac:spMk id="2" creationId="{03E6BB57-97D1-1DD4-8EC8-80FB9A18F5A4}"/>
          </ac:spMkLst>
        </pc:spChg>
        <pc:spChg chg="mod">
          <ac:chgData name="monali sagar" userId="4b4497a8bc418a7c" providerId="Windows Live" clId="Web-{BC0E91EB-7D15-C89E-FE1B-C955C72A8E89}" dt="2024-12-04T15:51:06.351" v="507" actId="20577"/>
          <ac:spMkLst>
            <pc:docMk/>
            <pc:sldMk cId="2387379798" sldId="320"/>
            <ac:spMk id="3" creationId="{0E4D9024-26C6-2D74-499C-3C48040CFA30}"/>
          </ac:spMkLst>
        </pc:spChg>
      </pc:sldChg>
      <pc:sldChg chg="modSp new">
        <pc:chgData name="monali sagar" userId="4b4497a8bc418a7c" providerId="Windows Live" clId="Web-{BC0E91EB-7D15-C89E-FE1B-C955C72A8E89}" dt="2024-12-05T00:43:50.563" v="543" actId="20577"/>
        <pc:sldMkLst>
          <pc:docMk/>
          <pc:sldMk cId="1283457078" sldId="321"/>
        </pc:sldMkLst>
        <pc:spChg chg="mod">
          <ac:chgData name="monali sagar" userId="4b4497a8bc418a7c" providerId="Windows Live" clId="Web-{BC0E91EB-7D15-C89E-FE1B-C955C72A8E89}" dt="2024-12-04T15:53:44.214" v="534" actId="20577"/>
          <ac:spMkLst>
            <pc:docMk/>
            <pc:sldMk cId="1283457078" sldId="321"/>
            <ac:spMk id="2" creationId="{BBB4BE25-7E6C-FFA9-A52D-146439858079}"/>
          </ac:spMkLst>
        </pc:spChg>
        <pc:spChg chg="mod">
          <ac:chgData name="monali sagar" userId="4b4497a8bc418a7c" providerId="Windows Live" clId="Web-{BC0E91EB-7D15-C89E-FE1B-C955C72A8E89}" dt="2024-12-05T00:43:50.563" v="543" actId="20577"/>
          <ac:spMkLst>
            <pc:docMk/>
            <pc:sldMk cId="1283457078" sldId="321"/>
            <ac:spMk id="3" creationId="{96CCAB6E-81C6-3576-19D5-D9991613972C}"/>
          </ac:spMkLst>
        </pc:spChg>
      </pc:sldChg>
      <pc:sldChg chg="modSp new">
        <pc:chgData name="monali sagar" userId="4b4497a8bc418a7c" providerId="Windows Live" clId="Web-{BC0E91EB-7D15-C89E-FE1B-C955C72A8E89}" dt="2024-12-05T00:44:12.844" v="564" actId="20577"/>
        <pc:sldMkLst>
          <pc:docMk/>
          <pc:sldMk cId="1850260460" sldId="322"/>
        </pc:sldMkLst>
        <pc:spChg chg="mod">
          <ac:chgData name="monali sagar" userId="4b4497a8bc418a7c" providerId="Windows Live" clId="Web-{BC0E91EB-7D15-C89E-FE1B-C955C72A8E89}" dt="2024-12-05T00:44:12.844" v="564" actId="20577"/>
          <ac:spMkLst>
            <pc:docMk/>
            <pc:sldMk cId="1850260460" sldId="322"/>
            <ac:spMk id="2" creationId="{5EC126EB-DCF9-5154-DA68-65765C62A818}"/>
          </ac:spMkLst>
        </pc:spChg>
        <pc:spChg chg="mod">
          <ac:chgData name="monali sagar" userId="4b4497a8bc418a7c" providerId="Windows Live" clId="Web-{BC0E91EB-7D15-C89E-FE1B-C955C72A8E89}" dt="2024-12-05T00:43:54.609" v="546" actId="20577"/>
          <ac:spMkLst>
            <pc:docMk/>
            <pc:sldMk cId="1850260460" sldId="322"/>
            <ac:spMk id="3" creationId="{9C9DA090-963A-10AC-1729-BF0F4EACB4FC}"/>
          </ac:spMkLst>
        </pc:spChg>
      </pc:sldChg>
      <pc:sldChg chg="modSp new">
        <pc:chgData name="monali sagar" userId="4b4497a8bc418a7c" providerId="Windows Live" clId="Web-{BC0E91EB-7D15-C89E-FE1B-C955C72A8E89}" dt="2024-12-05T00:48:19.985" v="594" actId="20577"/>
        <pc:sldMkLst>
          <pc:docMk/>
          <pc:sldMk cId="353485178" sldId="323"/>
        </pc:sldMkLst>
        <pc:spChg chg="mod">
          <ac:chgData name="monali sagar" userId="4b4497a8bc418a7c" providerId="Windows Live" clId="Web-{BC0E91EB-7D15-C89E-FE1B-C955C72A8E89}" dt="2024-12-05T00:48:00.907" v="588" actId="20577"/>
          <ac:spMkLst>
            <pc:docMk/>
            <pc:sldMk cId="353485178" sldId="323"/>
            <ac:spMk id="2" creationId="{BE442175-11C7-F4BD-D7F4-D348C966C9EB}"/>
          </ac:spMkLst>
        </pc:spChg>
        <pc:spChg chg="mod">
          <ac:chgData name="monali sagar" userId="4b4497a8bc418a7c" providerId="Windows Live" clId="Web-{BC0E91EB-7D15-C89E-FE1B-C955C72A8E89}" dt="2024-12-05T00:48:19.985" v="594" actId="20577"/>
          <ac:spMkLst>
            <pc:docMk/>
            <pc:sldMk cId="353485178" sldId="323"/>
            <ac:spMk id="3" creationId="{F4EE6AAB-2144-B2F9-B1AE-E61078857D65}"/>
          </ac:spMkLst>
        </pc:spChg>
      </pc:sldChg>
      <pc:sldChg chg="modSp new">
        <pc:chgData name="monali sagar" userId="4b4497a8bc418a7c" providerId="Windows Live" clId="Web-{BC0E91EB-7D15-C89E-FE1B-C955C72A8E89}" dt="2024-12-05T01:04:15.166" v="610" actId="20577"/>
        <pc:sldMkLst>
          <pc:docMk/>
          <pc:sldMk cId="2085050368" sldId="324"/>
        </pc:sldMkLst>
        <pc:spChg chg="mod">
          <ac:chgData name="monali sagar" userId="4b4497a8bc418a7c" providerId="Windows Live" clId="Web-{BC0E91EB-7D15-C89E-FE1B-C955C72A8E89}" dt="2024-12-05T00:58:49.666" v="604" actId="20577"/>
          <ac:spMkLst>
            <pc:docMk/>
            <pc:sldMk cId="2085050368" sldId="324"/>
            <ac:spMk id="2" creationId="{E23B254B-39A6-9951-EA65-2C49941A8AD9}"/>
          </ac:spMkLst>
        </pc:spChg>
        <pc:spChg chg="mod">
          <ac:chgData name="monali sagar" userId="4b4497a8bc418a7c" providerId="Windows Live" clId="Web-{BC0E91EB-7D15-C89E-FE1B-C955C72A8E89}" dt="2024-12-05T01:04:15.166" v="610" actId="20577"/>
          <ac:spMkLst>
            <pc:docMk/>
            <pc:sldMk cId="2085050368" sldId="324"/>
            <ac:spMk id="3" creationId="{3DEC4568-CD49-DA22-FE13-2385068A75E7}"/>
          </ac:spMkLst>
        </pc:spChg>
      </pc:sldChg>
      <pc:sldChg chg="modSp new">
        <pc:chgData name="monali sagar" userId="4b4497a8bc418a7c" providerId="Windows Live" clId="Web-{BC0E91EB-7D15-C89E-FE1B-C955C72A8E89}" dt="2024-12-05T01:05:03.838" v="633" actId="20577"/>
        <pc:sldMkLst>
          <pc:docMk/>
          <pc:sldMk cId="83060380" sldId="325"/>
        </pc:sldMkLst>
        <pc:spChg chg="mod">
          <ac:chgData name="monali sagar" userId="4b4497a8bc418a7c" providerId="Windows Live" clId="Web-{BC0E91EB-7D15-C89E-FE1B-C955C72A8E89}" dt="2024-12-05T01:04:45.635" v="630" actId="20577"/>
          <ac:spMkLst>
            <pc:docMk/>
            <pc:sldMk cId="83060380" sldId="325"/>
            <ac:spMk id="2" creationId="{B86CDF26-7264-A8A5-7305-AB3C3028A750}"/>
          </ac:spMkLst>
        </pc:spChg>
        <pc:spChg chg="mod">
          <ac:chgData name="monali sagar" userId="4b4497a8bc418a7c" providerId="Windows Live" clId="Web-{BC0E91EB-7D15-C89E-FE1B-C955C72A8E89}" dt="2024-12-05T01:05:03.838" v="633" actId="20577"/>
          <ac:spMkLst>
            <pc:docMk/>
            <pc:sldMk cId="83060380" sldId="325"/>
            <ac:spMk id="3" creationId="{05C77307-19A4-2009-337A-59DF7DDFEB76}"/>
          </ac:spMkLst>
        </pc:spChg>
      </pc:sldChg>
    </pc:docChg>
  </pc:docChgLst>
  <pc:docChgLst>
    <pc:chgData name="monali sagar" userId="4b4497a8bc418a7c" providerId="Windows Live" clId="Web-{85805414-3DE1-2969-C3DD-18D9518A71E6}"/>
    <pc:docChg chg="addSld modSld">
      <pc:chgData name="monali sagar" userId="4b4497a8bc418a7c" providerId="Windows Live" clId="Web-{85805414-3DE1-2969-C3DD-18D9518A71E6}" dt="2024-11-25T16:43:53.184" v="269"/>
      <pc:docMkLst>
        <pc:docMk/>
      </pc:docMkLst>
      <pc:sldChg chg="modSp new">
        <pc:chgData name="monali sagar" userId="4b4497a8bc418a7c" providerId="Windows Live" clId="Web-{85805414-3DE1-2969-C3DD-18D9518A71E6}" dt="2024-11-25T15:32:06.103" v="268" actId="20577"/>
        <pc:sldMkLst>
          <pc:docMk/>
          <pc:sldMk cId="161338766" sldId="280"/>
        </pc:sldMkLst>
        <pc:spChg chg="mod">
          <ac:chgData name="monali sagar" userId="4b4497a8bc418a7c" providerId="Windows Live" clId="Web-{85805414-3DE1-2969-C3DD-18D9518A71E6}" dt="2024-11-25T15:28:31.569" v="6" actId="20577"/>
          <ac:spMkLst>
            <pc:docMk/>
            <pc:sldMk cId="161338766" sldId="280"/>
            <ac:spMk id="2" creationId="{AB7D9B34-E00A-851C-527E-096FD06890FD}"/>
          </ac:spMkLst>
        </pc:spChg>
        <pc:spChg chg="mod">
          <ac:chgData name="monali sagar" userId="4b4497a8bc418a7c" providerId="Windows Live" clId="Web-{85805414-3DE1-2969-C3DD-18D9518A71E6}" dt="2024-11-25T15:32:06.103" v="268" actId="20577"/>
          <ac:spMkLst>
            <pc:docMk/>
            <pc:sldMk cId="161338766" sldId="280"/>
            <ac:spMk id="3" creationId="{617ADAB8-40E1-B3E7-28F9-A0214B75C60B}"/>
          </ac:spMkLst>
        </pc:spChg>
      </pc:sldChg>
      <pc:sldChg chg="new">
        <pc:chgData name="monali sagar" userId="4b4497a8bc418a7c" providerId="Windows Live" clId="Web-{85805414-3DE1-2969-C3DD-18D9518A71E6}" dt="2024-11-25T16:43:53.184" v="269"/>
        <pc:sldMkLst>
          <pc:docMk/>
          <pc:sldMk cId="3670084388" sldId="281"/>
        </pc:sldMkLst>
      </pc:sldChg>
    </pc:docChg>
  </pc:docChgLst>
  <pc:docChgLst>
    <pc:chgData name="monali sagar" userId="4b4497a8bc418a7c" providerId="Windows Live" clId="Web-{FF2C4EFD-447D-9E0C-8809-C60EA4E9786B}"/>
    <pc:docChg chg="addSld modSld">
      <pc:chgData name="monali sagar" userId="4b4497a8bc418a7c" providerId="Windows Live" clId="Web-{FF2C4EFD-447D-9E0C-8809-C60EA4E9786B}" dt="2024-11-30T13:07:03.857" v="199" actId="20577"/>
      <pc:docMkLst>
        <pc:docMk/>
      </pc:docMkLst>
      <pc:sldChg chg="modSp">
        <pc:chgData name="monali sagar" userId="4b4497a8bc418a7c" providerId="Windows Live" clId="Web-{FF2C4EFD-447D-9E0C-8809-C60EA4E9786B}" dt="2024-11-30T12:41:47.537" v="3" actId="20577"/>
        <pc:sldMkLst>
          <pc:docMk/>
          <pc:sldMk cId="362947020" sldId="256"/>
        </pc:sldMkLst>
        <pc:spChg chg="mod">
          <ac:chgData name="monali sagar" userId="4b4497a8bc418a7c" providerId="Windows Live" clId="Web-{FF2C4EFD-447D-9E0C-8809-C60EA4E9786B}" dt="2024-11-30T12:41:47.537" v="3" actId="20577"/>
          <ac:spMkLst>
            <pc:docMk/>
            <pc:sldMk cId="362947020" sldId="256"/>
            <ac:spMk id="2" creationId="{216BA311-EF6A-CC00-1C6C-843458C0F5AC}"/>
          </ac:spMkLst>
        </pc:spChg>
      </pc:sldChg>
      <pc:sldChg chg="modSp">
        <pc:chgData name="monali sagar" userId="4b4497a8bc418a7c" providerId="Windows Live" clId="Web-{FF2C4EFD-447D-9E0C-8809-C60EA4E9786B}" dt="2024-11-30T12:53:05.311" v="127" actId="20577"/>
        <pc:sldMkLst>
          <pc:docMk/>
          <pc:sldMk cId="613401619" sldId="257"/>
        </pc:sldMkLst>
        <pc:spChg chg="mod">
          <ac:chgData name="monali sagar" userId="4b4497a8bc418a7c" providerId="Windows Live" clId="Web-{FF2C4EFD-447D-9E0C-8809-C60EA4E9786B}" dt="2024-11-30T12:43:59.851" v="33" actId="20577"/>
          <ac:spMkLst>
            <pc:docMk/>
            <pc:sldMk cId="613401619" sldId="257"/>
            <ac:spMk id="2" creationId="{9B6DBBBF-09AB-E66B-7AC0-E91B353E3FDE}"/>
          </ac:spMkLst>
        </pc:spChg>
        <pc:spChg chg="mod">
          <ac:chgData name="monali sagar" userId="4b4497a8bc418a7c" providerId="Windows Live" clId="Web-{FF2C4EFD-447D-9E0C-8809-C60EA4E9786B}" dt="2024-11-30T12:53:05.311" v="127" actId="20577"/>
          <ac:spMkLst>
            <pc:docMk/>
            <pc:sldMk cId="613401619" sldId="257"/>
            <ac:spMk id="3" creationId="{99592D36-612B-4DF9-4FAB-0F06627FEAC8}"/>
          </ac:spMkLst>
        </pc:spChg>
      </pc:sldChg>
      <pc:sldChg chg="modSp">
        <pc:chgData name="monali sagar" userId="4b4497a8bc418a7c" providerId="Windows Live" clId="Web-{FF2C4EFD-447D-9E0C-8809-C60EA4E9786B}" dt="2024-11-30T13:04:13.495" v="155" actId="20577"/>
        <pc:sldMkLst>
          <pc:docMk/>
          <pc:sldMk cId="3719728821" sldId="258"/>
        </pc:sldMkLst>
        <pc:spChg chg="mod">
          <ac:chgData name="monali sagar" userId="4b4497a8bc418a7c" providerId="Windows Live" clId="Web-{FF2C4EFD-447D-9E0C-8809-C60EA4E9786B}" dt="2024-11-30T13:03:01.056" v="145" actId="20577"/>
          <ac:spMkLst>
            <pc:docMk/>
            <pc:sldMk cId="3719728821" sldId="258"/>
            <ac:spMk id="2" creationId="{BBFC3817-A9F8-FC5F-D436-7A0FA2CF73B2}"/>
          </ac:spMkLst>
        </pc:spChg>
        <pc:spChg chg="mod">
          <ac:chgData name="monali sagar" userId="4b4497a8bc418a7c" providerId="Windows Live" clId="Web-{FF2C4EFD-447D-9E0C-8809-C60EA4E9786B}" dt="2024-11-30T13:04:13.495" v="155" actId="20577"/>
          <ac:spMkLst>
            <pc:docMk/>
            <pc:sldMk cId="3719728821" sldId="258"/>
            <ac:spMk id="3" creationId="{317AA7F6-B24C-77CA-827E-7086BC01F195}"/>
          </ac:spMkLst>
        </pc:spChg>
      </pc:sldChg>
      <pc:sldChg chg="modSp new">
        <pc:chgData name="monali sagar" userId="4b4497a8bc418a7c" providerId="Windows Live" clId="Web-{FF2C4EFD-447D-9E0C-8809-C60EA4E9786B}" dt="2024-11-30T13:07:03.857" v="199" actId="20577"/>
        <pc:sldMkLst>
          <pc:docMk/>
          <pc:sldMk cId="1862777793" sldId="294"/>
        </pc:sldMkLst>
        <pc:spChg chg="mod">
          <ac:chgData name="monali sagar" userId="4b4497a8bc418a7c" providerId="Windows Live" clId="Web-{FF2C4EFD-447D-9E0C-8809-C60EA4E9786B}" dt="2024-11-30T13:04:55.543" v="174" actId="20577"/>
          <ac:spMkLst>
            <pc:docMk/>
            <pc:sldMk cId="1862777793" sldId="294"/>
            <ac:spMk id="2" creationId="{95843F5E-1338-A78F-EF47-2CA7F112E7BE}"/>
          </ac:spMkLst>
        </pc:spChg>
        <pc:spChg chg="mod">
          <ac:chgData name="monali sagar" userId="4b4497a8bc418a7c" providerId="Windows Live" clId="Web-{FF2C4EFD-447D-9E0C-8809-C60EA4E9786B}" dt="2024-11-30T13:07:03.857" v="199" actId="20577"/>
          <ac:spMkLst>
            <pc:docMk/>
            <pc:sldMk cId="1862777793" sldId="294"/>
            <ac:spMk id="3" creationId="{64AD467E-228B-AE5D-3516-1C5A0315FFD9}"/>
          </ac:spMkLst>
        </pc:spChg>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pChg chg="mod">
          <ac:chgData name="monali sagar" userId="4b4497a8bc418a7c" providerId="Windows Live" clId="Web-{4422E1D5-3C84-7F64-3C0C-1D54080C55E7}" dt="2024-11-19T03:09:06.657" v="622" actId="14100"/>
          <ac:spMkLst>
            <pc:docMk/>
            <pc:sldMk cId="4271172853" sldId="260"/>
            <ac:spMk id="2" creationId="{F154BD8E-1AB8-B223-ED84-FFBC44BB2CF6}"/>
          </ac:spMkLst>
        </pc:spChg>
        <pc:spChg chg="mod">
          <ac:chgData name="monali sagar" userId="4b4497a8bc418a7c" providerId="Windows Live" clId="Web-{4422E1D5-3C84-7F64-3C0C-1D54080C55E7}" dt="2024-11-19T03:09:10.361" v="623" actId="14100"/>
          <ac:spMkLst>
            <pc:docMk/>
            <pc:sldMk cId="4271172853" sldId="260"/>
            <ac:spMk id="3" creationId="{BFCAAD0C-656F-2032-B601-C00F64868F8E}"/>
          </ac:spMkLst>
        </pc:spChg>
      </pc:sldChg>
      <pc:sldChg chg="modSp new">
        <pc:chgData name="monali sagar" userId="4b4497a8bc418a7c" providerId="Windows Live" clId="Web-{4422E1D5-3C84-7F64-3C0C-1D54080C55E7}" dt="2024-11-19T03:13:36.711" v="655" actId="20577"/>
        <pc:sldMkLst>
          <pc:docMk/>
          <pc:sldMk cId="1176089094" sldId="261"/>
        </pc:sldMkLst>
        <pc:spChg chg="mod">
          <ac:chgData name="monali sagar" userId="4b4497a8bc418a7c" providerId="Windows Live" clId="Web-{4422E1D5-3C84-7F64-3C0C-1D54080C55E7}" dt="2024-11-19T03:13:36.711" v="655" actId="20577"/>
          <ac:spMkLst>
            <pc:docMk/>
            <pc:sldMk cId="1176089094" sldId="261"/>
            <ac:spMk id="2" creationId="{F424C4BB-5E51-894E-FD8F-204441664FB5}"/>
          </ac:spMkLst>
        </pc:spChg>
        <pc:spChg chg="mod">
          <ac:chgData name="monali sagar" userId="4b4497a8bc418a7c" providerId="Windows Live" clId="Web-{4422E1D5-3C84-7F64-3C0C-1D54080C55E7}" dt="2024-11-19T03:13:10.679" v="638" actId="20577"/>
          <ac:spMkLst>
            <pc:docMk/>
            <pc:sldMk cId="1176089094" sldId="261"/>
            <ac:spMk id="3" creationId="{499715B4-4747-DDEE-3FBA-57FE1D429392}"/>
          </ac:spMkLst>
        </pc:spChg>
      </pc:sldChg>
      <pc:sldChg chg="modSp new">
        <pc:chgData name="monali sagar" userId="4b4497a8bc418a7c" providerId="Windows Live" clId="Web-{4422E1D5-3C84-7F64-3C0C-1D54080C55E7}" dt="2024-11-19T03:15:21.370" v="672" actId="20577"/>
        <pc:sldMkLst>
          <pc:docMk/>
          <pc:sldMk cId="3465518012" sldId="262"/>
        </pc:sldMkLst>
        <pc:spChg chg="mod">
          <ac:chgData name="monali sagar" userId="4b4497a8bc418a7c" providerId="Windows Live" clId="Web-{4422E1D5-3C84-7F64-3C0C-1D54080C55E7}" dt="2024-11-19T03:14:01.040" v="660" actId="20577"/>
          <ac:spMkLst>
            <pc:docMk/>
            <pc:sldMk cId="3465518012" sldId="262"/>
            <ac:spMk id="2" creationId="{1AA7D121-233A-83DC-8322-D18D222922C4}"/>
          </ac:spMkLst>
        </pc:spChg>
        <pc:spChg chg="mod">
          <ac:chgData name="monali sagar" userId="4b4497a8bc418a7c" providerId="Windows Live" clId="Web-{4422E1D5-3C84-7F64-3C0C-1D54080C55E7}" dt="2024-11-19T03:15:21.370" v="672" actId="20577"/>
          <ac:spMkLst>
            <pc:docMk/>
            <pc:sldMk cId="3465518012" sldId="262"/>
            <ac:spMk id="3" creationId="{C2A4A239-B657-BED3-BCEB-C8F1CD924832}"/>
          </ac:spMkLst>
        </pc:spChg>
      </pc:sldChg>
      <pc:sldChg chg="addSp delSp modSp new">
        <pc:chgData name="monali sagar" userId="4b4497a8bc418a7c" providerId="Windows Live" clId="Web-{4422E1D5-3C84-7F64-3C0C-1D54080C55E7}" dt="2024-11-19T03:15:38.527" v="684" actId="14100"/>
        <pc:sldMkLst>
          <pc:docMk/>
          <pc:sldMk cId="4112591934" sldId="263"/>
        </pc:sldMkLst>
        <pc:spChg chg="mod">
          <ac:chgData name="monali sagar" userId="4b4497a8bc418a7c" providerId="Windows Live" clId="Web-{4422E1D5-3C84-7F64-3C0C-1D54080C55E7}" dt="2024-11-19T03:15:32.152" v="683" actId="20577"/>
          <ac:spMkLst>
            <pc:docMk/>
            <pc:sldMk cId="4112591934" sldId="263"/>
            <ac:spMk id="2" creationId="{CE7210C4-672E-722A-859D-1E65F938AC7B}"/>
          </ac:spMkLst>
        </pc:spChg>
        <pc:picChg chg="add mod ord">
          <ac:chgData name="monali sagar" userId="4b4497a8bc418a7c" providerId="Windows Live" clId="Web-{4422E1D5-3C84-7F64-3C0C-1D54080C55E7}" dt="2024-11-19T03:15:38.527" v="684" actId="14100"/>
          <ac:picMkLst>
            <pc:docMk/>
            <pc:sldMk cId="4112591934" sldId="263"/>
            <ac:picMk id="4" creationId="{8DDAC12A-2F09-1084-D3D9-701B8B75803D}"/>
          </ac:picMkLst>
        </pc:picChg>
      </pc:sldChg>
      <pc:sldChg chg="addSp delSp modSp new">
        <pc:chgData name="monali sagar" userId="4b4497a8bc418a7c" providerId="Windows Live" clId="Web-{4422E1D5-3C84-7F64-3C0C-1D54080C55E7}" dt="2024-11-19T04:21:32.680" v="711" actId="1076"/>
        <pc:sldMkLst>
          <pc:docMk/>
          <pc:sldMk cId="2414416176" sldId="264"/>
        </pc:sldMkLst>
        <pc:spChg chg="mod">
          <ac:chgData name="monali sagar" userId="4b4497a8bc418a7c" providerId="Windows Live" clId="Web-{4422E1D5-3C84-7F64-3C0C-1D54080C55E7}" dt="2024-11-19T03:16:17.778" v="701" actId="20577"/>
          <ac:spMkLst>
            <pc:docMk/>
            <pc:sldMk cId="2414416176" sldId="264"/>
            <ac:spMk id="2" creationId="{A7C3E8E9-7E57-24B9-4E81-342E5FABF441}"/>
          </ac:spMkLst>
        </pc:spChg>
        <pc:picChg chg="add mod ord">
          <ac:chgData name="monali sagar" userId="4b4497a8bc418a7c" providerId="Windows Live" clId="Web-{4422E1D5-3C84-7F64-3C0C-1D54080C55E7}" dt="2024-11-19T04:21:32.680" v="711" actId="1076"/>
          <ac:picMkLst>
            <pc:docMk/>
            <pc:sldMk cId="2414416176" sldId="264"/>
            <ac:picMk id="4" creationId="{A1FA44C6-42E7-6274-BEFF-F997CA55BA37}"/>
          </ac:picMkLst>
        </pc:picChg>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675F1370-791E-92BC-66EA-CAC61190A272}"/>
    <pc:docChg chg="modSld">
      <pc:chgData name="monali sagar" userId="4b4497a8bc418a7c" providerId="Windows Live" clId="Web-{675F1370-791E-92BC-66EA-CAC61190A272}" dt="2024-12-09T03:24:46.387" v="1" actId="20577"/>
      <pc:docMkLst>
        <pc:docMk/>
      </pc:docMkLst>
      <pc:sldChg chg="modSp">
        <pc:chgData name="monali sagar" userId="4b4497a8bc418a7c" providerId="Windows Live" clId="Web-{675F1370-791E-92BC-66EA-CAC61190A272}" dt="2024-12-09T03:24:46.387" v="1" actId="20577"/>
        <pc:sldMkLst>
          <pc:docMk/>
          <pc:sldMk cId="2270321658" sldId="345"/>
        </pc:sldMkLst>
        <pc:spChg chg="mod">
          <ac:chgData name="monali sagar" userId="4b4497a8bc418a7c" providerId="Windows Live" clId="Web-{675F1370-791E-92BC-66EA-CAC61190A272}" dt="2024-12-09T03:24:46.387" v="1" actId="20577"/>
          <ac:spMkLst>
            <pc:docMk/>
            <pc:sldMk cId="2270321658" sldId="345"/>
            <ac:spMk id="3" creationId="{E65ECC17-1474-031C-17C9-CC028A7849C3}"/>
          </ac:spMkLst>
        </pc:spChg>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pChg chg="mod">
          <ac:chgData name="monali sagar" userId="4b4497a8bc418a7c" providerId="Windows Live" clId="Web-{5E66F2D0-8961-3665-C241-0C4E62FA2492}" dt="2024-11-20T16:53:10.705" v="10" actId="20577"/>
          <ac:spMkLst>
            <pc:docMk/>
            <pc:sldMk cId="1610465909" sldId="270"/>
            <ac:spMk id="2" creationId="{175473B5-1604-64B5-4E8A-D21D58B6884A}"/>
          </ac:spMkLst>
        </pc:spChg>
        <pc:spChg chg="mod">
          <ac:chgData name="monali sagar" userId="4b4497a8bc418a7c" providerId="Windows Live" clId="Web-{5E66F2D0-8961-3665-C241-0C4E62FA2492}" dt="2024-11-20T17:14:21.535" v="320" actId="20577"/>
          <ac:spMkLst>
            <pc:docMk/>
            <pc:sldMk cId="1610465909" sldId="270"/>
            <ac:spMk id="3" creationId="{294E34BB-E76A-E6A5-02F0-15C1277A30B9}"/>
          </ac:spMkLst>
        </pc:spChg>
      </pc:sldChg>
      <pc:sldChg chg="modSp new">
        <pc:chgData name="monali sagar" userId="4b4497a8bc418a7c" providerId="Windows Live" clId="Web-{5E66F2D0-8961-3665-C241-0C4E62FA2492}" dt="2024-11-20T17:19:48.229" v="691" actId="20577"/>
        <pc:sldMkLst>
          <pc:docMk/>
          <pc:sldMk cId="3540231461" sldId="271"/>
        </pc:sldMkLst>
        <pc:spChg chg="mod">
          <ac:chgData name="monali sagar" userId="4b4497a8bc418a7c" providerId="Windows Live" clId="Web-{5E66F2D0-8961-3665-C241-0C4E62FA2492}" dt="2024-11-20T17:17:06.712" v="518" actId="20577"/>
          <ac:spMkLst>
            <pc:docMk/>
            <pc:sldMk cId="3540231461" sldId="271"/>
            <ac:spMk id="2" creationId="{EC1025E2-A956-A37E-D82A-AF6A1E7A536C}"/>
          </ac:spMkLst>
        </pc:spChg>
        <pc:spChg chg="mod">
          <ac:chgData name="monali sagar" userId="4b4497a8bc418a7c" providerId="Windows Live" clId="Web-{5E66F2D0-8961-3665-C241-0C4E62FA2492}" dt="2024-11-20T17:19:48.229" v="691" actId="20577"/>
          <ac:spMkLst>
            <pc:docMk/>
            <pc:sldMk cId="3540231461" sldId="271"/>
            <ac:spMk id="3" creationId="{C86A0C45-5363-5E97-73BC-9DD2B20763FC}"/>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pChg chg="mod">
          <ac:chgData name="monali sagar" userId="4b4497a8bc418a7c" providerId="Windows Live" clId="Web-{95015F53-8182-5D09-8701-7E9701BF89A5}" dt="2024-11-20T01:13:36.137" v="24" actId="20577"/>
          <ac:spMkLst>
            <pc:docMk/>
            <pc:sldMk cId="3071038511" sldId="265"/>
            <ac:spMk id="2" creationId="{EF9522C7-C91B-0752-B393-E691D8A2463C}"/>
          </ac:spMkLst>
        </pc:spChg>
        <pc:spChg chg="mod">
          <ac:chgData name="monali sagar" userId="4b4497a8bc418a7c" providerId="Windows Live" clId="Web-{95015F53-8182-5D09-8701-7E9701BF89A5}" dt="2024-11-20T01:13:21.918" v="11"/>
          <ac:spMkLst>
            <pc:docMk/>
            <pc:sldMk cId="3071038511" sldId="265"/>
            <ac:spMk id="3" creationId="{EFEFC16F-F40B-29D3-B253-E1FB0FBC6E36}"/>
          </ac:spMkLst>
        </pc:spChg>
      </pc:sldChg>
      <pc:sldChg chg="addSp delSp modSp new">
        <pc:chgData name="monali sagar" userId="4b4497a8bc418a7c" providerId="Windows Live" clId="Web-{95015F53-8182-5D09-8701-7E9701BF89A5}" dt="2024-11-20T01:16:15.330" v="47" actId="1076"/>
        <pc:sldMkLst>
          <pc:docMk/>
          <pc:sldMk cId="3385547808" sldId="266"/>
        </pc:sldMkLst>
        <pc:spChg chg="mod">
          <ac:chgData name="monali sagar" userId="4b4497a8bc418a7c" providerId="Windows Live" clId="Web-{95015F53-8182-5D09-8701-7E9701BF89A5}" dt="2024-11-20T01:16:08.345" v="45" actId="20577"/>
          <ac:spMkLst>
            <pc:docMk/>
            <pc:sldMk cId="3385547808" sldId="266"/>
            <ac:spMk id="2" creationId="{8F2C9F96-46BF-6817-4F7C-D458041E17D3}"/>
          </ac:spMkLst>
        </pc:spChg>
        <pc:picChg chg="add mod ord">
          <ac:chgData name="monali sagar" userId="4b4497a8bc418a7c" providerId="Windows Live" clId="Web-{95015F53-8182-5D09-8701-7E9701BF89A5}" dt="2024-11-20T01:16:15.330" v="47" actId="1076"/>
          <ac:picMkLst>
            <pc:docMk/>
            <pc:sldMk cId="3385547808" sldId="266"/>
            <ac:picMk id="4" creationId="{18EE8371-1005-EF10-7FE3-437ED25931F4}"/>
          </ac:picMkLst>
        </pc:picChg>
      </pc:sldChg>
      <pc:sldChg chg="addSp delSp modSp new">
        <pc:chgData name="monali sagar" userId="4b4497a8bc418a7c" providerId="Windows Live" clId="Web-{95015F53-8182-5D09-8701-7E9701BF89A5}" dt="2024-11-20T01:23:12.734" v="188" actId="1076"/>
        <pc:sldMkLst>
          <pc:docMk/>
          <pc:sldMk cId="2241006440" sldId="267"/>
        </pc:sldMkLst>
        <pc:spChg chg="mod">
          <ac:chgData name="monali sagar" userId="4b4497a8bc418a7c" providerId="Windows Live" clId="Web-{95015F53-8182-5D09-8701-7E9701BF89A5}" dt="2024-11-20T01:17:30.708" v="57" actId="20577"/>
          <ac:spMkLst>
            <pc:docMk/>
            <pc:sldMk cId="2241006440" sldId="267"/>
            <ac:spMk id="2" creationId="{12C58177-4593-05EE-342E-F51D1C7764DB}"/>
          </ac:spMkLst>
        </pc:spChg>
        <pc:spChg chg="mod">
          <ac:chgData name="monali sagar" userId="4b4497a8bc418a7c" providerId="Windows Live" clId="Web-{95015F53-8182-5D09-8701-7E9701BF89A5}" dt="2024-11-20T01:23:05.984" v="186"/>
          <ac:spMkLst>
            <pc:docMk/>
            <pc:sldMk cId="2241006440" sldId="267"/>
            <ac:spMk id="3" creationId="{351DEF8C-554E-C7EB-CEEA-0C493D5C34B1}"/>
          </ac:spMkLst>
        </pc:spChg>
        <pc:picChg chg="add mod">
          <ac:chgData name="monali sagar" userId="4b4497a8bc418a7c" providerId="Windows Live" clId="Web-{95015F53-8182-5D09-8701-7E9701BF89A5}" dt="2024-11-20T01:23:12.734" v="188" actId="1076"/>
          <ac:picMkLst>
            <pc:docMk/>
            <pc:sldMk cId="2241006440" sldId="267"/>
            <ac:picMk id="5" creationId="{4DFF258F-65A6-A5BA-D0F6-648AC9ECDD38}"/>
          </ac:picMkLst>
        </pc:picChg>
      </pc:sldChg>
      <pc:sldChg chg="addSp delSp modSp new">
        <pc:chgData name="monali sagar" userId="4b4497a8bc418a7c" providerId="Windows Live" clId="Web-{95015F53-8182-5D09-8701-7E9701BF89A5}" dt="2024-11-20T01:51:06.316" v="335"/>
        <pc:sldMkLst>
          <pc:docMk/>
          <pc:sldMk cId="536973365" sldId="268"/>
        </pc:sldMkLst>
        <pc:spChg chg="mod">
          <ac:chgData name="monali sagar" userId="4b4497a8bc418a7c" providerId="Windows Live" clId="Web-{95015F53-8182-5D09-8701-7E9701BF89A5}" dt="2024-11-20T01:48:18.857" v="199" actId="20577"/>
          <ac:spMkLst>
            <pc:docMk/>
            <pc:sldMk cId="536973365" sldId="268"/>
            <ac:spMk id="2" creationId="{7D920E31-5039-3447-AF4D-5DDDA28E2069}"/>
          </ac:spMkLst>
        </pc:spChg>
        <pc:spChg chg="mod">
          <ac:chgData name="monali sagar" userId="4b4497a8bc418a7c" providerId="Windows Live" clId="Web-{95015F53-8182-5D09-8701-7E9701BF89A5}" dt="2024-11-20T01:51:06.316" v="335"/>
          <ac:spMkLst>
            <pc:docMk/>
            <pc:sldMk cId="536973365" sldId="268"/>
            <ac:spMk id="3" creationId="{B605EE0C-3246-A17A-868A-D738C39E2F5C}"/>
          </ac:spMkLst>
        </pc:spChg>
        <pc:picChg chg="add mod">
          <ac:chgData name="monali sagar" userId="4b4497a8bc418a7c" providerId="Windows Live" clId="Web-{95015F53-8182-5D09-8701-7E9701BF89A5}" dt="2024-11-20T01:50:44.940" v="330" actId="14100"/>
          <ac:picMkLst>
            <pc:docMk/>
            <pc:sldMk cId="536973365" sldId="268"/>
            <ac:picMk id="5" creationId="{AE3E7FE3-3B0B-1DD2-F158-24EE4F66610B}"/>
          </ac:picMkLst>
        </pc:picChg>
      </pc:sldChg>
      <pc:sldChg chg="modSp new">
        <pc:chgData name="monali sagar" userId="4b4497a8bc418a7c" providerId="Windows Live" clId="Web-{95015F53-8182-5D09-8701-7E9701BF89A5}" dt="2024-11-20T02:55:57.630" v="435" actId="20577"/>
        <pc:sldMkLst>
          <pc:docMk/>
          <pc:sldMk cId="2832580652" sldId="269"/>
        </pc:sldMkLst>
        <pc:spChg chg="mod">
          <ac:chgData name="monali sagar" userId="4b4497a8bc418a7c" providerId="Windows Live" clId="Web-{95015F53-8182-5D09-8701-7E9701BF89A5}" dt="2024-11-20T01:56:47.563" v="348" actId="20577"/>
          <ac:spMkLst>
            <pc:docMk/>
            <pc:sldMk cId="2832580652" sldId="269"/>
            <ac:spMk id="2" creationId="{5C4A956C-ECE1-5B60-C790-679DF21A926B}"/>
          </ac:spMkLst>
        </pc:spChg>
        <pc:spChg chg="mod">
          <ac:chgData name="monali sagar" userId="4b4497a8bc418a7c" providerId="Windows Live" clId="Web-{95015F53-8182-5D09-8701-7E9701BF89A5}" dt="2024-11-20T02:55:57.630" v="435" actId="20577"/>
          <ac:spMkLst>
            <pc:docMk/>
            <pc:sldMk cId="2832580652" sldId="269"/>
            <ac:spMk id="3" creationId="{CE8B92FE-E321-9EE4-E97B-F376867048BD}"/>
          </ac:spMkLst>
        </pc:spChg>
      </pc:sldChg>
    </pc:docChg>
  </pc:docChgLst>
  <pc:docChgLst>
    <pc:chgData name="monali sagar" userId="4b4497a8bc418a7c" providerId="Windows Live" clId="Web-{A223568E-1D39-0442-ECD0-6A9F9B33B2FF}"/>
    <pc:docChg chg="addSld modSld">
      <pc:chgData name="monali sagar" userId="4b4497a8bc418a7c" providerId="Windows Live" clId="Web-{A223568E-1D39-0442-ECD0-6A9F9B33B2FF}" dt="2024-12-08T16:20:37.271" v="9"/>
      <pc:docMkLst>
        <pc:docMk/>
      </pc:docMkLst>
      <pc:sldChg chg="modSp new">
        <pc:chgData name="monali sagar" userId="4b4497a8bc418a7c" providerId="Windows Live" clId="Web-{A223568E-1D39-0442-ECD0-6A9F9B33B2FF}" dt="2024-12-08T16:20:37.271" v="9"/>
        <pc:sldMkLst>
          <pc:docMk/>
          <pc:sldMk cId="1066538688" sldId="336"/>
        </pc:sldMkLst>
        <pc:spChg chg="mod">
          <ac:chgData name="monali sagar" userId="4b4497a8bc418a7c" providerId="Windows Live" clId="Web-{A223568E-1D39-0442-ECD0-6A9F9B33B2FF}" dt="2024-12-08T16:19:26.941" v="3" actId="20577"/>
          <ac:spMkLst>
            <pc:docMk/>
            <pc:sldMk cId="1066538688" sldId="336"/>
            <ac:spMk id="2" creationId="{9EB20185-D335-8A8D-613D-5DCB65646B64}"/>
          </ac:spMkLst>
        </pc:spChg>
        <pc:spChg chg="mod">
          <ac:chgData name="monali sagar" userId="4b4497a8bc418a7c" providerId="Windows Live" clId="Web-{A223568E-1D39-0442-ECD0-6A9F9B33B2FF}" dt="2024-12-08T16:20:37.271" v="9"/>
          <ac:spMkLst>
            <pc:docMk/>
            <pc:sldMk cId="1066538688" sldId="336"/>
            <ac:spMk id="3" creationId="{F5558175-B43B-93EB-C998-C0A6591B9D83}"/>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08-12-2024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08-12-2024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dirty="0" err="1"/>
              <a:t>ASP.Net</a:t>
            </a:r>
            <a:r>
              <a:rPr lang="en-US" sz="3200" dirty="0"/>
              <a:t> Core MVC</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A3F9-7B08-C95F-DB65-AD9F11509433}"/>
              </a:ext>
            </a:extLst>
          </p:cNvPr>
          <p:cNvSpPr>
            <a:spLocks noGrp="1"/>
          </p:cNvSpPr>
          <p:nvPr>
            <p:ph type="title"/>
          </p:nvPr>
        </p:nvSpPr>
        <p:spPr/>
        <p:txBody>
          <a:bodyPr/>
          <a:lstStyle/>
          <a:p>
            <a:r>
              <a:rPr lang="en-US" dirty="0"/>
              <a:t>What is Model in MVC?</a:t>
            </a:r>
          </a:p>
        </p:txBody>
      </p:sp>
      <p:sp>
        <p:nvSpPr>
          <p:cNvPr id="3" name="Content Placeholder 2">
            <a:extLst>
              <a:ext uri="{FF2B5EF4-FFF2-40B4-BE49-F238E27FC236}">
                <a16:creationId xmlns:a16="http://schemas.microsoft.com/office/drawing/2014/main" id="{238FC441-49BD-1C5B-2374-7D20EF79E956}"/>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Model is a class with a .cs (for C#) extension that defines the Properties and behaviors of the data entities in your application. These are simple classes that represent the objects in your application. For example, a Product model might contain properties such as ID, Name, Price, and methods that define operations related to a product.</a:t>
            </a:r>
            <a:endParaRPr lang="en-US">
              <a:solidFill>
                <a:srgbClr val="404040"/>
              </a:solidFill>
              <a:latin typeface="Trebuchet MS"/>
              <a:ea typeface="Verdana"/>
            </a:endParaRPr>
          </a:p>
          <a:p>
            <a:pPr algn="just"/>
            <a:r>
              <a:rPr lang="en-US" dirty="0">
                <a:solidFill>
                  <a:srgbClr val="404040"/>
                </a:solidFill>
                <a:latin typeface="Trebuchet MS"/>
                <a:ea typeface="Verdana"/>
              </a:rPr>
              <a:t>That means the Models in the ASP.NET Core MVC Application contain a set of classes representing the domain data (you can also say the business data) and logic (validation, business, and data access logic) to manage the domain/business data. The Model is the component in the MVC Design pattern used to manage the data, i.e., the state of the application in memory. </a:t>
            </a:r>
            <a:endParaRPr lang="en-US">
              <a:solidFill>
                <a:srgbClr val="404040"/>
              </a:solidFill>
              <a:latin typeface="Trebuchet MS"/>
              <a:ea typeface="Verdana"/>
            </a:endParaRPr>
          </a:p>
          <a:p>
            <a:endParaRPr lang="en-US" dirty="0"/>
          </a:p>
        </p:txBody>
      </p:sp>
    </p:spTree>
    <p:extLst>
      <p:ext uri="{BB962C8B-B14F-4D97-AF65-F5344CB8AC3E}">
        <p14:creationId xmlns:p14="http://schemas.microsoft.com/office/powerpoint/2010/main" val="207892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3A9E-2EC3-F903-8C6F-14A47545CD74}"/>
              </a:ext>
            </a:extLst>
          </p:cNvPr>
          <p:cNvSpPr>
            <a:spLocks noGrp="1"/>
          </p:cNvSpPr>
          <p:nvPr>
            <p:ph type="title"/>
          </p:nvPr>
        </p:nvSpPr>
        <p:spPr/>
        <p:txBody>
          <a:bodyPr/>
          <a:lstStyle/>
          <a:p>
            <a:r>
              <a:rPr lang="en-US" dirty="0"/>
              <a:t>Action Results </a:t>
            </a:r>
          </a:p>
        </p:txBody>
      </p:sp>
      <p:sp>
        <p:nvSpPr>
          <p:cNvPr id="3" name="Content Placeholder 2">
            <a:extLst>
              <a:ext uri="{FF2B5EF4-FFF2-40B4-BE49-F238E27FC236}">
                <a16:creationId xmlns:a16="http://schemas.microsoft.com/office/drawing/2014/main" id="{D9EA5AB6-A958-8C5B-F2AC-72D60C1929F0}"/>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An action method is responsible for processing the incoming HTTP request and generating an appropriate HTTP response. That means the Controller Action method is responsible for executing the application’s business logic and then selecting a response or result to send back to the client. These responses can be anything from a simple status code, plain text, a view (HTML), a file, or even a JSON object. These responses are encapsulated in objects known as Action Results. So, in ASP.NET Core MVC, action results represent the various types of responses that a controller action can send back to the client.</a:t>
            </a:r>
          </a:p>
        </p:txBody>
      </p:sp>
    </p:spTree>
    <p:extLst>
      <p:ext uri="{BB962C8B-B14F-4D97-AF65-F5344CB8AC3E}">
        <p14:creationId xmlns:p14="http://schemas.microsoft.com/office/powerpoint/2010/main" val="22104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B35B-C187-9381-264B-DC33CB12717A}"/>
              </a:ext>
            </a:extLst>
          </p:cNvPr>
          <p:cNvSpPr>
            <a:spLocks noGrp="1"/>
          </p:cNvSpPr>
          <p:nvPr>
            <p:ph type="title"/>
          </p:nvPr>
        </p:nvSpPr>
        <p:spPr/>
        <p:txBody>
          <a:bodyPr/>
          <a:lstStyle/>
          <a:p>
            <a:r>
              <a:rPr lang="en-US" dirty="0"/>
              <a:t>Action Result Class</a:t>
            </a:r>
          </a:p>
        </p:txBody>
      </p:sp>
      <p:sp>
        <p:nvSpPr>
          <p:cNvPr id="3" name="Content Placeholder 2">
            <a:extLst>
              <a:ext uri="{FF2B5EF4-FFF2-40B4-BE49-F238E27FC236}">
                <a16:creationId xmlns:a16="http://schemas.microsoft.com/office/drawing/2014/main" id="{53C1E1F9-8E5F-68C3-E93D-E943851EEBF7}"/>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a:t>
            </a:r>
            <a:r>
              <a:rPr lang="en-US" err="1">
                <a:solidFill>
                  <a:srgbClr val="404040"/>
                </a:solidFill>
                <a:latin typeface="Trebuchet MS"/>
                <a:ea typeface="Verdana"/>
              </a:rPr>
              <a:t>ActionResult</a:t>
            </a:r>
            <a:r>
              <a:rPr lang="en-US" dirty="0">
                <a:solidFill>
                  <a:srgbClr val="404040"/>
                </a:solidFill>
                <a:latin typeface="Trebuchet MS"/>
                <a:ea typeface="Verdana"/>
              </a:rPr>
              <a:t> class is an abstract class in ASP.NET Core MVC that serves as the base class for various result types that an action method can return. It allows action methods to return different types of results, such as views, JSON, files, redirects, or HTTP status codes. It encapsulates everything needed to generate a response to the client, including the HTTP status code, data, and any headers. So, it provides a unified way of handling different types of responses. ActionResult is an abstract class, meaning it cannot be instantiated directly. Instead, it serves as a base class for derived result types.</a:t>
            </a:r>
          </a:p>
        </p:txBody>
      </p:sp>
      <p:pic>
        <p:nvPicPr>
          <p:cNvPr id="4" name="Picture 3" descr="A diagram of a diagram&#10;&#10;Description automatically generated">
            <a:extLst>
              <a:ext uri="{FF2B5EF4-FFF2-40B4-BE49-F238E27FC236}">
                <a16:creationId xmlns:a16="http://schemas.microsoft.com/office/drawing/2014/main" id="{EC8270F1-01F5-E018-2505-867AA1CCA749}"/>
              </a:ext>
            </a:extLst>
          </p:cNvPr>
          <p:cNvPicPr>
            <a:picLocks noChangeAspect="1"/>
          </p:cNvPicPr>
          <p:nvPr/>
        </p:nvPicPr>
        <p:blipFill>
          <a:blip r:embed="rId2"/>
          <a:stretch>
            <a:fillRect/>
          </a:stretch>
        </p:blipFill>
        <p:spPr>
          <a:xfrm>
            <a:off x="3345700" y="4456172"/>
            <a:ext cx="3832826" cy="2186977"/>
          </a:xfrm>
          <a:prstGeom prst="rect">
            <a:avLst/>
          </a:prstGeom>
        </p:spPr>
      </p:pic>
    </p:spTree>
    <p:extLst>
      <p:ext uri="{BB962C8B-B14F-4D97-AF65-F5344CB8AC3E}">
        <p14:creationId xmlns:p14="http://schemas.microsoft.com/office/powerpoint/2010/main" val="403077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DB40-8335-2188-4DB2-CDCCF9A3E81E}"/>
              </a:ext>
            </a:extLst>
          </p:cNvPr>
          <p:cNvSpPr>
            <a:spLocks noGrp="1"/>
          </p:cNvSpPr>
          <p:nvPr>
            <p:ph type="title"/>
          </p:nvPr>
        </p:nvSpPr>
        <p:spPr/>
        <p:txBody>
          <a:bodyPr/>
          <a:lstStyle/>
          <a:p>
            <a:r>
              <a:rPr lang="en-US" dirty="0"/>
              <a:t>View Result</a:t>
            </a:r>
          </a:p>
        </p:txBody>
      </p:sp>
      <p:sp>
        <p:nvSpPr>
          <p:cNvPr id="3" name="Content Placeholder 2">
            <a:extLst>
              <a:ext uri="{FF2B5EF4-FFF2-40B4-BE49-F238E27FC236}">
                <a16:creationId xmlns:a16="http://schemas.microsoft.com/office/drawing/2014/main" id="{BC4E9F4D-6589-FB85-E060-A4BAFC740F24}"/>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a:t>
            </a:r>
            <a:r>
              <a:rPr lang="en-US" err="1">
                <a:solidFill>
                  <a:srgbClr val="404040"/>
                </a:solidFill>
                <a:latin typeface="Trebuchet MS"/>
                <a:ea typeface="Verdana"/>
              </a:rPr>
              <a:t>ViewResult</a:t>
            </a:r>
            <a:r>
              <a:rPr lang="en-US" dirty="0">
                <a:solidFill>
                  <a:srgbClr val="404040"/>
                </a:solidFill>
                <a:latin typeface="Trebuchet MS"/>
                <a:ea typeface="Verdana"/>
              </a:rPr>
              <a:t> class represents an action result that renders a view. This is typically used in a controller action to return a view to the client. A view is a file with a .</a:t>
            </a:r>
            <a:r>
              <a:rPr lang="en-US" err="1">
                <a:solidFill>
                  <a:srgbClr val="404040"/>
                </a:solidFill>
                <a:latin typeface="Trebuchet MS"/>
                <a:ea typeface="Verdana"/>
              </a:rPr>
              <a:t>cshtml</a:t>
            </a:r>
            <a:r>
              <a:rPr lang="en-US" dirty="0">
                <a:solidFill>
                  <a:srgbClr val="404040"/>
                </a:solidFill>
                <a:latin typeface="Trebuchet MS"/>
                <a:ea typeface="Verdana"/>
              </a:rPr>
              <a:t> extension that contains the HTML markup with C# code using Razor syntax. This allows for dynamic HTML generation based on the data passed from the controller.</a:t>
            </a:r>
          </a:p>
        </p:txBody>
      </p:sp>
    </p:spTree>
    <p:extLst>
      <p:ext uri="{BB962C8B-B14F-4D97-AF65-F5344CB8AC3E}">
        <p14:creationId xmlns:p14="http://schemas.microsoft.com/office/powerpoint/2010/main" val="3122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E49-1003-B3B1-8A28-498B2E9B722E}"/>
              </a:ext>
            </a:extLst>
          </p:cNvPr>
          <p:cNvSpPr>
            <a:spLocks noGrp="1"/>
          </p:cNvSpPr>
          <p:nvPr>
            <p:ph type="title"/>
          </p:nvPr>
        </p:nvSpPr>
        <p:spPr/>
        <p:txBody>
          <a:bodyPr/>
          <a:lstStyle/>
          <a:p>
            <a:r>
              <a:rPr lang="en-US" dirty="0"/>
              <a:t>Partial View Result</a:t>
            </a:r>
          </a:p>
        </p:txBody>
      </p:sp>
      <p:sp>
        <p:nvSpPr>
          <p:cNvPr id="3" name="Content Placeholder 2">
            <a:extLst>
              <a:ext uri="{FF2B5EF4-FFF2-40B4-BE49-F238E27FC236}">
                <a16:creationId xmlns:a16="http://schemas.microsoft.com/office/drawing/2014/main" id="{E2F2F7E7-2476-51C7-1492-76208E4A9F25}"/>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PartialViewResult</a:t>
            </a:r>
            <a:r>
              <a:rPr lang="en-US" dirty="0">
                <a:solidFill>
                  <a:srgbClr val="404040"/>
                </a:solidFill>
                <a:latin typeface="Trebuchet MS"/>
                <a:ea typeface="Verdana"/>
              </a:rPr>
              <a:t> is an action result that renders a partial view to be returned to the client. A partial view is a reusable view component that can be embedded in other views. Partial views are used to render a portion of a view, which can be reused across multiple views. Unlike ViewResult, which typically renders a complete page, PartialViewResult renders a segment of HTML that can be included in other views. This makes it ideal for rendering components like headers, footers, sidebar, widgets, or forms that are shared across multiple pages.</a:t>
            </a:r>
          </a:p>
        </p:txBody>
      </p:sp>
    </p:spTree>
    <p:extLst>
      <p:ext uri="{BB962C8B-B14F-4D97-AF65-F5344CB8AC3E}">
        <p14:creationId xmlns:p14="http://schemas.microsoft.com/office/powerpoint/2010/main" val="244733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7154-8988-03A3-3888-3E37052A2589}"/>
              </a:ext>
            </a:extLst>
          </p:cNvPr>
          <p:cNvSpPr>
            <a:spLocks noGrp="1"/>
          </p:cNvSpPr>
          <p:nvPr>
            <p:ph type="title"/>
          </p:nvPr>
        </p:nvSpPr>
        <p:spPr/>
        <p:txBody>
          <a:bodyPr/>
          <a:lstStyle/>
          <a:p>
            <a:r>
              <a:rPr lang="en-US" dirty="0"/>
              <a:t>JSON Result</a:t>
            </a:r>
          </a:p>
        </p:txBody>
      </p:sp>
      <p:sp>
        <p:nvSpPr>
          <p:cNvPr id="3" name="Content Placeholder 2">
            <a:extLst>
              <a:ext uri="{FF2B5EF4-FFF2-40B4-BE49-F238E27FC236}">
                <a16:creationId xmlns:a16="http://schemas.microsoft.com/office/drawing/2014/main" id="{41330370-CCF7-153D-554E-C42EAC748D2B}"/>
              </a:ext>
            </a:extLst>
          </p:cNvPr>
          <p:cNvSpPr>
            <a:spLocks noGrp="1"/>
          </p:cNvSpPr>
          <p:nvPr>
            <p:ph idx="1"/>
          </p:nvPr>
        </p:nvSpPr>
        <p:spPr/>
        <p:txBody>
          <a:bodyPr vert="horz" lIns="91440" tIns="45720" rIns="91440" bIns="45720" rtlCol="0" anchor="t">
            <a:normAutofit lnSpcReduction="10000"/>
          </a:bodyPr>
          <a:lstStyle/>
          <a:p>
            <a:r>
              <a:rPr lang="en-US" dirty="0">
                <a:solidFill>
                  <a:srgbClr val="404040"/>
                </a:solidFill>
                <a:latin typeface="Trebuchet MS"/>
                <a:ea typeface="Verdana"/>
              </a:rPr>
              <a:t>The </a:t>
            </a:r>
            <a:r>
              <a:rPr lang="en-US" err="1">
                <a:solidFill>
                  <a:srgbClr val="404040"/>
                </a:solidFill>
                <a:latin typeface="Trebuchet MS"/>
                <a:ea typeface="Verdana"/>
              </a:rPr>
              <a:t>JsonResult</a:t>
            </a:r>
            <a:r>
              <a:rPr lang="en-US" dirty="0">
                <a:solidFill>
                  <a:srgbClr val="404040"/>
                </a:solidFill>
                <a:latin typeface="Trebuchet MS"/>
                <a:ea typeface="Verdana"/>
              </a:rPr>
              <a:t> is a type of action result that formats the given data as JSON (JavaScript Object Notation) and sends it as a response to the client. This class encapsulates the data you want to send in JSON format (i.e., key-value pairs), along with the status code. This allows clients, such as web browsers or mobile applications, to consume and work with the data easily. So, </a:t>
            </a:r>
            <a:r>
              <a:rPr lang="en-US" err="1">
                <a:solidFill>
                  <a:srgbClr val="404040"/>
                </a:solidFill>
                <a:latin typeface="Trebuchet MS"/>
                <a:ea typeface="Verdana"/>
              </a:rPr>
              <a:t>JsonResult</a:t>
            </a:r>
            <a:r>
              <a:rPr lang="en-US" dirty="0">
                <a:solidFill>
                  <a:srgbClr val="404040"/>
                </a:solidFill>
                <a:latin typeface="Trebuchet MS"/>
                <a:ea typeface="Verdana"/>
              </a:rPr>
              <a:t> is used when we want to return JSON-formatted data from a controller action method to the client. JSON (JavaScript Object Notation) is a lightweight data-interchange format that is easy for humans to read and write and for machines to parse and generate.</a:t>
            </a:r>
          </a:p>
          <a:p>
            <a:r>
              <a:rPr lang="en-US" dirty="0">
                <a:solidFill>
                  <a:srgbClr val="404040"/>
                </a:solidFill>
                <a:latin typeface="Trebuchet MS"/>
                <a:ea typeface="Verdana"/>
              </a:rPr>
              <a:t>When we return a </a:t>
            </a:r>
            <a:r>
              <a:rPr lang="en-US" err="1">
                <a:solidFill>
                  <a:srgbClr val="404040"/>
                </a:solidFill>
                <a:latin typeface="Trebuchet MS"/>
                <a:ea typeface="Verdana"/>
              </a:rPr>
              <a:t>JsonResult</a:t>
            </a:r>
            <a:r>
              <a:rPr lang="en-US" dirty="0">
                <a:solidFill>
                  <a:srgbClr val="404040"/>
                </a:solidFill>
                <a:latin typeface="Trebuchet MS"/>
                <a:ea typeface="Verdana"/>
              </a:rPr>
              <a:t> from a controller action, ASP.NET Core MVC serializes the specified data into JSON format and sends it back to the client as the HTTP response body. This is commonly used for AJAX requests where the client-side JavaScript code expects to receive data in JSON format or when building APIs.</a:t>
            </a:r>
          </a:p>
        </p:txBody>
      </p:sp>
    </p:spTree>
    <p:extLst>
      <p:ext uri="{BB962C8B-B14F-4D97-AF65-F5344CB8AC3E}">
        <p14:creationId xmlns:p14="http://schemas.microsoft.com/office/powerpoint/2010/main" val="408905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DE0F-5072-FD65-F67C-BA5B262A8D7C}"/>
              </a:ext>
            </a:extLst>
          </p:cNvPr>
          <p:cNvSpPr>
            <a:spLocks noGrp="1"/>
          </p:cNvSpPr>
          <p:nvPr>
            <p:ph type="title"/>
          </p:nvPr>
        </p:nvSpPr>
        <p:spPr/>
        <p:txBody>
          <a:bodyPr/>
          <a:lstStyle/>
          <a:p>
            <a:r>
              <a:rPr lang="en-US" dirty="0"/>
              <a:t>Why JSON Result</a:t>
            </a:r>
          </a:p>
        </p:txBody>
      </p:sp>
      <p:sp>
        <p:nvSpPr>
          <p:cNvPr id="3" name="Content Placeholder 2">
            <a:extLst>
              <a:ext uri="{FF2B5EF4-FFF2-40B4-BE49-F238E27FC236}">
                <a16:creationId xmlns:a16="http://schemas.microsoft.com/office/drawing/2014/main" id="{AE699BB2-E233-8816-EFB7-66FEE22ACF55}"/>
              </a:ext>
            </a:extLst>
          </p:cNvPr>
          <p:cNvSpPr>
            <a:spLocks noGrp="1"/>
          </p:cNvSpPr>
          <p:nvPr>
            <p:ph idx="1"/>
          </p:nvPr>
        </p:nvSpPr>
        <p:spPr/>
        <p:txBody>
          <a:bodyPr vert="horz" lIns="91440" tIns="45720" rIns="91440" bIns="45720" rtlCol="0" anchor="t">
            <a:normAutofit/>
          </a:bodyPr>
          <a:lstStyle/>
          <a:p>
            <a:pPr algn="just"/>
            <a:r>
              <a:rPr lang="en-US" b="1" dirty="0">
                <a:solidFill>
                  <a:srgbClr val="404040"/>
                </a:solidFill>
                <a:latin typeface="Trebuchet MS"/>
                <a:ea typeface="Verdana"/>
              </a:rPr>
              <a:t>Lightweight Data Transfer</a:t>
            </a:r>
            <a:r>
              <a:rPr lang="en-US" dirty="0">
                <a:solidFill>
                  <a:srgbClr val="404040"/>
                </a:solidFill>
                <a:latin typeface="Trebuchet MS"/>
                <a:ea typeface="Verdana"/>
              </a:rPr>
              <a:t>: JSON (JavaScript Object Notation) is a lightweight data-interchange format that efficiently transmits data between a server and a client. JSON serialization is efficient and can help reduce the data transfer size over the network.</a:t>
            </a:r>
          </a:p>
          <a:p>
            <a:pPr algn="just"/>
            <a:r>
              <a:rPr lang="en-US" b="1" dirty="0">
                <a:solidFill>
                  <a:srgbClr val="404040"/>
                </a:solidFill>
                <a:latin typeface="Trebuchet MS"/>
                <a:ea typeface="Verdana"/>
              </a:rPr>
              <a:t>API Responses:</a:t>
            </a:r>
            <a:r>
              <a:rPr lang="en-US" dirty="0">
                <a:solidFill>
                  <a:srgbClr val="404040"/>
                </a:solidFill>
                <a:latin typeface="Trebuchet MS"/>
                <a:ea typeface="Verdana"/>
              </a:rPr>
              <a:t> JSON is the standard format for many Web APIs, making it a natural choice for building RESTful APIs in ASP.NET Core Web API projects.</a:t>
            </a:r>
          </a:p>
          <a:p>
            <a:pPr algn="just"/>
            <a:r>
              <a:rPr lang="en-US" b="1" dirty="0">
                <a:solidFill>
                  <a:srgbClr val="404040"/>
                </a:solidFill>
                <a:latin typeface="Trebuchet MS"/>
                <a:ea typeface="Verdana"/>
              </a:rPr>
              <a:t>Client Compatibility:</a:t>
            </a:r>
            <a:r>
              <a:rPr lang="en-US" dirty="0">
                <a:solidFill>
                  <a:srgbClr val="404040"/>
                </a:solidFill>
                <a:latin typeface="Trebuchet MS"/>
                <a:ea typeface="Verdana"/>
              </a:rPr>
              <a:t> JSON is widely supported across various programming languages and platforms, making it easy to consume JSON data in different client applications, such as web browsers, mobile apps, and desktop applications.</a:t>
            </a:r>
          </a:p>
          <a:p>
            <a:endParaRPr lang="en-US" dirty="0"/>
          </a:p>
        </p:txBody>
      </p:sp>
    </p:spTree>
    <p:extLst>
      <p:ext uri="{BB962C8B-B14F-4D97-AF65-F5344CB8AC3E}">
        <p14:creationId xmlns:p14="http://schemas.microsoft.com/office/powerpoint/2010/main" val="402207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044DE-FB97-19CD-9187-3E008B401277}"/>
              </a:ext>
            </a:extLst>
          </p:cNvPr>
          <p:cNvSpPr>
            <a:spLocks noGrp="1"/>
          </p:cNvSpPr>
          <p:nvPr>
            <p:ph type="title"/>
          </p:nvPr>
        </p:nvSpPr>
        <p:spPr/>
        <p:txBody>
          <a:bodyPr/>
          <a:lstStyle/>
          <a:p>
            <a:r>
              <a:rPr lang="en-US" dirty="0"/>
              <a:t>Content Result</a:t>
            </a:r>
          </a:p>
        </p:txBody>
      </p:sp>
      <p:sp>
        <p:nvSpPr>
          <p:cNvPr id="3" name="Content Placeholder 2">
            <a:extLst>
              <a:ext uri="{FF2B5EF4-FFF2-40B4-BE49-F238E27FC236}">
                <a16:creationId xmlns:a16="http://schemas.microsoft.com/office/drawing/2014/main" id="{938C62C2-720D-6C04-A0FF-8F56075E88F2}"/>
              </a:ext>
            </a:extLst>
          </p:cNvPr>
          <p:cNvSpPr>
            <a:spLocks noGrp="1"/>
          </p:cNvSpPr>
          <p:nvPr>
            <p:ph idx="1"/>
          </p:nvPr>
        </p:nvSpPr>
        <p:spPr/>
        <p:txBody>
          <a:bodyPr vert="horz" lIns="91440" tIns="45720" rIns="91440" bIns="45720" rtlCol="0" anchor="t">
            <a:normAutofit fontScale="92500" lnSpcReduction="10000"/>
          </a:bodyPr>
          <a:lstStyle/>
          <a:p>
            <a:r>
              <a:rPr lang="en-US" dirty="0">
                <a:solidFill>
                  <a:srgbClr val="404040"/>
                </a:solidFill>
                <a:latin typeface="Trebuchet MS"/>
                <a:ea typeface="Verdana"/>
              </a:rPr>
              <a:t>The </a:t>
            </a:r>
            <a:r>
              <a:rPr lang="en-US" dirty="0" err="1">
                <a:solidFill>
                  <a:srgbClr val="404040"/>
                </a:solidFill>
                <a:latin typeface="Trebuchet MS"/>
                <a:ea typeface="Verdana"/>
              </a:rPr>
              <a:t>ContentResult</a:t>
            </a:r>
            <a:r>
              <a:rPr lang="en-US" dirty="0">
                <a:solidFill>
                  <a:srgbClr val="404040"/>
                </a:solidFill>
                <a:latin typeface="Trebuchet MS"/>
                <a:ea typeface="Verdana"/>
              </a:rPr>
              <a:t> in ASP.NET Core MVC is a type of action result that returns a string as the content of the HTTP response. This is useful when we want to return a plain text response directly from a controller action. It’s less commonly used than more structured results like </a:t>
            </a:r>
            <a:r>
              <a:rPr lang="en-US" dirty="0" err="1">
                <a:solidFill>
                  <a:srgbClr val="404040"/>
                </a:solidFill>
                <a:latin typeface="Trebuchet MS"/>
                <a:ea typeface="Verdana"/>
              </a:rPr>
              <a:t>ViewResult</a:t>
            </a:r>
            <a:r>
              <a:rPr lang="en-US" dirty="0">
                <a:solidFill>
                  <a:srgbClr val="404040"/>
                </a:solidFill>
                <a:latin typeface="Trebuchet MS"/>
                <a:ea typeface="Verdana"/>
              </a:rPr>
              <a:t> or </a:t>
            </a:r>
            <a:r>
              <a:rPr lang="en-US" dirty="0" err="1">
                <a:solidFill>
                  <a:srgbClr val="404040"/>
                </a:solidFill>
                <a:latin typeface="Trebuchet MS"/>
                <a:ea typeface="Verdana"/>
              </a:rPr>
              <a:t>JsonResult</a:t>
            </a:r>
            <a:r>
              <a:rPr lang="en-US" dirty="0">
                <a:solidFill>
                  <a:srgbClr val="404040"/>
                </a:solidFill>
                <a:latin typeface="Trebuchet MS"/>
                <a:ea typeface="Verdana"/>
              </a:rPr>
              <a:t>, but it’s ideal for situations where we need to return a simple message or any content type that doesn’t require a full view or HTML structure. This is useful for returning plain text, XML, or JSON content that is not part of a view. While returning the data from the action method, all we need to do is specify the content and MIME type.</a:t>
            </a:r>
          </a:p>
          <a:p>
            <a:r>
              <a:rPr lang="en-US" dirty="0">
                <a:solidFill>
                  <a:srgbClr val="404040"/>
                </a:solidFill>
                <a:latin typeface="Trebuchet MS"/>
                <a:ea typeface="Verdana"/>
              </a:rPr>
              <a:t>What are MIME Types?</a:t>
            </a:r>
          </a:p>
          <a:p>
            <a:r>
              <a:rPr lang="en-US" dirty="0">
                <a:solidFill>
                  <a:srgbClr val="404040"/>
                </a:solidFill>
                <a:latin typeface="Trebuchet MS"/>
                <a:ea typeface="Verdana"/>
              </a:rPr>
              <a:t>MIME types, which stand for “Multipurpose Internet Mail Extensions,” are standardized identifiers used to specify the nature and format of a file, document, or data being transferred over the Internet. Originally designed to expand the ability to send different kinds of data via email, MIME types now play an important role in web development and communication over the Internet, particularly in HTTP, which defines the type of content being transmitted.</a:t>
            </a:r>
          </a:p>
        </p:txBody>
      </p:sp>
    </p:spTree>
    <p:extLst>
      <p:ext uri="{BB962C8B-B14F-4D97-AF65-F5344CB8AC3E}">
        <p14:creationId xmlns:p14="http://schemas.microsoft.com/office/powerpoint/2010/main" val="276559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E25-2D09-B5D5-C2DD-97C938411108}"/>
              </a:ext>
            </a:extLst>
          </p:cNvPr>
          <p:cNvSpPr>
            <a:spLocks noGrp="1"/>
          </p:cNvSpPr>
          <p:nvPr>
            <p:ph type="title"/>
          </p:nvPr>
        </p:nvSpPr>
        <p:spPr/>
        <p:txBody>
          <a:bodyPr/>
          <a:lstStyle/>
          <a:p>
            <a:r>
              <a:rPr lang="en-US" dirty="0"/>
              <a:t>When to use Content Type?</a:t>
            </a:r>
          </a:p>
        </p:txBody>
      </p:sp>
      <p:sp>
        <p:nvSpPr>
          <p:cNvPr id="3" name="Content Placeholder 2">
            <a:extLst>
              <a:ext uri="{FF2B5EF4-FFF2-40B4-BE49-F238E27FC236}">
                <a16:creationId xmlns:a16="http://schemas.microsoft.com/office/drawing/2014/main" id="{0A72C9C6-CA35-8F84-8913-A1CDCB572A30}"/>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When you need to return a simple string response directly to the client.</a:t>
            </a:r>
            <a:endParaRPr lang="en-US">
              <a:solidFill>
                <a:srgbClr val="404040"/>
              </a:solidFill>
              <a:latin typeface="Trebuchet MS"/>
              <a:ea typeface="Verdana"/>
            </a:endParaRPr>
          </a:p>
          <a:p>
            <a:pPr algn="just"/>
            <a:r>
              <a:rPr lang="en-US" dirty="0">
                <a:solidFill>
                  <a:srgbClr val="404040"/>
                </a:solidFill>
                <a:latin typeface="Trebuchet MS"/>
                <a:ea typeface="Verdana"/>
              </a:rPr>
              <a:t>When you need to control the content type of the response, such as returning XML or custom text formats.</a:t>
            </a:r>
            <a:endParaRPr lang="en-US">
              <a:solidFill>
                <a:srgbClr val="404040"/>
              </a:solidFill>
              <a:latin typeface="Trebuchet MS"/>
              <a:ea typeface="Verdana"/>
            </a:endParaRPr>
          </a:p>
          <a:p>
            <a:pPr algn="just"/>
            <a:r>
              <a:rPr lang="en-US" dirty="0">
                <a:solidFill>
                  <a:srgbClr val="404040"/>
                </a:solidFill>
                <a:latin typeface="Trebuchet MS"/>
                <a:ea typeface="Verdana"/>
              </a:rPr>
              <a:t>When your response doesn’t fit into the typical JSON or HTML formats that JsonResult or ViewResult handles</a:t>
            </a:r>
            <a:endParaRPr lang="en-US">
              <a:solidFill>
                <a:srgbClr val="404040"/>
              </a:solidFill>
              <a:latin typeface="Trebuchet MS"/>
              <a:ea typeface="Verdana"/>
            </a:endParaRPr>
          </a:p>
          <a:p>
            <a:endParaRPr lang="en-US" dirty="0"/>
          </a:p>
        </p:txBody>
      </p:sp>
    </p:spTree>
    <p:extLst>
      <p:ext uri="{BB962C8B-B14F-4D97-AF65-F5344CB8AC3E}">
        <p14:creationId xmlns:p14="http://schemas.microsoft.com/office/powerpoint/2010/main" val="352115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26D-40AC-960E-2DC3-AFB23A4B3004}"/>
              </a:ext>
            </a:extLst>
          </p:cNvPr>
          <p:cNvSpPr>
            <a:spLocks noGrp="1"/>
          </p:cNvSpPr>
          <p:nvPr>
            <p:ph type="title"/>
          </p:nvPr>
        </p:nvSpPr>
        <p:spPr/>
        <p:txBody>
          <a:bodyPr/>
          <a:lstStyle/>
          <a:p>
            <a:r>
              <a:rPr lang="en-US" dirty="0"/>
              <a:t>File Result</a:t>
            </a:r>
          </a:p>
        </p:txBody>
      </p:sp>
      <p:sp>
        <p:nvSpPr>
          <p:cNvPr id="3" name="Content Placeholder 2">
            <a:extLst>
              <a:ext uri="{FF2B5EF4-FFF2-40B4-BE49-F238E27FC236}">
                <a16:creationId xmlns:a16="http://schemas.microsoft.com/office/drawing/2014/main" id="{323E06D2-85C7-AAB0-EF82-0FAE27B4DE70}"/>
              </a:ext>
            </a:extLst>
          </p:cNvPr>
          <p:cNvSpPr>
            <a:spLocks noGrp="1"/>
          </p:cNvSpPr>
          <p:nvPr>
            <p:ph idx="1"/>
          </p:nvPr>
        </p:nvSpPr>
        <p:spPr/>
        <p:txBody>
          <a:bodyPr vert="horz" lIns="91440" tIns="45720" rIns="91440" bIns="45720" rtlCol="0" anchor="t">
            <a:normAutofit fontScale="70000" lnSpcReduction="20000"/>
          </a:bodyPr>
          <a:lstStyle/>
          <a:p>
            <a:r>
              <a:rPr lang="en-US" dirty="0" err="1">
                <a:solidFill>
                  <a:srgbClr val="404040"/>
                </a:solidFill>
                <a:latin typeface="Trebuchet MS"/>
                <a:ea typeface="Verdana"/>
              </a:rPr>
              <a:t>FileResult</a:t>
            </a:r>
            <a:r>
              <a:rPr lang="en-US" dirty="0">
                <a:solidFill>
                  <a:srgbClr val="404040"/>
                </a:solidFill>
                <a:latin typeface="Trebuchet MS"/>
                <a:ea typeface="Verdana"/>
              </a:rPr>
              <a:t> is an action result representing a file to be returned to the client for download or display. It’s used when we want to send a file (such as an Image, PDF, or any other type of file) as the response to an HTTP request. This could be a file stored on the server, a file generated dynamically, or even a file stream.</a:t>
            </a:r>
          </a:p>
          <a:p>
            <a:r>
              <a:rPr lang="en-US" b="1" dirty="0">
                <a:solidFill>
                  <a:srgbClr val="404040"/>
                </a:solidFill>
                <a:latin typeface="Trebuchet MS"/>
                <a:ea typeface="Verdana"/>
              </a:rPr>
              <a:t>Types of </a:t>
            </a:r>
            <a:r>
              <a:rPr lang="en-US" b="1" dirty="0" err="1">
                <a:solidFill>
                  <a:srgbClr val="404040"/>
                </a:solidFill>
                <a:latin typeface="Trebuchet MS"/>
                <a:ea typeface="Verdana"/>
              </a:rPr>
              <a:t>FileResult</a:t>
            </a:r>
            <a:r>
              <a:rPr lang="en-US" b="1" dirty="0">
                <a:solidFill>
                  <a:srgbClr val="404040"/>
                </a:solidFill>
                <a:latin typeface="Trebuchet MS"/>
                <a:ea typeface="Verdana"/>
              </a:rPr>
              <a:t>:</a:t>
            </a:r>
          </a:p>
          <a:p>
            <a:pPr algn="just"/>
            <a:r>
              <a:rPr lang="en-US" b="1" dirty="0" err="1">
                <a:solidFill>
                  <a:srgbClr val="404040"/>
                </a:solidFill>
                <a:latin typeface="Trebuchet MS"/>
                <a:ea typeface="Verdana"/>
              </a:rPr>
              <a:t>FileContentResult</a:t>
            </a:r>
            <a:r>
              <a:rPr lang="en-US" b="1" dirty="0">
                <a:solidFill>
                  <a:srgbClr val="404040"/>
                </a:solidFill>
                <a:latin typeface="Trebuchet MS"/>
                <a:ea typeface="Verdana"/>
              </a:rPr>
              <a:t> </a:t>
            </a:r>
            <a:r>
              <a:rPr lang="en-US" dirty="0">
                <a:solidFill>
                  <a:srgbClr val="404040"/>
                </a:solidFill>
                <a:latin typeface="Trebuchet MS"/>
                <a:ea typeface="Verdana"/>
              </a:rPr>
              <a:t>– This result type uses a byte array to send file content directly to the </a:t>
            </a:r>
            <a:r>
              <a:rPr lang="en-US" dirty="0" err="1">
                <a:solidFill>
                  <a:srgbClr val="404040"/>
                </a:solidFill>
                <a:latin typeface="Trebuchet MS"/>
                <a:ea typeface="Verdana"/>
              </a:rPr>
              <a:t>response.The</a:t>
            </a:r>
            <a:r>
              <a:rPr lang="en-US" dirty="0">
                <a:solidFill>
                  <a:srgbClr val="404040"/>
                </a:solidFill>
                <a:latin typeface="Trebuchet MS"/>
                <a:ea typeface="Verdana"/>
              </a:rPr>
              <a:t> </a:t>
            </a:r>
            <a:r>
              <a:rPr lang="en-US" dirty="0" err="1">
                <a:solidFill>
                  <a:srgbClr val="404040"/>
                </a:solidFill>
                <a:latin typeface="Trebuchet MS"/>
                <a:ea typeface="Verdana"/>
              </a:rPr>
              <a:t>FileContentResult</a:t>
            </a:r>
            <a:r>
              <a:rPr lang="en-US" dirty="0">
                <a:solidFill>
                  <a:srgbClr val="404040"/>
                </a:solidFill>
                <a:latin typeface="Trebuchet MS"/>
                <a:ea typeface="Verdana"/>
              </a:rPr>
              <a:t> is used to return file content directly from a byte array. It is useful when you have the file content already loaded into memory and want to send it as a response</a:t>
            </a:r>
          </a:p>
          <a:p>
            <a:pPr algn="just"/>
            <a:r>
              <a:rPr lang="en-US" b="1" dirty="0" err="1">
                <a:solidFill>
                  <a:srgbClr val="404040"/>
                </a:solidFill>
                <a:latin typeface="Trebuchet MS"/>
                <a:ea typeface="Verdana"/>
              </a:rPr>
              <a:t>FileStreamResult</a:t>
            </a:r>
            <a:r>
              <a:rPr lang="en-US" b="1" dirty="0">
                <a:solidFill>
                  <a:srgbClr val="404040"/>
                </a:solidFill>
                <a:latin typeface="Trebuchet MS"/>
                <a:ea typeface="Verdana"/>
              </a:rPr>
              <a:t> </a:t>
            </a:r>
            <a:r>
              <a:rPr lang="en-US" dirty="0">
                <a:solidFill>
                  <a:srgbClr val="404040"/>
                </a:solidFill>
                <a:latin typeface="Trebuchet MS"/>
                <a:ea typeface="Verdana"/>
              </a:rPr>
              <a:t>– This type uses a Stream object to send file content, which is useful for large </a:t>
            </a:r>
            <a:r>
              <a:rPr lang="en-US" dirty="0" err="1">
                <a:solidFill>
                  <a:srgbClr val="404040"/>
                </a:solidFill>
                <a:latin typeface="Trebuchet MS"/>
                <a:ea typeface="Verdana"/>
              </a:rPr>
              <a:t>files.</a:t>
            </a:r>
            <a:r>
              <a:rPr lang="en-US" sz="1300" dirty="0" err="1">
                <a:solidFill>
                  <a:srgbClr val="000000"/>
                </a:solidFill>
                <a:latin typeface="Arial"/>
                <a:ea typeface="Verdana"/>
                <a:cs typeface="Arial"/>
              </a:rPr>
              <a:t>F</a:t>
            </a:r>
            <a:r>
              <a:rPr lang="en-US" dirty="0" err="1">
                <a:solidFill>
                  <a:srgbClr val="404040"/>
                </a:solidFill>
                <a:latin typeface="Trebuchet MS"/>
                <a:ea typeface="Verdana"/>
              </a:rPr>
              <a:t>ileStreamResult</a:t>
            </a:r>
            <a:r>
              <a:rPr lang="en-US" dirty="0">
                <a:solidFill>
                  <a:srgbClr val="404040"/>
                </a:solidFill>
                <a:latin typeface="Trebuchet MS"/>
                <a:ea typeface="Verdana"/>
              </a:rPr>
              <a:t> returns file content from a Stream. It is ideal for streaming large files from a file system or other sources directly to the response, avoiding loading the entire file into memory.</a:t>
            </a:r>
          </a:p>
          <a:p>
            <a:pPr algn="just"/>
            <a:r>
              <a:rPr lang="en-US" b="1" dirty="0" err="1">
                <a:solidFill>
                  <a:srgbClr val="404040"/>
                </a:solidFill>
                <a:latin typeface="Trebuchet MS"/>
                <a:ea typeface="Verdana"/>
              </a:rPr>
              <a:t>VirtualFileResult</a:t>
            </a:r>
            <a:r>
              <a:rPr lang="en-US" b="1" dirty="0">
                <a:solidFill>
                  <a:srgbClr val="404040"/>
                </a:solidFill>
                <a:latin typeface="Trebuchet MS"/>
                <a:ea typeface="Verdana"/>
              </a:rPr>
              <a:t> </a:t>
            </a:r>
            <a:r>
              <a:rPr lang="en-US" dirty="0">
                <a:solidFill>
                  <a:srgbClr val="404040"/>
                </a:solidFill>
                <a:latin typeface="Trebuchet MS"/>
                <a:ea typeface="Verdana"/>
              </a:rPr>
              <a:t>– This result serves a file specified by a virtual path, allowing the file to reside anywhere in the application’s content root or web root. </a:t>
            </a:r>
            <a:r>
              <a:rPr lang="en-US" dirty="0" err="1">
                <a:solidFill>
                  <a:srgbClr val="404040"/>
                </a:solidFill>
                <a:latin typeface="Trebuchet MS"/>
                <a:ea typeface="Verdana"/>
              </a:rPr>
              <a:t>VirtualFileResult</a:t>
            </a:r>
            <a:r>
              <a:rPr lang="en-US" dirty="0">
                <a:solidFill>
                  <a:srgbClr val="404040"/>
                </a:solidFill>
                <a:latin typeface="Trebuchet MS"/>
                <a:ea typeface="Verdana"/>
              </a:rPr>
              <a:t> is used to return a file from a virtual path within the web application’s file system. It is commonly used for files that are part of the web application’s content, such as files in the </a:t>
            </a:r>
            <a:r>
              <a:rPr lang="en-US" dirty="0" err="1">
                <a:solidFill>
                  <a:srgbClr val="404040"/>
                </a:solidFill>
                <a:latin typeface="Trebuchet MS"/>
                <a:ea typeface="Verdana"/>
              </a:rPr>
              <a:t>wwwroot</a:t>
            </a:r>
            <a:r>
              <a:rPr lang="en-US" dirty="0">
                <a:solidFill>
                  <a:srgbClr val="404040"/>
                </a:solidFill>
                <a:latin typeface="Trebuchet MS"/>
                <a:ea typeface="Verdana"/>
              </a:rPr>
              <a:t> folder</a:t>
            </a:r>
          </a:p>
          <a:p>
            <a:pPr algn="just"/>
            <a:r>
              <a:rPr lang="en-US" b="1" dirty="0" err="1">
                <a:solidFill>
                  <a:srgbClr val="404040"/>
                </a:solidFill>
                <a:latin typeface="Trebuchet MS"/>
                <a:ea typeface="Verdana"/>
              </a:rPr>
              <a:t>PhysicalFileResult</a:t>
            </a:r>
            <a:r>
              <a:rPr lang="en-US" dirty="0">
                <a:solidFill>
                  <a:srgbClr val="404040"/>
                </a:solidFill>
                <a:latin typeface="Trebuchet MS"/>
                <a:ea typeface="Verdana"/>
              </a:rPr>
              <a:t>: </a:t>
            </a:r>
            <a:r>
              <a:rPr lang="en-US" dirty="0" err="1">
                <a:solidFill>
                  <a:srgbClr val="404040"/>
                </a:solidFill>
                <a:latin typeface="Trebuchet MS"/>
                <a:ea typeface="Verdana"/>
              </a:rPr>
              <a:t>PhysicalFileResult</a:t>
            </a:r>
            <a:r>
              <a:rPr lang="en-US" dirty="0">
                <a:solidFill>
                  <a:srgbClr val="404040"/>
                </a:solidFill>
                <a:latin typeface="Trebuchet MS"/>
                <a:ea typeface="Verdana"/>
              </a:rPr>
              <a:t> returns a file directly from a physical file path on disk. It is suitable for serving files from a specific path on the server’s file system. </a:t>
            </a:r>
            <a:r>
              <a:rPr lang="en-US" dirty="0" err="1">
                <a:solidFill>
                  <a:srgbClr val="404040"/>
                </a:solidFill>
                <a:latin typeface="Trebuchet MS"/>
                <a:ea typeface="Verdana"/>
              </a:rPr>
              <a:t>PhysicalFileResult</a:t>
            </a:r>
            <a:r>
              <a:rPr lang="en-US" dirty="0">
                <a:solidFill>
                  <a:srgbClr val="404040"/>
                </a:solidFill>
                <a:latin typeface="Trebuchet MS"/>
                <a:ea typeface="Verdana"/>
              </a:rPr>
              <a:t> returns a file directly from a physical file path on disk. It is suitable for serving files from a specific path on the server’s file system.</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40566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dirty="0"/>
              <a:t>What is  MVC Pattern?</a:t>
            </a:r>
            <a:br>
              <a:rPr lang="en-US" dirty="0"/>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a:bodyPr>
          <a:lstStyle/>
          <a:p>
            <a:pPr algn="just">
              <a:buFont typeface="Wingdings 3" panose="020B0604020202020204" pitchFamily="34" charset="0"/>
              <a:buChar char=""/>
            </a:pPr>
            <a:r>
              <a:rPr lang="en-US" dirty="0">
                <a:solidFill>
                  <a:srgbClr val="404040"/>
                </a:solidFill>
                <a:latin typeface="Trebuchet MS"/>
                <a:ea typeface="Verdana"/>
              </a:rPr>
              <a:t>The Model-View-Controller MVC architectural pattern divides an application into three major component groups: Models, Views, and Controllers. </a:t>
            </a:r>
          </a:p>
          <a:p>
            <a:pPr algn="just">
              <a:buFont typeface="Wingdings 3" panose="020B0604020202020204" pitchFamily="34" charset="0"/>
              <a:buChar char=""/>
            </a:pPr>
            <a:r>
              <a:rPr lang="en-US" dirty="0">
                <a:solidFill>
                  <a:srgbClr val="404040"/>
                </a:solidFill>
                <a:latin typeface="Trebuchet MS"/>
                <a:ea typeface="Verdana"/>
              </a:rPr>
              <a:t>The MVC design pattern is a popular design pattern for the user interface layer of a software application</a:t>
            </a:r>
          </a:p>
          <a:p>
            <a:pPr algn="just">
              <a:buFont typeface="Wingdings 3" panose="020B0604020202020204" pitchFamily="34" charset="0"/>
              <a:buChar char=""/>
            </a:pPr>
            <a:r>
              <a:rPr lang="en-US" dirty="0">
                <a:solidFill>
                  <a:srgbClr val="404040"/>
                </a:solidFill>
                <a:latin typeface="Trebuchet MS"/>
                <a:ea typeface="Verdana"/>
              </a:rPr>
              <a:t>In larger applications, you typically combine a model-view-controller UI layer with other design patterns in the application, like data access patterns and messaging patterns.</a:t>
            </a:r>
          </a:p>
          <a:p>
            <a:pPr algn="just">
              <a:buFont typeface="Wingdings 3" panose="020B0604020202020204" pitchFamily="34" charset="0"/>
              <a:buChar char=""/>
            </a:pPr>
            <a:r>
              <a:rPr lang="en-US" b="1" dirty="0">
                <a:ea typeface="Verdana"/>
              </a:rPr>
              <a:t>Model:</a:t>
            </a:r>
            <a:r>
              <a:rPr lang="en-US" dirty="0">
                <a:solidFill>
                  <a:srgbClr val="404040"/>
                </a:solidFill>
                <a:latin typeface="Trebuchet MS"/>
                <a:ea typeface="Verdana"/>
              </a:rPr>
              <a:t> A set of classes that describes the data you are working with as well as the business logic.</a:t>
            </a:r>
          </a:p>
          <a:p>
            <a:pPr algn="just">
              <a:buFont typeface="Wingdings 3" panose="020B0604020202020204" pitchFamily="34" charset="0"/>
              <a:buChar char=""/>
            </a:pPr>
            <a:r>
              <a:rPr lang="en-US" b="1" dirty="0">
                <a:solidFill>
                  <a:srgbClr val="404040"/>
                </a:solidFill>
                <a:latin typeface="Trebuchet MS"/>
                <a:ea typeface="Verdana"/>
              </a:rPr>
              <a:t>View</a:t>
            </a:r>
            <a:r>
              <a:rPr lang="en-US" dirty="0">
                <a:solidFill>
                  <a:srgbClr val="404040"/>
                </a:solidFill>
                <a:latin typeface="Trebuchet MS"/>
                <a:ea typeface="Verdana"/>
              </a:rPr>
              <a:t>:  Defines how the application’s UI will be displayed. It is a pure HTML which decides how the UI is going to look like.</a:t>
            </a:r>
          </a:p>
          <a:p>
            <a:pPr algn="just">
              <a:buFont typeface="Wingdings 3" panose="020B0604020202020204" pitchFamily="34" charset="0"/>
              <a:buChar char=""/>
            </a:pPr>
            <a:r>
              <a:rPr lang="en-US" b="1" dirty="0">
                <a:solidFill>
                  <a:srgbClr val="404040"/>
                </a:solidFill>
                <a:latin typeface="Trebuchet MS"/>
                <a:ea typeface="Verdana"/>
              </a:rPr>
              <a:t>Controller</a:t>
            </a:r>
            <a:r>
              <a:rPr lang="en-US" dirty="0">
                <a:solidFill>
                  <a:srgbClr val="404040"/>
                </a:solidFill>
                <a:latin typeface="Trebuchet MS"/>
                <a:ea typeface="Verdana"/>
              </a:rPr>
              <a:t>: A set of classes that handles communication from the user, overall application flow, and application-specific logic.</a:t>
            </a:r>
          </a:p>
          <a:p>
            <a:pPr algn="just">
              <a:buFont typeface="Wingdings 3" panose="020B0604020202020204" pitchFamily="34" charset="0"/>
              <a:buChar char=""/>
            </a:pPr>
            <a:endParaRPr lang="en-US" sz="1800" dirty="0">
              <a:ea typeface="Verdana"/>
            </a:endParaRP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DB4E-BD89-DCE2-1E49-4F70123D21FD}"/>
              </a:ext>
            </a:extLst>
          </p:cNvPr>
          <p:cNvSpPr>
            <a:spLocks noGrp="1"/>
          </p:cNvSpPr>
          <p:nvPr>
            <p:ph type="title"/>
          </p:nvPr>
        </p:nvSpPr>
        <p:spPr/>
        <p:txBody>
          <a:bodyPr/>
          <a:lstStyle/>
          <a:p>
            <a:r>
              <a:rPr lang="en-US" dirty="0"/>
              <a:t>Difference Virtual &amp; Physical File Result</a:t>
            </a:r>
          </a:p>
        </p:txBody>
      </p:sp>
      <p:sp>
        <p:nvSpPr>
          <p:cNvPr id="3" name="Content Placeholder 2">
            <a:extLst>
              <a:ext uri="{FF2B5EF4-FFF2-40B4-BE49-F238E27FC236}">
                <a16:creationId xmlns:a16="http://schemas.microsoft.com/office/drawing/2014/main" id="{D4E9D551-2833-35B3-A476-0AB537B74D24}"/>
              </a:ext>
            </a:extLst>
          </p:cNvPr>
          <p:cNvSpPr>
            <a:spLocks noGrp="1"/>
          </p:cNvSpPr>
          <p:nvPr>
            <p:ph idx="1"/>
          </p:nvPr>
        </p:nvSpPr>
        <p:spPr/>
        <p:txBody>
          <a:bodyPr vert="horz" lIns="91440" tIns="45720" rIns="91440" bIns="45720" rtlCol="0" anchor="t">
            <a:normAutofit/>
          </a:bodyPr>
          <a:lstStyle/>
          <a:p>
            <a:r>
              <a:rPr lang="en-US" b="1" err="1">
                <a:solidFill>
                  <a:srgbClr val="404040"/>
                </a:solidFill>
                <a:latin typeface="Trebuchet MS"/>
                <a:ea typeface="Verdana"/>
              </a:rPr>
              <a:t>VirtualFileResult</a:t>
            </a:r>
            <a:r>
              <a:rPr lang="en-US" b="1" dirty="0">
                <a:solidFill>
                  <a:srgbClr val="404040"/>
                </a:solidFill>
                <a:latin typeface="Trebuchet MS"/>
                <a:ea typeface="Verdana"/>
              </a:rPr>
              <a:t> </a:t>
            </a:r>
            <a:r>
              <a:rPr lang="en-US" dirty="0">
                <a:solidFill>
                  <a:srgbClr val="404040"/>
                </a:solidFill>
                <a:latin typeface="Trebuchet MS"/>
                <a:ea typeface="Verdana"/>
              </a:rPr>
              <a:t>is used when you want to return a file from a virtual path. This path is relative to the web root directory of your application. It is typically used for files stored within the application’s directory structure. It is useful when you are working with files within your web application’s content directory (like </a:t>
            </a:r>
            <a:r>
              <a:rPr lang="en-US" err="1">
                <a:solidFill>
                  <a:srgbClr val="404040"/>
                </a:solidFill>
                <a:latin typeface="Trebuchet MS"/>
                <a:ea typeface="Verdana"/>
              </a:rPr>
              <a:t>wwwroot</a:t>
            </a:r>
            <a:r>
              <a:rPr lang="en-US" dirty="0">
                <a:solidFill>
                  <a:srgbClr val="404040"/>
                </a:solidFill>
                <a:latin typeface="Trebuchet MS"/>
                <a:ea typeface="Verdana"/>
              </a:rPr>
              <a:t> or other folders configured as part of your application’s web root).</a:t>
            </a:r>
          </a:p>
          <a:p>
            <a:r>
              <a:rPr lang="en-US" b="1" err="1">
                <a:solidFill>
                  <a:srgbClr val="404040"/>
                </a:solidFill>
                <a:latin typeface="Trebuchet MS"/>
                <a:ea typeface="Verdana"/>
              </a:rPr>
              <a:t>PhysicalFileResult</a:t>
            </a:r>
            <a:r>
              <a:rPr lang="en-US" b="1" dirty="0">
                <a:solidFill>
                  <a:srgbClr val="404040"/>
                </a:solidFill>
                <a:latin typeface="Trebuchet MS"/>
                <a:ea typeface="Verdana"/>
              </a:rPr>
              <a:t> </a:t>
            </a:r>
            <a:r>
              <a:rPr lang="en-US" dirty="0">
                <a:solidFill>
                  <a:srgbClr val="404040"/>
                </a:solidFill>
                <a:latin typeface="Trebuchet MS"/>
                <a:ea typeface="Verdana"/>
              </a:rPr>
              <a:t>is used when you want to return a file from an absolute physical path on the server. This path can be outside the web root directory and can be any valid path on the server where the application has access permissions. It is suitable when you need to serve files stored outside the web application’s root directory, such as files in a different directory on the server.</a:t>
            </a:r>
          </a:p>
        </p:txBody>
      </p:sp>
    </p:spTree>
    <p:extLst>
      <p:ext uri="{BB962C8B-B14F-4D97-AF65-F5344CB8AC3E}">
        <p14:creationId xmlns:p14="http://schemas.microsoft.com/office/powerpoint/2010/main" val="343274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4883-F394-8E10-2168-237AAFFCF6B0}"/>
              </a:ext>
            </a:extLst>
          </p:cNvPr>
          <p:cNvSpPr>
            <a:spLocks noGrp="1"/>
          </p:cNvSpPr>
          <p:nvPr>
            <p:ph type="title"/>
          </p:nvPr>
        </p:nvSpPr>
        <p:spPr/>
        <p:txBody>
          <a:bodyPr/>
          <a:lstStyle/>
          <a:p>
            <a:r>
              <a:rPr lang="en-US" dirty="0"/>
              <a:t>Different Type of MIME</a:t>
            </a:r>
          </a:p>
        </p:txBody>
      </p:sp>
      <p:sp>
        <p:nvSpPr>
          <p:cNvPr id="3" name="Content Placeholder 2">
            <a:extLst>
              <a:ext uri="{FF2B5EF4-FFF2-40B4-BE49-F238E27FC236}">
                <a16:creationId xmlns:a16="http://schemas.microsoft.com/office/drawing/2014/main" id="{FC147BE1-E31B-FD9C-FF97-61329749095D}"/>
              </a:ext>
            </a:extLst>
          </p:cNvPr>
          <p:cNvSpPr>
            <a:spLocks noGrp="1"/>
          </p:cNvSpPr>
          <p:nvPr>
            <p:ph idx="1"/>
          </p:nvPr>
        </p:nvSpPr>
        <p:spPr/>
        <p:txBody>
          <a:bodyPr vert="horz" lIns="91440" tIns="45720" rIns="91440" bIns="45720" rtlCol="0" anchor="t">
            <a:normAutofit/>
          </a:bodyPr>
          <a:lstStyle/>
          <a:p>
            <a:pPr algn="just"/>
            <a:r>
              <a:rPr lang="en-US" b="1" dirty="0">
                <a:solidFill>
                  <a:srgbClr val="404040"/>
                </a:solidFill>
                <a:latin typeface="Trebuchet MS"/>
                <a:ea typeface="Verdana"/>
              </a:rPr>
              <a:t>Image MIME Types:</a:t>
            </a:r>
          </a:p>
          <a:p>
            <a:pPr algn="just"/>
            <a:r>
              <a:rPr lang="en-US" dirty="0">
                <a:solidFill>
                  <a:srgbClr val="404040"/>
                </a:solidFill>
                <a:latin typeface="Trebuchet MS"/>
                <a:ea typeface="Verdana"/>
              </a:rPr>
              <a:t>JPEG: image/jpeg</a:t>
            </a:r>
          </a:p>
          <a:p>
            <a:pPr algn="just"/>
            <a:r>
              <a:rPr lang="en-US" dirty="0">
                <a:solidFill>
                  <a:srgbClr val="404040"/>
                </a:solidFill>
                <a:latin typeface="Trebuchet MS"/>
                <a:ea typeface="Verdana"/>
              </a:rPr>
              <a:t>PNG: image/</a:t>
            </a:r>
            <a:r>
              <a:rPr lang="en-US" err="1">
                <a:solidFill>
                  <a:srgbClr val="404040"/>
                </a:solidFill>
                <a:latin typeface="Trebuchet MS"/>
                <a:ea typeface="Verdana"/>
              </a:rPr>
              <a:t>png</a:t>
            </a:r>
            <a:endParaRPr lang="en-US">
              <a:solidFill>
                <a:srgbClr val="404040"/>
              </a:solidFill>
              <a:latin typeface="Trebuchet MS"/>
              <a:ea typeface="Verdana"/>
            </a:endParaRPr>
          </a:p>
          <a:p>
            <a:pPr algn="just"/>
            <a:r>
              <a:rPr lang="en-US" dirty="0">
                <a:solidFill>
                  <a:srgbClr val="404040"/>
                </a:solidFill>
                <a:latin typeface="Trebuchet MS"/>
                <a:ea typeface="Verdana"/>
              </a:rPr>
              <a:t>GIF: image/gif</a:t>
            </a:r>
          </a:p>
          <a:p>
            <a:pPr algn="just"/>
            <a:r>
              <a:rPr lang="en-US" dirty="0">
                <a:solidFill>
                  <a:srgbClr val="404040"/>
                </a:solidFill>
                <a:latin typeface="Trebuchet MS"/>
                <a:ea typeface="Verdana"/>
              </a:rPr>
              <a:t>BMP: image/bmp</a:t>
            </a:r>
          </a:p>
          <a:p>
            <a:pPr algn="just"/>
            <a:r>
              <a:rPr lang="en-US" dirty="0">
                <a:solidFill>
                  <a:srgbClr val="404040"/>
                </a:solidFill>
                <a:latin typeface="Trebuchet MS"/>
                <a:ea typeface="Verdana"/>
              </a:rPr>
              <a:t>SVG: image/</a:t>
            </a:r>
            <a:r>
              <a:rPr lang="en-US" err="1">
                <a:solidFill>
                  <a:srgbClr val="404040"/>
                </a:solidFill>
                <a:latin typeface="Trebuchet MS"/>
                <a:ea typeface="Verdana"/>
              </a:rPr>
              <a:t>svg+xml</a:t>
            </a:r>
            <a:endParaRPr lang="en-US">
              <a:solidFill>
                <a:srgbClr val="404040"/>
              </a:solidFill>
              <a:latin typeface="Trebuchet MS"/>
              <a:ea typeface="Verdana"/>
            </a:endParaRPr>
          </a:p>
          <a:p>
            <a:pPr algn="just"/>
            <a:r>
              <a:rPr lang="en-US" err="1">
                <a:solidFill>
                  <a:srgbClr val="404040"/>
                </a:solidFill>
                <a:latin typeface="Trebuchet MS"/>
                <a:ea typeface="Verdana"/>
              </a:rPr>
              <a:t>WebP</a:t>
            </a:r>
            <a:r>
              <a:rPr lang="en-US" dirty="0">
                <a:solidFill>
                  <a:srgbClr val="404040"/>
                </a:solidFill>
                <a:latin typeface="Trebuchet MS"/>
                <a:ea typeface="Verdana"/>
              </a:rPr>
              <a:t>: image/</a:t>
            </a:r>
            <a:r>
              <a:rPr lang="en-US" err="1">
                <a:solidFill>
                  <a:srgbClr val="404040"/>
                </a:solidFill>
                <a:latin typeface="Trebuchet MS"/>
                <a:ea typeface="Verdana"/>
              </a:rPr>
              <a:t>webp</a:t>
            </a:r>
            <a:endParaRPr lang="en-US">
              <a:solidFill>
                <a:srgbClr val="404040"/>
              </a:solidFill>
              <a:latin typeface="Trebuchet MS"/>
              <a:ea typeface="Verdana"/>
            </a:endParaRPr>
          </a:p>
          <a:p>
            <a:pPr algn="just"/>
            <a:endParaRPr lang="en-US" sz="1100" dirty="0">
              <a:solidFill>
                <a:srgbClr val="000000"/>
              </a:solidFill>
              <a:latin typeface="Arial"/>
              <a:cs typeface="Arial"/>
            </a:endParaRPr>
          </a:p>
          <a:p>
            <a:endParaRPr lang="en-US" dirty="0"/>
          </a:p>
        </p:txBody>
      </p:sp>
    </p:spTree>
    <p:extLst>
      <p:ext uri="{BB962C8B-B14F-4D97-AF65-F5344CB8AC3E}">
        <p14:creationId xmlns:p14="http://schemas.microsoft.com/office/powerpoint/2010/main" val="203414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2C02-B4FB-1A01-7AEF-E2BFCCAD6D07}"/>
              </a:ext>
            </a:extLst>
          </p:cNvPr>
          <p:cNvSpPr>
            <a:spLocks noGrp="1"/>
          </p:cNvSpPr>
          <p:nvPr>
            <p:ph type="title"/>
          </p:nvPr>
        </p:nvSpPr>
        <p:spPr/>
        <p:txBody>
          <a:bodyPr/>
          <a:lstStyle/>
          <a:p>
            <a:r>
              <a:rPr lang="en-US" dirty="0"/>
              <a:t>File MIME</a:t>
            </a:r>
          </a:p>
        </p:txBody>
      </p:sp>
      <p:sp>
        <p:nvSpPr>
          <p:cNvPr id="3" name="Content Placeholder 2">
            <a:extLst>
              <a:ext uri="{FF2B5EF4-FFF2-40B4-BE49-F238E27FC236}">
                <a16:creationId xmlns:a16="http://schemas.microsoft.com/office/drawing/2014/main" id="{40C2A1D6-04D8-58ED-E649-5AB42E9B0F33}"/>
              </a:ext>
            </a:extLst>
          </p:cNvPr>
          <p:cNvSpPr>
            <a:spLocks noGrp="1"/>
          </p:cNvSpPr>
          <p:nvPr>
            <p:ph idx="1"/>
          </p:nvPr>
        </p:nvSpPr>
        <p:spPr/>
        <p:txBody>
          <a:bodyPr vert="horz" lIns="91440" tIns="45720" rIns="91440" bIns="45720" rtlCol="0" anchor="t">
            <a:normAutofit lnSpcReduction="10000"/>
          </a:bodyPr>
          <a:lstStyle/>
          <a:p>
            <a:pPr algn="just"/>
            <a:r>
              <a:rPr lang="en-US" b="1" dirty="0">
                <a:solidFill>
                  <a:srgbClr val="404040"/>
                </a:solidFill>
                <a:latin typeface="Trebuchet MS"/>
                <a:ea typeface="Verdana"/>
              </a:rPr>
              <a:t>Common File MIME Types:</a:t>
            </a:r>
          </a:p>
          <a:p>
            <a:pPr algn="just"/>
            <a:r>
              <a:rPr lang="en-US" dirty="0">
                <a:solidFill>
                  <a:srgbClr val="404040"/>
                </a:solidFill>
                <a:latin typeface="Trebuchet MS"/>
                <a:ea typeface="Verdana"/>
              </a:rPr>
              <a:t>PDF: application/pdf</a:t>
            </a:r>
          </a:p>
          <a:p>
            <a:pPr algn="just"/>
            <a:r>
              <a:rPr lang="en-US" dirty="0">
                <a:solidFill>
                  <a:srgbClr val="404040"/>
                </a:solidFill>
                <a:latin typeface="Trebuchet MS"/>
                <a:ea typeface="Verdana"/>
              </a:rPr>
              <a:t>Microsoft Word: application/</a:t>
            </a:r>
            <a:r>
              <a:rPr lang="en-US" err="1">
                <a:solidFill>
                  <a:srgbClr val="404040"/>
                </a:solidFill>
                <a:latin typeface="Trebuchet MS"/>
                <a:ea typeface="Verdana"/>
              </a:rPr>
              <a:t>msword</a:t>
            </a:r>
            <a:endParaRPr lang="en-US">
              <a:solidFill>
                <a:srgbClr val="404040"/>
              </a:solidFill>
              <a:latin typeface="Trebuchet MS"/>
              <a:ea typeface="Verdana"/>
            </a:endParaRPr>
          </a:p>
          <a:p>
            <a:pPr algn="just"/>
            <a:r>
              <a:rPr lang="en-US" dirty="0">
                <a:solidFill>
                  <a:srgbClr val="404040"/>
                </a:solidFill>
                <a:latin typeface="Trebuchet MS"/>
                <a:ea typeface="Verdana"/>
              </a:rPr>
              <a:t>Microsoft Excel: application/vnd.ms-excel</a:t>
            </a:r>
          </a:p>
          <a:p>
            <a:pPr algn="just"/>
            <a:r>
              <a:rPr lang="en-US" dirty="0">
                <a:solidFill>
                  <a:srgbClr val="404040"/>
                </a:solidFill>
                <a:latin typeface="Trebuchet MS"/>
                <a:ea typeface="Verdana"/>
              </a:rPr>
              <a:t>Microsoft PowerPoint: application/vnd.ms-</a:t>
            </a:r>
            <a:r>
              <a:rPr lang="en-US" err="1">
                <a:solidFill>
                  <a:srgbClr val="404040"/>
                </a:solidFill>
                <a:latin typeface="Trebuchet MS"/>
                <a:ea typeface="Verdana"/>
              </a:rPr>
              <a:t>powerpoint</a:t>
            </a:r>
            <a:endParaRPr lang="en-US">
              <a:solidFill>
                <a:srgbClr val="404040"/>
              </a:solidFill>
              <a:latin typeface="Trebuchet MS"/>
              <a:ea typeface="Verdana"/>
            </a:endParaRPr>
          </a:p>
          <a:p>
            <a:pPr algn="just"/>
            <a:r>
              <a:rPr lang="en-US" dirty="0">
                <a:solidFill>
                  <a:srgbClr val="404040"/>
                </a:solidFill>
                <a:latin typeface="Trebuchet MS"/>
                <a:ea typeface="Verdana"/>
              </a:rPr>
              <a:t>ZIP Archive: application/zip</a:t>
            </a:r>
          </a:p>
          <a:p>
            <a:pPr algn="just"/>
            <a:r>
              <a:rPr lang="en-US" dirty="0">
                <a:solidFill>
                  <a:srgbClr val="404040"/>
                </a:solidFill>
                <a:latin typeface="Trebuchet MS"/>
                <a:ea typeface="Verdana"/>
              </a:rPr>
              <a:t>JSON: application/</a:t>
            </a:r>
            <a:r>
              <a:rPr lang="en-US" err="1">
                <a:solidFill>
                  <a:srgbClr val="404040"/>
                </a:solidFill>
                <a:latin typeface="Trebuchet MS"/>
                <a:ea typeface="Verdana"/>
              </a:rPr>
              <a:t>json</a:t>
            </a:r>
            <a:endParaRPr lang="en-US">
              <a:solidFill>
                <a:srgbClr val="404040"/>
              </a:solidFill>
              <a:latin typeface="Trebuchet MS"/>
              <a:ea typeface="Verdana"/>
            </a:endParaRPr>
          </a:p>
          <a:p>
            <a:pPr algn="just"/>
            <a:r>
              <a:rPr lang="en-US" dirty="0">
                <a:solidFill>
                  <a:srgbClr val="404040"/>
                </a:solidFill>
                <a:latin typeface="Trebuchet MS"/>
                <a:ea typeface="Verdana"/>
              </a:rPr>
              <a:t>XML: application/xml</a:t>
            </a:r>
          </a:p>
          <a:p>
            <a:pPr algn="just"/>
            <a:r>
              <a:rPr lang="en-US" dirty="0">
                <a:solidFill>
                  <a:srgbClr val="404040"/>
                </a:solidFill>
                <a:latin typeface="Trebuchet MS"/>
                <a:ea typeface="Verdana"/>
              </a:rPr>
              <a:t>Text: text/plain</a:t>
            </a:r>
          </a:p>
          <a:p>
            <a:pPr algn="just"/>
            <a:r>
              <a:rPr lang="en-US" dirty="0">
                <a:solidFill>
                  <a:srgbClr val="404040"/>
                </a:solidFill>
                <a:latin typeface="Trebuchet MS"/>
                <a:ea typeface="Verdana"/>
              </a:rPr>
              <a:t>HTML: text/html</a:t>
            </a:r>
          </a:p>
          <a:p>
            <a:endParaRPr lang="en-US" dirty="0"/>
          </a:p>
        </p:txBody>
      </p:sp>
    </p:spTree>
    <p:extLst>
      <p:ext uri="{BB962C8B-B14F-4D97-AF65-F5344CB8AC3E}">
        <p14:creationId xmlns:p14="http://schemas.microsoft.com/office/powerpoint/2010/main" val="1510686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8F89-BA17-68B3-5AB4-A652A9F38207}"/>
              </a:ext>
            </a:extLst>
          </p:cNvPr>
          <p:cNvSpPr>
            <a:spLocks noGrp="1"/>
          </p:cNvSpPr>
          <p:nvPr>
            <p:ph type="title"/>
          </p:nvPr>
        </p:nvSpPr>
        <p:spPr/>
        <p:txBody>
          <a:bodyPr/>
          <a:lstStyle/>
          <a:p>
            <a:r>
              <a:rPr lang="en-US" dirty="0"/>
              <a:t>AUDIO/Video MIME</a:t>
            </a:r>
          </a:p>
        </p:txBody>
      </p:sp>
      <p:sp>
        <p:nvSpPr>
          <p:cNvPr id="3" name="Content Placeholder 2">
            <a:extLst>
              <a:ext uri="{FF2B5EF4-FFF2-40B4-BE49-F238E27FC236}">
                <a16:creationId xmlns:a16="http://schemas.microsoft.com/office/drawing/2014/main" id="{F1264033-41D4-45F2-3E6F-459BC5ECD2C2}"/>
              </a:ext>
            </a:extLst>
          </p:cNvPr>
          <p:cNvSpPr>
            <a:spLocks noGrp="1"/>
          </p:cNvSpPr>
          <p:nvPr>
            <p:ph idx="1"/>
          </p:nvPr>
        </p:nvSpPr>
        <p:spPr/>
        <p:txBody>
          <a:bodyPr vert="horz" lIns="91440" tIns="45720" rIns="91440" bIns="45720" rtlCol="0" anchor="t">
            <a:normAutofit/>
          </a:bodyPr>
          <a:lstStyle/>
          <a:p>
            <a:r>
              <a:rPr lang="en-US" b="1" dirty="0">
                <a:solidFill>
                  <a:srgbClr val="404040"/>
                </a:solidFill>
                <a:latin typeface="Trebuchet MS"/>
                <a:ea typeface="Verdana"/>
              </a:rPr>
              <a:t>Audio and Video MIME Types:</a:t>
            </a:r>
          </a:p>
          <a:p>
            <a:pPr algn="just"/>
            <a:r>
              <a:rPr lang="en-US" dirty="0">
                <a:solidFill>
                  <a:srgbClr val="404040"/>
                </a:solidFill>
                <a:latin typeface="Trebuchet MS"/>
                <a:ea typeface="Verdana"/>
              </a:rPr>
              <a:t>MP3 Audio: audio/mpeg</a:t>
            </a:r>
          </a:p>
          <a:p>
            <a:pPr algn="just"/>
            <a:r>
              <a:rPr lang="en-US" dirty="0">
                <a:solidFill>
                  <a:srgbClr val="404040"/>
                </a:solidFill>
                <a:latin typeface="Trebuchet MS"/>
                <a:ea typeface="Verdana"/>
              </a:rPr>
              <a:t>WAV Audio: audio/wav</a:t>
            </a:r>
          </a:p>
          <a:p>
            <a:pPr algn="just"/>
            <a:r>
              <a:rPr lang="en-US" dirty="0">
                <a:solidFill>
                  <a:srgbClr val="404040"/>
                </a:solidFill>
                <a:latin typeface="Trebuchet MS"/>
                <a:ea typeface="Verdana"/>
              </a:rPr>
              <a:t>OGG Audio: audio/</a:t>
            </a:r>
            <a:r>
              <a:rPr lang="en-US" err="1">
                <a:solidFill>
                  <a:srgbClr val="404040"/>
                </a:solidFill>
                <a:latin typeface="Trebuchet MS"/>
                <a:ea typeface="Verdana"/>
              </a:rPr>
              <a:t>ogg</a:t>
            </a:r>
            <a:endParaRPr lang="en-US">
              <a:solidFill>
                <a:srgbClr val="404040"/>
              </a:solidFill>
              <a:latin typeface="Trebuchet MS"/>
              <a:ea typeface="Verdana"/>
            </a:endParaRPr>
          </a:p>
          <a:p>
            <a:pPr algn="just"/>
            <a:r>
              <a:rPr lang="en-US" dirty="0">
                <a:solidFill>
                  <a:srgbClr val="404040"/>
                </a:solidFill>
                <a:latin typeface="Trebuchet MS"/>
                <a:ea typeface="Verdana"/>
              </a:rPr>
              <a:t>MP4 Video: video/mp4</a:t>
            </a:r>
          </a:p>
          <a:p>
            <a:pPr algn="just"/>
            <a:r>
              <a:rPr lang="en-US" err="1">
                <a:solidFill>
                  <a:srgbClr val="404040"/>
                </a:solidFill>
                <a:latin typeface="Trebuchet MS"/>
                <a:ea typeface="Verdana"/>
              </a:rPr>
              <a:t>WebM</a:t>
            </a:r>
            <a:r>
              <a:rPr lang="en-US" dirty="0">
                <a:solidFill>
                  <a:srgbClr val="404040"/>
                </a:solidFill>
                <a:latin typeface="Trebuchet MS"/>
                <a:ea typeface="Verdana"/>
              </a:rPr>
              <a:t> Video: video/</a:t>
            </a:r>
            <a:r>
              <a:rPr lang="en-US" err="1">
                <a:solidFill>
                  <a:srgbClr val="404040"/>
                </a:solidFill>
                <a:latin typeface="Trebuchet MS"/>
                <a:ea typeface="Verdana"/>
              </a:rPr>
              <a:t>webm</a:t>
            </a:r>
            <a:endParaRPr lang="en-US">
              <a:solidFill>
                <a:srgbClr val="404040"/>
              </a:solidFill>
              <a:latin typeface="Trebuchet MS"/>
              <a:ea typeface="Verdana"/>
            </a:endParaRPr>
          </a:p>
          <a:p>
            <a:pPr algn="just"/>
            <a:r>
              <a:rPr lang="en-US" dirty="0">
                <a:solidFill>
                  <a:srgbClr val="404040"/>
                </a:solidFill>
                <a:latin typeface="Trebuchet MS"/>
                <a:ea typeface="Verdana"/>
              </a:rPr>
              <a:t>OGG Video: video/</a:t>
            </a:r>
            <a:r>
              <a:rPr lang="en-US" err="1">
                <a:solidFill>
                  <a:srgbClr val="404040"/>
                </a:solidFill>
                <a:latin typeface="Trebuchet MS"/>
                <a:ea typeface="Verdana"/>
              </a:rPr>
              <a:t>ogg</a:t>
            </a:r>
            <a:endParaRPr lang="en-US">
              <a:solidFill>
                <a:srgbClr val="404040"/>
              </a:solidFill>
              <a:latin typeface="Trebuchet MS"/>
              <a:ea typeface="Verdana"/>
            </a:endParaRPr>
          </a:p>
          <a:p>
            <a:endParaRPr lang="en-US" sz="1100" b="1" dirty="0">
              <a:solidFill>
                <a:srgbClr val="000000"/>
              </a:solidFill>
              <a:latin typeface="Arial"/>
              <a:cs typeface="Arial"/>
            </a:endParaRPr>
          </a:p>
        </p:txBody>
      </p:sp>
    </p:spTree>
    <p:extLst>
      <p:ext uri="{BB962C8B-B14F-4D97-AF65-F5344CB8AC3E}">
        <p14:creationId xmlns:p14="http://schemas.microsoft.com/office/powerpoint/2010/main" val="578251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38EEF-B7A4-DFE5-BFA2-3AFC4F1C1AE8}"/>
              </a:ext>
            </a:extLst>
          </p:cNvPr>
          <p:cNvSpPr>
            <a:spLocks noGrp="1"/>
          </p:cNvSpPr>
          <p:nvPr>
            <p:ph type="title"/>
          </p:nvPr>
        </p:nvSpPr>
        <p:spPr/>
        <p:txBody>
          <a:bodyPr/>
          <a:lstStyle/>
          <a:p>
            <a:r>
              <a:rPr lang="en-US" dirty="0"/>
              <a:t>Redirect Result</a:t>
            </a:r>
          </a:p>
        </p:txBody>
      </p:sp>
      <p:sp>
        <p:nvSpPr>
          <p:cNvPr id="3" name="Content Placeholder 2">
            <a:extLst>
              <a:ext uri="{FF2B5EF4-FFF2-40B4-BE49-F238E27FC236}">
                <a16:creationId xmlns:a16="http://schemas.microsoft.com/office/drawing/2014/main" id="{F8BFE064-1EEC-5CFC-CA24-AB4E409221D6}"/>
              </a:ext>
            </a:extLst>
          </p:cNvPr>
          <p:cNvSpPr>
            <a:spLocks noGrp="1"/>
          </p:cNvSpPr>
          <p:nvPr>
            <p:ph idx="1"/>
          </p:nvPr>
        </p:nvSpPr>
        <p:spPr/>
        <p:txBody>
          <a:bodyPr vert="horz" lIns="91440" tIns="45720" rIns="91440" bIns="45720" rtlCol="0" anchor="t">
            <a:normAutofit/>
          </a:bodyPr>
          <a:lstStyle/>
          <a:p>
            <a:r>
              <a:rPr lang="en-US" err="1">
                <a:solidFill>
                  <a:srgbClr val="404040"/>
                </a:solidFill>
                <a:latin typeface="Trebuchet MS"/>
                <a:ea typeface="Verdana"/>
              </a:rPr>
              <a:t>RedirectResult</a:t>
            </a:r>
            <a:r>
              <a:rPr lang="en-US" dirty="0">
                <a:solidFill>
                  <a:srgbClr val="404040"/>
                </a:solidFill>
                <a:latin typeface="Trebuchet MS"/>
                <a:ea typeface="Verdana"/>
              </a:rPr>
              <a:t> is used to redirect the user’s browser to a new URL. That means redirect results are used to send a response to the client that instructs the browser to navigate to a different URL. This is useful in various scenarios, such as after a form submission, navigating the user to a different page based on certain conditions, or redirecting to external URLs for authentication or other purposes.</a:t>
            </a:r>
          </a:p>
          <a:p>
            <a:r>
              <a:rPr lang="en-US" dirty="0">
                <a:solidFill>
                  <a:srgbClr val="404040"/>
                </a:solidFill>
                <a:latin typeface="Trebuchet MS"/>
                <a:ea typeface="Verdana"/>
              </a:rPr>
              <a:t>This is the basic form of redirection. This result redirects the user to a specified URL. It sends an HTTP status code of 302 by default, which tells the browser to perform a temporary redirect to the specified URL. You can also specify a permanent redirect by sending a 301 status code. This performs a standard HTTP redirection. For example, if you want to redirect to a different action within the same application or an external URL, you would use </a:t>
            </a:r>
            <a:r>
              <a:rPr lang="en-US" err="1">
                <a:solidFill>
                  <a:srgbClr val="404040"/>
                </a:solidFill>
                <a:latin typeface="Trebuchet MS"/>
                <a:ea typeface="Verdana"/>
              </a:rPr>
              <a:t>RedirectResult</a:t>
            </a:r>
            <a:endParaRPr lang="en-US">
              <a:solidFill>
                <a:srgbClr val="404040"/>
              </a:solidFill>
              <a:latin typeface="Trebuchet MS"/>
              <a:ea typeface="Verdana"/>
            </a:endParaRPr>
          </a:p>
        </p:txBody>
      </p:sp>
    </p:spTree>
    <p:extLst>
      <p:ext uri="{BB962C8B-B14F-4D97-AF65-F5344CB8AC3E}">
        <p14:creationId xmlns:p14="http://schemas.microsoft.com/office/powerpoint/2010/main" val="4293445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F782-50B4-CD5B-D51F-C1E828990EC3}"/>
              </a:ext>
            </a:extLst>
          </p:cNvPr>
          <p:cNvSpPr>
            <a:spLocks noGrp="1"/>
          </p:cNvSpPr>
          <p:nvPr>
            <p:ph type="title"/>
          </p:nvPr>
        </p:nvSpPr>
        <p:spPr/>
        <p:txBody>
          <a:bodyPr/>
          <a:lstStyle/>
          <a:p>
            <a:r>
              <a:rPr lang="en-US" dirty="0"/>
              <a:t>How Preserve Method Works?</a:t>
            </a:r>
          </a:p>
        </p:txBody>
      </p:sp>
      <p:sp>
        <p:nvSpPr>
          <p:cNvPr id="3" name="Content Placeholder 2">
            <a:extLst>
              <a:ext uri="{FF2B5EF4-FFF2-40B4-BE49-F238E27FC236}">
                <a16:creationId xmlns:a16="http://schemas.microsoft.com/office/drawing/2014/main" id="{DB41A09B-FF13-F739-A33F-F6BFA12117B4}"/>
              </a:ext>
            </a:extLst>
          </p:cNvPr>
          <p:cNvSpPr>
            <a:spLocks noGrp="1"/>
          </p:cNvSpPr>
          <p:nvPr>
            <p:ph idx="1"/>
          </p:nvPr>
        </p:nvSpPr>
        <p:spPr/>
        <p:txBody>
          <a:bodyPr vert="horz" lIns="91440" tIns="45720" rIns="91440" bIns="45720" rtlCol="0" anchor="t">
            <a:normAutofit lnSpcReduction="10000"/>
          </a:bodyPr>
          <a:lstStyle/>
          <a:p>
            <a:pPr algn="just"/>
            <a:r>
              <a:rPr lang="en-US" b="1" err="1">
                <a:solidFill>
                  <a:srgbClr val="404040"/>
                </a:solidFill>
                <a:latin typeface="Trebuchet MS"/>
                <a:ea typeface="Verdana"/>
              </a:rPr>
              <a:t>PreserveMethod</a:t>
            </a:r>
            <a:r>
              <a:rPr lang="en-US" b="1" dirty="0">
                <a:solidFill>
                  <a:srgbClr val="404040"/>
                </a:solidFill>
                <a:latin typeface="Trebuchet MS"/>
                <a:ea typeface="Verdana"/>
              </a:rPr>
              <a:t> = true:</a:t>
            </a:r>
          </a:p>
          <a:p>
            <a:pPr algn="just"/>
            <a:r>
              <a:rPr lang="en-US" dirty="0">
                <a:solidFill>
                  <a:srgbClr val="404040"/>
                </a:solidFill>
                <a:latin typeface="Trebuchet MS"/>
                <a:ea typeface="Verdana"/>
              </a:rPr>
              <a:t>When set to true, this ensures that the HTTP method of the original request is maintained during the redirection. This is useful in scenarios where the redirection should not change the method of the request, such as when handling form submissions.</a:t>
            </a:r>
          </a:p>
          <a:p>
            <a:pPr algn="just"/>
            <a:r>
              <a:rPr lang="en-US" b="1" dirty="0">
                <a:solidFill>
                  <a:srgbClr val="404040"/>
                </a:solidFill>
                <a:latin typeface="Trebuchet MS"/>
                <a:ea typeface="Verdana"/>
              </a:rPr>
              <a:t>POST Method:</a:t>
            </a:r>
            <a:r>
              <a:rPr lang="en-US" dirty="0">
                <a:solidFill>
                  <a:srgbClr val="404040"/>
                </a:solidFill>
                <a:latin typeface="Trebuchet MS"/>
                <a:ea typeface="Verdana"/>
              </a:rPr>
              <a:t> If the original request was a POST, the redirection will also use the POST method, preserving the request body.</a:t>
            </a:r>
          </a:p>
          <a:p>
            <a:pPr algn="just"/>
            <a:r>
              <a:rPr lang="en-US" b="1" dirty="0">
                <a:solidFill>
                  <a:srgbClr val="404040"/>
                </a:solidFill>
                <a:latin typeface="Trebuchet MS"/>
                <a:ea typeface="Verdana"/>
              </a:rPr>
              <a:t>GET Method:</a:t>
            </a:r>
            <a:r>
              <a:rPr lang="en-US" dirty="0">
                <a:solidFill>
                  <a:srgbClr val="404040"/>
                </a:solidFill>
                <a:latin typeface="Trebuchet MS"/>
                <a:ea typeface="Verdana"/>
              </a:rPr>
              <a:t> Similarly, if the original request was a GET, the redirection will use the GET method.</a:t>
            </a:r>
          </a:p>
          <a:p>
            <a:pPr algn="just"/>
            <a:r>
              <a:rPr lang="en-US" b="1" err="1">
                <a:solidFill>
                  <a:srgbClr val="404040"/>
                </a:solidFill>
                <a:latin typeface="Trebuchet MS"/>
                <a:ea typeface="Verdana"/>
              </a:rPr>
              <a:t>PreserveMethod</a:t>
            </a:r>
            <a:r>
              <a:rPr lang="en-US" b="1" dirty="0">
                <a:solidFill>
                  <a:srgbClr val="404040"/>
                </a:solidFill>
                <a:latin typeface="Trebuchet MS"/>
                <a:ea typeface="Verdana"/>
              </a:rPr>
              <a:t> = false (default)</a:t>
            </a:r>
            <a:r>
              <a:rPr lang="en-US" dirty="0">
                <a:solidFill>
                  <a:srgbClr val="404040"/>
                </a:solidFill>
                <a:latin typeface="Trebuchet MS"/>
                <a:ea typeface="Verdana"/>
              </a:rPr>
              <a:t>:</a:t>
            </a:r>
          </a:p>
          <a:p>
            <a:pPr algn="just"/>
            <a:r>
              <a:rPr lang="en-US" dirty="0">
                <a:solidFill>
                  <a:srgbClr val="404040"/>
                </a:solidFill>
                <a:latin typeface="Trebuchet MS"/>
                <a:ea typeface="Verdana"/>
              </a:rPr>
              <a:t>When set to false, the redirection will use the default HTTP method, which is typically GET, regardless of the original request method.</a:t>
            </a:r>
          </a:p>
          <a:p>
            <a:endParaRPr lang="en-US" dirty="0"/>
          </a:p>
        </p:txBody>
      </p:sp>
    </p:spTree>
    <p:extLst>
      <p:ext uri="{BB962C8B-B14F-4D97-AF65-F5344CB8AC3E}">
        <p14:creationId xmlns:p14="http://schemas.microsoft.com/office/powerpoint/2010/main" val="3134161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A536-99FC-B0AE-889D-C6E7BA7AE8C0}"/>
              </a:ext>
            </a:extLst>
          </p:cNvPr>
          <p:cNvSpPr>
            <a:spLocks noGrp="1"/>
          </p:cNvSpPr>
          <p:nvPr>
            <p:ph type="title"/>
          </p:nvPr>
        </p:nvSpPr>
        <p:spPr/>
        <p:txBody>
          <a:bodyPr/>
          <a:lstStyle/>
          <a:p>
            <a:r>
              <a:rPr lang="en-US" dirty="0" err="1"/>
              <a:t>RedirectToAction</a:t>
            </a:r>
            <a:r>
              <a:rPr lang="en-US" dirty="0"/>
              <a:t> Result</a:t>
            </a:r>
          </a:p>
        </p:txBody>
      </p:sp>
      <p:sp>
        <p:nvSpPr>
          <p:cNvPr id="3" name="Content Placeholder 2">
            <a:extLst>
              <a:ext uri="{FF2B5EF4-FFF2-40B4-BE49-F238E27FC236}">
                <a16:creationId xmlns:a16="http://schemas.microsoft.com/office/drawing/2014/main" id="{58951ACE-D314-AF91-C8CC-1B81ACF28893}"/>
              </a:ext>
            </a:extLst>
          </p:cNvPr>
          <p:cNvSpPr>
            <a:spLocks noGrp="1"/>
          </p:cNvSpPr>
          <p:nvPr>
            <p:ph idx="1"/>
          </p:nvPr>
        </p:nvSpPr>
        <p:spPr/>
        <p:txBody>
          <a:bodyPr vert="horz" lIns="91440" tIns="45720" rIns="91440" bIns="45720" rtlCol="0" anchor="t">
            <a:normAutofit lnSpcReduction="10000"/>
          </a:bodyPr>
          <a:lstStyle/>
          <a:p>
            <a:r>
              <a:rPr lang="en-US" dirty="0">
                <a:solidFill>
                  <a:srgbClr val="404040"/>
                </a:solidFill>
                <a:latin typeface="Trebuchet MS"/>
                <a:ea typeface="Verdana"/>
              </a:rPr>
              <a:t>This is used to redirect to a different action method within the same controller or another controller in the same application. It is useful for redirecting within the same application without having to specify a full URL. Here, we only need to specify action names and controller names.</a:t>
            </a:r>
          </a:p>
          <a:p>
            <a:pPr algn="just"/>
            <a:r>
              <a:rPr lang="en-US" b="1" dirty="0" err="1">
                <a:solidFill>
                  <a:srgbClr val="404040"/>
                </a:solidFill>
                <a:latin typeface="Trebuchet MS"/>
                <a:ea typeface="Verdana"/>
              </a:rPr>
              <a:t>ActionName</a:t>
            </a:r>
            <a:r>
              <a:rPr lang="en-US" dirty="0">
                <a:solidFill>
                  <a:srgbClr val="404040"/>
                </a:solidFill>
                <a:latin typeface="Trebuchet MS"/>
                <a:ea typeface="Verdana"/>
              </a:rPr>
              <a:t>: The name of the action method to redirect to.</a:t>
            </a:r>
          </a:p>
          <a:p>
            <a:pPr algn="just"/>
            <a:r>
              <a:rPr lang="en-US" b="1" dirty="0" err="1">
                <a:solidFill>
                  <a:srgbClr val="404040"/>
                </a:solidFill>
                <a:latin typeface="Trebuchet MS"/>
                <a:ea typeface="Verdana"/>
              </a:rPr>
              <a:t>ControllerName</a:t>
            </a:r>
            <a:r>
              <a:rPr lang="en-US" dirty="0">
                <a:solidFill>
                  <a:srgbClr val="404040"/>
                </a:solidFill>
                <a:latin typeface="Trebuchet MS"/>
                <a:ea typeface="Verdana"/>
              </a:rPr>
              <a:t>: The name of the controller containing the action method. This property is optional; if not specified, the current controller is used.</a:t>
            </a:r>
          </a:p>
          <a:p>
            <a:pPr algn="just"/>
            <a:r>
              <a:rPr lang="en-US" b="1" dirty="0" err="1">
                <a:solidFill>
                  <a:srgbClr val="404040"/>
                </a:solidFill>
                <a:latin typeface="Trebuchet MS"/>
                <a:ea typeface="Verdana"/>
              </a:rPr>
              <a:t>RouteValues</a:t>
            </a:r>
            <a:r>
              <a:rPr lang="en-US" dirty="0">
                <a:solidFill>
                  <a:srgbClr val="404040"/>
                </a:solidFill>
                <a:latin typeface="Trebuchet MS"/>
                <a:ea typeface="Verdana"/>
              </a:rPr>
              <a:t>: An object that contains the route data, which will be passed to the action method. This can be used to provide additional parameters.</a:t>
            </a:r>
          </a:p>
          <a:p>
            <a:pPr algn="just"/>
            <a:r>
              <a:rPr lang="en-US" b="1" dirty="0">
                <a:solidFill>
                  <a:srgbClr val="404040"/>
                </a:solidFill>
                <a:latin typeface="Trebuchet MS"/>
                <a:ea typeface="Verdana"/>
              </a:rPr>
              <a:t>Fragment</a:t>
            </a:r>
            <a:r>
              <a:rPr lang="en-US" dirty="0">
                <a:solidFill>
                  <a:srgbClr val="404040"/>
                </a:solidFill>
                <a:latin typeface="Trebuchet MS"/>
                <a:ea typeface="Verdana"/>
              </a:rPr>
              <a:t>: The URL fragment (the part after the # in the URL).</a:t>
            </a:r>
          </a:p>
          <a:p>
            <a:pPr algn="just"/>
            <a:r>
              <a:rPr lang="en-US" b="1" dirty="0">
                <a:solidFill>
                  <a:srgbClr val="404040"/>
                </a:solidFill>
                <a:latin typeface="Trebuchet MS"/>
                <a:ea typeface="Verdana"/>
              </a:rPr>
              <a:t>Permanent</a:t>
            </a:r>
            <a:r>
              <a:rPr lang="en-US" dirty="0">
                <a:solidFill>
                  <a:srgbClr val="404040"/>
                </a:solidFill>
                <a:latin typeface="Trebuchet MS"/>
                <a:ea typeface="Verdana"/>
              </a:rPr>
              <a:t>: A </a:t>
            </a:r>
            <a:r>
              <a:rPr lang="en-US" dirty="0" err="1">
                <a:solidFill>
                  <a:srgbClr val="404040"/>
                </a:solidFill>
                <a:latin typeface="Trebuchet MS"/>
                <a:ea typeface="Verdana"/>
              </a:rPr>
              <a:t>boolean</a:t>
            </a:r>
            <a:r>
              <a:rPr lang="en-US" dirty="0">
                <a:solidFill>
                  <a:srgbClr val="404040"/>
                </a:solidFill>
                <a:latin typeface="Trebuchet MS"/>
                <a:ea typeface="Verdana"/>
              </a:rPr>
              <a:t> indicating whether the redirection is permanent (301) or temporary (302). The default is false (temporary).</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145272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3D02-78CC-7113-3F06-88192537D081}"/>
              </a:ext>
            </a:extLst>
          </p:cNvPr>
          <p:cNvSpPr>
            <a:spLocks noGrp="1"/>
          </p:cNvSpPr>
          <p:nvPr>
            <p:ph type="title"/>
          </p:nvPr>
        </p:nvSpPr>
        <p:spPr/>
        <p:txBody>
          <a:bodyPr/>
          <a:lstStyle/>
          <a:p>
            <a:r>
              <a:rPr lang="en-US"/>
              <a:t>RedirectToRoute</a:t>
            </a:r>
          </a:p>
        </p:txBody>
      </p:sp>
      <p:sp>
        <p:nvSpPr>
          <p:cNvPr id="3" name="Content Placeholder 2">
            <a:extLst>
              <a:ext uri="{FF2B5EF4-FFF2-40B4-BE49-F238E27FC236}">
                <a16:creationId xmlns:a16="http://schemas.microsoft.com/office/drawing/2014/main" id="{01EE8A30-C307-19B8-3C25-8A85408DA211}"/>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This action result redirects the user to a specific route defined in the route table. It’s useful when you need to redirect to a route defined in your routing configuration.</a:t>
            </a:r>
          </a:p>
          <a:p>
            <a:endParaRPr lang="en-US" dirty="0">
              <a:solidFill>
                <a:srgbClr val="404040"/>
              </a:solidFill>
              <a:latin typeface="Trebuchet MS"/>
              <a:ea typeface="Verdana"/>
            </a:endParaRPr>
          </a:p>
          <a:p>
            <a:pPr algn="just"/>
            <a:r>
              <a:rPr lang="en-US" dirty="0" err="1">
                <a:solidFill>
                  <a:srgbClr val="404040"/>
                </a:solidFill>
                <a:latin typeface="Trebuchet MS"/>
                <a:ea typeface="Verdana"/>
              </a:rPr>
              <a:t>RouteName</a:t>
            </a:r>
            <a:r>
              <a:rPr lang="en-US" dirty="0">
                <a:solidFill>
                  <a:srgbClr val="404040"/>
                </a:solidFill>
                <a:latin typeface="Trebuchet MS"/>
                <a:ea typeface="Verdana"/>
              </a:rPr>
              <a:t>: The name of the route to redirect to.</a:t>
            </a:r>
          </a:p>
          <a:p>
            <a:pPr algn="just"/>
            <a:r>
              <a:rPr lang="en-US" dirty="0" err="1">
                <a:solidFill>
                  <a:srgbClr val="404040"/>
                </a:solidFill>
                <a:latin typeface="Trebuchet MS"/>
                <a:ea typeface="Verdana"/>
              </a:rPr>
              <a:t>RouteValues</a:t>
            </a:r>
            <a:r>
              <a:rPr lang="en-US" dirty="0">
                <a:solidFill>
                  <a:srgbClr val="404040"/>
                </a:solidFill>
                <a:latin typeface="Trebuchet MS"/>
                <a:ea typeface="Verdana"/>
              </a:rPr>
              <a:t>: A dictionary of route values to pass to the route. This can be used to provide additional parameters.</a:t>
            </a:r>
          </a:p>
          <a:p>
            <a:pPr algn="just"/>
            <a:r>
              <a:rPr lang="en-US" dirty="0">
                <a:solidFill>
                  <a:srgbClr val="404040"/>
                </a:solidFill>
                <a:latin typeface="Trebuchet MS"/>
                <a:ea typeface="Verdana"/>
              </a:rPr>
              <a:t>Fragment: The URL fragment (the part after the # in the URL).</a:t>
            </a:r>
          </a:p>
          <a:p>
            <a:pPr algn="just"/>
            <a:r>
              <a:rPr lang="en-US" dirty="0">
                <a:solidFill>
                  <a:srgbClr val="404040"/>
                </a:solidFill>
                <a:latin typeface="Trebuchet MS"/>
                <a:ea typeface="Verdana"/>
              </a:rPr>
              <a:t>Permanent: A </a:t>
            </a:r>
            <a:r>
              <a:rPr lang="en-US" dirty="0" err="1">
                <a:solidFill>
                  <a:srgbClr val="404040"/>
                </a:solidFill>
                <a:latin typeface="Trebuchet MS"/>
                <a:ea typeface="Verdana"/>
              </a:rPr>
              <a:t>boolean</a:t>
            </a:r>
            <a:r>
              <a:rPr lang="en-US" dirty="0">
                <a:solidFill>
                  <a:srgbClr val="404040"/>
                </a:solidFill>
                <a:latin typeface="Trebuchet MS"/>
                <a:ea typeface="Verdana"/>
              </a:rPr>
              <a:t> indicating whether the redirection is permanent (301) or temporary (302). The default is false (temporary).</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2599367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2D37-1AE9-316C-E192-467DF3A831EE}"/>
              </a:ext>
            </a:extLst>
          </p:cNvPr>
          <p:cNvSpPr>
            <a:spLocks noGrp="1"/>
          </p:cNvSpPr>
          <p:nvPr>
            <p:ph type="title"/>
          </p:nvPr>
        </p:nvSpPr>
        <p:spPr>
          <a:xfrm>
            <a:off x="677334" y="609600"/>
            <a:ext cx="9574327" cy="1320800"/>
          </a:xfrm>
        </p:spPr>
        <p:txBody>
          <a:bodyPr>
            <a:normAutofit fontScale="90000"/>
          </a:bodyPr>
          <a:lstStyle/>
          <a:p>
            <a:r>
              <a:rPr lang="en-US" dirty="0"/>
              <a:t>When to use </a:t>
            </a:r>
            <a:r>
              <a:rPr lang="en-US" dirty="0" err="1"/>
              <a:t>RedirectResult</a:t>
            </a:r>
            <a:r>
              <a:rPr lang="en-US" dirty="0"/>
              <a:t>/</a:t>
            </a:r>
            <a:r>
              <a:rPr lang="en-US" dirty="0" err="1"/>
              <a:t>RedirectToAction</a:t>
            </a:r>
            <a:r>
              <a:rPr lang="en-US" dirty="0"/>
              <a:t>/</a:t>
            </a:r>
            <a:r>
              <a:rPr lang="en-US" dirty="0" err="1"/>
              <a:t>RedirectToRoute</a:t>
            </a:r>
            <a:r>
              <a:rPr lang="en-US" dirty="0"/>
              <a:t>?</a:t>
            </a:r>
          </a:p>
        </p:txBody>
      </p:sp>
      <p:sp>
        <p:nvSpPr>
          <p:cNvPr id="3" name="Content Placeholder 2">
            <a:extLst>
              <a:ext uri="{FF2B5EF4-FFF2-40B4-BE49-F238E27FC236}">
                <a16:creationId xmlns:a16="http://schemas.microsoft.com/office/drawing/2014/main" id="{36301397-E299-8645-1B63-BABC2C2C8C4A}"/>
              </a:ext>
            </a:extLst>
          </p:cNvPr>
          <p:cNvSpPr>
            <a:spLocks noGrp="1"/>
          </p:cNvSpPr>
          <p:nvPr>
            <p:ph idx="1"/>
          </p:nvPr>
        </p:nvSpPr>
        <p:spPr/>
        <p:txBody>
          <a:bodyPr vert="horz" lIns="91440" tIns="45720" rIns="91440" bIns="45720" rtlCol="0" anchor="t">
            <a:normAutofit/>
          </a:bodyPr>
          <a:lstStyle/>
          <a:p>
            <a:pPr algn="just"/>
            <a:r>
              <a:rPr lang="en-US" b="1" err="1">
                <a:solidFill>
                  <a:srgbClr val="404040"/>
                </a:solidFill>
                <a:latin typeface="Trebuchet MS"/>
                <a:ea typeface="Verdana"/>
              </a:rPr>
              <a:t>RedirectResult</a:t>
            </a:r>
            <a:r>
              <a:rPr lang="en-US" dirty="0">
                <a:solidFill>
                  <a:srgbClr val="404040"/>
                </a:solidFill>
                <a:latin typeface="Trebuchet MS"/>
                <a:ea typeface="Verdana"/>
              </a:rPr>
              <a:t>: When you need to redirect to an absolute URL. For example, redirecting to an external website or an absolute URL within your application.</a:t>
            </a:r>
          </a:p>
          <a:p>
            <a:pPr algn="just"/>
            <a:r>
              <a:rPr lang="en-US" b="1" err="1">
                <a:solidFill>
                  <a:srgbClr val="404040"/>
                </a:solidFill>
                <a:latin typeface="Trebuchet MS"/>
                <a:ea typeface="Verdana"/>
              </a:rPr>
              <a:t>RedirectToRouteResult</a:t>
            </a:r>
            <a:r>
              <a:rPr lang="en-US" dirty="0">
                <a:solidFill>
                  <a:srgbClr val="404040"/>
                </a:solidFill>
                <a:latin typeface="Trebuchet MS"/>
                <a:ea typeface="Verdana"/>
              </a:rPr>
              <a:t>: When you need to redirect to a specific route by specifying route values. This is useful when you want to dynamically determine the route to redirect to </a:t>
            </a:r>
            <a:r>
              <a:rPr lang="en-US" err="1">
                <a:solidFill>
                  <a:srgbClr val="404040"/>
                </a:solidFill>
                <a:latin typeface="Trebuchet MS"/>
                <a:ea typeface="Verdana"/>
              </a:rPr>
              <a:t>based</a:t>
            </a:r>
            <a:r>
              <a:rPr lang="en-US" dirty="0">
                <a:solidFill>
                  <a:srgbClr val="404040"/>
                </a:solidFill>
                <a:latin typeface="Trebuchet MS"/>
                <a:ea typeface="Verdana"/>
              </a:rPr>
              <a:t> on the route configuration. For example, redirecting to a URL by specifying route parameters dynamically.</a:t>
            </a:r>
          </a:p>
          <a:p>
            <a:pPr algn="just"/>
            <a:r>
              <a:rPr lang="en-US" b="1" err="1">
                <a:solidFill>
                  <a:srgbClr val="404040"/>
                </a:solidFill>
                <a:latin typeface="Trebuchet MS"/>
                <a:ea typeface="Verdana"/>
              </a:rPr>
              <a:t>RedirectToActionResult</a:t>
            </a:r>
            <a:r>
              <a:rPr lang="en-US" dirty="0">
                <a:solidFill>
                  <a:srgbClr val="404040"/>
                </a:solidFill>
                <a:latin typeface="Trebuchet MS"/>
                <a:ea typeface="Verdana"/>
              </a:rPr>
              <a:t>: When you need to redirect to a specific action within your application. This is the most common type of redirect used in ASP.NET Core MVC because it allows you to specify the controller and action you want to redirect to directly. For example, Redirecting to another action within the same controller or a different controller.</a:t>
            </a:r>
          </a:p>
          <a:p>
            <a:endParaRPr lang="en-US" dirty="0"/>
          </a:p>
        </p:txBody>
      </p:sp>
    </p:spTree>
    <p:extLst>
      <p:ext uri="{BB962C8B-B14F-4D97-AF65-F5344CB8AC3E}">
        <p14:creationId xmlns:p14="http://schemas.microsoft.com/office/powerpoint/2010/main" val="3725481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E9664-8890-1BBE-BD2D-792AC556E366}"/>
              </a:ext>
            </a:extLst>
          </p:cNvPr>
          <p:cNvSpPr>
            <a:spLocks noGrp="1"/>
          </p:cNvSpPr>
          <p:nvPr>
            <p:ph type="title"/>
          </p:nvPr>
        </p:nvSpPr>
        <p:spPr/>
        <p:txBody>
          <a:bodyPr/>
          <a:lstStyle/>
          <a:p>
            <a:r>
              <a:rPr lang="en-US" dirty="0"/>
              <a:t>Status Result</a:t>
            </a:r>
          </a:p>
        </p:txBody>
      </p:sp>
      <p:sp>
        <p:nvSpPr>
          <p:cNvPr id="3" name="Content Placeholder 2">
            <a:extLst>
              <a:ext uri="{FF2B5EF4-FFF2-40B4-BE49-F238E27FC236}">
                <a16:creationId xmlns:a16="http://schemas.microsoft.com/office/drawing/2014/main" id="{42612EBC-E35B-5757-D28B-2A18F5B4392B}"/>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The Hyper Text Transport Protocol status code is one of the important components of an HTTP Response. The server issues the status code and provides information about the response. Whenever the client gets a response from the server, the response should have one HTTP Status code.</a:t>
            </a:r>
          </a:p>
          <a:p>
            <a:r>
              <a:rPr lang="en-US" dirty="0">
                <a:solidFill>
                  <a:srgbClr val="404040"/>
                </a:solidFill>
                <a:latin typeface="Trebuchet MS"/>
                <a:ea typeface="Verdana"/>
              </a:rPr>
              <a:t>Status codes are three-digit numbers returned by the server to provide information about the outcome of a client’s request. These codes are grouped into different categories based on their first digit, which helps understand the response. All the HTTP Status codes are divided into five categories. Here, XX will represent the actual number.</a:t>
            </a:r>
          </a:p>
          <a:p>
            <a:r>
              <a:rPr lang="en-US" dirty="0">
                <a:solidFill>
                  <a:srgbClr val="404040"/>
                </a:solidFill>
                <a:latin typeface="Trebuchet MS"/>
                <a:ea typeface="Verdana"/>
              </a:rPr>
              <a:t>Status Results indicate success, failure, or various error conditions to the client. Using Status Results, you can ensure that the client understands the result of their request based on the provided HTTP status code.</a:t>
            </a:r>
          </a:p>
        </p:txBody>
      </p:sp>
    </p:spTree>
    <p:extLst>
      <p:ext uri="{BB962C8B-B14F-4D97-AF65-F5344CB8AC3E}">
        <p14:creationId xmlns:p14="http://schemas.microsoft.com/office/powerpoint/2010/main" val="393543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dirty="0"/>
              <a:t>What is </a:t>
            </a:r>
            <a:r>
              <a:rPr lang="en-US" dirty="0" err="1"/>
              <a:t>ASP.Net</a:t>
            </a:r>
            <a:r>
              <a:rPr lang="en-US" dirty="0"/>
              <a:t> Core MVC</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ASP.NET Core MVC is a web application development framework developed by Microsoft. It is a modern implementation of the Model-View-Controller (MVC) architectural pattern designed to build dynamic web applications and web APIs. It is part of the ASP.NET Core platform, a cross-platform, high-performance framework for building modern, cloud-based, and internet-connected applications. MVC is a Design Pattern, and ASP.NET Core MVC is a Framework based on the MVC Design Pattern.</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C861-622D-052E-8122-865A00B28BBA}"/>
              </a:ext>
            </a:extLst>
          </p:cNvPr>
          <p:cNvSpPr>
            <a:spLocks noGrp="1"/>
          </p:cNvSpPr>
          <p:nvPr>
            <p:ph type="title"/>
          </p:nvPr>
        </p:nvSpPr>
        <p:spPr/>
        <p:txBody>
          <a:bodyPr/>
          <a:lstStyle/>
          <a:p>
            <a:r>
              <a:rPr lang="en-US" dirty="0"/>
              <a:t>HTTP Status Code</a:t>
            </a:r>
          </a:p>
        </p:txBody>
      </p:sp>
      <p:sp>
        <p:nvSpPr>
          <p:cNvPr id="3" name="Content Placeholder 2">
            <a:extLst>
              <a:ext uri="{FF2B5EF4-FFF2-40B4-BE49-F238E27FC236}">
                <a16:creationId xmlns:a16="http://schemas.microsoft.com/office/drawing/2014/main" id="{98E68293-1256-84F7-8AED-0AEDA90856D7}"/>
              </a:ext>
            </a:extLst>
          </p:cNvPr>
          <p:cNvSpPr>
            <a:spLocks noGrp="1"/>
          </p:cNvSpPr>
          <p:nvPr>
            <p:ph idx="1"/>
          </p:nvPr>
        </p:nvSpPr>
        <p:spPr>
          <a:xfrm>
            <a:off x="677334" y="1441722"/>
            <a:ext cx="10264441" cy="4599640"/>
          </a:xfrm>
        </p:spPr>
        <p:txBody>
          <a:bodyPr vert="horz" lIns="91440" tIns="45720" rIns="91440" bIns="45720" rtlCol="0" anchor="t">
            <a:normAutofit fontScale="85000" lnSpcReduction="10000"/>
          </a:bodyPr>
          <a:lstStyle/>
          <a:p>
            <a:pPr algn="just"/>
            <a:r>
              <a:rPr lang="en-US" b="1">
                <a:solidFill>
                  <a:srgbClr val="404040"/>
                </a:solidFill>
                <a:latin typeface="Trebuchet MS"/>
                <a:ea typeface="Verdana"/>
              </a:rPr>
              <a:t>1XX: Informational Response (Example: 100, 101, 102, etc.)</a:t>
            </a:r>
            <a:r>
              <a:rPr lang="en-US">
                <a:solidFill>
                  <a:srgbClr val="404040"/>
                </a:solidFill>
                <a:latin typeface="Trebuchet MS"/>
                <a:ea typeface="Verdana"/>
              </a:rPr>
              <a:t>. Status codes in the 1xx range indicate that the server has received the client’s request and is continuing the process. These codes are primarily used for informational purposes and do not typically require any action from the client.</a:t>
            </a:r>
          </a:p>
          <a:p>
            <a:pPr algn="just"/>
            <a:r>
              <a:rPr lang="en-US" b="1">
                <a:solidFill>
                  <a:srgbClr val="404040"/>
                </a:solidFill>
                <a:latin typeface="Trebuchet MS"/>
                <a:ea typeface="Verdana"/>
              </a:rPr>
              <a:t>2XX: Successful Response (Example. 200, 201, 203, 204, etc.)</a:t>
            </a:r>
            <a:r>
              <a:rPr lang="en-US">
                <a:solidFill>
                  <a:srgbClr val="404040"/>
                </a:solidFill>
                <a:latin typeface="Trebuchet MS"/>
                <a:ea typeface="Verdana"/>
              </a:rPr>
              <a:t>. Whenever you get 2XX as the response code, it means the request is successful. Status codes in the 2xx range indicate that the server successfully received, understood, and accepted the client’s request. These codes typically indicate that the requested action was successfully completed.</a:t>
            </a:r>
          </a:p>
          <a:p>
            <a:pPr algn="just"/>
            <a:r>
              <a:rPr lang="en-US" b="1">
                <a:solidFill>
                  <a:srgbClr val="404040"/>
                </a:solidFill>
                <a:latin typeface="Trebuchet MS"/>
                <a:ea typeface="Verdana"/>
              </a:rPr>
              <a:t>3XX: Redirection Response (Example. 301, 302, 304, etc.)</a:t>
            </a:r>
            <a:r>
              <a:rPr lang="en-US">
                <a:solidFill>
                  <a:srgbClr val="404040"/>
                </a:solidFill>
                <a:latin typeface="Trebuchet MS"/>
                <a:ea typeface="Verdana"/>
              </a:rPr>
              <a:t>. Whenever you get 3XX as the response code, it means it is re-directional, i.e., some re-directional is happening on the server. Status codes in the 3xx range indicate that the client needs further action to complete the request. These codes are used when a resource has been moved or is temporarily unavailable, and the client needs to take additional steps to access the resource.</a:t>
            </a:r>
          </a:p>
          <a:p>
            <a:pPr algn="just"/>
            <a:r>
              <a:rPr lang="en-US" b="1">
                <a:solidFill>
                  <a:srgbClr val="404040"/>
                </a:solidFill>
                <a:latin typeface="Trebuchet MS"/>
                <a:ea typeface="Verdana"/>
              </a:rPr>
              <a:t>4XX: Client Error Response (Example: 400, 401, 404, 405, etc.).</a:t>
            </a:r>
            <a:r>
              <a:rPr lang="en-US">
                <a:solidFill>
                  <a:srgbClr val="404040"/>
                </a:solidFill>
                <a:latin typeface="Trebuchet MS"/>
                <a:ea typeface="Verdana"/>
              </a:rPr>
              <a:t> Whenever you get 4XX as the response code, it means there is some problem with your request. Status codes in the 4xx range indicate that the client’s request was unsuccessful due to an error on the client’s request. These codes are often associated with issues such as invalid requests, unauthorized access, or missing resources.</a:t>
            </a:r>
          </a:p>
          <a:p>
            <a:pPr algn="just"/>
            <a:r>
              <a:rPr lang="en-US" b="1">
                <a:solidFill>
                  <a:srgbClr val="404040"/>
                </a:solidFill>
                <a:latin typeface="Trebuchet MS"/>
                <a:ea typeface="Verdana"/>
              </a:rPr>
              <a:t>5XX: Server Error Response (Example: 500, 502, 503, 504, etc.).</a:t>
            </a:r>
            <a:r>
              <a:rPr lang="en-US">
                <a:solidFill>
                  <a:srgbClr val="404040"/>
                </a:solidFill>
                <a:latin typeface="Trebuchet MS"/>
                <a:ea typeface="Verdana"/>
              </a:rPr>
              <a:t> Whenever you get 5XX as the response code, it means there is some problem in the server. Status codes in the 5xx range indicate that the server encountered an error while processing the client’s request. These codes are typically associated with issues on the server side, indicating that the requested action could not be completed due to server-related problems.</a:t>
            </a:r>
          </a:p>
          <a:p>
            <a:endParaRPr lang="en-US" dirty="0"/>
          </a:p>
        </p:txBody>
      </p:sp>
    </p:spTree>
    <p:extLst>
      <p:ext uri="{BB962C8B-B14F-4D97-AF65-F5344CB8AC3E}">
        <p14:creationId xmlns:p14="http://schemas.microsoft.com/office/powerpoint/2010/main" val="140256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BB57-97D1-1DD4-8EC8-80FB9A18F5A4}"/>
              </a:ext>
            </a:extLst>
          </p:cNvPr>
          <p:cNvSpPr>
            <a:spLocks noGrp="1"/>
          </p:cNvSpPr>
          <p:nvPr>
            <p:ph type="title"/>
          </p:nvPr>
        </p:nvSpPr>
        <p:spPr/>
        <p:txBody>
          <a:bodyPr/>
          <a:lstStyle/>
          <a:p>
            <a:r>
              <a:rPr lang="en-US" dirty="0"/>
              <a:t>Status Result</a:t>
            </a:r>
          </a:p>
        </p:txBody>
      </p:sp>
      <p:sp>
        <p:nvSpPr>
          <p:cNvPr id="3" name="Content Placeholder 2">
            <a:extLst>
              <a:ext uri="{FF2B5EF4-FFF2-40B4-BE49-F238E27FC236}">
                <a16:creationId xmlns:a16="http://schemas.microsoft.com/office/drawing/2014/main" id="{0E4D9024-26C6-2D74-499C-3C48040CFA30}"/>
              </a:ext>
            </a:extLst>
          </p:cNvPr>
          <p:cNvSpPr>
            <a:spLocks noGrp="1"/>
          </p:cNvSpPr>
          <p:nvPr>
            <p:ph idx="1"/>
          </p:nvPr>
        </p:nvSpPr>
        <p:spPr/>
        <p:txBody>
          <a:bodyPr vert="horz" lIns="91440" tIns="45720" rIns="91440" bIns="45720" rtlCol="0" anchor="t">
            <a:normAutofit/>
          </a:bodyPr>
          <a:lstStyle/>
          <a:p>
            <a:pPr algn="just"/>
            <a:r>
              <a:rPr lang="en-US" b="1" dirty="0" err="1">
                <a:solidFill>
                  <a:srgbClr val="404040"/>
                </a:solidFill>
                <a:latin typeface="Trebuchet MS"/>
                <a:ea typeface="Verdana"/>
              </a:rPr>
              <a:t>StatusCodeResult</a:t>
            </a:r>
            <a:r>
              <a:rPr lang="en-US" b="1" dirty="0">
                <a:solidFill>
                  <a:srgbClr val="404040"/>
                </a:solidFill>
                <a:latin typeface="Trebuchet MS"/>
                <a:ea typeface="Verdana"/>
              </a:rPr>
              <a:t>: </a:t>
            </a:r>
            <a:r>
              <a:rPr lang="en-US" dirty="0">
                <a:solidFill>
                  <a:srgbClr val="404040"/>
                </a:solidFill>
                <a:latin typeface="Trebuchet MS"/>
                <a:ea typeface="Verdana"/>
              </a:rPr>
              <a:t>This represents a response with a specific HTTP status code and no additional content.</a:t>
            </a:r>
          </a:p>
          <a:p>
            <a:pPr algn="just"/>
            <a:r>
              <a:rPr lang="en-US" b="1" err="1">
                <a:solidFill>
                  <a:srgbClr val="404040"/>
                </a:solidFill>
                <a:latin typeface="Trebuchet MS"/>
                <a:ea typeface="Verdana"/>
              </a:rPr>
              <a:t>NotFoundResult</a:t>
            </a:r>
            <a:r>
              <a:rPr lang="en-US" b="1" dirty="0">
                <a:solidFill>
                  <a:srgbClr val="404040"/>
                </a:solidFill>
                <a:latin typeface="Trebuchet MS"/>
                <a:ea typeface="Verdana"/>
              </a:rPr>
              <a:t>:</a:t>
            </a:r>
            <a:r>
              <a:rPr lang="en-US" dirty="0">
                <a:solidFill>
                  <a:srgbClr val="404040"/>
                </a:solidFill>
                <a:latin typeface="Trebuchet MS"/>
                <a:ea typeface="Verdana"/>
              </a:rPr>
              <a:t> This represents a response with the HTTP status code 404 (Not Found).</a:t>
            </a:r>
          </a:p>
          <a:p>
            <a:pPr algn="just"/>
            <a:r>
              <a:rPr lang="en-US" b="1" err="1">
                <a:solidFill>
                  <a:srgbClr val="404040"/>
                </a:solidFill>
                <a:latin typeface="Trebuchet MS"/>
                <a:ea typeface="Verdana"/>
              </a:rPr>
              <a:t>BadRequestResult</a:t>
            </a:r>
            <a:r>
              <a:rPr lang="en-US" b="1" dirty="0">
                <a:solidFill>
                  <a:srgbClr val="404040"/>
                </a:solidFill>
                <a:latin typeface="Trebuchet MS"/>
                <a:ea typeface="Verdana"/>
              </a:rPr>
              <a:t>: </a:t>
            </a:r>
            <a:r>
              <a:rPr lang="en-US" dirty="0">
                <a:solidFill>
                  <a:srgbClr val="404040"/>
                </a:solidFill>
                <a:latin typeface="Trebuchet MS"/>
                <a:ea typeface="Verdana"/>
              </a:rPr>
              <a:t>Represents a response with the HTTP status code 400 (Bad Request).</a:t>
            </a:r>
          </a:p>
          <a:p>
            <a:pPr algn="just"/>
            <a:r>
              <a:rPr lang="en-US" b="1" err="1">
                <a:solidFill>
                  <a:srgbClr val="404040"/>
                </a:solidFill>
                <a:latin typeface="Trebuchet MS"/>
                <a:ea typeface="Verdana"/>
              </a:rPr>
              <a:t>OkResult</a:t>
            </a:r>
            <a:r>
              <a:rPr lang="en-US" b="1" dirty="0">
                <a:solidFill>
                  <a:srgbClr val="404040"/>
                </a:solidFill>
                <a:latin typeface="Trebuchet MS"/>
                <a:ea typeface="Verdana"/>
              </a:rPr>
              <a:t>:</a:t>
            </a:r>
            <a:r>
              <a:rPr lang="en-US" dirty="0">
                <a:solidFill>
                  <a:srgbClr val="404040"/>
                </a:solidFill>
                <a:latin typeface="Trebuchet MS"/>
                <a:ea typeface="Verdana"/>
              </a:rPr>
              <a:t> Represents a response with the HTTP status code 200 (OK).</a:t>
            </a:r>
          </a:p>
          <a:p>
            <a:pPr algn="just"/>
            <a:r>
              <a:rPr lang="en-US" b="1" err="1">
                <a:solidFill>
                  <a:srgbClr val="404040"/>
                </a:solidFill>
                <a:latin typeface="Trebuchet MS"/>
                <a:ea typeface="Verdana"/>
              </a:rPr>
              <a:t>UnauthorizedResult</a:t>
            </a:r>
            <a:r>
              <a:rPr lang="en-US" b="1" dirty="0">
                <a:solidFill>
                  <a:srgbClr val="404040"/>
                </a:solidFill>
                <a:latin typeface="Trebuchet MS"/>
                <a:ea typeface="Verdana"/>
              </a:rPr>
              <a:t>:</a:t>
            </a:r>
            <a:r>
              <a:rPr lang="en-US" dirty="0">
                <a:solidFill>
                  <a:srgbClr val="404040"/>
                </a:solidFill>
                <a:latin typeface="Trebuchet MS"/>
                <a:ea typeface="Verdana"/>
              </a:rPr>
              <a:t> Represents an HTTP 401 (Unauthorized) response.</a:t>
            </a:r>
          </a:p>
          <a:p>
            <a:endParaRPr lang="en-US" dirty="0"/>
          </a:p>
        </p:txBody>
      </p:sp>
    </p:spTree>
    <p:extLst>
      <p:ext uri="{BB962C8B-B14F-4D97-AF65-F5344CB8AC3E}">
        <p14:creationId xmlns:p14="http://schemas.microsoft.com/office/powerpoint/2010/main" val="2387379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BE25-7E6C-FFA9-A52D-146439858079}"/>
              </a:ext>
            </a:extLst>
          </p:cNvPr>
          <p:cNvSpPr>
            <a:spLocks noGrp="1"/>
          </p:cNvSpPr>
          <p:nvPr>
            <p:ph type="title"/>
          </p:nvPr>
        </p:nvSpPr>
        <p:spPr/>
        <p:txBody>
          <a:bodyPr/>
          <a:lstStyle/>
          <a:p>
            <a:r>
              <a:rPr lang="en-US" dirty="0" err="1"/>
              <a:t>StatusCodeResult</a:t>
            </a:r>
          </a:p>
        </p:txBody>
      </p:sp>
      <p:sp>
        <p:nvSpPr>
          <p:cNvPr id="3" name="Content Placeholder 2">
            <a:extLst>
              <a:ext uri="{FF2B5EF4-FFF2-40B4-BE49-F238E27FC236}">
                <a16:creationId xmlns:a16="http://schemas.microsoft.com/office/drawing/2014/main" id="{96CCAB6E-81C6-3576-19D5-D9991613972C}"/>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In ASP.NET Core MVC, the class StatusCodeResult returns an HTTP status code without any additional content or response body. But, using the StatusCode helper method, we can return optional content. It’s typically used when you explicitly want to indicate a specific HTTP status code for a response. </a:t>
            </a:r>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1283457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26EB-DCF9-5154-DA68-65765C62A818}"/>
              </a:ext>
            </a:extLst>
          </p:cNvPr>
          <p:cNvSpPr>
            <a:spLocks noGrp="1"/>
          </p:cNvSpPr>
          <p:nvPr>
            <p:ph type="title"/>
          </p:nvPr>
        </p:nvSpPr>
        <p:spPr/>
        <p:txBody>
          <a:bodyPr/>
          <a:lstStyle/>
          <a:p>
            <a:r>
              <a:rPr lang="en-US" dirty="0" err="1"/>
              <a:t>UnAuthorizedResult</a:t>
            </a:r>
          </a:p>
        </p:txBody>
      </p:sp>
      <p:sp>
        <p:nvSpPr>
          <p:cNvPr id="3" name="Content Placeholder 2">
            <a:extLst>
              <a:ext uri="{FF2B5EF4-FFF2-40B4-BE49-F238E27FC236}">
                <a16:creationId xmlns:a16="http://schemas.microsoft.com/office/drawing/2014/main" id="{9C9DA090-963A-10AC-1729-BF0F4EACB4FC}"/>
              </a:ext>
            </a:extLst>
          </p:cNvPr>
          <p:cNvSpPr>
            <a:spLocks noGrp="1"/>
          </p:cNvSpPr>
          <p:nvPr>
            <p:ph idx="1"/>
          </p:nvPr>
        </p:nvSpPr>
        <p:spPr/>
        <p:txBody>
          <a:bodyPr vert="horz" lIns="91440" tIns="45720" rIns="91440" bIns="45720" rtlCol="0" anchor="t">
            <a:normAutofit/>
          </a:bodyPr>
          <a:lstStyle/>
          <a:p>
            <a:r>
              <a:rPr lang="en-US" dirty="0" err="1"/>
              <a:t>UnauthorizedResult</a:t>
            </a:r>
            <a:r>
              <a:rPr lang="en-US" dirty="0"/>
              <a:t> class returns an HTTP 401 (Unauthorized) response. This is often used when a user is not authenticated and lacks the credentials to access a particular resource or perform an action. Returning an </a:t>
            </a:r>
            <a:r>
              <a:rPr lang="en-US" dirty="0" err="1"/>
              <a:t>UnauthorizedResult</a:t>
            </a:r>
            <a:r>
              <a:rPr lang="en-US" dirty="0"/>
              <a:t> is the same as returning </a:t>
            </a:r>
            <a:r>
              <a:rPr lang="en-US" dirty="0" err="1"/>
              <a:t>StatusCodeResult</a:t>
            </a:r>
            <a:r>
              <a:rPr lang="en-US" dirty="0"/>
              <a:t> with HTTP Status Code Unauthorized, i.e., 401; it’s more readable.</a:t>
            </a:r>
          </a:p>
        </p:txBody>
      </p:sp>
    </p:spTree>
    <p:extLst>
      <p:ext uri="{BB962C8B-B14F-4D97-AF65-F5344CB8AC3E}">
        <p14:creationId xmlns:p14="http://schemas.microsoft.com/office/powerpoint/2010/main" val="1850260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175-11C7-F4BD-D7F4-D348C966C9EB}"/>
              </a:ext>
            </a:extLst>
          </p:cNvPr>
          <p:cNvSpPr>
            <a:spLocks noGrp="1"/>
          </p:cNvSpPr>
          <p:nvPr>
            <p:ph type="title"/>
          </p:nvPr>
        </p:nvSpPr>
        <p:spPr/>
        <p:txBody>
          <a:bodyPr/>
          <a:lstStyle/>
          <a:p>
            <a:r>
              <a:rPr lang="en-US" dirty="0" err="1"/>
              <a:t>NotFountResult</a:t>
            </a:r>
            <a:r>
              <a:rPr lang="en-US" dirty="0"/>
              <a:t> And </a:t>
            </a:r>
            <a:r>
              <a:rPr lang="en-US" dirty="0" err="1"/>
              <a:t>OKResult</a:t>
            </a:r>
          </a:p>
        </p:txBody>
      </p:sp>
      <p:sp>
        <p:nvSpPr>
          <p:cNvPr id="3" name="Content Placeholder 2">
            <a:extLst>
              <a:ext uri="{FF2B5EF4-FFF2-40B4-BE49-F238E27FC236}">
                <a16:creationId xmlns:a16="http://schemas.microsoft.com/office/drawing/2014/main" id="{F4EE6AAB-2144-B2F9-B1AE-E61078857D65}"/>
              </a:ext>
            </a:extLst>
          </p:cNvPr>
          <p:cNvSpPr>
            <a:spLocks noGrp="1"/>
          </p:cNvSpPr>
          <p:nvPr>
            <p:ph idx="1"/>
          </p:nvPr>
        </p:nvSpPr>
        <p:spPr/>
        <p:txBody>
          <a:bodyPr vert="horz" lIns="91440" tIns="45720" rIns="91440" bIns="45720" rtlCol="0" anchor="t">
            <a:normAutofit/>
          </a:bodyPr>
          <a:lstStyle/>
          <a:p>
            <a:r>
              <a:rPr lang="en-US" dirty="0"/>
              <a:t>the </a:t>
            </a:r>
            <a:r>
              <a:rPr lang="en-US" dirty="0" err="1"/>
              <a:t>NotFoundResult</a:t>
            </a:r>
            <a:r>
              <a:rPr lang="en-US" dirty="0"/>
              <a:t> class returns an HTTP 404 (Not Found) response. This is often used when a requested resource is unavailable on the server.</a:t>
            </a:r>
          </a:p>
          <a:p>
            <a:endParaRPr lang="en-US" dirty="0"/>
          </a:p>
          <a:p>
            <a:endParaRPr lang="en-US" dirty="0"/>
          </a:p>
          <a:p>
            <a:r>
              <a:rPr lang="en-US" dirty="0"/>
              <a:t>the </a:t>
            </a:r>
            <a:r>
              <a:rPr lang="en-US" dirty="0" err="1"/>
              <a:t>OkResult</a:t>
            </a:r>
            <a:r>
              <a:rPr lang="en-US" dirty="0"/>
              <a:t> class returns an HTTP 200 (OK) response. This is often used when the server successfully handles a requested resource. Along with </a:t>
            </a:r>
            <a:r>
              <a:rPr lang="en-US" dirty="0" err="1"/>
              <a:t>OKResult</a:t>
            </a:r>
            <a:r>
              <a:rPr lang="en-US" dirty="0"/>
              <a:t>, you can also use the Ok method, which is also used to return an HTTP 200 (OK) response, indicating that the request was successful.</a:t>
            </a:r>
          </a:p>
        </p:txBody>
      </p:sp>
    </p:spTree>
    <p:extLst>
      <p:ext uri="{BB962C8B-B14F-4D97-AF65-F5344CB8AC3E}">
        <p14:creationId xmlns:p14="http://schemas.microsoft.com/office/powerpoint/2010/main" val="35348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B254B-39A6-9951-EA65-2C49941A8AD9}"/>
              </a:ext>
            </a:extLst>
          </p:cNvPr>
          <p:cNvSpPr>
            <a:spLocks noGrp="1"/>
          </p:cNvSpPr>
          <p:nvPr>
            <p:ph type="title"/>
          </p:nvPr>
        </p:nvSpPr>
        <p:spPr/>
        <p:txBody>
          <a:bodyPr/>
          <a:lstStyle/>
          <a:p>
            <a:r>
              <a:rPr lang="en-US" dirty="0" err="1"/>
              <a:t>ObjectResult</a:t>
            </a:r>
          </a:p>
        </p:txBody>
      </p:sp>
      <p:sp>
        <p:nvSpPr>
          <p:cNvPr id="3" name="Content Placeholder 2">
            <a:extLst>
              <a:ext uri="{FF2B5EF4-FFF2-40B4-BE49-F238E27FC236}">
                <a16:creationId xmlns:a16="http://schemas.microsoft.com/office/drawing/2014/main" id="{3DEC4568-CD49-DA22-FE13-2385068A75E7}"/>
              </a:ext>
            </a:extLst>
          </p:cNvPr>
          <p:cNvSpPr>
            <a:spLocks noGrp="1"/>
          </p:cNvSpPr>
          <p:nvPr>
            <p:ph idx="1"/>
          </p:nvPr>
        </p:nvSpPr>
        <p:spPr/>
        <p:txBody>
          <a:bodyPr vert="horz" lIns="91440" tIns="45720" rIns="91440" bIns="45720" rtlCol="0" anchor="t">
            <a:normAutofit/>
          </a:bodyPr>
          <a:lstStyle/>
          <a:p>
            <a:r>
              <a:rPr lang="en-US" dirty="0"/>
              <a:t>The </a:t>
            </a:r>
            <a:r>
              <a:rPr lang="en-US" dirty="0" err="1"/>
              <a:t>ObjectResult</a:t>
            </a:r>
            <a:r>
              <a:rPr lang="en-US" dirty="0"/>
              <a:t> is an action result that returns an arbitrary object to the client. Unlike other result types such as </a:t>
            </a:r>
            <a:r>
              <a:rPr lang="en-US" dirty="0" err="1"/>
              <a:t>JsonResult</a:t>
            </a:r>
            <a:r>
              <a:rPr lang="en-US" dirty="0"/>
              <a:t>, </a:t>
            </a:r>
            <a:r>
              <a:rPr lang="en-US" dirty="0" err="1"/>
              <a:t>ContentResult</a:t>
            </a:r>
            <a:r>
              <a:rPr lang="en-US" dirty="0"/>
              <a:t>, or </a:t>
            </a:r>
            <a:r>
              <a:rPr lang="en-US" dirty="0" err="1"/>
              <a:t>FileResult</a:t>
            </a:r>
            <a:r>
              <a:rPr lang="en-US" dirty="0"/>
              <a:t>, which have predefined formats, the </a:t>
            </a:r>
            <a:r>
              <a:rPr lang="en-US" dirty="0" err="1"/>
              <a:t>ObjectResult</a:t>
            </a:r>
            <a:r>
              <a:rPr lang="en-US" dirty="0"/>
              <a:t> allows you to return any object from a controller action, and ASP.NET Core MVC will serialize it to the appropriate format based on the request’s Accept header and the available formatters configured in the application. This means that you can return various types of content, such as JSON, XML, or even custom formats, depending on the client’s preferences and the configuration of your application.</a:t>
            </a:r>
          </a:p>
        </p:txBody>
      </p:sp>
    </p:spTree>
    <p:extLst>
      <p:ext uri="{BB962C8B-B14F-4D97-AF65-F5344CB8AC3E}">
        <p14:creationId xmlns:p14="http://schemas.microsoft.com/office/powerpoint/2010/main" val="2085050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DF26-7264-A8A5-7305-AB3C3028A750}"/>
              </a:ext>
            </a:extLst>
          </p:cNvPr>
          <p:cNvSpPr>
            <a:spLocks noGrp="1"/>
          </p:cNvSpPr>
          <p:nvPr>
            <p:ph type="title"/>
          </p:nvPr>
        </p:nvSpPr>
        <p:spPr/>
        <p:txBody>
          <a:bodyPr/>
          <a:lstStyle/>
          <a:p>
            <a:r>
              <a:rPr lang="en-US" dirty="0"/>
              <a:t>Diff Between Object &amp; OK Result</a:t>
            </a:r>
          </a:p>
        </p:txBody>
      </p:sp>
      <p:sp>
        <p:nvSpPr>
          <p:cNvPr id="3" name="Content Placeholder 2">
            <a:extLst>
              <a:ext uri="{FF2B5EF4-FFF2-40B4-BE49-F238E27FC236}">
                <a16:creationId xmlns:a16="http://schemas.microsoft.com/office/drawing/2014/main" id="{05C77307-19A4-2009-337A-59DF7DDFEB76}"/>
              </a:ext>
            </a:extLst>
          </p:cNvPr>
          <p:cNvSpPr>
            <a:spLocks noGrp="1"/>
          </p:cNvSpPr>
          <p:nvPr>
            <p:ph idx="1"/>
          </p:nvPr>
        </p:nvSpPr>
        <p:spPr/>
        <p:txBody>
          <a:bodyPr vert="horz" lIns="91440" tIns="45720" rIns="91440" bIns="45720" rtlCol="0" anchor="t">
            <a:normAutofit lnSpcReduction="10000"/>
          </a:bodyPr>
          <a:lstStyle/>
          <a:p>
            <a:pPr algn="just"/>
            <a:r>
              <a:rPr lang="en-US" b="1" err="1"/>
              <a:t>ObjectResult</a:t>
            </a:r>
            <a:endParaRPr lang="en-US" b="1"/>
          </a:p>
          <a:p>
            <a:pPr algn="just"/>
            <a:r>
              <a:rPr lang="en-US" dirty="0"/>
              <a:t>It is used to return an HTTP response containing an arbitrary object that will be serialized and returned as the response body. It’s commonly used to return data in various formats, such as JSON, XML, or other custom content types.</a:t>
            </a:r>
          </a:p>
          <a:p>
            <a:pPr algn="just"/>
            <a:r>
              <a:rPr lang="en-US"/>
              <a:t>This can be used to return any status code, not just 200 OK. You can set different status codes based on your application’s requirements.</a:t>
            </a:r>
            <a:endParaRPr lang="en-US" dirty="0"/>
          </a:p>
          <a:p>
            <a:pPr algn="just"/>
            <a:r>
              <a:rPr lang="en-US" b="1" err="1"/>
              <a:t>OKResult</a:t>
            </a:r>
            <a:endParaRPr lang="en-US" b="1"/>
          </a:p>
          <a:p>
            <a:pPr algn="just"/>
            <a:r>
              <a:rPr lang="en-US"/>
              <a:t>It is specifically used to return a standard HTTP 200 (OK) response. </a:t>
            </a:r>
          </a:p>
          <a:p>
            <a:pPr algn="just"/>
            <a:r>
              <a:rPr lang="en-US"/>
              <a:t>It always returns a 200 OK status code suitable for explicitly indicating success.</a:t>
            </a:r>
            <a:endParaRPr lang="en-US" dirty="0"/>
          </a:p>
          <a:p>
            <a:pPr algn="just"/>
            <a:r>
              <a:rPr lang="en-US" dirty="0"/>
              <a:t>This does not allow you to provide content to be serialized directly. It’s a simple way to indicate success without including a response body.</a:t>
            </a:r>
          </a:p>
          <a:p>
            <a:endParaRPr lang="en-US" dirty="0"/>
          </a:p>
        </p:txBody>
      </p:sp>
    </p:spTree>
    <p:extLst>
      <p:ext uri="{BB962C8B-B14F-4D97-AF65-F5344CB8AC3E}">
        <p14:creationId xmlns:p14="http://schemas.microsoft.com/office/powerpoint/2010/main" val="83060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D40A-8113-1F1B-02A7-B190BD6B63FC}"/>
              </a:ext>
            </a:extLst>
          </p:cNvPr>
          <p:cNvSpPr>
            <a:spLocks noGrp="1"/>
          </p:cNvSpPr>
          <p:nvPr>
            <p:ph type="title"/>
          </p:nvPr>
        </p:nvSpPr>
        <p:spPr/>
        <p:txBody>
          <a:bodyPr/>
          <a:lstStyle/>
          <a:p>
            <a:r>
              <a:rPr lang="en-US" dirty="0"/>
              <a:t>Empty Result</a:t>
            </a:r>
          </a:p>
        </p:txBody>
      </p:sp>
      <p:sp>
        <p:nvSpPr>
          <p:cNvPr id="3" name="Content Placeholder 2">
            <a:extLst>
              <a:ext uri="{FF2B5EF4-FFF2-40B4-BE49-F238E27FC236}">
                <a16:creationId xmlns:a16="http://schemas.microsoft.com/office/drawing/2014/main" id="{A12CB8CB-74D6-072F-D601-5F024476CDFE}"/>
              </a:ext>
            </a:extLst>
          </p:cNvPr>
          <p:cNvSpPr>
            <a:spLocks noGrp="1"/>
          </p:cNvSpPr>
          <p:nvPr>
            <p:ph idx="1"/>
          </p:nvPr>
        </p:nvSpPr>
        <p:spPr/>
        <p:txBody>
          <a:bodyPr vert="horz" lIns="91440" tIns="45720" rIns="91440" bIns="45720" rtlCol="0" anchor="t">
            <a:normAutofit/>
          </a:bodyPr>
          <a:lstStyle/>
          <a:p>
            <a:r>
              <a:rPr lang="en-US" dirty="0"/>
              <a:t>The </a:t>
            </a:r>
            <a:r>
              <a:rPr lang="en-US" dirty="0" err="1"/>
              <a:t>EmptyResult</a:t>
            </a:r>
            <a:r>
              <a:rPr lang="en-US" dirty="0"/>
              <a:t> class is used to return an empty HTTP response with no content. This is commonly used when you want to indicate that a request has been successfully processed, but there is no specific content to return in the response body.</a:t>
            </a:r>
          </a:p>
        </p:txBody>
      </p:sp>
    </p:spTree>
    <p:extLst>
      <p:ext uri="{BB962C8B-B14F-4D97-AF65-F5344CB8AC3E}">
        <p14:creationId xmlns:p14="http://schemas.microsoft.com/office/powerpoint/2010/main" val="1271784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F50C9-9FB4-8EEB-5C5C-B7A07D42EC41}"/>
              </a:ext>
            </a:extLst>
          </p:cNvPr>
          <p:cNvSpPr>
            <a:spLocks noGrp="1"/>
          </p:cNvSpPr>
          <p:nvPr>
            <p:ph type="title"/>
          </p:nvPr>
        </p:nvSpPr>
        <p:spPr/>
        <p:txBody>
          <a:bodyPr/>
          <a:lstStyle/>
          <a:p>
            <a:r>
              <a:rPr lang="en-US" dirty="0"/>
              <a:t>When to Use Empty Result</a:t>
            </a:r>
          </a:p>
        </p:txBody>
      </p:sp>
      <p:sp>
        <p:nvSpPr>
          <p:cNvPr id="3" name="Content Placeholder 2">
            <a:extLst>
              <a:ext uri="{FF2B5EF4-FFF2-40B4-BE49-F238E27FC236}">
                <a16:creationId xmlns:a16="http://schemas.microsoft.com/office/drawing/2014/main" id="{6DF1B0A1-1B6D-F1BD-6079-E0FC7014BD4B}"/>
              </a:ext>
            </a:extLst>
          </p:cNvPr>
          <p:cNvSpPr>
            <a:spLocks noGrp="1"/>
          </p:cNvSpPr>
          <p:nvPr>
            <p:ph idx="1"/>
          </p:nvPr>
        </p:nvSpPr>
        <p:spPr/>
        <p:txBody>
          <a:bodyPr vert="horz" lIns="91440" tIns="45720" rIns="91440" bIns="45720" rtlCol="0" anchor="t">
            <a:normAutofit fontScale="92500" lnSpcReduction="20000"/>
          </a:bodyPr>
          <a:lstStyle/>
          <a:p>
            <a:pPr algn="just"/>
            <a:r>
              <a:rPr lang="en-US" b="1" dirty="0"/>
              <a:t>Deletion Operations:</a:t>
            </a:r>
            <a:r>
              <a:rPr lang="en-US" dirty="0"/>
              <a:t> After successfully deleting a resource, you might want to return an empty response to indicate that the deletion was successful. This is often accompanied by an appropriate status code, such as 204 No Content.</a:t>
            </a:r>
          </a:p>
          <a:p>
            <a:pPr algn="just"/>
            <a:r>
              <a:rPr lang="en-US" b="1" dirty="0"/>
              <a:t>Confirmation Responses:</a:t>
            </a:r>
            <a:r>
              <a:rPr lang="en-US" dirty="0"/>
              <a:t> In cases where a request’s primary purpose is to confirm or acknowledge an action, you can use </a:t>
            </a:r>
            <a:r>
              <a:rPr lang="en-US" err="1"/>
              <a:t>EmptyResult</a:t>
            </a:r>
            <a:r>
              <a:rPr lang="en-US" dirty="0"/>
              <a:t> to signal that the confirmation has been processed.</a:t>
            </a:r>
          </a:p>
          <a:p>
            <a:pPr algn="just"/>
            <a:r>
              <a:rPr lang="en-US" b="1" dirty="0"/>
              <a:t>Webhooks</a:t>
            </a:r>
            <a:r>
              <a:rPr lang="en-US" dirty="0"/>
              <a:t>: When receiving webhook notifications, you might perform certain actions without needing to return any content. In such cases, an </a:t>
            </a:r>
            <a:r>
              <a:rPr lang="en-US" err="1"/>
              <a:t>EmptyResult</a:t>
            </a:r>
            <a:r>
              <a:rPr lang="en-US" dirty="0"/>
              <a:t> can indicate that the webhook notification was successfully processed.</a:t>
            </a:r>
          </a:p>
          <a:p>
            <a:pPr algn="just"/>
            <a:r>
              <a:rPr lang="en-US" b="1" dirty="0"/>
              <a:t>Status or Heartbeat Endpoints:</a:t>
            </a:r>
            <a:r>
              <a:rPr lang="en-US" dirty="0"/>
              <a:t> For endpoints that are used for checking the status of a service or to ensure that the service is up and running, you might return an empty response as a simple confirmation.</a:t>
            </a:r>
          </a:p>
          <a:p>
            <a:pPr algn="just"/>
            <a:r>
              <a:rPr lang="en-US" b="1" dirty="0"/>
              <a:t>Response Codes without Data:</a:t>
            </a:r>
            <a:r>
              <a:rPr lang="en-US" dirty="0"/>
              <a:t> When you need to return specific HTTP status codes (like 204 No Content) to indicate a certain outcome without any additional response body.</a:t>
            </a:r>
          </a:p>
          <a:p>
            <a:endParaRPr lang="en-US" dirty="0"/>
          </a:p>
        </p:txBody>
      </p:sp>
    </p:spTree>
    <p:extLst>
      <p:ext uri="{BB962C8B-B14F-4D97-AF65-F5344CB8AC3E}">
        <p14:creationId xmlns:p14="http://schemas.microsoft.com/office/powerpoint/2010/main" val="3712790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1EE1-FFEC-E376-30C7-67033BD505D9}"/>
              </a:ext>
            </a:extLst>
          </p:cNvPr>
          <p:cNvSpPr>
            <a:spLocks noGrp="1"/>
          </p:cNvSpPr>
          <p:nvPr>
            <p:ph type="title"/>
          </p:nvPr>
        </p:nvSpPr>
        <p:spPr/>
        <p:txBody>
          <a:bodyPr/>
          <a:lstStyle/>
          <a:p>
            <a:r>
              <a:rPr lang="en-US" dirty="0"/>
              <a:t>Model Binding</a:t>
            </a:r>
          </a:p>
        </p:txBody>
      </p:sp>
      <p:sp>
        <p:nvSpPr>
          <p:cNvPr id="3" name="Content Placeholder 2">
            <a:extLst>
              <a:ext uri="{FF2B5EF4-FFF2-40B4-BE49-F238E27FC236}">
                <a16:creationId xmlns:a16="http://schemas.microsoft.com/office/drawing/2014/main" id="{83001CF9-8BA4-2DE2-D06E-48EBDB167486}"/>
              </a:ext>
            </a:extLst>
          </p:cNvPr>
          <p:cNvSpPr>
            <a:spLocks noGrp="1"/>
          </p:cNvSpPr>
          <p:nvPr>
            <p:ph idx="1"/>
          </p:nvPr>
        </p:nvSpPr>
        <p:spPr/>
        <p:txBody>
          <a:bodyPr vert="horz" lIns="91440" tIns="45720" rIns="91440" bIns="45720" rtlCol="0" anchor="t">
            <a:normAutofit/>
          </a:bodyPr>
          <a:lstStyle/>
          <a:p>
            <a:r>
              <a:rPr lang="en-US" dirty="0"/>
              <a:t>Model Binding is feature of asp.net core that reads values from http requests and pass them as arguments to the action method.</a:t>
            </a:r>
          </a:p>
          <a:p>
            <a:r>
              <a:rPr lang="en-US" dirty="0"/>
              <a:t>Model Binding in ASP.NET Core MVC is the process by which HTTP request data (like form data, route data, query strings, and headers) is automatically mapped to action method parameters or model properties. The action method parameters can be simple types like integers, strings, etc., or complex types such as Student, Order, Product, etc.</a:t>
            </a:r>
          </a:p>
          <a:p>
            <a:r>
              <a:rPr lang="en-US" dirty="0"/>
              <a:t>When a request is made to an MVC application, the data sent from the client is often in a format (such as query strings, form data, and route data) that needs to be converted into .NET objects. Model Binding simplifies this process by handling this conversion automatically, allowing developers to work with strongly typed models instead of raw HTTP data</a:t>
            </a:r>
          </a:p>
          <a:p>
            <a:endParaRPr lang="en-US" dirty="0"/>
          </a:p>
        </p:txBody>
      </p:sp>
    </p:spTree>
    <p:extLst>
      <p:ext uri="{BB962C8B-B14F-4D97-AF65-F5344CB8AC3E}">
        <p14:creationId xmlns:p14="http://schemas.microsoft.com/office/powerpoint/2010/main" val="24592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F5E-1338-A78F-EF47-2CA7F112E7BE}"/>
              </a:ext>
            </a:extLst>
          </p:cNvPr>
          <p:cNvSpPr>
            <a:spLocks noGrp="1"/>
          </p:cNvSpPr>
          <p:nvPr>
            <p:ph type="title"/>
          </p:nvPr>
        </p:nvSpPr>
        <p:spPr/>
        <p:txBody>
          <a:bodyPr/>
          <a:lstStyle/>
          <a:p>
            <a:r>
              <a:rPr lang="en-US" dirty="0"/>
              <a:t>Features of </a:t>
            </a:r>
            <a:r>
              <a:rPr lang="en-US" dirty="0" err="1"/>
              <a:t>ASP.Net</a:t>
            </a:r>
            <a:r>
              <a:rPr lang="en-US" dirty="0"/>
              <a:t> Core MVC</a:t>
            </a:r>
          </a:p>
        </p:txBody>
      </p:sp>
      <p:sp>
        <p:nvSpPr>
          <p:cNvPr id="3" name="Content Placeholder 2">
            <a:extLst>
              <a:ext uri="{FF2B5EF4-FFF2-40B4-BE49-F238E27FC236}">
                <a16:creationId xmlns:a16="http://schemas.microsoft.com/office/drawing/2014/main" id="{64AD467E-228B-AE5D-3516-1C5A0315FFD9}"/>
              </a:ext>
            </a:extLst>
          </p:cNvPr>
          <p:cNvSpPr>
            <a:spLocks noGrp="1"/>
          </p:cNvSpPr>
          <p:nvPr>
            <p:ph idx="1"/>
          </p:nvPr>
        </p:nvSpPr>
        <p:spPr/>
        <p:txBody>
          <a:bodyPr vert="horz" lIns="91440" tIns="45720" rIns="91440" bIns="45720" rtlCol="0" anchor="t">
            <a:normAutofit fontScale="85000" lnSpcReduction="20000"/>
          </a:bodyPr>
          <a:lstStyle/>
          <a:p>
            <a:r>
              <a:rPr lang="en-US" b="1" dirty="0">
                <a:solidFill>
                  <a:srgbClr val="404040"/>
                </a:solidFill>
                <a:latin typeface="Trebuchet MS"/>
                <a:ea typeface="Verdana"/>
              </a:rPr>
              <a:t>Open Source:</a:t>
            </a:r>
            <a:r>
              <a:rPr lang="en-US" dirty="0">
                <a:solidFill>
                  <a:srgbClr val="404040"/>
                </a:solidFill>
                <a:latin typeface="Trebuchet MS"/>
                <a:ea typeface="Verdana"/>
              </a:rPr>
              <a:t> The ASP.NET Core MVC Framework is open source, which is the </a:t>
            </a:r>
            <a:r>
              <a:rPr lang="en-US">
                <a:solidFill>
                  <a:srgbClr val="404040"/>
                </a:solidFill>
                <a:latin typeface="Trebuchet MS"/>
                <a:ea typeface="Verdana"/>
              </a:rPr>
              <a:t>main reason for its popularity.</a:t>
            </a:r>
          </a:p>
          <a:p>
            <a:r>
              <a:rPr lang="en-US" b="1" dirty="0">
                <a:solidFill>
                  <a:srgbClr val="404040"/>
                </a:solidFill>
                <a:latin typeface="Trebuchet MS"/>
                <a:ea typeface="Verdana"/>
              </a:rPr>
              <a:t>Built-In Dependency Injection:</a:t>
            </a:r>
            <a:r>
              <a:rPr lang="en-US" dirty="0">
                <a:solidFill>
                  <a:srgbClr val="404040"/>
                </a:solidFill>
                <a:latin typeface="Trebuchet MS"/>
                <a:ea typeface="Verdana"/>
              </a:rPr>
              <a:t> ASP.NET Core has built-in support for dependency injection, which helps manage dependencies between objects, making the system more modular, scalable, and testable.</a:t>
            </a:r>
          </a:p>
          <a:p>
            <a:r>
              <a:rPr lang="en-US" b="1">
                <a:solidFill>
                  <a:srgbClr val="404040"/>
                </a:solidFill>
                <a:latin typeface="Trebuchet MS"/>
                <a:ea typeface="Verdana"/>
              </a:rPr>
              <a:t>Rich Routing:</a:t>
            </a:r>
            <a:r>
              <a:rPr lang="en-US">
                <a:solidFill>
                  <a:srgbClr val="404040"/>
                </a:solidFill>
                <a:latin typeface="Trebuchet MS"/>
                <a:ea typeface="Verdana"/>
              </a:rPr>
              <a:t> ASP.NET Core MVC provides a robust routing mechanism that allows developers to control web application URLs. It supports pattern-based URL mapping, which helps define SEO-friendly URLs.</a:t>
            </a:r>
            <a:endParaRPr lang="en-US" dirty="0">
              <a:solidFill>
                <a:srgbClr val="404040"/>
              </a:solidFill>
              <a:latin typeface="Trebuchet MS"/>
              <a:ea typeface="Verdana"/>
            </a:endParaRPr>
          </a:p>
          <a:p>
            <a:r>
              <a:rPr lang="en-US" b="1" dirty="0">
                <a:solidFill>
                  <a:srgbClr val="404040"/>
                </a:solidFill>
                <a:latin typeface="Trebuchet MS"/>
                <a:ea typeface="Verdana"/>
              </a:rPr>
              <a:t>Support for Web APIs:</a:t>
            </a:r>
            <a:r>
              <a:rPr lang="en-US" dirty="0">
                <a:solidFill>
                  <a:srgbClr val="404040"/>
                </a:solidFill>
                <a:latin typeface="Trebuchet MS"/>
                <a:ea typeface="Verdana"/>
              </a:rPr>
              <a:t> ASP.NET Core MVC can be used to develop RESTful HTTP services. It fully supports formatting response data as JSON or XML and can easily handle different content types with content </a:t>
            </a:r>
            <a:r>
              <a:rPr lang="en-US">
                <a:solidFill>
                  <a:srgbClr val="404040"/>
                </a:solidFill>
                <a:latin typeface="Trebuchet MS"/>
                <a:ea typeface="Verdana"/>
              </a:rPr>
              <a:t>negotiation.</a:t>
            </a:r>
          </a:p>
          <a:p>
            <a:r>
              <a:rPr lang="en-US" b="1">
                <a:solidFill>
                  <a:srgbClr val="404040"/>
                </a:solidFill>
                <a:latin typeface="Trebuchet MS"/>
                <a:ea typeface="Verdana"/>
              </a:rPr>
              <a:t>Extensive Built-In Middleware:</a:t>
            </a:r>
            <a:r>
              <a:rPr lang="en-US">
                <a:solidFill>
                  <a:srgbClr val="404040"/>
                </a:solidFill>
                <a:latin typeface="Trebuchet MS"/>
                <a:ea typeface="Verdana"/>
              </a:rPr>
              <a:t> The framework provides extensive built-in middleware components that can handle requests for authentication, routing, session state, and more. Developers can also create custom middleware.</a:t>
            </a:r>
            <a:endParaRPr lang="en-US" dirty="0">
              <a:solidFill>
                <a:srgbClr val="404040"/>
              </a:solidFill>
              <a:latin typeface="Trebuchet MS"/>
              <a:ea typeface="Verdana"/>
            </a:endParaRPr>
          </a:p>
          <a:p>
            <a:r>
              <a:rPr lang="en-US" b="1">
                <a:solidFill>
                  <a:srgbClr val="404040"/>
                </a:solidFill>
                <a:latin typeface="Trebuchet MS"/>
                <a:ea typeface="Verdana"/>
              </a:rPr>
              <a:t>Tag Helpers:</a:t>
            </a:r>
            <a:r>
              <a:rPr lang="en-US">
                <a:solidFill>
                  <a:srgbClr val="404040"/>
                </a:solidFill>
                <a:latin typeface="Trebuchet MS"/>
                <a:ea typeface="Verdana"/>
              </a:rPr>
              <a:t> Tag Helpers enable server-side code to participate in creating and rendering HTML elements in Razor files. </a:t>
            </a:r>
            <a:endParaRPr lang="en-US" dirty="0">
              <a:solidFill>
                <a:srgbClr val="404040"/>
              </a:solidFill>
              <a:latin typeface="Trebuchet MS"/>
              <a:ea typeface="Verdana"/>
            </a:endParaRPr>
          </a:p>
          <a:p>
            <a:endParaRPr lang="en-US" sz="1100" dirty="0">
              <a:solidFill>
                <a:srgbClr val="000000"/>
              </a:solidFill>
              <a:latin typeface="Arial"/>
              <a:ea typeface="Verdana"/>
              <a:cs typeface="Arial"/>
            </a:endParaRPr>
          </a:p>
        </p:txBody>
      </p:sp>
    </p:spTree>
    <p:extLst>
      <p:ext uri="{BB962C8B-B14F-4D97-AF65-F5344CB8AC3E}">
        <p14:creationId xmlns:p14="http://schemas.microsoft.com/office/powerpoint/2010/main" val="1862777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BF02B-E9D2-750C-8A92-E4D0DBE30B91}"/>
              </a:ext>
            </a:extLst>
          </p:cNvPr>
          <p:cNvSpPr>
            <a:spLocks noGrp="1"/>
          </p:cNvSpPr>
          <p:nvPr>
            <p:ph type="title"/>
          </p:nvPr>
        </p:nvSpPr>
        <p:spPr/>
        <p:txBody>
          <a:bodyPr/>
          <a:lstStyle/>
          <a:p>
            <a:r>
              <a:rPr lang="en-US" dirty="0" err="1"/>
              <a:t>IFormCollection</a:t>
            </a:r>
          </a:p>
        </p:txBody>
      </p:sp>
      <p:sp>
        <p:nvSpPr>
          <p:cNvPr id="3" name="Content Placeholder 2">
            <a:extLst>
              <a:ext uri="{FF2B5EF4-FFF2-40B4-BE49-F238E27FC236}">
                <a16:creationId xmlns:a16="http://schemas.microsoft.com/office/drawing/2014/main" id="{1CFA60B9-604E-BC91-84BC-DA2B24EA5436}"/>
              </a:ext>
            </a:extLst>
          </p:cNvPr>
          <p:cNvSpPr>
            <a:spLocks noGrp="1"/>
          </p:cNvSpPr>
          <p:nvPr>
            <p:ph idx="1"/>
          </p:nvPr>
        </p:nvSpPr>
        <p:spPr/>
        <p:txBody>
          <a:bodyPr vert="horz" lIns="91440" tIns="45720" rIns="91440" bIns="45720" rtlCol="0" anchor="t">
            <a:normAutofit/>
          </a:bodyPr>
          <a:lstStyle/>
          <a:p>
            <a:r>
              <a:rPr lang="en-US" err="1"/>
              <a:t>IFormCollection</a:t>
            </a:r>
            <a:r>
              <a:rPr lang="en-US" dirty="0"/>
              <a:t> is an interface in ASP.NET Core MVC that represents a collection of form data submitted in an HTTP POST and PUT requests. It provides access to form fields and their values, allowing developers to work with the form data directly. The form fields are stored as key-value pairs, where the key is the field name, and the value is the field value(s). </a:t>
            </a:r>
          </a:p>
          <a:p>
            <a:pPr algn="just"/>
            <a:r>
              <a:rPr lang="en-US" b="1" dirty="0"/>
              <a:t>Keys </a:t>
            </a:r>
            <a:r>
              <a:rPr lang="en-US" dirty="0"/>
              <a:t>– Retrieves all the keys in the form collection. It will hold all the form field names.</a:t>
            </a:r>
          </a:p>
          <a:p>
            <a:pPr algn="just"/>
            <a:r>
              <a:rPr lang="en-US" b="1" dirty="0" err="1"/>
              <a:t>ContainsKey</a:t>
            </a:r>
            <a:r>
              <a:rPr lang="en-US" b="1" dirty="0"/>
              <a:t>(key) </a:t>
            </a:r>
            <a:r>
              <a:rPr lang="en-US" dirty="0"/>
              <a:t>– Determines if a specific key is present in the form collection.</a:t>
            </a:r>
          </a:p>
          <a:p>
            <a:pPr algn="just"/>
            <a:r>
              <a:rPr lang="en-US" b="1" dirty="0" err="1"/>
              <a:t>TryGetValue</a:t>
            </a:r>
            <a:r>
              <a:rPr lang="en-US" b="1" dirty="0"/>
              <a:t>(key, out value)</a:t>
            </a:r>
            <a:r>
              <a:rPr lang="en-US" dirty="0"/>
              <a:t> – Attempts to get the value associated with a specific key.</a:t>
            </a:r>
          </a:p>
          <a:p>
            <a:endParaRPr lang="en-US" dirty="0"/>
          </a:p>
        </p:txBody>
      </p:sp>
    </p:spTree>
    <p:extLst>
      <p:ext uri="{BB962C8B-B14F-4D97-AF65-F5344CB8AC3E}">
        <p14:creationId xmlns:p14="http://schemas.microsoft.com/office/powerpoint/2010/main" val="1476801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C62B-0948-658F-38F7-15F5ECB22B79}"/>
              </a:ext>
            </a:extLst>
          </p:cNvPr>
          <p:cNvSpPr>
            <a:spLocks noGrp="1"/>
          </p:cNvSpPr>
          <p:nvPr>
            <p:ph type="title"/>
          </p:nvPr>
        </p:nvSpPr>
        <p:spPr/>
        <p:txBody>
          <a:bodyPr/>
          <a:lstStyle/>
          <a:p>
            <a:r>
              <a:rPr lang="en-US" dirty="0"/>
              <a:t>Limitations of </a:t>
            </a:r>
            <a:r>
              <a:rPr lang="en-US" dirty="0" err="1"/>
              <a:t>IFormCollection</a:t>
            </a:r>
          </a:p>
        </p:txBody>
      </p:sp>
      <p:sp>
        <p:nvSpPr>
          <p:cNvPr id="3" name="Content Placeholder 2">
            <a:extLst>
              <a:ext uri="{FF2B5EF4-FFF2-40B4-BE49-F238E27FC236}">
                <a16:creationId xmlns:a16="http://schemas.microsoft.com/office/drawing/2014/main" id="{7E65CDFF-9C21-AB7A-62B1-16FB8581AE5B}"/>
              </a:ext>
            </a:extLst>
          </p:cNvPr>
          <p:cNvSpPr>
            <a:spLocks noGrp="1"/>
          </p:cNvSpPr>
          <p:nvPr>
            <p:ph idx="1"/>
          </p:nvPr>
        </p:nvSpPr>
        <p:spPr/>
        <p:txBody>
          <a:bodyPr vert="horz" lIns="91440" tIns="45720" rIns="91440" bIns="45720" rtlCol="0" anchor="t">
            <a:normAutofit fontScale="77500" lnSpcReduction="20000"/>
          </a:bodyPr>
          <a:lstStyle/>
          <a:p>
            <a:pPr algn="just"/>
            <a:r>
              <a:rPr lang="en-US" b="1" dirty="0"/>
              <a:t>Limited to Form Data Only:</a:t>
            </a:r>
            <a:r>
              <a:rPr lang="en-US" dirty="0"/>
              <a:t> </a:t>
            </a:r>
            <a:r>
              <a:rPr lang="en-US" err="1"/>
              <a:t>IFormCollection</a:t>
            </a:r>
            <a:r>
              <a:rPr lang="en-US" dirty="0"/>
              <a:t> can only handle form data submitted via POST requests. It cannot be used to access data from other sources, such as query strings, route data, or JSON bodies.</a:t>
            </a:r>
          </a:p>
          <a:p>
            <a:pPr algn="just"/>
            <a:r>
              <a:rPr lang="en-US" b="1" dirty="0"/>
              <a:t>No Strong Typing:</a:t>
            </a:r>
            <a:r>
              <a:rPr lang="en-US" dirty="0"/>
              <a:t> The data in </a:t>
            </a:r>
            <a:r>
              <a:rPr lang="en-US" err="1"/>
              <a:t>IFormCollection</a:t>
            </a:r>
            <a:r>
              <a:rPr lang="en-US" dirty="0"/>
              <a:t> is accessed via key-value pairs, meaning you lose the benefits of strong typing. You need to manually cast or convert the data to the desired types, which can lead to errors if the conversion fails.</a:t>
            </a:r>
          </a:p>
          <a:p>
            <a:pPr algn="just"/>
            <a:r>
              <a:rPr lang="en-US" b="1" dirty="0"/>
              <a:t>Lack of Validation:</a:t>
            </a:r>
            <a:r>
              <a:rPr lang="en-US" dirty="0"/>
              <a:t> </a:t>
            </a:r>
            <a:r>
              <a:rPr lang="en-US" err="1"/>
              <a:t>IFormCollection</a:t>
            </a:r>
            <a:r>
              <a:rPr lang="en-US" dirty="0"/>
              <a:t> does not automatically validate the data. You must manually check for required fields, data types, and other validation rules, increasing the risk of errors.</a:t>
            </a:r>
          </a:p>
          <a:p>
            <a:pPr algn="just"/>
            <a:r>
              <a:rPr lang="en-US" b="1" dirty="0"/>
              <a:t>Scalability Issues:</a:t>
            </a:r>
            <a:r>
              <a:rPr lang="en-US" dirty="0"/>
              <a:t> For large and complex forms, manually extracting and processing each form field using </a:t>
            </a:r>
            <a:r>
              <a:rPr lang="en-US" err="1"/>
              <a:t>IFormCollection</a:t>
            </a:r>
            <a:r>
              <a:rPr lang="en-US" dirty="0"/>
              <a:t> can become difficult, time-consuming, and less maintainable. As the number of fields increases, the code becomes more error-prone and harder to manage.</a:t>
            </a:r>
          </a:p>
          <a:p>
            <a:pPr algn="just"/>
            <a:r>
              <a:rPr lang="en-US" b="1" dirty="0"/>
              <a:t>Manual Data Handling:</a:t>
            </a:r>
            <a:r>
              <a:rPr lang="en-US" dirty="0"/>
              <a:t> With </a:t>
            </a:r>
            <a:r>
              <a:rPr lang="en-US" err="1"/>
              <a:t>IFormCollection</a:t>
            </a:r>
            <a:r>
              <a:rPr lang="en-US" dirty="0"/>
              <a:t>, we need to handle data conversions, null checks, and errors manually. Model binding handles this automatically, making our code cleaner and easier to maintain.</a:t>
            </a:r>
          </a:p>
          <a:p>
            <a:pPr algn="just"/>
            <a:r>
              <a:rPr lang="en-US" b="1" dirty="0"/>
              <a:t>No Built-in Security Checks:</a:t>
            </a:r>
            <a:r>
              <a:rPr lang="en-US" dirty="0"/>
              <a:t> </a:t>
            </a:r>
            <a:r>
              <a:rPr lang="en-US" err="1"/>
              <a:t>IFormCollection</a:t>
            </a:r>
            <a:r>
              <a:rPr lang="en-US" dirty="0"/>
              <a:t> does not inherently provide security features like anti-forgery token validation, which are more easily integrated when using model binding with view models.</a:t>
            </a:r>
          </a:p>
          <a:p>
            <a:endParaRPr lang="en-US" dirty="0"/>
          </a:p>
        </p:txBody>
      </p:sp>
    </p:spTree>
    <p:extLst>
      <p:ext uri="{BB962C8B-B14F-4D97-AF65-F5344CB8AC3E}">
        <p14:creationId xmlns:p14="http://schemas.microsoft.com/office/powerpoint/2010/main" val="3276277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0368-E1F3-B039-1A84-B40A35F93B3B}"/>
              </a:ext>
            </a:extLst>
          </p:cNvPr>
          <p:cNvSpPr>
            <a:spLocks noGrp="1"/>
          </p:cNvSpPr>
          <p:nvPr>
            <p:ph type="title"/>
          </p:nvPr>
        </p:nvSpPr>
        <p:spPr/>
        <p:txBody>
          <a:bodyPr/>
          <a:lstStyle/>
          <a:p>
            <a:r>
              <a:rPr lang="en-US" dirty="0"/>
              <a:t>Model Binding Works</a:t>
            </a:r>
          </a:p>
        </p:txBody>
      </p:sp>
      <p:sp>
        <p:nvSpPr>
          <p:cNvPr id="3" name="Content Placeholder 2">
            <a:extLst>
              <a:ext uri="{FF2B5EF4-FFF2-40B4-BE49-F238E27FC236}">
                <a16:creationId xmlns:a16="http://schemas.microsoft.com/office/drawing/2014/main" id="{08837385-F784-4F76-3879-B838037188A3}"/>
              </a:ext>
            </a:extLst>
          </p:cNvPr>
          <p:cNvSpPr>
            <a:spLocks noGrp="1"/>
          </p:cNvSpPr>
          <p:nvPr>
            <p:ph idx="1"/>
          </p:nvPr>
        </p:nvSpPr>
        <p:spPr/>
        <p:txBody>
          <a:bodyPr vert="horz" lIns="91440" tIns="45720" rIns="91440" bIns="45720" rtlCol="0" anchor="t">
            <a:noAutofit/>
          </a:bodyPr>
          <a:lstStyle/>
          <a:p>
            <a:r>
              <a:rPr lang="en-US" sz="1400" dirty="0"/>
              <a:t>Model binding in ASP.NET Core MVC works by inspecting the parameters of the action method and then looking through the sources of the request data (like form values, route data, query string parameters, etc.) to find matches. It uses various binders for different types of data. For example, simple types like int and string can be bound from route data or the query string, while complex types are typically bound from form values or JSON body data. The model binder is also responsible for validation based on data annotations or custom validators applied to the model properties.</a:t>
            </a:r>
          </a:p>
          <a:p>
            <a:pPr algn="just"/>
            <a:r>
              <a:rPr lang="en-US" sz="1400" b="1" dirty="0"/>
              <a:t>Determine the Binding Source:</a:t>
            </a:r>
            <a:r>
              <a:rPr lang="en-US" sz="1400" dirty="0"/>
              <a:t> ASP.NET Core MVC first determines the source of the data based on the action method’s parameters. Depending on the source attribute (e.g., [</a:t>
            </a:r>
            <a:r>
              <a:rPr lang="en-US" sz="1400" err="1"/>
              <a:t>FromQuery</a:t>
            </a:r>
            <a:r>
              <a:rPr lang="en-US" sz="1400" dirty="0"/>
              <a:t>], [</a:t>
            </a:r>
            <a:r>
              <a:rPr lang="en-US" sz="1400" err="1"/>
              <a:t>FromBody</a:t>
            </a:r>
            <a:r>
              <a:rPr lang="en-US" sz="1400" dirty="0"/>
              <a:t>], [</a:t>
            </a:r>
            <a:r>
              <a:rPr lang="en-US" sz="1400" err="1"/>
              <a:t>FromRoute</a:t>
            </a:r>
            <a:r>
              <a:rPr lang="en-US" sz="1400" dirty="0"/>
              <a:t>]), it knows where to look, such as in the query string, the request body, or the route data.</a:t>
            </a:r>
          </a:p>
          <a:p>
            <a:pPr algn="just"/>
            <a:r>
              <a:rPr lang="en-US" sz="1400" b="1" dirty="0"/>
              <a:t>Fetch Data from the Source:</a:t>
            </a:r>
            <a:r>
              <a:rPr lang="en-US" sz="1400" dirty="0"/>
              <a:t> The framework retrieves the data from the identified sources.</a:t>
            </a:r>
          </a:p>
          <a:p>
            <a:pPr algn="just"/>
            <a:r>
              <a:rPr lang="en-US" sz="1400" b="1" dirty="0"/>
              <a:t>Match and Convert Data:</a:t>
            </a:r>
            <a:r>
              <a:rPr lang="en-US" sz="1400" dirty="0"/>
              <a:t> The model binder matches the data with the action method parameters or model properties. If the names match, the data is converted to the appropriate type.</a:t>
            </a:r>
          </a:p>
          <a:p>
            <a:pPr algn="just"/>
            <a:r>
              <a:rPr lang="en-US" sz="1400" b="1" dirty="0"/>
              <a:t>Bind Data to Parameters or Models:</a:t>
            </a:r>
            <a:r>
              <a:rPr lang="en-US" sz="1400" dirty="0"/>
              <a:t> The converted data is then bound to the parameters or properties.</a:t>
            </a:r>
          </a:p>
          <a:p>
            <a:pPr algn="just"/>
            <a:r>
              <a:rPr lang="en-US" sz="1400" b="1" dirty="0"/>
              <a:t>Handle Errors:</a:t>
            </a:r>
            <a:r>
              <a:rPr lang="en-US" sz="1400" dirty="0"/>
              <a:t> If binding fails (e.g., due to a type mismatch), the model binder may add errors to the </a:t>
            </a:r>
            <a:r>
              <a:rPr lang="en-US" sz="1400" dirty="0" err="1"/>
              <a:t>ModelState</a:t>
            </a:r>
            <a:r>
              <a:rPr lang="en-US" sz="1400" dirty="0"/>
              <a:t> dictionary, which can be used to handle validation errors in the application.</a:t>
            </a:r>
          </a:p>
          <a:p>
            <a:endParaRPr lang="en-US" sz="1100" dirty="0">
              <a:solidFill>
                <a:srgbClr val="000000"/>
              </a:solidFill>
              <a:latin typeface="Arial"/>
              <a:cs typeface="Arial"/>
            </a:endParaRPr>
          </a:p>
        </p:txBody>
      </p:sp>
    </p:spTree>
    <p:extLst>
      <p:ext uri="{BB962C8B-B14F-4D97-AF65-F5344CB8AC3E}">
        <p14:creationId xmlns:p14="http://schemas.microsoft.com/office/powerpoint/2010/main" val="2618318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B127-6E35-1970-8138-365E85013AF9}"/>
              </a:ext>
            </a:extLst>
          </p:cNvPr>
          <p:cNvSpPr>
            <a:spLocks noGrp="1"/>
          </p:cNvSpPr>
          <p:nvPr>
            <p:ph type="title"/>
          </p:nvPr>
        </p:nvSpPr>
        <p:spPr/>
        <p:txBody>
          <a:bodyPr/>
          <a:lstStyle/>
          <a:p>
            <a:r>
              <a:rPr lang="en-US" dirty="0"/>
              <a:t>Model Binding Techniques</a:t>
            </a:r>
          </a:p>
        </p:txBody>
      </p:sp>
      <p:sp>
        <p:nvSpPr>
          <p:cNvPr id="3" name="Content Placeholder 2">
            <a:extLst>
              <a:ext uri="{FF2B5EF4-FFF2-40B4-BE49-F238E27FC236}">
                <a16:creationId xmlns:a16="http://schemas.microsoft.com/office/drawing/2014/main" id="{67DC6B4A-5755-BD9E-2D09-DBBFD9526C99}"/>
              </a:ext>
            </a:extLst>
          </p:cNvPr>
          <p:cNvSpPr>
            <a:spLocks noGrp="1"/>
          </p:cNvSpPr>
          <p:nvPr>
            <p:ph idx="1"/>
          </p:nvPr>
        </p:nvSpPr>
        <p:spPr/>
        <p:txBody>
          <a:bodyPr vert="horz" lIns="91440" tIns="45720" rIns="91440" bIns="45720" rtlCol="0" anchor="t">
            <a:normAutofit fontScale="85000" lnSpcReduction="10000"/>
          </a:bodyPr>
          <a:lstStyle/>
          <a:p>
            <a:pPr algn="just"/>
            <a:r>
              <a:rPr lang="en-US" b="1" dirty="0"/>
              <a:t>[</a:t>
            </a:r>
            <a:r>
              <a:rPr lang="en-US" b="1" dirty="0" err="1"/>
              <a:t>FromBody</a:t>
            </a:r>
            <a:r>
              <a:rPr lang="en-US" b="1" dirty="0"/>
              <a:t>]:</a:t>
            </a:r>
            <a:r>
              <a:rPr lang="en-US" dirty="0"/>
              <a:t> This attribute tells ASP.NET Core to bind data from the request body to the parameter of an action method. It’s commonly used when complex types like objects or collections, typically in JSON or XML format, are expected in the body of a POST request. It is commonly used in Restful Services.</a:t>
            </a:r>
          </a:p>
          <a:p>
            <a:pPr algn="just"/>
            <a:r>
              <a:rPr lang="en-US" b="1" dirty="0"/>
              <a:t>[</a:t>
            </a:r>
            <a:r>
              <a:rPr lang="en-US" b="1" dirty="0" err="1"/>
              <a:t>FromForm</a:t>
            </a:r>
            <a:r>
              <a:rPr lang="en-US" b="1" dirty="0"/>
              <a:t>]:</a:t>
            </a:r>
            <a:r>
              <a:rPr lang="en-US" dirty="0"/>
              <a:t> The [</a:t>
            </a:r>
            <a:r>
              <a:rPr lang="en-US" dirty="0" err="1"/>
              <a:t>FromForm</a:t>
            </a:r>
            <a:r>
              <a:rPr lang="en-US" dirty="0"/>
              <a:t>] attribute binds data from HTML form fields to action method parameters. It’s suitable for handling form submissions via HTTP POST or PUT requests and is commonly used in ASP.NET Core MVC Applications.</a:t>
            </a:r>
          </a:p>
          <a:p>
            <a:pPr algn="just"/>
            <a:r>
              <a:rPr lang="en-US" b="1" dirty="0"/>
              <a:t>[</a:t>
            </a:r>
            <a:r>
              <a:rPr lang="en-US" b="1" dirty="0" err="1"/>
              <a:t>FromQuery</a:t>
            </a:r>
            <a:r>
              <a:rPr lang="en-US" b="1" dirty="0"/>
              <a:t>]:</a:t>
            </a:r>
            <a:r>
              <a:rPr lang="en-US" dirty="0"/>
              <a:t> Binds data from the query string of the URL to action parameters. The [</a:t>
            </a:r>
            <a:r>
              <a:rPr lang="en-US" dirty="0" err="1"/>
              <a:t>FromQuery</a:t>
            </a:r>
            <a:r>
              <a:rPr lang="en-US" dirty="0"/>
              <a:t>] attribute binds data from the URL’s query string to action method parameters. It’s often used in HTTP GET requests where data is passed in the URL as Query String Parameters.</a:t>
            </a:r>
          </a:p>
          <a:p>
            <a:pPr algn="just"/>
            <a:r>
              <a:rPr lang="en-US" b="1" dirty="0"/>
              <a:t>[</a:t>
            </a:r>
            <a:r>
              <a:rPr lang="en-US" b="1" err="1"/>
              <a:t>FromRoute</a:t>
            </a:r>
            <a:r>
              <a:rPr lang="en-US" b="1" dirty="0"/>
              <a:t>]:</a:t>
            </a:r>
            <a:r>
              <a:rPr lang="en-US" dirty="0"/>
              <a:t> The [</a:t>
            </a:r>
            <a:r>
              <a:rPr lang="en-US" err="1"/>
              <a:t>FromRoute</a:t>
            </a:r>
            <a:r>
              <a:rPr lang="en-US" dirty="0"/>
              <a:t>] attribute binds data from route parameters to action method parameters. Route parameters are placeholders in the URL defined in your route templates.</a:t>
            </a:r>
          </a:p>
          <a:p>
            <a:pPr algn="just"/>
            <a:r>
              <a:rPr lang="en-US" b="1"/>
              <a:t>[</a:t>
            </a:r>
            <a:r>
              <a:rPr lang="en-US" b="1" err="1"/>
              <a:t>FromHeader</a:t>
            </a:r>
            <a:r>
              <a:rPr lang="en-US" b="1"/>
              <a:t>]:</a:t>
            </a:r>
            <a:r>
              <a:rPr lang="en-US"/>
              <a:t> It helps extract custom or standard headers, such as Authorization, User-Agent, etc. This is often used in Restful Services.</a:t>
            </a:r>
          </a:p>
          <a:p>
            <a:endParaRPr lang="en-US" dirty="0"/>
          </a:p>
        </p:txBody>
      </p:sp>
    </p:spTree>
    <p:extLst>
      <p:ext uri="{BB962C8B-B14F-4D97-AF65-F5344CB8AC3E}">
        <p14:creationId xmlns:p14="http://schemas.microsoft.com/office/powerpoint/2010/main" val="3492496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3767-6610-32DC-265A-3408E59F7859}"/>
              </a:ext>
            </a:extLst>
          </p:cNvPr>
          <p:cNvSpPr>
            <a:spLocks noGrp="1"/>
          </p:cNvSpPr>
          <p:nvPr>
            <p:ph type="title"/>
          </p:nvPr>
        </p:nvSpPr>
        <p:spPr/>
        <p:txBody>
          <a:bodyPr/>
          <a:lstStyle/>
          <a:p>
            <a:r>
              <a:rPr lang="en-US" dirty="0"/>
              <a:t>Why Model Binding</a:t>
            </a:r>
          </a:p>
        </p:txBody>
      </p:sp>
      <p:sp>
        <p:nvSpPr>
          <p:cNvPr id="3" name="Content Placeholder 2">
            <a:extLst>
              <a:ext uri="{FF2B5EF4-FFF2-40B4-BE49-F238E27FC236}">
                <a16:creationId xmlns:a16="http://schemas.microsoft.com/office/drawing/2014/main" id="{EBBD9BE5-20F4-D78E-387B-F07CDC00F6E2}"/>
              </a:ext>
            </a:extLst>
          </p:cNvPr>
          <p:cNvSpPr>
            <a:spLocks noGrp="1"/>
          </p:cNvSpPr>
          <p:nvPr>
            <p:ph idx="1"/>
          </p:nvPr>
        </p:nvSpPr>
        <p:spPr/>
        <p:txBody>
          <a:bodyPr vert="horz" lIns="91440" tIns="45720" rIns="91440" bIns="45720" rtlCol="0" anchor="t">
            <a:normAutofit/>
          </a:bodyPr>
          <a:lstStyle/>
          <a:p>
            <a:r>
              <a:rPr lang="en-US" sz="1500" dirty="0"/>
              <a:t>Model Binding automatically maps request data into .NET types and handles complexities like data type conversions, validation, and null-checking. This allows developers to focus on business logic and controller functionality rather than manually parsing and validating HTTP request data. Model Binding in ASP.NET Core MVC is essential because</a:t>
            </a:r>
          </a:p>
          <a:p>
            <a:pPr algn="just"/>
            <a:r>
              <a:rPr lang="en-US" sz="1500" dirty="0"/>
              <a:t>Simplifies Data Handling: It abstracts the complexity of fetching and converting HTTP request data into .NET objects, making code cleaner and easier to maintain.</a:t>
            </a:r>
          </a:p>
          <a:p>
            <a:pPr algn="just"/>
            <a:r>
              <a:rPr lang="en-US" sz="1500" dirty="0"/>
              <a:t>Automatic Validation: Combined with Data Annotations, it allows for automatic data validation before it reaches the action method, reducing the amount of manual validation code.</a:t>
            </a:r>
            <a:endParaRPr lang="en-US" sz="1500"/>
          </a:p>
          <a:p>
            <a:pPr algn="just"/>
            <a:r>
              <a:rPr lang="en-US" sz="1500" dirty="0"/>
              <a:t>Consistency: It ensures that data is consistently converted and bound to parameters, reducing the likelihood of errors.</a:t>
            </a:r>
            <a:endParaRPr lang="en-US" sz="1500"/>
          </a:p>
          <a:p>
            <a:pPr algn="just"/>
            <a:r>
              <a:rPr lang="en-US" sz="1500" dirty="0"/>
              <a:t>Flexibility: Different sources of data (route, query string, form data, etc.) can be bound easily without needing custom code for each source.</a:t>
            </a:r>
            <a:endParaRPr lang="en-US" sz="1500"/>
          </a:p>
          <a:p>
            <a:endParaRPr lang="en-US" sz="1100" dirty="0">
              <a:solidFill>
                <a:srgbClr val="000000"/>
              </a:solidFill>
              <a:latin typeface="Arial"/>
              <a:cs typeface="Arial"/>
            </a:endParaRPr>
          </a:p>
        </p:txBody>
      </p:sp>
    </p:spTree>
    <p:extLst>
      <p:ext uri="{BB962C8B-B14F-4D97-AF65-F5344CB8AC3E}">
        <p14:creationId xmlns:p14="http://schemas.microsoft.com/office/powerpoint/2010/main" val="1143896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C219-EAB8-F8D1-72B1-C6B7B6BAC357}"/>
              </a:ext>
            </a:extLst>
          </p:cNvPr>
          <p:cNvSpPr>
            <a:spLocks noGrp="1"/>
          </p:cNvSpPr>
          <p:nvPr>
            <p:ph type="title"/>
          </p:nvPr>
        </p:nvSpPr>
        <p:spPr/>
        <p:txBody>
          <a:bodyPr/>
          <a:lstStyle/>
          <a:p>
            <a:r>
              <a:rPr lang="en-US" dirty="0" err="1"/>
              <a:t>FromForm</a:t>
            </a:r>
          </a:p>
        </p:txBody>
      </p:sp>
      <p:sp>
        <p:nvSpPr>
          <p:cNvPr id="3" name="Content Placeholder 2">
            <a:extLst>
              <a:ext uri="{FF2B5EF4-FFF2-40B4-BE49-F238E27FC236}">
                <a16:creationId xmlns:a16="http://schemas.microsoft.com/office/drawing/2014/main" id="{8D891470-FE5F-4A63-B5DE-A41CD7CCA0DE}"/>
              </a:ext>
            </a:extLst>
          </p:cNvPr>
          <p:cNvSpPr>
            <a:spLocks noGrp="1"/>
          </p:cNvSpPr>
          <p:nvPr>
            <p:ph idx="1"/>
          </p:nvPr>
        </p:nvSpPr>
        <p:spPr/>
        <p:txBody>
          <a:bodyPr vert="horz" lIns="91440" tIns="45720" rIns="91440" bIns="45720" rtlCol="0" anchor="t">
            <a:normAutofit/>
          </a:bodyPr>
          <a:lstStyle/>
          <a:p>
            <a:r>
              <a:rPr lang="en-US" dirty="0"/>
              <a:t>The </a:t>
            </a:r>
            <a:r>
              <a:rPr lang="en-US" err="1"/>
              <a:t>FromForm</a:t>
            </a:r>
            <a:r>
              <a:rPr lang="en-US" dirty="0"/>
              <a:t> Attribute in ASP.NET Core MVC indicates that an action method parameter should be bound from the HTTP request’s form data (PUT or POST Requests). It tells the model binder to look for the parameter’s value in the request’s form data, which comes from an HTML form submission with the content type application/x-www-form-</a:t>
            </a:r>
            <a:r>
              <a:rPr lang="en-US" err="1"/>
              <a:t>urlencoded</a:t>
            </a:r>
            <a:r>
              <a:rPr lang="en-US" dirty="0"/>
              <a:t> or multipart/form-data. That means it binds the HTML Form Fields with action method parameters. </a:t>
            </a:r>
          </a:p>
        </p:txBody>
      </p:sp>
    </p:spTree>
    <p:extLst>
      <p:ext uri="{BB962C8B-B14F-4D97-AF65-F5344CB8AC3E}">
        <p14:creationId xmlns:p14="http://schemas.microsoft.com/office/powerpoint/2010/main" val="14416584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8AF7-F5B1-BED8-C36A-866767E9935A}"/>
              </a:ext>
            </a:extLst>
          </p:cNvPr>
          <p:cNvSpPr>
            <a:spLocks noGrp="1"/>
          </p:cNvSpPr>
          <p:nvPr>
            <p:ph type="title"/>
          </p:nvPr>
        </p:nvSpPr>
        <p:spPr/>
        <p:txBody>
          <a:bodyPr/>
          <a:lstStyle/>
          <a:p>
            <a:r>
              <a:rPr lang="en-US" dirty="0"/>
              <a:t>When to use </a:t>
            </a:r>
            <a:r>
              <a:rPr lang="en-US" dirty="0" err="1"/>
              <a:t>FromForm</a:t>
            </a:r>
          </a:p>
        </p:txBody>
      </p:sp>
      <p:sp>
        <p:nvSpPr>
          <p:cNvPr id="3" name="Content Placeholder 2">
            <a:extLst>
              <a:ext uri="{FF2B5EF4-FFF2-40B4-BE49-F238E27FC236}">
                <a16:creationId xmlns:a16="http://schemas.microsoft.com/office/drawing/2014/main" id="{D2E12CFC-DE8C-8809-B87D-82DA3A0F0A0B}"/>
              </a:ext>
            </a:extLst>
          </p:cNvPr>
          <p:cNvSpPr>
            <a:spLocks noGrp="1"/>
          </p:cNvSpPr>
          <p:nvPr>
            <p:ph idx="1"/>
          </p:nvPr>
        </p:nvSpPr>
        <p:spPr/>
        <p:txBody>
          <a:bodyPr vert="horz" lIns="91440" tIns="45720" rIns="91440" bIns="45720" rtlCol="0" anchor="t">
            <a:normAutofit/>
          </a:bodyPr>
          <a:lstStyle/>
          <a:p>
            <a:pPr algn="just"/>
            <a:r>
              <a:rPr lang="en-US" b="1" dirty="0"/>
              <a:t>Form Submissions:</a:t>
            </a:r>
            <a:r>
              <a:rPr lang="en-US" dirty="0"/>
              <a:t> When you expect data to be sent from a form in a POST or PUT request, such as when a user submits a registration form or a contact form.</a:t>
            </a:r>
          </a:p>
          <a:p>
            <a:pPr algn="just"/>
            <a:r>
              <a:rPr lang="en-US" b="1" dirty="0"/>
              <a:t>Handling Files:</a:t>
            </a:r>
            <a:r>
              <a:rPr lang="en-US" dirty="0"/>
              <a:t> When working with file uploads in a form, especially with a multipart/form-data content type, you can use [</a:t>
            </a:r>
            <a:r>
              <a:rPr lang="en-US" err="1"/>
              <a:t>FromForm</a:t>
            </a:r>
            <a:r>
              <a:rPr lang="en-US" dirty="0"/>
              <a:t>] to bind the form data, including the files, to your model or parameters.</a:t>
            </a:r>
            <a:endParaRPr lang="en-US"/>
          </a:p>
          <a:p>
            <a:pPr algn="just"/>
            <a:r>
              <a:rPr lang="en-US" b="1" dirty="0"/>
              <a:t>Explicit Binding:</a:t>
            </a:r>
            <a:r>
              <a:rPr lang="en-US" dirty="0"/>
              <a:t> When you want to explicitly specify that the data should be bound from the form, especially when you have multiple sources of data (e.g., query string, form, route data) and want to ensure that the form data takes precedence.</a:t>
            </a:r>
          </a:p>
          <a:p>
            <a:endParaRPr lang="en-US" dirty="0"/>
          </a:p>
        </p:txBody>
      </p:sp>
    </p:spTree>
    <p:extLst>
      <p:ext uri="{BB962C8B-B14F-4D97-AF65-F5344CB8AC3E}">
        <p14:creationId xmlns:p14="http://schemas.microsoft.com/office/powerpoint/2010/main" val="481324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0185-D335-8A8D-613D-5DCB65646B64}"/>
              </a:ext>
            </a:extLst>
          </p:cNvPr>
          <p:cNvSpPr>
            <a:spLocks noGrp="1"/>
          </p:cNvSpPr>
          <p:nvPr>
            <p:ph type="title"/>
          </p:nvPr>
        </p:nvSpPr>
        <p:spPr/>
        <p:txBody>
          <a:bodyPr/>
          <a:lstStyle/>
          <a:p>
            <a:r>
              <a:rPr lang="en-US" dirty="0" err="1"/>
              <a:t>FromQuery</a:t>
            </a:r>
          </a:p>
        </p:txBody>
      </p:sp>
      <p:sp>
        <p:nvSpPr>
          <p:cNvPr id="3" name="Content Placeholder 2">
            <a:extLst>
              <a:ext uri="{FF2B5EF4-FFF2-40B4-BE49-F238E27FC236}">
                <a16:creationId xmlns:a16="http://schemas.microsoft.com/office/drawing/2014/main" id="{F5558175-B43B-93EB-C998-C0A6591B9D83}"/>
              </a:ext>
            </a:extLst>
          </p:cNvPr>
          <p:cNvSpPr>
            <a:spLocks noGrp="1"/>
          </p:cNvSpPr>
          <p:nvPr>
            <p:ph idx="1"/>
          </p:nvPr>
        </p:nvSpPr>
        <p:spPr/>
        <p:txBody>
          <a:bodyPr vert="horz" lIns="91440" tIns="45720" rIns="91440" bIns="45720" rtlCol="0" anchor="t">
            <a:normAutofit/>
          </a:bodyPr>
          <a:lstStyle/>
          <a:p>
            <a:r>
              <a:rPr lang="en-US" dirty="0"/>
              <a:t>The </a:t>
            </a:r>
            <a:r>
              <a:rPr lang="en-US" err="1"/>
              <a:t>FromQuery</a:t>
            </a:r>
            <a:r>
              <a:rPr lang="en-US" dirty="0"/>
              <a:t> Attribute in ASP.NET Core MVC specifies that a parameter in a controller’s action method should be bound from the query string of the incoming HTTP request. Query strings are part of a URL that comes after the ? and contain key-value pairs (e.g., ?key1=value1&amp;key2=value2) separated by &amp; characters. When using the </a:t>
            </a:r>
            <a:r>
              <a:rPr lang="en-US" err="1"/>
              <a:t>FromQuery</a:t>
            </a:r>
            <a:r>
              <a:rPr lang="en-US" dirty="0"/>
              <a:t> attribute, ASP.NET Core automatically binds these values to the corresponding parameters in the action method.</a:t>
            </a:r>
          </a:p>
          <a:p>
            <a:r>
              <a:rPr lang="en-US"/>
              <a:t>To use the FromQuery attribute, we need to annotate a parameter in the action method with the [FromQuery] attribute. This tells the framework to look for the parameter’s value in the request’s query string. That means ASP.NET Core Framework automatically binds data from the query string to that action method parameter based on its name.</a:t>
            </a:r>
            <a:endParaRPr lang="en-US" dirty="0"/>
          </a:p>
          <a:p>
            <a:endParaRPr lang="en-US" dirty="0"/>
          </a:p>
        </p:txBody>
      </p:sp>
    </p:spTree>
    <p:extLst>
      <p:ext uri="{BB962C8B-B14F-4D97-AF65-F5344CB8AC3E}">
        <p14:creationId xmlns:p14="http://schemas.microsoft.com/office/powerpoint/2010/main" val="10665386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9A92-009D-CB22-7F88-90675064019F}"/>
              </a:ext>
            </a:extLst>
          </p:cNvPr>
          <p:cNvSpPr>
            <a:spLocks noGrp="1"/>
          </p:cNvSpPr>
          <p:nvPr>
            <p:ph type="title"/>
          </p:nvPr>
        </p:nvSpPr>
        <p:spPr/>
        <p:txBody>
          <a:bodyPr/>
          <a:lstStyle/>
          <a:p>
            <a:r>
              <a:rPr lang="en-US" dirty="0"/>
              <a:t>How does </a:t>
            </a:r>
            <a:r>
              <a:rPr lang="en-US" dirty="0" err="1"/>
              <a:t>FromQuery</a:t>
            </a:r>
            <a:r>
              <a:rPr lang="en-US" dirty="0"/>
              <a:t> Works?</a:t>
            </a:r>
          </a:p>
        </p:txBody>
      </p:sp>
      <p:sp>
        <p:nvSpPr>
          <p:cNvPr id="3" name="Content Placeholder 2">
            <a:extLst>
              <a:ext uri="{FF2B5EF4-FFF2-40B4-BE49-F238E27FC236}">
                <a16:creationId xmlns:a16="http://schemas.microsoft.com/office/drawing/2014/main" id="{78B95E75-073A-39BD-8113-4C94BD29DC59}"/>
              </a:ext>
            </a:extLst>
          </p:cNvPr>
          <p:cNvSpPr>
            <a:spLocks noGrp="1"/>
          </p:cNvSpPr>
          <p:nvPr>
            <p:ph idx="1"/>
          </p:nvPr>
        </p:nvSpPr>
        <p:spPr/>
        <p:txBody>
          <a:bodyPr vert="horz" lIns="91440" tIns="45720" rIns="91440" bIns="45720" rtlCol="0" anchor="t">
            <a:normAutofit/>
          </a:bodyPr>
          <a:lstStyle/>
          <a:p>
            <a:r>
              <a:rPr lang="en-US" dirty="0"/>
              <a:t>The </a:t>
            </a:r>
            <a:r>
              <a:rPr lang="en-US" err="1"/>
              <a:t>FromQuery</a:t>
            </a:r>
            <a:r>
              <a:rPr lang="en-US" dirty="0"/>
              <a:t> attribute instructs the ASP.NET Core model binding system to bind a parameter to a value from the query string of the incoming HTTP request. When a request is received, the model binder checks if a query string parameter matches the name of the parameter annotated with [</a:t>
            </a:r>
            <a:r>
              <a:rPr lang="en-US" err="1"/>
              <a:t>FromQuery</a:t>
            </a:r>
            <a:r>
              <a:rPr lang="en-US" dirty="0"/>
              <a:t>]. If a match is found, it will convert the query string value to the parameter type and assign it. If no matching query string parameter is found, the parameter will be set to its default value, assuming it is optional.</a:t>
            </a:r>
          </a:p>
        </p:txBody>
      </p:sp>
    </p:spTree>
    <p:extLst>
      <p:ext uri="{BB962C8B-B14F-4D97-AF65-F5344CB8AC3E}">
        <p14:creationId xmlns:p14="http://schemas.microsoft.com/office/powerpoint/2010/main" val="234124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5902-94EB-29E6-11FD-B7F8FA316805}"/>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104C29A2-8224-A6DC-A153-9E8C78846DF9}"/>
              </a:ext>
            </a:extLst>
          </p:cNvPr>
          <p:cNvSpPr>
            <a:spLocks noGrp="1"/>
          </p:cNvSpPr>
          <p:nvPr>
            <p:ph idx="1"/>
          </p:nvPr>
        </p:nvSpPr>
        <p:spPr/>
        <p:txBody>
          <a:bodyPr vert="horz" lIns="91440" tIns="45720" rIns="91440" bIns="45720" rtlCol="0" anchor="t">
            <a:normAutofit fontScale="92500" lnSpcReduction="20000"/>
          </a:bodyPr>
          <a:lstStyle/>
          <a:p>
            <a:pPr algn="just"/>
            <a:r>
              <a:rPr lang="en-US" b="1" dirty="0"/>
              <a:t>Filtering Data:</a:t>
            </a:r>
            <a:r>
              <a:rPr lang="en-US" dirty="0"/>
              <a:t> In scenarios where you need to filter the data displayed on a page, such as a product catalog or a list of items, using query parameters is a practical approach. The </a:t>
            </a:r>
            <a:r>
              <a:rPr lang="en-US" err="1"/>
              <a:t>FromQuery</a:t>
            </a:r>
            <a:r>
              <a:rPr lang="en-US" dirty="0"/>
              <a:t> attribute allows the capture of filter criteria like category, price range, or other options directly from the query string in the URL.</a:t>
            </a:r>
          </a:p>
          <a:p>
            <a:pPr algn="just"/>
            <a:r>
              <a:rPr lang="en-US" b="1" dirty="0"/>
              <a:t>Pagination:</a:t>
            </a:r>
            <a:r>
              <a:rPr lang="en-US" dirty="0"/>
              <a:t> When displaying lists of items that span multiple pages, you can use the </a:t>
            </a:r>
            <a:r>
              <a:rPr lang="en-US" err="1"/>
              <a:t>FromQuery</a:t>
            </a:r>
            <a:r>
              <a:rPr lang="en-US" dirty="0"/>
              <a:t> attribute to manage pagination. Parameters like Page Number and Page Size can be passed through the query string to control which page of data is shown and how many items are displayed per page.</a:t>
            </a:r>
          </a:p>
          <a:p>
            <a:pPr algn="just"/>
            <a:r>
              <a:rPr lang="en-US" b="1" dirty="0"/>
              <a:t>Search Parameters:</a:t>
            </a:r>
            <a:r>
              <a:rPr lang="en-US" dirty="0"/>
              <a:t> In ASP.NET Core MVC applications with search functionality, you can use the </a:t>
            </a:r>
            <a:r>
              <a:rPr lang="en-US" err="1"/>
              <a:t>FromQuery</a:t>
            </a:r>
            <a:r>
              <a:rPr lang="en-US" dirty="0"/>
              <a:t> attribute to capture search inputs from the URL. For instance, search keywords, date ranges, or other filters can be sent through the query string, making it easy to process the search criteria in your controller.</a:t>
            </a:r>
          </a:p>
          <a:p>
            <a:pPr algn="just"/>
            <a:r>
              <a:rPr lang="en-US" b="1" dirty="0"/>
              <a:t>Sorting:</a:t>
            </a:r>
            <a:r>
              <a:rPr lang="en-US" dirty="0"/>
              <a:t> When rendering a list of items, you might want to let users sort the list based on different criteria, such as date, name, or price. The </a:t>
            </a:r>
            <a:r>
              <a:rPr lang="en-US" err="1"/>
              <a:t>FromQuery</a:t>
            </a:r>
            <a:r>
              <a:rPr lang="en-US" dirty="0"/>
              <a:t> attribute can accept sorting parameters from the query string, allowing users to control how the data is displayed.</a:t>
            </a:r>
          </a:p>
          <a:p>
            <a:endParaRPr lang="en-US" dirty="0"/>
          </a:p>
        </p:txBody>
      </p:sp>
    </p:spTree>
    <p:extLst>
      <p:ext uri="{BB962C8B-B14F-4D97-AF65-F5344CB8AC3E}">
        <p14:creationId xmlns:p14="http://schemas.microsoft.com/office/powerpoint/2010/main" val="4284675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dirty="0"/>
              <a:t>Set up MVC in </a:t>
            </a:r>
            <a:r>
              <a:rPr lang="en-US" dirty="0" err="1"/>
              <a:t>ASP.Net</a:t>
            </a:r>
            <a:r>
              <a:rPr lang="en-US" dirty="0"/>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dirty="0">
                <a:solidFill>
                  <a:srgbClr val="404040"/>
                </a:solidFill>
                <a:latin typeface="Trebuchet MS"/>
                <a:ea typeface="Verdana"/>
              </a:rPr>
              <a:t>There are multiple ways to configure MVC in </a:t>
            </a:r>
            <a:r>
              <a:rPr lang="en-US" dirty="0" err="1">
                <a:solidFill>
                  <a:srgbClr val="404040"/>
                </a:solidFill>
                <a:latin typeface="Trebuchet MS"/>
                <a:ea typeface="Verdana"/>
              </a:rPr>
              <a:t>ASP.Net</a:t>
            </a:r>
            <a:r>
              <a:rPr lang="en-US" dirty="0">
                <a:solidFill>
                  <a:srgbClr val="404040"/>
                </a:solidFill>
                <a:latin typeface="Trebuchet MS"/>
                <a:ea typeface="Verdana"/>
              </a:rPr>
              <a:t> Core</a:t>
            </a:r>
          </a:p>
          <a:p>
            <a:pPr algn="just"/>
            <a:r>
              <a:rPr lang="en-US" dirty="0" err="1">
                <a:ea typeface="Verdana"/>
              </a:rPr>
              <a:t>Add.MVC</a:t>
            </a:r>
            <a:r>
              <a:rPr lang="en-US" dirty="0">
                <a:ea typeface="Verdana"/>
              </a:rPr>
              <a:t>(), </a:t>
            </a:r>
            <a:r>
              <a:rPr lang="en-US" dirty="0" err="1">
                <a:ea typeface="Verdana"/>
              </a:rPr>
              <a:t>AddControllersWithViews</a:t>
            </a:r>
            <a:r>
              <a:rPr lang="en-US" dirty="0">
                <a:ea typeface="Verdana"/>
              </a:rPr>
              <a:t>(), </a:t>
            </a:r>
            <a:r>
              <a:rPr lang="en-US" dirty="0" err="1">
                <a:ea typeface="Verdana"/>
              </a:rPr>
              <a:t>AddController</a:t>
            </a:r>
            <a:r>
              <a:rPr lang="en-US" dirty="0">
                <a:ea typeface="Verdana"/>
              </a:rPr>
              <a:t>() and </a:t>
            </a:r>
            <a:r>
              <a:rPr lang="en-US" dirty="0" err="1">
                <a:ea typeface="Verdana"/>
              </a:rPr>
              <a:t>AddRazorPages</a:t>
            </a:r>
            <a:r>
              <a:rPr lang="en-US" dirty="0">
                <a:ea typeface="Verdana"/>
              </a:rPr>
              <a:t>()</a:t>
            </a:r>
          </a:p>
          <a:p>
            <a:endParaRPr lang="en-US" dirty="0"/>
          </a:p>
        </p:txBody>
      </p:sp>
      <p:pic>
        <p:nvPicPr>
          <p:cNvPr id="4" name="Picture 3" descr="A screenshot of a computer program&#10;&#10;Description automatically generated">
            <a:extLst>
              <a:ext uri="{FF2B5EF4-FFF2-40B4-BE49-F238E27FC236}">
                <a16:creationId xmlns:a16="http://schemas.microsoft.com/office/drawing/2014/main" id="{02275737-EE2C-46B5-4249-3D2F385FD214}"/>
              </a:ext>
            </a:extLst>
          </p:cNvPr>
          <p:cNvPicPr>
            <a:picLocks noChangeAspect="1"/>
          </p:cNvPicPr>
          <p:nvPr/>
        </p:nvPicPr>
        <p:blipFill>
          <a:blip r:embed="rId2"/>
          <a:stretch>
            <a:fillRect/>
          </a:stretch>
        </p:blipFill>
        <p:spPr>
          <a:xfrm>
            <a:off x="1230073" y="3291606"/>
            <a:ext cx="9185514" cy="2618296"/>
          </a:xfrm>
          <a:prstGeom prst="rect">
            <a:avLst/>
          </a:prstGeom>
        </p:spPr>
      </p:pic>
    </p:spTree>
    <p:extLst>
      <p:ext uri="{BB962C8B-B14F-4D97-AF65-F5344CB8AC3E}">
        <p14:creationId xmlns:p14="http://schemas.microsoft.com/office/powerpoint/2010/main" val="1801659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AAF6-65BA-0F7B-7748-13B90B8BD8CE}"/>
              </a:ext>
            </a:extLst>
          </p:cNvPr>
          <p:cNvSpPr>
            <a:spLocks noGrp="1"/>
          </p:cNvSpPr>
          <p:nvPr>
            <p:ph type="title"/>
          </p:nvPr>
        </p:nvSpPr>
        <p:spPr/>
        <p:txBody>
          <a:bodyPr/>
          <a:lstStyle/>
          <a:p>
            <a:r>
              <a:rPr lang="en-US" dirty="0"/>
              <a:t>When Not to Use?</a:t>
            </a:r>
          </a:p>
        </p:txBody>
      </p:sp>
      <p:sp>
        <p:nvSpPr>
          <p:cNvPr id="3" name="Content Placeholder 2">
            <a:extLst>
              <a:ext uri="{FF2B5EF4-FFF2-40B4-BE49-F238E27FC236}">
                <a16:creationId xmlns:a16="http://schemas.microsoft.com/office/drawing/2014/main" id="{0CEC6B49-90EA-50B9-D5C6-8C1EB0114249}"/>
              </a:ext>
            </a:extLst>
          </p:cNvPr>
          <p:cNvSpPr>
            <a:spLocks noGrp="1"/>
          </p:cNvSpPr>
          <p:nvPr>
            <p:ph idx="1"/>
          </p:nvPr>
        </p:nvSpPr>
        <p:spPr/>
        <p:txBody>
          <a:bodyPr vert="horz" lIns="91440" tIns="45720" rIns="91440" bIns="45720" rtlCol="0" anchor="t">
            <a:normAutofit/>
          </a:bodyPr>
          <a:lstStyle/>
          <a:p>
            <a:pPr algn="just"/>
            <a:r>
              <a:rPr lang="en-US" sz="1700" b="1" dirty="0"/>
              <a:t>Sensitive Data:</a:t>
            </a:r>
            <a:r>
              <a:rPr lang="en-US" sz="1700" dirty="0"/>
              <a:t> Avoid using the query string to pass sensitive information like passwords, personal data, or security tokens. Since query strings can be logged in server logs and stored in browser history, they cause a security risk.</a:t>
            </a:r>
            <a:endParaRPr lang="en-US" sz="1700"/>
          </a:p>
          <a:p>
            <a:pPr algn="just"/>
            <a:r>
              <a:rPr lang="en-US" sz="1700" b="1" dirty="0"/>
              <a:t>Very Large Data Sets:</a:t>
            </a:r>
            <a:r>
              <a:rPr lang="en-US" sz="1700" dirty="0"/>
              <a:t> When passing data through the query string, be careful of the length of URLs. Browsers and servers have URL length limitations, so if the query string becomes too long, consider using a different method, such as sending data in the body of a POST request or using </a:t>
            </a:r>
            <a:r>
              <a:rPr lang="en-US" sz="1700" err="1"/>
              <a:t>TempData</a:t>
            </a:r>
            <a:r>
              <a:rPr lang="en-US" sz="1700" dirty="0"/>
              <a:t> or session state for temporary storage.</a:t>
            </a:r>
            <a:endParaRPr lang="en-US" sz="1700"/>
          </a:p>
          <a:p>
            <a:endParaRPr lang="en-US" dirty="0"/>
          </a:p>
        </p:txBody>
      </p:sp>
    </p:spTree>
    <p:extLst>
      <p:ext uri="{BB962C8B-B14F-4D97-AF65-F5344CB8AC3E}">
        <p14:creationId xmlns:p14="http://schemas.microsoft.com/office/powerpoint/2010/main" val="271526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1EE5-EE28-EA38-4AF7-BAAC6C3ED426}"/>
              </a:ext>
            </a:extLst>
          </p:cNvPr>
          <p:cNvSpPr>
            <a:spLocks noGrp="1"/>
          </p:cNvSpPr>
          <p:nvPr>
            <p:ph type="title"/>
          </p:nvPr>
        </p:nvSpPr>
        <p:spPr/>
        <p:txBody>
          <a:bodyPr/>
          <a:lstStyle/>
          <a:p>
            <a:r>
              <a:rPr lang="en-US" dirty="0" err="1"/>
              <a:t>FromRoute</a:t>
            </a:r>
          </a:p>
        </p:txBody>
      </p:sp>
      <p:sp>
        <p:nvSpPr>
          <p:cNvPr id="3" name="Content Placeholder 2">
            <a:extLst>
              <a:ext uri="{FF2B5EF4-FFF2-40B4-BE49-F238E27FC236}">
                <a16:creationId xmlns:a16="http://schemas.microsoft.com/office/drawing/2014/main" id="{5D52B09A-04A7-858B-B6CC-F2D0D244299A}"/>
              </a:ext>
            </a:extLst>
          </p:cNvPr>
          <p:cNvSpPr>
            <a:spLocks noGrp="1"/>
          </p:cNvSpPr>
          <p:nvPr>
            <p:ph idx="1"/>
          </p:nvPr>
        </p:nvSpPr>
        <p:spPr/>
        <p:txBody>
          <a:bodyPr vert="horz" lIns="91440" tIns="45720" rIns="91440" bIns="45720" rtlCol="0" anchor="t">
            <a:normAutofit/>
          </a:bodyPr>
          <a:lstStyle/>
          <a:p>
            <a:r>
              <a:rPr lang="en-US" sz="1700" dirty="0"/>
              <a:t>In ASP.NET Core MVC, the FromRoute attribute is used to specify that an action method parameter should be bound using data from the route of the HTTP request. This means values embedded in the URL path, not the query string or request body. Route values are typically specified using tokens in route templates. For example, in a route like /users/{id}, the {id} is a route token that can be bound to a method parameter. </a:t>
            </a:r>
          </a:p>
        </p:txBody>
      </p:sp>
    </p:spTree>
    <p:extLst>
      <p:ext uri="{BB962C8B-B14F-4D97-AF65-F5344CB8AC3E}">
        <p14:creationId xmlns:p14="http://schemas.microsoft.com/office/powerpoint/2010/main" val="285745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EA23-BA24-D010-A3E4-1206AE579AB7}"/>
              </a:ext>
            </a:extLst>
          </p:cNvPr>
          <p:cNvSpPr>
            <a:spLocks noGrp="1"/>
          </p:cNvSpPr>
          <p:nvPr>
            <p:ph type="title"/>
          </p:nvPr>
        </p:nvSpPr>
        <p:spPr/>
        <p:txBody>
          <a:bodyPr/>
          <a:lstStyle/>
          <a:p>
            <a:r>
              <a:rPr lang="en-US" dirty="0"/>
              <a:t>Property of </a:t>
            </a:r>
            <a:r>
              <a:rPr lang="en-US" dirty="0" err="1"/>
              <a:t>FromRoute</a:t>
            </a:r>
          </a:p>
        </p:txBody>
      </p:sp>
      <p:sp>
        <p:nvSpPr>
          <p:cNvPr id="3" name="Content Placeholder 2">
            <a:extLst>
              <a:ext uri="{FF2B5EF4-FFF2-40B4-BE49-F238E27FC236}">
                <a16:creationId xmlns:a16="http://schemas.microsoft.com/office/drawing/2014/main" id="{15FCB0AE-A3B0-96E3-210C-AA9B9F57B83D}"/>
              </a:ext>
            </a:extLst>
          </p:cNvPr>
          <p:cNvSpPr>
            <a:spLocks noGrp="1"/>
          </p:cNvSpPr>
          <p:nvPr>
            <p:ph idx="1"/>
          </p:nvPr>
        </p:nvSpPr>
        <p:spPr/>
        <p:txBody>
          <a:bodyPr vert="horz" lIns="91440" tIns="45720" rIns="91440" bIns="45720" rtlCol="0" anchor="t">
            <a:normAutofit/>
          </a:bodyPr>
          <a:lstStyle/>
          <a:p>
            <a:pPr algn="just"/>
            <a:r>
              <a:rPr lang="en-US" sz="1700" b="1" err="1"/>
              <a:t>BindingSource</a:t>
            </a:r>
            <a:r>
              <a:rPr lang="en-US" sz="1700" b="1" dirty="0"/>
              <a:t>:</a:t>
            </a:r>
            <a:r>
              <a:rPr lang="en-US" sz="1700" dirty="0"/>
              <a:t> </a:t>
            </a:r>
            <a:r>
              <a:rPr lang="en-US" sz="1700" err="1"/>
              <a:t>BindingSource</a:t>
            </a:r>
            <a:r>
              <a:rPr lang="en-US" sz="1700" dirty="0"/>
              <a:t> specifies where the value for a parameter is found. For example, in the context of the </a:t>
            </a:r>
            <a:r>
              <a:rPr lang="en-US" sz="1700" err="1"/>
              <a:t>FromRouteAttribute</a:t>
            </a:r>
            <a:r>
              <a:rPr lang="en-US" sz="1700" dirty="0"/>
              <a:t>, ASP.NET Core uses the </a:t>
            </a:r>
            <a:r>
              <a:rPr lang="en-US" sz="1700" err="1"/>
              <a:t>BindingSource.Route</a:t>
            </a:r>
            <a:r>
              <a:rPr lang="en-US" sz="1700" dirty="0"/>
              <a:t> automatically. This means the system is configured to look for values specifically in the route part of the incoming HTTP request URL.</a:t>
            </a:r>
          </a:p>
          <a:p>
            <a:pPr algn="just"/>
            <a:r>
              <a:rPr lang="en-US" sz="1700" b="1" dirty="0"/>
              <a:t>Name:</a:t>
            </a:r>
            <a:r>
              <a:rPr lang="en-US" sz="1700" dirty="0"/>
              <a:t> The Name property of the </a:t>
            </a:r>
            <a:r>
              <a:rPr lang="en-US" sz="1700" err="1"/>
              <a:t>FromRoute</a:t>
            </a:r>
            <a:r>
              <a:rPr lang="en-US" sz="1700" dirty="0"/>
              <a:t> attribute specifies an alternative name for a route parameter that binds to the action method parameter. This is useful when the name of the route parameter defined in the route template differs from the name of the action method parameter to which it needs to be bound.</a:t>
            </a:r>
          </a:p>
          <a:p>
            <a:endParaRPr lang="en-US" dirty="0"/>
          </a:p>
        </p:txBody>
      </p:sp>
    </p:spTree>
    <p:extLst>
      <p:ext uri="{BB962C8B-B14F-4D97-AF65-F5344CB8AC3E}">
        <p14:creationId xmlns:p14="http://schemas.microsoft.com/office/powerpoint/2010/main" val="53424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18A-D059-3473-22BB-D630095363A9}"/>
              </a:ext>
            </a:extLst>
          </p:cNvPr>
          <p:cNvSpPr>
            <a:spLocks noGrp="1"/>
          </p:cNvSpPr>
          <p:nvPr>
            <p:ph type="title"/>
          </p:nvPr>
        </p:nvSpPr>
        <p:spPr/>
        <p:txBody>
          <a:bodyPr/>
          <a:lstStyle/>
          <a:p>
            <a:r>
              <a:rPr lang="en-US" dirty="0"/>
              <a:t>Working with </a:t>
            </a:r>
            <a:r>
              <a:rPr lang="en-US" dirty="0" err="1"/>
              <a:t>FromRoute</a:t>
            </a:r>
          </a:p>
        </p:txBody>
      </p:sp>
      <p:sp>
        <p:nvSpPr>
          <p:cNvPr id="3" name="Content Placeholder 2">
            <a:extLst>
              <a:ext uri="{FF2B5EF4-FFF2-40B4-BE49-F238E27FC236}">
                <a16:creationId xmlns:a16="http://schemas.microsoft.com/office/drawing/2014/main" id="{CF709765-448E-15A0-BD23-DC7BE2CC108E}"/>
              </a:ext>
            </a:extLst>
          </p:cNvPr>
          <p:cNvSpPr>
            <a:spLocks noGrp="1"/>
          </p:cNvSpPr>
          <p:nvPr>
            <p:ph idx="1"/>
          </p:nvPr>
        </p:nvSpPr>
        <p:spPr/>
        <p:txBody>
          <a:bodyPr vert="horz" lIns="91440" tIns="45720" rIns="91440" bIns="45720" rtlCol="0" anchor="t">
            <a:normAutofit fontScale="85000" lnSpcReduction="10000"/>
          </a:bodyPr>
          <a:lstStyle/>
          <a:p>
            <a:pPr algn="just"/>
            <a:r>
              <a:rPr lang="en-US" sz="1700" b="1" dirty="0"/>
              <a:t>Route Template Matching:</a:t>
            </a:r>
            <a:r>
              <a:rPr lang="en-US" sz="1700" dirty="0"/>
              <a:t> When a request is received, ASP.NET Core matches the URL to the route templates defined in your controllers or program configuration. Each segment of the URL defined as a parameter within curly braces ({ }) is parsed as route data.</a:t>
            </a:r>
          </a:p>
          <a:p>
            <a:pPr algn="just"/>
            <a:r>
              <a:rPr lang="en-US" sz="1700" b="1" dirty="0"/>
              <a:t>Identify the Source:</a:t>
            </a:r>
            <a:r>
              <a:rPr lang="en-US" sz="1700" dirty="0"/>
              <a:t> The model binder identifies the route parameters as the data source because the </a:t>
            </a:r>
            <a:r>
              <a:rPr lang="en-US" sz="1700" err="1"/>
              <a:t>FromRoute</a:t>
            </a:r>
            <a:r>
              <a:rPr lang="en-US" sz="1700" dirty="0"/>
              <a:t> attribute applied to the action method parameters makes this possible.</a:t>
            </a:r>
          </a:p>
          <a:p>
            <a:pPr algn="just"/>
            <a:r>
              <a:rPr lang="en-US" sz="1700" b="1" dirty="0"/>
              <a:t>Match and Bind Parameters:</a:t>
            </a:r>
            <a:r>
              <a:rPr lang="en-US" sz="1700" dirty="0"/>
              <a:t> The model binder matches the names of the parameters in the route data with the names of the parameters in your action method. If they match, it binds the values from the route data to those parameters. If a Name property is specified in the </a:t>
            </a:r>
            <a:r>
              <a:rPr lang="en-US" sz="1700" err="1"/>
              <a:t>FromRoute</a:t>
            </a:r>
            <a:r>
              <a:rPr lang="en-US" sz="1700" dirty="0"/>
              <a:t> attribute, it overrides the default matching to use this specified name instead.</a:t>
            </a:r>
          </a:p>
          <a:p>
            <a:pPr algn="just"/>
            <a:r>
              <a:rPr lang="en-US" sz="1700" b="1" dirty="0"/>
              <a:t>Conversion:</a:t>
            </a:r>
            <a:r>
              <a:rPr lang="en-US" sz="1700" dirty="0"/>
              <a:t> The values extracted from the route are converted from strings (as all route data is captured as strings) to the types of the respective parameters in the action method. ASP.NET Core uses built-in type converters for most primitive types.</a:t>
            </a:r>
          </a:p>
          <a:p>
            <a:pPr algn="just"/>
            <a:r>
              <a:rPr lang="en-US" sz="1700" b="1" dirty="0"/>
              <a:t>Validation:</a:t>
            </a:r>
            <a:r>
              <a:rPr lang="en-US" sz="1700" dirty="0"/>
              <a:t> Once the values are bound, any validation attributes applied to the action method parameters are processed. If the validation fails, the errors are added to </a:t>
            </a:r>
            <a:r>
              <a:rPr lang="en-US" sz="1700" err="1"/>
              <a:t>ModelState</a:t>
            </a:r>
            <a:r>
              <a:rPr lang="en-US" sz="1700" dirty="0"/>
              <a:t>.</a:t>
            </a:r>
          </a:p>
          <a:p>
            <a:endParaRPr lang="en-US" dirty="0"/>
          </a:p>
        </p:txBody>
      </p:sp>
    </p:spTree>
    <p:extLst>
      <p:ext uri="{BB962C8B-B14F-4D97-AF65-F5344CB8AC3E}">
        <p14:creationId xmlns:p14="http://schemas.microsoft.com/office/powerpoint/2010/main" val="4016247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64F9-0E2C-7F88-44CA-479B6D6D6102}"/>
              </a:ext>
            </a:extLst>
          </p:cNvPr>
          <p:cNvSpPr>
            <a:spLocks noGrp="1"/>
          </p:cNvSpPr>
          <p:nvPr>
            <p:ph type="title"/>
          </p:nvPr>
        </p:nvSpPr>
        <p:spPr/>
        <p:txBody>
          <a:bodyPr/>
          <a:lstStyle/>
          <a:p>
            <a:r>
              <a:rPr lang="en-US" dirty="0"/>
              <a:t>When to Use?</a:t>
            </a:r>
          </a:p>
        </p:txBody>
      </p:sp>
      <p:sp>
        <p:nvSpPr>
          <p:cNvPr id="3" name="Content Placeholder 2">
            <a:extLst>
              <a:ext uri="{FF2B5EF4-FFF2-40B4-BE49-F238E27FC236}">
                <a16:creationId xmlns:a16="http://schemas.microsoft.com/office/drawing/2014/main" id="{3A210023-9861-2060-A5CA-6CABC23D243A}"/>
              </a:ext>
            </a:extLst>
          </p:cNvPr>
          <p:cNvSpPr>
            <a:spLocks noGrp="1"/>
          </p:cNvSpPr>
          <p:nvPr>
            <p:ph idx="1"/>
          </p:nvPr>
        </p:nvSpPr>
        <p:spPr/>
        <p:txBody>
          <a:bodyPr vert="horz" lIns="91440" tIns="45720" rIns="91440" bIns="45720" rtlCol="0" anchor="t">
            <a:normAutofit/>
          </a:bodyPr>
          <a:lstStyle/>
          <a:p>
            <a:pPr algn="just"/>
            <a:r>
              <a:rPr lang="en-US" sz="1400" b="1" dirty="0"/>
              <a:t>RESTful APIs:</a:t>
            </a:r>
            <a:r>
              <a:rPr lang="en-US" sz="1400" dirty="0"/>
              <a:t> In RESTful API design, resource identifiers are often part of the URL. For example, if you have an API endpoint that fetches a specific user by their ID, the user ID might be part of the route. Using </a:t>
            </a:r>
            <a:r>
              <a:rPr lang="en-US" sz="1400" err="1"/>
              <a:t>FromRoute</a:t>
            </a:r>
            <a:r>
              <a:rPr lang="en-US" sz="1400" dirty="0"/>
              <a:t> lets you directly bind this user ID from the route to a method parameter in your controller.</a:t>
            </a:r>
            <a:endParaRPr lang="en-US" sz="1400"/>
          </a:p>
          <a:p>
            <a:pPr algn="just"/>
            <a:r>
              <a:rPr lang="en-US" sz="1400" b="1" dirty="0"/>
              <a:t>Avoiding Query Strings for Mandatory Data:</a:t>
            </a:r>
            <a:r>
              <a:rPr lang="en-US" sz="1400" dirty="0"/>
              <a:t> If certain data is essential for the operation of a specific endpoint (like an entity ID in CRUD operations), embedding it in the URL (and using </a:t>
            </a:r>
            <a:r>
              <a:rPr lang="en-US" sz="1400" err="1"/>
              <a:t>FromRoute</a:t>
            </a:r>
            <a:r>
              <a:rPr lang="en-US" sz="1400" dirty="0"/>
              <a:t> to bind it) can be more appropriate than relying on query strings, which are better suited for optional parameters.</a:t>
            </a:r>
            <a:endParaRPr lang="en-US" sz="1400"/>
          </a:p>
          <a:p>
            <a:pPr algn="just"/>
            <a:r>
              <a:rPr lang="en-US" sz="1400" b="1" dirty="0"/>
              <a:t>Hierarchy in Data:</a:t>
            </a:r>
            <a:r>
              <a:rPr lang="en-US" sz="1400" dirty="0"/>
              <a:t> When you are dealing with hierarchical resources where one resource is a subset of another, using route data is more semantically correct. For example, accessing comments on a blog post might look like /posts/123/comments/456, where both 123 and 456 can be bound using </a:t>
            </a:r>
            <a:r>
              <a:rPr lang="en-US" sz="1400" err="1"/>
              <a:t>FromRoute</a:t>
            </a:r>
            <a:r>
              <a:rPr lang="en-US" sz="1400" dirty="0"/>
              <a:t>.</a:t>
            </a:r>
            <a:endParaRPr lang="en-US" sz="1400"/>
          </a:p>
          <a:p>
            <a:endParaRPr lang="en-US" dirty="0"/>
          </a:p>
        </p:txBody>
      </p:sp>
    </p:spTree>
    <p:extLst>
      <p:ext uri="{BB962C8B-B14F-4D97-AF65-F5344CB8AC3E}">
        <p14:creationId xmlns:p14="http://schemas.microsoft.com/office/powerpoint/2010/main" val="961251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60BE1-C6A1-EBE2-1267-B22C945A6B21}"/>
              </a:ext>
            </a:extLst>
          </p:cNvPr>
          <p:cNvSpPr>
            <a:spLocks noGrp="1"/>
          </p:cNvSpPr>
          <p:nvPr>
            <p:ph type="title"/>
          </p:nvPr>
        </p:nvSpPr>
        <p:spPr/>
        <p:txBody>
          <a:bodyPr/>
          <a:lstStyle/>
          <a:p>
            <a:r>
              <a:rPr lang="en-US" dirty="0"/>
              <a:t>When Not to User </a:t>
            </a:r>
            <a:r>
              <a:rPr lang="en-US" dirty="0" err="1"/>
              <a:t>FromRoute</a:t>
            </a:r>
          </a:p>
        </p:txBody>
      </p:sp>
      <p:sp>
        <p:nvSpPr>
          <p:cNvPr id="3" name="Content Placeholder 2">
            <a:extLst>
              <a:ext uri="{FF2B5EF4-FFF2-40B4-BE49-F238E27FC236}">
                <a16:creationId xmlns:a16="http://schemas.microsoft.com/office/drawing/2014/main" id="{45EEB5F1-C9F7-B08F-0E69-67222E0B77D7}"/>
              </a:ext>
            </a:extLst>
          </p:cNvPr>
          <p:cNvSpPr>
            <a:spLocks noGrp="1"/>
          </p:cNvSpPr>
          <p:nvPr>
            <p:ph idx="1"/>
          </p:nvPr>
        </p:nvSpPr>
        <p:spPr/>
        <p:txBody>
          <a:bodyPr vert="horz" lIns="91440" tIns="45720" rIns="91440" bIns="45720" rtlCol="0" anchor="t">
            <a:normAutofit/>
          </a:bodyPr>
          <a:lstStyle/>
          <a:p>
            <a:pPr algn="just"/>
            <a:r>
              <a:rPr lang="en-US" b="1" dirty="0"/>
              <a:t>Query-Specific Data:</a:t>
            </a:r>
            <a:r>
              <a:rPr lang="en-US" dirty="0"/>
              <a:t> If the data represents filters, sorts, or other query-specific data, it might be better suited for the query string (i.e., use </a:t>
            </a:r>
            <a:r>
              <a:rPr lang="en-US" err="1"/>
              <a:t>FromQuery</a:t>
            </a:r>
            <a:r>
              <a:rPr lang="en-US" dirty="0"/>
              <a:t>).</a:t>
            </a:r>
          </a:p>
          <a:p>
            <a:pPr algn="just"/>
            <a:r>
              <a:rPr lang="en-US" b="1" dirty="0"/>
              <a:t>Large or Complex Data:</a:t>
            </a:r>
            <a:r>
              <a:rPr lang="en-US" dirty="0"/>
              <a:t> Route data should be kept simple and limited to identifiers or other small data bits. If you are passing complex objects, those should likely be sent in the request body (i.e., use </a:t>
            </a:r>
            <a:r>
              <a:rPr lang="en-US" err="1"/>
              <a:t>FromBody</a:t>
            </a:r>
            <a:r>
              <a:rPr lang="en-US" dirty="0"/>
              <a:t>).</a:t>
            </a:r>
          </a:p>
          <a:p>
            <a:pPr algn="just"/>
            <a:r>
              <a:rPr lang="en-US" b="1" dirty="0"/>
              <a:t>Sensitive Data: </a:t>
            </a:r>
            <a:r>
              <a:rPr lang="en-US" dirty="0"/>
              <a:t>Don’t send sensitive information in the URL, even if it’s in the route. URLs can be logged, cached, or shared, which could expose sensitive information.</a:t>
            </a:r>
          </a:p>
          <a:p>
            <a:endParaRPr lang="en-US" dirty="0"/>
          </a:p>
        </p:txBody>
      </p:sp>
    </p:spTree>
    <p:extLst>
      <p:ext uri="{BB962C8B-B14F-4D97-AF65-F5344CB8AC3E}">
        <p14:creationId xmlns:p14="http://schemas.microsoft.com/office/powerpoint/2010/main" val="413291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10B-B3EF-CF48-DDC4-2672AA835EC7}"/>
              </a:ext>
            </a:extLst>
          </p:cNvPr>
          <p:cNvSpPr>
            <a:spLocks noGrp="1"/>
          </p:cNvSpPr>
          <p:nvPr>
            <p:ph type="title"/>
          </p:nvPr>
        </p:nvSpPr>
        <p:spPr/>
        <p:txBody>
          <a:bodyPr/>
          <a:lstStyle/>
          <a:p>
            <a:r>
              <a:rPr lang="en-US" dirty="0" err="1"/>
              <a:t>FromHeader</a:t>
            </a:r>
          </a:p>
        </p:txBody>
      </p:sp>
      <p:sp>
        <p:nvSpPr>
          <p:cNvPr id="3" name="Content Placeholder 2">
            <a:extLst>
              <a:ext uri="{FF2B5EF4-FFF2-40B4-BE49-F238E27FC236}">
                <a16:creationId xmlns:a16="http://schemas.microsoft.com/office/drawing/2014/main" id="{E65ECC17-1474-031C-17C9-CC028A7849C3}"/>
              </a:ext>
            </a:extLst>
          </p:cNvPr>
          <p:cNvSpPr>
            <a:spLocks noGrp="1"/>
          </p:cNvSpPr>
          <p:nvPr>
            <p:ph idx="1"/>
          </p:nvPr>
        </p:nvSpPr>
        <p:spPr/>
        <p:txBody>
          <a:bodyPr vert="horz" lIns="91440" tIns="45720" rIns="91440" bIns="45720" rtlCol="0" anchor="t">
            <a:normAutofit/>
          </a:bodyPr>
          <a:lstStyle/>
          <a:p>
            <a:r>
              <a:rPr lang="en-US"/>
              <a:t>The </a:t>
            </a:r>
            <a:r>
              <a:rPr lang="en-US" err="1"/>
              <a:t>FromHeader</a:t>
            </a:r>
            <a:r>
              <a:rPr lang="en-US"/>
              <a:t> attribute in ASP.NET Core Web API binds a parameter in an action method to the value of a specific HTTP request header. It tells the framework that the value of the method parameter should be obtained from the specified HTTP header in the incoming request. This is useful for reading metadata, version information, authentication tokens, or other information transmitted in HTTP headers.</a:t>
            </a:r>
          </a:p>
        </p:txBody>
      </p:sp>
    </p:spTree>
    <p:extLst>
      <p:ext uri="{BB962C8B-B14F-4D97-AF65-F5344CB8AC3E}">
        <p14:creationId xmlns:p14="http://schemas.microsoft.com/office/powerpoint/2010/main" val="22703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837-8A80-5699-FBC6-04EB4FBA1512}"/>
              </a:ext>
            </a:extLst>
          </p:cNvPr>
          <p:cNvSpPr>
            <a:spLocks noGrp="1"/>
          </p:cNvSpPr>
          <p:nvPr>
            <p:ph type="title"/>
          </p:nvPr>
        </p:nvSpPr>
        <p:spPr/>
        <p:txBody>
          <a:bodyPr/>
          <a:lstStyle/>
          <a:p>
            <a:pPr algn="just"/>
            <a:endParaRPr lang="en-US" sz="1400" b="1" dirty="0">
              <a:solidFill>
                <a:srgbClr val="000000"/>
              </a:solidFill>
              <a:latin typeface="Arial"/>
              <a:cs typeface="Arial"/>
            </a:endParaRPr>
          </a:p>
          <a:p>
            <a:r>
              <a:rPr lang="en-US" dirty="0"/>
              <a:t>Which Method to Use in Our Application</a:t>
            </a:r>
          </a:p>
        </p:txBody>
      </p:sp>
      <p:sp>
        <p:nvSpPr>
          <p:cNvPr id="3" name="Content Placeholder 2">
            <a:extLst>
              <a:ext uri="{FF2B5EF4-FFF2-40B4-BE49-F238E27FC236}">
                <a16:creationId xmlns:a16="http://schemas.microsoft.com/office/drawing/2014/main" id="{4E7F4A46-A96A-5543-7236-D07AE05C8D4B}"/>
              </a:ext>
            </a:extLst>
          </p:cNvPr>
          <p:cNvSpPr>
            <a:spLocks noGrp="1"/>
          </p:cNvSpPr>
          <p:nvPr>
            <p:ph idx="1"/>
          </p:nvPr>
        </p:nvSpPr>
        <p:spPr/>
        <p:txBody>
          <a:bodyPr vert="horz" lIns="91440" tIns="45720" rIns="91440" bIns="45720" rtlCol="0" anchor="t">
            <a:normAutofit/>
          </a:bodyPr>
          <a:lstStyle/>
          <a:p>
            <a:pPr algn="just"/>
            <a:r>
              <a:rPr lang="en-US" sz="1500" dirty="0">
                <a:solidFill>
                  <a:srgbClr val="404040"/>
                </a:solidFill>
                <a:latin typeface="Trebuchet MS"/>
                <a:ea typeface="Verdana"/>
              </a:rPr>
              <a:t>If you want to create a Web API Application, i.e., Restful Services, without views, you must use the </a:t>
            </a:r>
            <a:r>
              <a:rPr lang="en-US" sz="1500" dirty="0" err="1">
                <a:solidFill>
                  <a:srgbClr val="404040"/>
                </a:solidFill>
                <a:latin typeface="Trebuchet MS"/>
                <a:ea typeface="Verdana"/>
              </a:rPr>
              <a:t>AddControllers</a:t>
            </a:r>
            <a:r>
              <a:rPr lang="en-US" sz="1500" dirty="0">
                <a:solidFill>
                  <a:srgbClr val="404040"/>
                </a:solidFill>
                <a:latin typeface="Trebuchet MS"/>
                <a:ea typeface="Verdana"/>
              </a:rPr>
              <a:t>() extension method.</a:t>
            </a:r>
          </a:p>
          <a:p>
            <a:pPr algn="just"/>
            <a:r>
              <a:rPr lang="en-US" sz="1500" dirty="0">
                <a:solidFill>
                  <a:srgbClr val="404040"/>
                </a:solidFill>
                <a:latin typeface="Trebuchet MS"/>
                <a:ea typeface="Verdana"/>
              </a:rPr>
              <a:t>If you want to work with the Razor Pages Application, you need to use the </a:t>
            </a:r>
            <a:r>
              <a:rPr lang="en-US" sz="1500" dirty="0" err="1">
                <a:solidFill>
                  <a:srgbClr val="404040"/>
                </a:solidFill>
                <a:latin typeface="Trebuchet MS"/>
                <a:ea typeface="Verdana"/>
              </a:rPr>
              <a:t>AddRazorPages</a:t>
            </a:r>
            <a:r>
              <a:rPr lang="en-US" sz="1500" dirty="0">
                <a:solidFill>
                  <a:srgbClr val="404040"/>
                </a:solidFill>
                <a:latin typeface="Trebuchet MS"/>
                <a:ea typeface="Verdana"/>
              </a:rPr>
              <a:t>() extension method in your Main method of the Program class.</a:t>
            </a:r>
          </a:p>
          <a:p>
            <a:pPr algn="just"/>
            <a:r>
              <a:rPr lang="en-US" sz="1500" dirty="0">
                <a:solidFill>
                  <a:srgbClr val="404040"/>
                </a:solidFill>
                <a:latin typeface="Trebuchet MS"/>
                <a:ea typeface="Verdana"/>
              </a:rPr>
              <a:t>If you want to develop a Web Application using the Model View Controller Design Pattern, you need to use the </a:t>
            </a:r>
            <a:r>
              <a:rPr lang="en-US" sz="1500" dirty="0" err="1">
                <a:solidFill>
                  <a:srgbClr val="404040"/>
                </a:solidFill>
                <a:latin typeface="Trebuchet MS"/>
                <a:ea typeface="Verdana"/>
              </a:rPr>
              <a:t>AddControllersWithViews</a:t>
            </a:r>
            <a:r>
              <a:rPr lang="en-US" sz="1500" dirty="0">
                <a:solidFill>
                  <a:srgbClr val="404040"/>
                </a:solidFill>
                <a:latin typeface="Trebuchet MS"/>
                <a:ea typeface="Verdana"/>
              </a:rPr>
              <a:t>() extension method. Further, if you want Razor Pages features in your MVC application, you must use the </a:t>
            </a:r>
            <a:r>
              <a:rPr lang="en-US" sz="1500" dirty="0" err="1">
                <a:solidFill>
                  <a:srgbClr val="404040"/>
                </a:solidFill>
                <a:latin typeface="Trebuchet MS"/>
                <a:ea typeface="Verdana"/>
              </a:rPr>
              <a:t>AddMVC</a:t>
            </a:r>
            <a:r>
              <a:rPr lang="en-US" sz="1500" dirty="0">
                <a:solidFill>
                  <a:srgbClr val="404040"/>
                </a:solidFill>
                <a:latin typeface="Trebuchet MS"/>
                <a:ea typeface="Verdana"/>
              </a:rPr>
              <a:t> method.</a:t>
            </a:r>
          </a:p>
          <a:p>
            <a:endParaRPr lang="en-US" dirty="0"/>
          </a:p>
        </p:txBody>
      </p:sp>
    </p:spTree>
    <p:extLst>
      <p:ext uri="{BB962C8B-B14F-4D97-AF65-F5344CB8AC3E}">
        <p14:creationId xmlns:p14="http://schemas.microsoft.com/office/powerpoint/2010/main" val="59292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6151-F912-8D8A-45EB-21C834587D41}"/>
              </a:ext>
            </a:extLst>
          </p:cNvPr>
          <p:cNvSpPr>
            <a:spLocks noGrp="1"/>
          </p:cNvSpPr>
          <p:nvPr>
            <p:ph type="title"/>
          </p:nvPr>
        </p:nvSpPr>
        <p:spPr/>
        <p:txBody>
          <a:bodyPr/>
          <a:lstStyle/>
          <a:p>
            <a:r>
              <a:rPr lang="en-US" dirty="0"/>
              <a:t>What is Controller?</a:t>
            </a:r>
          </a:p>
        </p:txBody>
      </p:sp>
      <p:sp>
        <p:nvSpPr>
          <p:cNvPr id="3" name="Content Placeholder 2">
            <a:extLst>
              <a:ext uri="{FF2B5EF4-FFF2-40B4-BE49-F238E27FC236}">
                <a16:creationId xmlns:a16="http://schemas.microsoft.com/office/drawing/2014/main" id="{0C985753-BCFB-4D50-BF3C-6B4164AE4EFC}"/>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 Controller is a special class in the ASP.NET Core Application with .cs (for C# language) extension. In the ASP.NET Core MVC Application, the controller class must be inherited from the Controller base class. In ASP.NET Core MVC, the Controller base class provides many properties, methods, and features that handle HTTP requests and produce responses in our application. It provides Action Result Methods, Model State Management, Validation, </a:t>
            </a:r>
            <a:r>
              <a:rPr lang="en-US" err="1">
                <a:solidFill>
                  <a:srgbClr val="404040"/>
                </a:solidFill>
                <a:latin typeface="Trebuchet MS"/>
                <a:ea typeface="Verdana"/>
              </a:rPr>
              <a:t>TempData</a:t>
            </a:r>
            <a:r>
              <a:rPr lang="en-US" dirty="0">
                <a:solidFill>
                  <a:srgbClr val="404040"/>
                </a:solidFill>
                <a:latin typeface="Trebuchet MS"/>
                <a:ea typeface="Verdana"/>
              </a:rPr>
              <a:t>, </a:t>
            </a:r>
            <a:r>
              <a:rPr lang="en-US" err="1">
                <a:solidFill>
                  <a:srgbClr val="404040"/>
                </a:solidFill>
                <a:latin typeface="Trebuchet MS"/>
                <a:ea typeface="Verdana"/>
              </a:rPr>
              <a:t>ViewBag</a:t>
            </a:r>
            <a:r>
              <a:rPr lang="en-US" dirty="0">
                <a:solidFill>
                  <a:srgbClr val="404040"/>
                </a:solidFill>
                <a:latin typeface="Trebuchet MS"/>
                <a:ea typeface="Verdana"/>
              </a:rPr>
              <a:t>, </a:t>
            </a:r>
            <a:r>
              <a:rPr lang="en-US" err="1">
                <a:solidFill>
                  <a:srgbClr val="404040"/>
                </a:solidFill>
                <a:latin typeface="Trebuchet MS"/>
                <a:ea typeface="Verdana"/>
              </a:rPr>
              <a:t>ViewData</a:t>
            </a:r>
            <a:r>
              <a:rPr lang="en-US" dirty="0">
                <a:solidFill>
                  <a:srgbClr val="404040"/>
                </a:solidFill>
                <a:latin typeface="Trebuchet MS"/>
                <a:ea typeface="Verdana"/>
              </a:rPr>
              <a:t>, etc. A controller is a class that:</a:t>
            </a:r>
          </a:p>
          <a:p>
            <a:r>
              <a:rPr lang="en-US" dirty="0">
                <a:solidFill>
                  <a:srgbClr val="404040"/>
                </a:solidFill>
                <a:latin typeface="Trebuchet MS"/>
                <a:ea typeface="Verdana"/>
              </a:rPr>
              <a:t>Inherits from the Controller base class.</a:t>
            </a:r>
          </a:p>
          <a:p>
            <a:r>
              <a:rPr lang="en-US" dirty="0">
                <a:solidFill>
                  <a:srgbClr val="404040"/>
                </a:solidFill>
                <a:latin typeface="Trebuchet MS"/>
                <a:ea typeface="Verdana"/>
              </a:rPr>
              <a:t>Contains action methods that respond to HTTP requests.</a:t>
            </a:r>
          </a:p>
          <a:p>
            <a:r>
              <a:rPr lang="en-US" dirty="0">
                <a:solidFill>
                  <a:srgbClr val="404040"/>
                </a:solidFill>
                <a:latin typeface="Trebuchet MS"/>
                <a:ea typeface="Verdana"/>
              </a:rPr>
              <a:t>Interacts with models to retrieve or update data.</a:t>
            </a:r>
          </a:p>
          <a:p>
            <a:r>
              <a:rPr lang="en-US">
                <a:solidFill>
                  <a:srgbClr val="404040"/>
                </a:solidFill>
                <a:latin typeface="Trebuchet MS"/>
                <a:ea typeface="Verdana"/>
              </a:rPr>
              <a:t>Selects views to render HTML or returns data directly</a:t>
            </a:r>
            <a:r>
              <a:rPr lang="en-US" sz="1100">
                <a:solidFill>
                  <a:srgbClr val="000000"/>
                </a:solidFill>
                <a:latin typeface="Arial"/>
                <a:ea typeface="Verdana"/>
                <a:cs typeface="Arial"/>
              </a:rPr>
              <a:t>.</a:t>
            </a:r>
            <a:endParaRPr lang="en-US"/>
          </a:p>
          <a:p>
            <a:endParaRPr lang="en-US" dirty="0">
              <a:solidFill>
                <a:srgbClr val="404040"/>
              </a:solidFill>
              <a:latin typeface="Trebuchet MS"/>
              <a:ea typeface="Verdana"/>
            </a:endParaRPr>
          </a:p>
        </p:txBody>
      </p:sp>
    </p:spTree>
    <p:extLst>
      <p:ext uri="{BB962C8B-B14F-4D97-AF65-F5344CB8AC3E}">
        <p14:creationId xmlns:p14="http://schemas.microsoft.com/office/powerpoint/2010/main" val="401552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F43C-79B5-83FA-FE7A-4096F7FB2813}"/>
              </a:ext>
            </a:extLst>
          </p:cNvPr>
          <p:cNvSpPr>
            <a:spLocks noGrp="1"/>
          </p:cNvSpPr>
          <p:nvPr>
            <p:ph type="title"/>
          </p:nvPr>
        </p:nvSpPr>
        <p:spPr/>
        <p:txBody>
          <a:bodyPr/>
          <a:lstStyle/>
          <a:p>
            <a:r>
              <a:rPr lang="en-US" dirty="0"/>
              <a:t>How Controller Works in </a:t>
            </a:r>
            <a:r>
              <a:rPr lang="en-US" dirty="0" err="1"/>
              <a:t>ASP.Net</a:t>
            </a:r>
            <a:r>
              <a:rPr lang="en-US" dirty="0"/>
              <a:t> Core?</a:t>
            </a:r>
          </a:p>
        </p:txBody>
      </p:sp>
      <p:sp>
        <p:nvSpPr>
          <p:cNvPr id="3" name="Content Placeholder 2">
            <a:extLst>
              <a:ext uri="{FF2B5EF4-FFF2-40B4-BE49-F238E27FC236}">
                <a16:creationId xmlns:a16="http://schemas.microsoft.com/office/drawing/2014/main" id="{75731975-74C2-92EE-3DCE-14EC9D1A6697}"/>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Controllers in the MVC Design Pattern handle the incoming HTTP Request, work with the model, and select a view to render. When the client (browser) sends a request to the server, that request first goes through the request processing pipeline. Once the request passes the request processing pipeline (i.e., Middleware Component Registered into the Pipeline), it will hit the controller. Inside the controller, there are lots of methods (called action methods) that handle the incoming HTTP Requests. The action method inside executes the business logic and prepares the response, which is sent back to the client who initially requested it</a:t>
            </a:r>
            <a:r>
              <a:rPr lang="en-US" sz="1100" dirty="0">
                <a:solidFill>
                  <a:srgbClr val="000000"/>
                </a:solidFill>
                <a:latin typeface="Arial"/>
                <a:cs typeface="Arial"/>
              </a:rPr>
              <a:t>. </a:t>
            </a:r>
          </a:p>
          <a:p>
            <a:endParaRPr lang="en-US" sz="1100" dirty="0">
              <a:solidFill>
                <a:srgbClr val="000000"/>
              </a:solidFill>
              <a:latin typeface="Arial"/>
              <a:cs typeface="Arial"/>
            </a:endParaRPr>
          </a:p>
        </p:txBody>
      </p:sp>
      <p:pic>
        <p:nvPicPr>
          <p:cNvPr id="4" name="Picture 3" descr="A diagram of a process&#10;&#10;Description automatically generated">
            <a:extLst>
              <a:ext uri="{FF2B5EF4-FFF2-40B4-BE49-F238E27FC236}">
                <a16:creationId xmlns:a16="http://schemas.microsoft.com/office/drawing/2014/main" id="{7AC4EC2E-181D-7187-DEE3-8038E66A30D3}"/>
              </a:ext>
            </a:extLst>
          </p:cNvPr>
          <p:cNvPicPr>
            <a:picLocks noChangeAspect="1"/>
          </p:cNvPicPr>
          <p:nvPr/>
        </p:nvPicPr>
        <p:blipFill>
          <a:blip r:embed="rId2"/>
          <a:stretch>
            <a:fillRect/>
          </a:stretch>
        </p:blipFill>
        <p:spPr>
          <a:xfrm>
            <a:off x="1817478" y="4806082"/>
            <a:ext cx="6400440" cy="2047875"/>
          </a:xfrm>
          <a:prstGeom prst="rect">
            <a:avLst/>
          </a:prstGeom>
        </p:spPr>
      </p:pic>
    </p:spTree>
    <p:extLst>
      <p:ext uri="{BB962C8B-B14F-4D97-AF65-F5344CB8AC3E}">
        <p14:creationId xmlns:p14="http://schemas.microsoft.com/office/powerpoint/2010/main" val="420574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7064-121A-D391-C506-262FF8DAC147}"/>
              </a:ext>
            </a:extLst>
          </p:cNvPr>
          <p:cNvSpPr>
            <a:spLocks noGrp="1"/>
          </p:cNvSpPr>
          <p:nvPr>
            <p:ph type="title"/>
          </p:nvPr>
        </p:nvSpPr>
        <p:spPr/>
        <p:txBody>
          <a:bodyPr/>
          <a:lstStyle/>
          <a:p>
            <a:r>
              <a:rPr lang="en-US" dirty="0"/>
              <a:t>What are Action Methods?</a:t>
            </a:r>
          </a:p>
        </p:txBody>
      </p:sp>
      <p:sp>
        <p:nvSpPr>
          <p:cNvPr id="3" name="Content Placeholder 2">
            <a:extLst>
              <a:ext uri="{FF2B5EF4-FFF2-40B4-BE49-F238E27FC236}">
                <a16:creationId xmlns:a16="http://schemas.microsoft.com/office/drawing/2014/main" id="{FBA57E93-8302-30AC-C219-DFAB6C814B01}"/>
              </a:ext>
            </a:extLst>
          </p:cNvPr>
          <p:cNvSpPr>
            <a:spLocks noGrp="1"/>
          </p:cNvSpPr>
          <p:nvPr>
            <p:ph idx="1"/>
          </p:nvPr>
        </p:nvSpPr>
        <p:spPr/>
        <p:txBody>
          <a:bodyPr vert="horz" lIns="91440" tIns="45720" rIns="91440" bIns="45720" rtlCol="0" anchor="t">
            <a:normAutofit/>
          </a:bodyPr>
          <a:lstStyle/>
          <a:p>
            <a:r>
              <a:rPr lang="en-US" dirty="0">
                <a:solidFill>
                  <a:srgbClr val="404040"/>
                </a:solidFill>
                <a:latin typeface="Trebuchet MS"/>
                <a:ea typeface="Verdana"/>
              </a:rPr>
              <a:t>All the public methods of a controller class are known as Action Methods. They are created for a specific action or operation in the application. The Controller class can have many related action methods. For example, adding a Student is an action. Modifying the student data is another action. Deleting a student is another action. So, all the related actions should be created inside a particular controller.</a:t>
            </a:r>
          </a:p>
        </p:txBody>
      </p:sp>
    </p:spTree>
    <p:extLst>
      <p:ext uri="{BB962C8B-B14F-4D97-AF65-F5344CB8AC3E}">
        <p14:creationId xmlns:p14="http://schemas.microsoft.com/office/powerpoint/2010/main" val="20297375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56</Slides>
  <Notes>0</Notes>
  <HiddenSlides>0</HiddenSlide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Facet</vt:lpstr>
      <vt:lpstr>ASP.Net Core MVC</vt:lpstr>
      <vt:lpstr>What is  MVC Pattern? </vt:lpstr>
      <vt:lpstr>What is ASP.Net Core MVC</vt:lpstr>
      <vt:lpstr>Features of ASP.Net Core MVC</vt:lpstr>
      <vt:lpstr>Set up MVC in ASP.Net Core</vt:lpstr>
      <vt:lpstr> Which Method to Use in Our Application</vt:lpstr>
      <vt:lpstr>What is Controller?</vt:lpstr>
      <vt:lpstr>How Controller Works in ASP.Net Core?</vt:lpstr>
      <vt:lpstr>What are Action Methods?</vt:lpstr>
      <vt:lpstr>What is Model in MVC?</vt:lpstr>
      <vt:lpstr>Action Results </vt:lpstr>
      <vt:lpstr>Action Result Class</vt:lpstr>
      <vt:lpstr>View Result</vt:lpstr>
      <vt:lpstr>Partial View Result</vt:lpstr>
      <vt:lpstr>JSON Result</vt:lpstr>
      <vt:lpstr>Why JSON Result</vt:lpstr>
      <vt:lpstr>Content Result</vt:lpstr>
      <vt:lpstr>When to use Content Type?</vt:lpstr>
      <vt:lpstr>File Result</vt:lpstr>
      <vt:lpstr>Difference Virtual &amp; Physical File Result</vt:lpstr>
      <vt:lpstr>Different Type of MIME</vt:lpstr>
      <vt:lpstr>File MIME</vt:lpstr>
      <vt:lpstr>AUDIO/Video MIME</vt:lpstr>
      <vt:lpstr>Redirect Result</vt:lpstr>
      <vt:lpstr>How Preserve Method Works?</vt:lpstr>
      <vt:lpstr>RedirectToAction Result</vt:lpstr>
      <vt:lpstr>RedirectToRoute</vt:lpstr>
      <vt:lpstr>When to use RedirectResult/RedirectToAction/RedirectToRoute?</vt:lpstr>
      <vt:lpstr>Status Result</vt:lpstr>
      <vt:lpstr>HTTP Status Code</vt:lpstr>
      <vt:lpstr>Status Result</vt:lpstr>
      <vt:lpstr>StatusCodeResult</vt:lpstr>
      <vt:lpstr>UnAuthorizedResult</vt:lpstr>
      <vt:lpstr>NotFountResult And OKResult</vt:lpstr>
      <vt:lpstr>ObjectResult</vt:lpstr>
      <vt:lpstr>Diff Between Object &amp; OK Result</vt:lpstr>
      <vt:lpstr>Empty Result</vt:lpstr>
      <vt:lpstr>When to Use Empty Result</vt:lpstr>
      <vt:lpstr>Model Binding</vt:lpstr>
      <vt:lpstr>IFormCollection</vt:lpstr>
      <vt:lpstr>Limitations of IFormCollection</vt:lpstr>
      <vt:lpstr>Model Binding Works</vt:lpstr>
      <vt:lpstr>Model Binding Techniques</vt:lpstr>
      <vt:lpstr>Why Model Binding</vt:lpstr>
      <vt:lpstr>FromForm</vt:lpstr>
      <vt:lpstr>When to use FromForm</vt:lpstr>
      <vt:lpstr>FromQuery</vt:lpstr>
      <vt:lpstr>How does FromQuery Works?</vt:lpstr>
      <vt:lpstr>When to Use?</vt:lpstr>
      <vt:lpstr>When Not to Use?</vt:lpstr>
      <vt:lpstr>FromRoute</vt:lpstr>
      <vt:lpstr>Property of FromRoute</vt:lpstr>
      <vt:lpstr>Working with FromRoute</vt:lpstr>
      <vt:lpstr>When to Use?</vt:lpstr>
      <vt:lpstr>When Not to User FromRoute</vt:lpstr>
      <vt:lpstr>FromHeader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1436</cp:revision>
  <dcterms:created xsi:type="dcterms:W3CDTF">2024-07-19T06:10:37Z</dcterms:created>
  <dcterms:modified xsi:type="dcterms:W3CDTF">2024-12-09T03:24:46Z</dcterms:modified>
</cp:coreProperties>
</file>