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ABC104-DDAC-64F9-1D0C-0366CF32291B}" v="2" dt="2024-11-20T03:25:20.778"/>
    <p1510:client id="{5E66F2D0-8961-3665-C241-0C4E62FA2492}" v="696" dt="2024-11-20T17:19:48.229"/>
    <p1510:client id="{5FF357FF-A6B3-D691-47A2-0DF58A115D83}" v="544" dt="2024-11-22T03:06:40.9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nali sagar" userId="4b4497a8bc418a7c" providerId="Windows Live" clId="Web-{F66176D7-6557-6AE3-C936-E65E21D00FB0}"/>
    <pc:docChg chg="addSld delSld modSld">
      <pc:chgData name="monali sagar" userId="4b4497a8bc418a7c" providerId="Windows Live" clId="Web-{F66176D7-6557-6AE3-C936-E65E21D00FB0}" dt="2024-11-07T02:05:12.209" v="310" actId="20577"/>
      <pc:docMkLst>
        <pc:docMk/>
      </pc:docMkLst>
      <pc:sldChg chg="modSp">
        <pc:chgData name="monali sagar" userId="4b4497a8bc418a7c" providerId="Windows Live" clId="Web-{F66176D7-6557-6AE3-C936-E65E21D00FB0}" dt="2024-11-06T23:42:56.498" v="0" actId="20577"/>
        <pc:sldMkLst>
          <pc:docMk/>
          <pc:sldMk cId="3980994896" sldId="355"/>
        </pc:sldMkLst>
      </pc:sldChg>
      <pc:sldChg chg="modSp add replId">
        <pc:chgData name="monali sagar" userId="4b4497a8bc418a7c" providerId="Windows Live" clId="Web-{F66176D7-6557-6AE3-C936-E65E21D00FB0}" dt="2024-11-07T02:05:12.209" v="310" actId="20577"/>
        <pc:sldMkLst>
          <pc:docMk/>
          <pc:sldMk cId="1958745092" sldId="357"/>
        </pc:sldMkLst>
      </pc:sldChg>
      <pc:sldChg chg="modSp add del replId">
        <pc:chgData name="monali sagar" userId="4b4497a8bc418a7c" providerId="Windows Live" clId="Web-{F66176D7-6557-6AE3-C936-E65E21D00FB0}" dt="2024-11-07T01:20:12.745" v="190"/>
        <pc:sldMkLst>
          <pc:docMk/>
          <pc:sldMk cId="551908037" sldId="358"/>
        </pc:sldMkLst>
      </pc:sldChg>
      <pc:sldChg chg="modSp add replId">
        <pc:chgData name="monali sagar" userId="4b4497a8bc418a7c" providerId="Windows Live" clId="Web-{F66176D7-6557-6AE3-C936-E65E21D00FB0}" dt="2024-11-07T01:13:33.507" v="114" actId="20577"/>
        <pc:sldMkLst>
          <pc:docMk/>
          <pc:sldMk cId="2373470308" sldId="359"/>
        </pc:sldMkLst>
      </pc:sldChg>
      <pc:sldChg chg="modSp add replId">
        <pc:chgData name="monali sagar" userId="4b4497a8bc418a7c" providerId="Windows Live" clId="Web-{F66176D7-6557-6AE3-C936-E65E21D00FB0}" dt="2024-11-07T01:15:44.195" v="124" actId="20577"/>
        <pc:sldMkLst>
          <pc:docMk/>
          <pc:sldMk cId="4250466893" sldId="360"/>
        </pc:sldMkLst>
      </pc:sldChg>
      <pc:sldChg chg="modSp add replId">
        <pc:chgData name="monali sagar" userId="4b4497a8bc418a7c" providerId="Windows Live" clId="Web-{F66176D7-6557-6AE3-C936-E65E21D00FB0}" dt="2024-11-07T01:17:21.915" v="140" actId="20577"/>
        <pc:sldMkLst>
          <pc:docMk/>
          <pc:sldMk cId="379897981" sldId="361"/>
        </pc:sldMkLst>
      </pc:sldChg>
      <pc:sldChg chg="addSp delSp modSp add replId">
        <pc:chgData name="monali sagar" userId="4b4497a8bc418a7c" providerId="Windows Live" clId="Web-{F66176D7-6557-6AE3-C936-E65E21D00FB0}" dt="2024-11-07T01:19:01.525" v="174" actId="20577"/>
        <pc:sldMkLst>
          <pc:docMk/>
          <pc:sldMk cId="4199400696" sldId="362"/>
        </pc:sldMkLst>
      </pc:sldChg>
      <pc:sldChg chg="modSp add replId">
        <pc:chgData name="monali sagar" userId="4b4497a8bc418a7c" providerId="Windows Live" clId="Web-{F66176D7-6557-6AE3-C936-E65E21D00FB0}" dt="2024-11-07T01:19:38.245" v="188" actId="20577"/>
        <pc:sldMkLst>
          <pc:docMk/>
          <pc:sldMk cId="2419814964" sldId="363"/>
        </pc:sldMkLst>
      </pc:sldChg>
      <pc:sldChg chg="modSp add replId">
        <pc:chgData name="monali sagar" userId="4b4497a8bc418a7c" providerId="Windows Live" clId="Web-{F66176D7-6557-6AE3-C936-E65E21D00FB0}" dt="2024-11-07T01:21:22.746" v="211" actId="20577"/>
        <pc:sldMkLst>
          <pc:docMk/>
          <pc:sldMk cId="361780578" sldId="364"/>
        </pc:sldMkLst>
      </pc:sldChg>
      <pc:sldChg chg="modSp add replId">
        <pc:chgData name="monali sagar" userId="4b4497a8bc418a7c" providerId="Windows Live" clId="Web-{F66176D7-6557-6AE3-C936-E65E21D00FB0}" dt="2024-11-07T01:22:36.590" v="225" actId="20577"/>
        <pc:sldMkLst>
          <pc:docMk/>
          <pc:sldMk cId="32034698" sldId="365"/>
        </pc:sldMkLst>
      </pc:sldChg>
      <pc:sldChg chg="modSp add replId">
        <pc:chgData name="monali sagar" userId="4b4497a8bc418a7c" providerId="Windows Live" clId="Web-{F66176D7-6557-6AE3-C936-E65E21D00FB0}" dt="2024-11-07T01:24:08.716" v="243" actId="20577"/>
        <pc:sldMkLst>
          <pc:docMk/>
          <pc:sldMk cId="356748073" sldId="366"/>
        </pc:sldMkLst>
      </pc:sldChg>
      <pc:sldChg chg="modSp add replId">
        <pc:chgData name="monali sagar" userId="4b4497a8bc418a7c" providerId="Windows Live" clId="Web-{F66176D7-6557-6AE3-C936-E65E21D00FB0}" dt="2024-11-07T01:25:28.326" v="263" actId="20577"/>
        <pc:sldMkLst>
          <pc:docMk/>
          <pc:sldMk cId="686088131" sldId="367"/>
        </pc:sldMkLst>
      </pc:sldChg>
      <pc:sldChg chg="modSp add replId">
        <pc:chgData name="monali sagar" userId="4b4497a8bc418a7c" providerId="Windows Live" clId="Web-{F66176D7-6557-6AE3-C936-E65E21D00FB0}" dt="2024-11-07T01:31:30.845" v="295" actId="20577"/>
        <pc:sldMkLst>
          <pc:docMk/>
          <pc:sldMk cId="196493492" sldId="368"/>
        </pc:sldMkLst>
      </pc:sldChg>
      <pc:sldChg chg="modSp add replId">
        <pc:chgData name="monali sagar" userId="4b4497a8bc418a7c" providerId="Windows Live" clId="Web-{F66176D7-6557-6AE3-C936-E65E21D00FB0}" dt="2024-11-07T01:27:46.187" v="294" actId="20577"/>
        <pc:sldMkLst>
          <pc:docMk/>
          <pc:sldMk cId="2887269787" sldId="369"/>
        </pc:sldMkLst>
      </pc:sldChg>
    </pc:docChg>
  </pc:docChgLst>
  <pc:docChgLst>
    <pc:chgData name="monali sagar" userId="4b4497a8bc418a7c" providerId="Windows Live" clId="Web-{FB3A1905-8E65-B8C9-B9EB-2AB7B3A20AE9}"/>
    <pc:docChg chg="addSld modSld">
      <pc:chgData name="monali sagar" userId="4b4497a8bc418a7c" providerId="Windows Live" clId="Web-{FB3A1905-8E65-B8C9-B9EB-2AB7B3A20AE9}" dt="2024-11-13T01:06:51.579" v="77"/>
      <pc:docMkLst>
        <pc:docMk/>
      </pc:docMkLst>
      <pc:sldChg chg="addSp delSp modSp new">
        <pc:chgData name="monali sagar" userId="4b4497a8bc418a7c" providerId="Windows Live" clId="Web-{FB3A1905-8E65-B8C9-B9EB-2AB7B3A20AE9}" dt="2024-11-13T00:21:26.577" v="33" actId="14100"/>
        <pc:sldMkLst>
          <pc:docMk/>
          <pc:sldMk cId="2575652601" sldId="384"/>
        </pc:sldMkLst>
      </pc:sldChg>
      <pc:sldChg chg="modSp new">
        <pc:chgData name="monali sagar" userId="4b4497a8bc418a7c" providerId="Windows Live" clId="Web-{FB3A1905-8E65-B8C9-B9EB-2AB7B3A20AE9}" dt="2024-11-13T01:01:00.959" v="55" actId="20577"/>
        <pc:sldMkLst>
          <pc:docMk/>
          <pc:sldMk cId="734659637" sldId="385"/>
        </pc:sldMkLst>
      </pc:sldChg>
      <pc:sldChg chg="modSp new">
        <pc:chgData name="monali sagar" userId="4b4497a8bc418a7c" providerId="Windows Live" clId="Web-{FB3A1905-8E65-B8C9-B9EB-2AB7B3A20AE9}" dt="2024-11-13T01:06:51.579" v="77"/>
        <pc:sldMkLst>
          <pc:docMk/>
          <pc:sldMk cId="2898355818" sldId="386"/>
        </pc:sldMkLst>
      </pc:sldChg>
    </pc:docChg>
  </pc:docChgLst>
  <pc:docChgLst>
    <pc:chgData name="monali sagar" userId="4b4497a8bc418a7c" providerId="Windows Live" clId="Web-{1AABC104-DDAC-64F9-1D0C-0366CF32291B}"/>
    <pc:docChg chg="modSld">
      <pc:chgData name="monali sagar" userId="4b4497a8bc418a7c" providerId="Windows Live" clId="Web-{1AABC104-DDAC-64F9-1D0C-0366CF32291B}" dt="2024-11-20T03:25:20.778" v="1" actId="1076"/>
      <pc:docMkLst>
        <pc:docMk/>
      </pc:docMkLst>
      <pc:sldChg chg="modSp">
        <pc:chgData name="monali sagar" userId="4b4497a8bc418a7c" providerId="Windows Live" clId="Web-{1AABC104-DDAC-64F9-1D0C-0366CF32291B}" dt="2024-11-20T03:25:20.778" v="1" actId="1076"/>
        <pc:sldMkLst>
          <pc:docMk/>
          <pc:sldMk cId="3385547808" sldId="266"/>
        </pc:sldMkLst>
        <pc:picChg chg="mod">
          <ac:chgData name="monali sagar" userId="4b4497a8bc418a7c" providerId="Windows Live" clId="Web-{1AABC104-DDAC-64F9-1D0C-0366CF32291B}" dt="2024-11-20T03:25:20.778" v="1" actId="1076"/>
          <ac:picMkLst>
            <pc:docMk/>
            <pc:sldMk cId="3385547808" sldId="266"/>
            <ac:picMk id="4" creationId="{18EE8371-1005-EF10-7FE3-437ED25931F4}"/>
          </ac:picMkLst>
        </pc:picChg>
      </pc:sldChg>
    </pc:docChg>
  </pc:docChgLst>
  <pc:docChgLst>
    <pc:chgData clId="Web-{4422E1D5-3C84-7F64-3C0C-1D54080C55E7}"/>
    <pc:docChg chg="modSld">
      <pc:chgData name="" userId="" providerId="" clId="Web-{4422E1D5-3C84-7F64-3C0C-1D54080C55E7}" dt="2024-11-19T02:32:11.895" v="4" actId="20577"/>
      <pc:docMkLst>
        <pc:docMk/>
      </pc:docMkLst>
      <pc:sldChg chg="modSp">
        <pc:chgData name="" userId="" providerId="" clId="Web-{4422E1D5-3C84-7F64-3C0C-1D54080C55E7}" dt="2024-11-19T02:32:11.895" v="4" actId="20577"/>
        <pc:sldMkLst>
          <pc:docMk/>
          <pc:sldMk cId="362947020" sldId="256"/>
        </pc:sldMkLst>
        <pc:spChg chg="mod">
          <ac:chgData name="" userId="" providerId="" clId="Web-{4422E1D5-3C84-7F64-3C0C-1D54080C55E7}" dt="2024-11-19T02:32:11.895" v="4" actId="20577"/>
          <ac:spMkLst>
            <pc:docMk/>
            <pc:sldMk cId="362947020" sldId="256"/>
            <ac:spMk id="2" creationId="{216BA311-EF6A-CC00-1C6C-843458C0F5AC}"/>
          </ac:spMkLst>
        </pc:spChg>
      </pc:sldChg>
    </pc:docChg>
  </pc:docChgLst>
  <pc:docChgLst>
    <pc:chgData name="monali sagar" userId="4b4497a8bc418a7c" providerId="Windows Live" clId="Web-{97F4ED60-D969-1975-7D48-94AEA20F4B9B}"/>
    <pc:docChg chg="addSld modSld sldOrd">
      <pc:chgData name="monali sagar" userId="4b4497a8bc418a7c" providerId="Windows Live" clId="Web-{97F4ED60-D969-1975-7D48-94AEA20F4B9B}" dt="2024-11-10T17:58:20.681" v="133" actId="20577"/>
      <pc:docMkLst>
        <pc:docMk/>
      </pc:docMkLst>
      <pc:sldChg chg="ord">
        <pc:chgData name="monali sagar" userId="4b4497a8bc418a7c" providerId="Windows Live" clId="Web-{97F4ED60-D969-1975-7D48-94AEA20F4B9B}" dt="2024-11-08T01:50:40.041" v="0"/>
        <pc:sldMkLst>
          <pc:docMk/>
          <pc:sldMk cId="3678029944" sldId="353"/>
        </pc:sldMkLst>
      </pc:sldChg>
      <pc:sldChg chg="modSp">
        <pc:chgData name="monali sagar" userId="4b4497a8bc418a7c" providerId="Windows Live" clId="Web-{97F4ED60-D969-1975-7D48-94AEA20F4B9B}" dt="2024-11-08T02:18:32.801" v="104" actId="20577"/>
        <pc:sldMkLst>
          <pc:docMk/>
          <pc:sldMk cId="356748073" sldId="366"/>
        </pc:sldMkLst>
      </pc:sldChg>
      <pc:sldChg chg="addSp delSp modSp add replId">
        <pc:chgData name="monali sagar" userId="4b4497a8bc418a7c" providerId="Windows Live" clId="Web-{97F4ED60-D969-1975-7D48-94AEA20F4B9B}" dt="2024-11-08T02:08:32.187" v="59" actId="20577"/>
        <pc:sldMkLst>
          <pc:docMk/>
          <pc:sldMk cId="139798901" sldId="370"/>
        </pc:sldMkLst>
      </pc:sldChg>
      <pc:sldChg chg="addSp modSp new">
        <pc:chgData name="monali sagar" userId="4b4497a8bc418a7c" providerId="Windows Live" clId="Web-{97F4ED60-D969-1975-7D48-94AEA20F4B9B}" dt="2024-11-08T02:20:51.791" v="113" actId="20577"/>
        <pc:sldMkLst>
          <pc:docMk/>
          <pc:sldMk cId="1417838978" sldId="371"/>
        </pc:sldMkLst>
      </pc:sldChg>
      <pc:sldChg chg="modSp new">
        <pc:chgData name="monali sagar" userId="4b4497a8bc418a7c" providerId="Windows Live" clId="Web-{97F4ED60-D969-1975-7D48-94AEA20F4B9B}" dt="2024-11-10T17:58:20.681" v="133" actId="20577"/>
        <pc:sldMkLst>
          <pc:docMk/>
          <pc:sldMk cId="2541852486" sldId="372"/>
        </pc:sldMkLst>
      </pc:sldChg>
    </pc:docChg>
  </pc:docChgLst>
  <pc:docChgLst>
    <pc:chgData name="monali sagar" userId="4b4497a8bc418a7c" providerId="Windows Live" clId="Web-{5FF357FF-A6B3-D691-47A2-0DF58A115D83}"/>
    <pc:docChg chg="addSld modSld">
      <pc:chgData name="monali sagar" userId="4b4497a8bc418a7c" providerId="Windows Live" clId="Web-{5FF357FF-A6B3-D691-47A2-0DF58A115D83}" dt="2024-11-22T03:06:40.965" v="544" actId="20577"/>
      <pc:docMkLst>
        <pc:docMk/>
      </pc:docMkLst>
      <pc:sldChg chg="modSp new">
        <pc:chgData name="monali sagar" userId="4b4497a8bc418a7c" providerId="Windows Live" clId="Web-{5FF357FF-A6B3-D691-47A2-0DF58A115D83}" dt="2024-11-22T02:42:35.754" v="152" actId="20577"/>
        <pc:sldMkLst>
          <pc:docMk/>
          <pc:sldMk cId="4038438945" sldId="272"/>
        </pc:sldMkLst>
        <pc:spChg chg="mod">
          <ac:chgData name="monali sagar" userId="4b4497a8bc418a7c" providerId="Windows Live" clId="Web-{5FF357FF-A6B3-D691-47A2-0DF58A115D83}" dt="2024-11-22T02:38:40.560" v="4" actId="20577"/>
          <ac:spMkLst>
            <pc:docMk/>
            <pc:sldMk cId="4038438945" sldId="272"/>
            <ac:spMk id="2" creationId="{CC4958DA-66E8-DEF1-A9D2-3392E744CF52}"/>
          </ac:spMkLst>
        </pc:spChg>
        <pc:spChg chg="mod">
          <ac:chgData name="monali sagar" userId="4b4497a8bc418a7c" providerId="Windows Live" clId="Web-{5FF357FF-A6B3-D691-47A2-0DF58A115D83}" dt="2024-11-22T02:42:35.754" v="152" actId="20577"/>
          <ac:spMkLst>
            <pc:docMk/>
            <pc:sldMk cId="4038438945" sldId="272"/>
            <ac:spMk id="3" creationId="{567B22D9-C488-E5EA-655A-BA2B271ADDCF}"/>
          </ac:spMkLst>
        </pc:spChg>
      </pc:sldChg>
      <pc:sldChg chg="modSp new">
        <pc:chgData name="monali sagar" userId="4b4497a8bc418a7c" providerId="Windows Live" clId="Web-{5FF357FF-A6B3-D691-47A2-0DF58A115D83}" dt="2024-11-22T03:06:40.965" v="544" actId="20577"/>
        <pc:sldMkLst>
          <pc:docMk/>
          <pc:sldMk cId="1877731179" sldId="273"/>
        </pc:sldMkLst>
        <pc:spChg chg="mod">
          <ac:chgData name="monali sagar" userId="4b4497a8bc418a7c" providerId="Windows Live" clId="Web-{5FF357FF-A6B3-D691-47A2-0DF58A115D83}" dt="2024-11-22T02:43:21.255" v="176" actId="20577"/>
          <ac:spMkLst>
            <pc:docMk/>
            <pc:sldMk cId="1877731179" sldId="273"/>
            <ac:spMk id="2" creationId="{AB877B00-3846-17F5-59B4-6712194960D3}"/>
          </ac:spMkLst>
        </pc:spChg>
        <pc:spChg chg="mod">
          <ac:chgData name="monali sagar" userId="4b4497a8bc418a7c" providerId="Windows Live" clId="Web-{5FF357FF-A6B3-D691-47A2-0DF58A115D83}" dt="2024-11-22T03:06:40.965" v="544" actId="20577"/>
          <ac:spMkLst>
            <pc:docMk/>
            <pc:sldMk cId="1877731179" sldId="273"/>
            <ac:spMk id="3" creationId="{1CDC1CD0-1A23-6FDC-CE7E-F2FB7CC98978}"/>
          </ac:spMkLst>
        </pc:spChg>
      </pc:sldChg>
    </pc:docChg>
  </pc:docChgLst>
  <pc:docChgLst>
    <pc:chgData name="monali sagar" userId="4b4497a8bc418a7c" providerId="Windows Live" clId="Web-{8BF98185-9CFA-C597-2C96-5485EEF460D9}"/>
    <pc:docChg chg="addSld modSld">
      <pc:chgData name="monali sagar" userId="4b4497a8bc418a7c" providerId="Windows Live" clId="Web-{8BF98185-9CFA-C597-2C96-5485EEF460D9}" dt="2024-11-15T02:57:20.184" v="126" actId="20577"/>
      <pc:docMkLst>
        <pc:docMk/>
      </pc:docMkLst>
      <pc:sldChg chg="modSp">
        <pc:chgData name="monali sagar" userId="4b4497a8bc418a7c" providerId="Windows Live" clId="Web-{8BF98185-9CFA-C597-2C96-5485EEF460D9}" dt="2024-11-15T02:57:20.184" v="126" actId="20577"/>
        <pc:sldMkLst>
          <pc:docMk/>
          <pc:sldMk cId="1028903720" sldId="399"/>
        </pc:sldMkLst>
      </pc:sldChg>
      <pc:sldChg chg="modSp new">
        <pc:chgData name="monali sagar" userId="4b4497a8bc418a7c" providerId="Windows Live" clId="Web-{8BF98185-9CFA-C597-2C96-5485EEF460D9}" dt="2024-11-15T00:45:29.416" v="9"/>
        <pc:sldMkLst>
          <pc:docMk/>
          <pc:sldMk cId="1345529917" sldId="401"/>
        </pc:sldMkLst>
      </pc:sldChg>
      <pc:sldChg chg="modSp new">
        <pc:chgData name="monali sagar" userId="4b4497a8bc418a7c" providerId="Windows Live" clId="Web-{8BF98185-9CFA-C597-2C96-5485EEF460D9}" dt="2024-11-15T00:53:59.932" v="50" actId="20577"/>
        <pc:sldMkLst>
          <pc:docMk/>
          <pc:sldMk cId="1339874733" sldId="402"/>
        </pc:sldMkLst>
      </pc:sldChg>
      <pc:sldChg chg="modSp new">
        <pc:chgData name="monali sagar" userId="4b4497a8bc418a7c" providerId="Windows Live" clId="Web-{8BF98185-9CFA-C597-2C96-5485EEF460D9}" dt="2024-11-15T00:54:58.856" v="69" actId="20577"/>
        <pc:sldMkLst>
          <pc:docMk/>
          <pc:sldMk cId="3954067317" sldId="403"/>
        </pc:sldMkLst>
      </pc:sldChg>
      <pc:sldChg chg="modSp new">
        <pc:chgData name="monali sagar" userId="4b4497a8bc418a7c" providerId="Windows Live" clId="Web-{8BF98185-9CFA-C597-2C96-5485EEF460D9}" dt="2024-11-15T01:03:06.403" v="80" actId="20577"/>
        <pc:sldMkLst>
          <pc:docMk/>
          <pc:sldMk cId="2314649907" sldId="404"/>
        </pc:sldMkLst>
      </pc:sldChg>
      <pc:sldChg chg="modSp new">
        <pc:chgData name="monali sagar" userId="4b4497a8bc418a7c" providerId="Windows Live" clId="Web-{8BF98185-9CFA-C597-2C96-5485EEF460D9}" dt="2024-11-15T01:27:12.777" v="116"/>
        <pc:sldMkLst>
          <pc:docMk/>
          <pc:sldMk cId="2052142261" sldId="405"/>
        </pc:sldMkLst>
      </pc:sldChg>
      <pc:sldChg chg="modSp new">
        <pc:chgData name="monali sagar" userId="4b4497a8bc418a7c" providerId="Windows Live" clId="Web-{8BF98185-9CFA-C597-2C96-5485EEF460D9}" dt="2024-11-15T01:05:28.907" v="96"/>
        <pc:sldMkLst>
          <pc:docMk/>
          <pc:sldMk cId="4184607835" sldId="406"/>
        </pc:sldMkLst>
      </pc:sldChg>
    </pc:docChg>
  </pc:docChgLst>
  <pc:docChgLst>
    <pc:chgData name="monali sagar" userId="4b4497a8bc418a7c" providerId="Windows Live" clId="Web-{EA1BD972-FC1E-69E2-80E4-D021E2F2C6D5}"/>
    <pc:docChg chg="addSld delSld modSld sldOrd">
      <pc:chgData name="monali sagar" userId="4b4497a8bc418a7c" providerId="Windows Live" clId="Web-{EA1BD972-FC1E-69E2-80E4-D021E2F2C6D5}" dt="2024-11-14T01:05:47.334" v="361"/>
      <pc:docMkLst>
        <pc:docMk/>
      </pc:docMkLst>
      <pc:sldChg chg="modSp">
        <pc:chgData name="monali sagar" userId="4b4497a8bc418a7c" providerId="Windows Live" clId="Web-{EA1BD972-FC1E-69E2-80E4-D021E2F2C6D5}" dt="2024-11-13T04:07:12.602" v="97" actId="14100"/>
        <pc:sldMkLst>
          <pc:docMk/>
          <pc:sldMk cId="2575652601" sldId="384"/>
        </pc:sldMkLst>
      </pc:sldChg>
      <pc:sldChg chg="modSp new">
        <pc:chgData name="monali sagar" userId="4b4497a8bc418a7c" providerId="Windows Live" clId="Web-{EA1BD972-FC1E-69E2-80E4-D021E2F2C6D5}" dt="2024-11-13T01:51:42.750" v="22" actId="20577"/>
        <pc:sldMkLst>
          <pc:docMk/>
          <pc:sldMk cId="2466999250" sldId="387"/>
        </pc:sldMkLst>
      </pc:sldChg>
      <pc:sldChg chg="modSp new ord">
        <pc:chgData name="monali sagar" userId="4b4497a8bc418a7c" providerId="Windows Live" clId="Web-{EA1BD972-FC1E-69E2-80E4-D021E2F2C6D5}" dt="2024-11-13T02:13:09.913" v="62"/>
        <pc:sldMkLst>
          <pc:docMk/>
          <pc:sldMk cId="3093172752" sldId="388"/>
        </pc:sldMkLst>
      </pc:sldChg>
      <pc:sldChg chg="modSp new add del">
        <pc:chgData name="monali sagar" userId="4b4497a8bc418a7c" providerId="Windows Live" clId="Web-{EA1BD972-FC1E-69E2-80E4-D021E2F2C6D5}" dt="2024-11-13T02:13:23.163" v="64"/>
        <pc:sldMkLst>
          <pc:docMk/>
          <pc:sldMk cId="1847464179" sldId="389"/>
        </pc:sldMkLst>
      </pc:sldChg>
      <pc:sldChg chg="modSp new">
        <pc:chgData name="monali sagar" userId="4b4497a8bc418a7c" providerId="Windows Live" clId="Web-{EA1BD972-FC1E-69E2-80E4-D021E2F2C6D5}" dt="2024-11-13T02:28:24.362" v="93"/>
        <pc:sldMkLst>
          <pc:docMk/>
          <pc:sldMk cId="3811363796" sldId="390"/>
        </pc:sldMkLst>
      </pc:sldChg>
      <pc:sldChg chg="modSp new">
        <pc:chgData name="monali sagar" userId="4b4497a8bc418a7c" providerId="Windows Live" clId="Web-{EA1BD972-FC1E-69E2-80E4-D021E2F2C6D5}" dt="2024-11-13T16:55:47.734" v="125"/>
        <pc:sldMkLst>
          <pc:docMk/>
          <pc:sldMk cId="1595945530" sldId="391"/>
        </pc:sldMkLst>
      </pc:sldChg>
      <pc:sldChg chg="modSp new">
        <pc:chgData name="monali sagar" userId="4b4497a8bc418a7c" providerId="Windows Live" clId="Web-{EA1BD972-FC1E-69E2-80E4-D021E2F2C6D5}" dt="2024-11-14T00:21:07.289" v="139" actId="20577"/>
        <pc:sldMkLst>
          <pc:docMk/>
          <pc:sldMk cId="3265340988" sldId="392"/>
        </pc:sldMkLst>
      </pc:sldChg>
      <pc:sldChg chg="modSp new">
        <pc:chgData name="monali sagar" userId="4b4497a8bc418a7c" providerId="Windows Live" clId="Web-{EA1BD972-FC1E-69E2-80E4-D021E2F2C6D5}" dt="2024-11-14T00:21:41.727" v="162" actId="20577"/>
        <pc:sldMkLst>
          <pc:docMk/>
          <pc:sldMk cId="4133239976" sldId="393"/>
        </pc:sldMkLst>
      </pc:sldChg>
      <pc:sldChg chg="modSp new">
        <pc:chgData name="monali sagar" userId="4b4497a8bc418a7c" providerId="Windows Live" clId="Web-{EA1BD972-FC1E-69E2-80E4-D021E2F2C6D5}" dt="2024-11-14T00:24:01.091" v="197"/>
        <pc:sldMkLst>
          <pc:docMk/>
          <pc:sldMk cId="3009954549" sldId="394"/>
        </pc:sldMkLst>
      </pc:sldChg>
      <pc:sldChg chg="modSp new">
        <pc:chgData name="monali sagar" userId="4b4497a8bc418a7c" providerId="Windows Live" clId="Web-{EA1BD972-FC1E-69E2-80E4-D021E2F2C6D5}" dt="2024-11-14T00:25:57.173" v="216"/>
        <pc:sldMkLst>
          <pc:docMk/>
          <pc:sldMk cId="4002745976" sldId="395"/>
        </pc:sldMkLst>
      </pc:sldChg>
      <pc:sldChg chg="modSp add replId">
        <pc:chgData name="monali sagar" userId="4b4497a8bc418a7c" providerId="Windows Live" clId="Web-{EA1BD972-FC1E-69E2-80E4-D021E2F2C6D5}" dt="2024-11-14T00:27:16.473" v="240"/>
        <pc:sldMkLst>
          <pc:docMk/>
          <pc:sldMk cId="469693537" sldId="396"/>
        </pc:sldMkLst>
      </pc:sldChg>
      <pc:sldChg chg="modSp new">
        <pc:chgData name="monali sagar" userId="4b4497a8bc418a7c" providerId="Windows Live" clId="Web-{EA1BD972-FC1E-69E2-80E4-D021E2F2C6D5}" dt="2024-11-14T00:58:45.852" v="326" actId="20577"/>
        <pc:sldMkLst>
          <pc:docMk/>
          <pc:sldMk cId="3852952880" sldId="397"/>
        </pc:sldMkLst>
      </pc:sldChg>
      <pc:sldChg chg="modSp new">
        <pc:chgData name="monali sagar" userId="4b4497a8bc418a7c" providerId="Windows Live" clId="Web-{EA1BD972-FC1E-69E2-80E4-D021E2F2C6D5}" dt="2024-11-14T00:58:34.898" v="325" actId="20577"/>
        <pc:sldMkLst>
          <pc:docMk/>
          <pc:sldMk cId="1453452362" sldId="398"/>
        </pc:sldMkLst>
      </pc:sldChg>
      <pc:sldChg chg="modSp new">
        <pc:chgData name="monali sagar" userId="4b4497a8bc418a7c" providerId="Windows Live" clId="Web-{EA1BD972-FC1E-69E2-80E4-D021E2F2C6D5}" dt="2024-11-14T01:01:17.778" v="331" actId="20577"/>
        <pc:sldMkLst>
          <pc:docMk/>
          <pc:sldMk cId="1028903720" sldId="399"/>
        </pc:sldMkLst>
      </pc:sldChg>
      <pc:sldChg chg="modSp new">
        <pc:chgData name="monali sagar" userId="4b4497a8bc418a7c" providerId="Windows Live" clId="Web-{EA1BD972-FC1E-69E2-80E4-D021E2F2C6D5}" dt="2024-11-14T01:05:47.334" v="361"/>
        <pc:sldMkLst>
          <pc:docMk/>
          <pc:sldMk cId="2229234514" sldId="400"/>
        </pc:sldMkLst>
      </pc:sldChg>
    </pc:docChg>
  </pc:docChgLst>
  <pc:docChgLst>
    <pc:chgData name="monali sagar" userId="4b4497a8bc418a7c" providerId="Windows Live" clId="Web-{6B66B4EC-1026-E90A-463C-60FF3057F522}"/>
    <pc:docChg chg="addSld delSld modSld">
      <pc:chgData name="monali sagar" userId="4b4497a8bc418a7c" providerId="Windows Live" clId="Web-{6B66B4EC-1026-E90A-463C-60FF3057F522}" dt="2024-11-12T05:12:46.502" v="337" actId="20577"/>
      <pc:docMkLst>
        <pc:docMk/>
      </pc:docMkLst>
      <pc:sldChg chg="modSp">
        <pc:chgData name="monali sagar" userId="4b4497a8bc418a7c" providerId="Windows Live" clId="Web-{6B66B4EC-1026-E90A-463C-60FF3057F522}" dt="2024-11-10T18:03:28.170" v="27" actId="20577"/>
        <pc:sldMkLst>
          <pc:docMk/>
          <pc:sldMk cId="2541852486" sldId="372"/>
        </pc:sldMkLst>
      </pc:sldChg>
      <pc:sldChg chg="addSp delSp modSp new">
        <pc:chgData name="monali sagar" userId="4b4497a8bc418a7c" providerId="Windows Live" clId="Web-{6B66B4EC-1026-E90A-463C-60FF3057F522}" dt="2024-11-10T18:04:01.374" v="38" actId="20577"/>
        <pc:sldMkLst>
          <pc:docMk/>
          <pc:sldMk cId="2297163410" sldId="373"/>
        </pc:sldMkLst>
      </pc:sldChg>
      <pc:sldChg chg="modSp new">
        <pc:chgData name="monali sagar" userId="4b4497a8bc418a7c" providerId="Windows Live" clId="Web-{6B66B4EC-1026-E90A-463C-60FF3057F522}" dt="2024-11-11T01:17:08.653" v="87" actId="20577"/>
        <pc:sldMkLst>
          <pc:docMk/>
          <pc:sldMk cId="41675897" sldId="374"/>
        </pc:sldMkLst>
      </pc:sldChg>
      <pc:sldChg chg="modSp new">
        <pc:chgData name="monali sagar" userId="4b4497a8bc418a7c" providerId="Windows Live" clId="Web-{6B66B4EC-1026-E90A-463C-60FF3057F522}" dt="2024-11-11T01:17:46.217" v="99" actId="20577"/>
        <pc:sldMkLst>
          <pc:docMk/>
          <pc:sldMk cId="1166172059" sldId="375"/>
        </pc:sldMkLst>
      </pc:sldChg>
      <pc:sldChg chg="addSp delSp modSp new">
        <pc:chgData name="monali sagar" userId="4b4497a8bc418a7c" providerId="Windows Live" clId="Web-{6B66B4EC-1026-E90A-463C-60FF3057F522}" dt="2024-11-11T02:45:27.873" v="153" actId="1076"/>
        <pc:sldMkLst>
          <pc:docMk/>
          <pc:sldMk cId="4011652352" sldId="376"/>
        </pc:sldMkLst>
      </pc:sldChg>
      <pc:sldChg chg="addSp delSp modSp new">
        <pc:chgData name="monali sagar" userId="4b4497a8bc418a7c" providerId="Windows Live" clId="Web-{6B66B4EC-1026-E90A-463C-60FF3057F522}" dt="2024-11-12T02:01:12.370" v="274" actId="1076"/>
        <pc:sldMkLst>
          <pc:docMk/>
          <pc:sldMk cId="490096529" sldId="377"/>
        </pc:sldMkLst>
      </pc:sldChg>
      <pc:sldChg chg="addSp delSp modSp add del replId">
        <pc:chgData name="monali sagar" userId="4b4497a8bc418a7c" providerId="Windows Live" clId="Web-{6B66B4EC-1026-E90A-463C-60FF3057F522}" dt="2024-11-12T02:01:37.324" v="283"/>
        <pc:sldMkLst>
          <pc:docMk/>
          <pc:sldMk cId="43020541" sldId="378"/>
        </pc:sldMkLst>
      </pc:sldChg>
      <pc:sldChg chg="modSp new">
        <pc:chgData name="monali sagar" userId="4b4497a8bc418a7c" providerId="Windows Live" clId="Web-{6B66B4EC-1026-E90A-463C-60FF3057F522}" dt="2024-11-11T15:16:44.438" v="228" actId="20577"/>
        <pc:sldMkLst>
          <pc:docMk/>
          <pc:sldMk cId="1991724362" sldId="379"/>
        </pc:sldMkLst>
      </pc:sldChg>
      <pc:sldChg chg="modSp new del">
        <pc:chgData name="monali sagar" userId="4b4497a8bc418a7c" providerId="Windows Live" clId="Web-{6B66B4EC-1026-E90A-463C-60FF3057F522}" dt="2024-11-11T15:17:15.907" v="234"/>
        <pc:sldMkLst>
          <pc:docMk/>
          <pc:sldMk cId="2645700440" sldId="380"/>
        </pc:sldMkLst>
      </pc:sldChg>
      <pc:sldChg chg="addSp delSp modSp new">
        <pc:chgData name="monali sagar" userId="4b4497a8bc418a7c" providerId="Windows Live" clId="Web-{6B66B4EC-1026-E90A-463C-60FF3057F522}" dt="2024-11-11T15:18:22.767" v="256" actId="14100"/>
        <pc:sldMkLst>
          <pc:docMk/>
          <pc:sldMk cId="3314422699" sldId="380"/>
        </pc:sldMkLst>
      </pc:sldChg>
      <pc:sldChg chg="addSp delSp modSp new">
        <pc:chgData name="monali sagar" userId="4b4497a8bc418a7c" providerId="Windows Live" clId="Web-{6B66B4EC-1026-E90A-463C-60FF3057F522}" dt="2024-11-12T02:01:28.262" v="282"/>
        <pc:sldMkLst>
          <pc:docMk/>
          <pc:sldMk cId="2338386213" sldId="381"/>
        </pc:sldMkLst>
      </pc:sldChg>
      <pc:sldChg chg="addSp delSp modSp new">
        <pc:chgData name="monali sagar" userId="4b4497a8bc418a7c" providerId="Windows Live" clId="Web-{6B66B4EC-1026-E90A-463C-60FF3057F522}" dt="2024-11-12T02:02:17.498" v="301" actId="14100"/>
        <pc:sldMkLst>
          <pc:docMk/>
          <pc:sldMk cId="1599684565" sldId="382"/>
        </pc:sldMkLst>
      </pc:sldChg>
      <pc:sldChg chg="modSp new">
        <pc:chgData name="monali sagar" userId="4b4497a8bc418a7c" providerId="Windows Live" clId="Web-{6B66B4EC-1026-E90A-463C-60FF3057F522}" dt="2024-11-12T05:12:46.502" v="337" actId="20577"/>
        <pc:sldMkLst>
          <pc:docMk/>
          <pc:sldMk cId="438494677" sldId="383"/>
        </pc:sldMkLst>
      </pc:sldChg>
    </pc:docChg>
  </pc:docChgLst>
  <pc:docChgLst>
    <pc:chgData name="MAHESH nIMBALKAR" userId="ed99ee7737bc7105" providerId="Windows Live" clId="Web-{B7CD63DD-6C39-471A-A358-9CE3044810C0}"/>
    <pc:docChg chg="addSld delSld modSld">
      <pc:chgData name="MAHESH nIMBALKAR" userId="ed99ee7737bc7105" providerId="Windows Live" clId="Web-{B7CD63DD-6C39-471A-A358-9CE3044810C0}" dt="2024-08-23T17:25:33.078" v="973" actId="14100"/>
      <pc:docMkLst>
        <pc:docMk/>
      </pc:docMkLst>
      <pc:sldChg chg="modSp">
        <pc:chgData name="MAHESH nIMBALKAR" userId="ed99ee7737bc7105" providerId="Windows Live" clId="Web-{B7CD63DD-6C39-471A-A358-9CE3044810C0}" dt="2024-08-23T17:25:33.078" v="973" actId="14100"/>
        <pc:sldMkLst>
          <pc:docMk/>
          <pc:sldMk cId="613401619" sldId="257"/>
        </pc:sldMkLst>
      </pc:sldChg>
      <pc:sldChg chg="del">
        <pc:chgData name="MAHESH nIMBALKAR" userId="ed99ee7737bc7105" providerId="Windows Live" clId="Web-{B7CD63DD-6C39-471A-A358-9CE3044810C0}" dt="2024-08-23T17:24:35.218" v="966"/>
        <pc:sldMkLst>
          <pc:docMk/>
          <pc:sldMk cId="3867426951" sldId="259"/>
        </pc:sldMkLst>
      </pc:sldChg>
      <pc:sldChg chg="del">
        <pc:chgData name="MAHESH nIMBALKAR" userId="ed99ee7737bc7105" providerId="Windows Live" clId="Web-{B7CD63DD-6C39-471A-A358-9CE3044810C0}" dt="2024-08-23T17:24:32.108" v="965"/>
        <pc:sldMkLst>
          <pc:docMk/>
          <pc:sldMk cId="3599852609" sldId="260"/>
        </pc:sldMkLst>
      </pc:sldChg>
      <pc:sldChg chg="del">
        <pc:chgData name="MAHESH nIMBALKAR" userId="ed99ee7737bc7105" providerId="Windows Live" clId="Web-{B7CD63DD-6C39-471A-A358-9CE3044810C0}" dt="2024-08-23T17:24:18.108" v="961"/>
        <pc:sldMkLst>
          <pc:docMk/>
          <pc:sldMk cId="1515077797" sldId="261"/>
        </pc:sldMkLst>
      </pc:sldChg>
      <pc:sldChg chg="del">
        <pc:chgData name="MAHESH nIMBALKAR" userId="ed99ee7737bc7105" providerId="Windows Live" clId="Web-{B7CD63DD-6C39-471A-A358-9CE3044810C0}" dt="2024-08-23T17:24:15.124" v="960"/>
        <pc:sldMkLst>
          <pc:docMk/>
          <pc:sldMk cId="1460663296" sldId="262"/>
        </pc:sldMkLst>
      </pc:sldChg>
      <pc:sldChg chg="del">
        <pc:chgData name="MAHESH nIMBALKAR" userId="ed99ee7737bc7105" providerId="Windows Live" clId="Web-{B7CD63DD-6C39-471A-A358-9CE3044810C0}" dt="2024-08-23T17:24:21.811" v="962"/>
        <pc:sldMkLst>
          <pc:docMk/>
          <pc:sldMk cId="2187580404" sldId="263"/>
        </pc:sldMkLst>
      </pc:sldChg>
      <pc:sldChg chg="del">
        <pc:chgData name="MAHESH nIMBALKAR" userId="ed99ee7737bc7105" providerId="Windows Live" clId="Web-{B7CD63DD-6C39-471A-A358-9CE3044810C0}" dt="2024-08-23T17:24:11.796" v="959"/>
        <pc:sldMkLst>
          <pc:docMk/>
          <pc:sldMk cId="2984367508" sldId="264"/>
        </pc:sldMkLst>
      </pc:sldChg>
      <pc:sldChg chg="del">
        <pc:chgData name="MAHESH nIMBALKAR" userId="ed99ee7737bc7105" providerId="Windows Live" clId="Web-{B7CD63DD-6C39-471A-A358-9CE3044810C0}" dt="2024-08-23T17:24:08.593" v="958"/>
        <pc:sldMkLst>
          <pc:docMk/>
          <pc:sldMk cId="2000190397" sldId="265"/>
        </pc:sldMkLst>
      </pc:sldChg>
      <pc:sldChg chg="del">
        <pc:chgData name="MAHESH nIMBALKAR" userId="ed99ee7737bc7105" providerId="Windows Live" clId="Web-{B7CD63DD-6C39-471A-A358-9CE3044810C0}" dt="2024-08-23T17:24:05.233" v="957"/>
        <pc:sldMkLst>
          <pc:docMk/>
          <pc:sldMk cId="217749345" sldId="266"/>
        </pc:sldMkLst>
      </pc:sldChg>
      <pc:sldChg chg="del">
        <pc:chgData name="MAHESH nIMBALKAR" userId="ed99ee7737bc7105" providerId="Windows Live" clId="Web-{B7CD63DD-6C39-471A-A358-9CE3044810C0}" dt="2024-08-23T17:24:02.092" v="956"/>
        <pc:sldMkLst>
          <pc:docMk/>
          <pc:sldMk cId="3112683850" sldId="267"/>
        </pc:sldMkLst>
      </pc:sldChg>
      <pc:sldChg chg="del">
        <pc:chgData name="MAHESH nIMBALKAR" userId="ed99ee7737bc7105" providerId="Windows Live" clId="Web-{B7CD63DD-6C39-471A-A358-9CE3044810C0}" dt="2024-08-23T17:24:27.796" v="964"/>
        <pc:sldMkLst>
          <pc:docMk/>
          <pc:sldMk cId="3514768080" sldId="268"/>
        </pc:sldMkLst>
      </pc:sldChg>
      <pc:sldChg chg="del">
        <pc:chgData name="MAHESH nIMBALKAR" userId="ed99ee7737bc7105" providerId="Windows Live" clId="Web-{B7CD63DD-6C39-471A-A358-9CE3044810C0}" dt="2024-08-23T17:24:24.608" v="963"/>
        <pc:sldMkLst>
          <pc:docMk/>
          <pc:sldMk cId="1371095509" sldId="269"/>
        </pc:sldMkLst>
      </pc:sldChg>
      <pc:sldChg chg="del">
        <pc:chgData name="MAHESH nIMBALKAR" userId="ed99ee7737bc7105" providerId="Windows Live" clId="Web-{B7CD63DD-6C39-471A-A358-9CE3044810C0}" dt="2024-08-23T17:23:55.952" v="954"/>
        <pc:sldMkLst>
          <pc:docMk/>
          <pc:sldMk cId="1277208938" sldId="270"/>
        </pc:sldMkLst>
      </pc:sldChg>
      <pc:sldChg chg="del">
        <pc:chgData name="MAHESH nIMBALKAR" userId="ed99ee7737bc7105" providerId="Windows Live" clId="Web-{B7CD63DD-6C39-471A-A358-9CE3044810C0}" dt="2024-08-23T17:23:48.842" v="952"/>
        <pc:sldMkLst>
          <pc:docMk/>
          <pc:sldMk cId="34746042" sldId="271"/>
        </pc:sldMkLst>
      </pc:sldChg>
      <pc:sldChg chg="del">
        <pc:chgData name="MAHESH nIMBALKAR" userId="ed99ee7737bc7105" providerId="Windows Live" clId="Web-{B7CD63DD-6C39-471A-A358-9CE3044810C0}" dt="2024-08-23T17:23:59.296" v="955"/>
        <pc:sldMkLst>
          <pc:docMk/>
          <pc:sldMk cId="4212523421" sldId="272"/>
        </pc:sldMkLst>
      </pc:sldChg>
      <pc:sldChg chg="del">
        <pc:chgData name="MAHESH nIMBALKAR" userId="ed99ee7737bc7105" providerId="Windows Live" clId="Web-{B7CD63DD-6C39-471A-A358-9CE3044810C0}" dt="2024-08-23T17:23:52.295" v="953"/>
        <pc:sldMkLst>
          <pc:docMk/>
          <pc:sldMk cId="2691460892" sldId="273"/>
        </pc:sldMkLst>
      </pc:sldChg>
      <pc:sldChg chg="del">
        <pc:chgData name="MAHESH nIMBALKAR" userId="ed99ee7737bc7105" providerId="Windows Live" clId="Web-{B7CD63DD-6C39-471A-A358-9CE3044810C0}" dt="2024-08-23T17:23:44.561" v="951"/>
        <pc:sldMkLst>
          <pc:docMk/>
          <pc:sldMk cId="2971621821" sldId="274"/>
        </pc:sldMkLst>
      </pc:sldChg>
      <pc:sldChg chg="del">
        <pc:chgData name="MAHESH nIMBALKAR" userId="ed99ee7737bc7105" providerId="Windows Live" clId="Web-{B7CD63DD-6C39-471A-A358-9CE3044810C0}" dt="2024-08-23T17:23:41.717" v="950"/>
        <pc:sldMkLst>
          <pc:docMk/>
          <pc:sldMk cId="1012321720" sldId="275"/>
        </pc:sldMkLst>
      </pc:sldChg>
      <pc:sldChg chg="del">
        <pc:chgData name="MAHESH nIMBALKAR" userId="ed99ee7737bc7105" providerId="Windows Live" clId="Web-{B7CD63DD-6C39-471A-A358-9CE3044810C0}" dt="2024-08-23T17:23:38.655" v="949"/>
        <pc:sldMkLst>
          <pc:docMk/>
          <pc:sldMk cId="881832339" sldId="276"/>
        </pc:sldMkLst>
      </pc:sldChg>
      <pc:sldChg chg="del">
        <pc:chgData name="MAHESH nIMBALKAR" userId="ed99ee7737bc7105" providerId="Windows Live" clId="Web-{B7CD63DD-6C39-471A-A358-9CE3044810C0}" dt="2024-08-23T17:23:33.436" v="948"/>
        <pc:sldMkLst>
          <pc:docMk/>
          <pc:sldMk cId="925736315" sldId="277"/>
        </pc:sldMkLst>
      </pc:sldChg>
      <pc:sldChg chg="del">
        <pc:chgData name="MAHESH nIMBALKAR" userId="ed99ee7737bc7105" providerId="Windows Live" clId="Web-{B7CD63DD-6C39-471A-A358-9CE3044810C0}" dt="2024-08-23T17:23:30.077" v="947"/>
        <pc:sldMkLst>
          <pc:docMk/>
          <pc:sldMk cId="3240864350" sldId="278"/>
        </pc:sldMkLst>
      </pc:sldChg>
      <pc:sldChg chg="modSp">
        <pc:chgData name="MAHESH nIMBALKAR" userId="ed99ee7737bc7105" providerId="Windows Live" clId="Web-{B7CD63DD-6C39-471A-A358-9CE3044810C0}" dt="2024-08-23T17:25:24.421" v="971" actId="20577"/>
        <pc:sldMkLst>
          <pc:docMk/>
          <pc:sldMk cId="409914625" sldId="280"/>
        </pc:sldMkLst>
      </pc:sldChg>
      <pc:sldChg chg="modSp">
        <pc:chgData name="MAHESH nIMBALKAR" userId="ed99ee7737bc7105" providerId="Windows Live" clId="Web-{B7CD63DD-6C39-471A-A358-9CE3044810C0}" dt="2024-08-23T16:55:33.894" v="5" actId="20577"/>
        <pc:sldMkLst>
          <pc:docMk/>
          <pc:sldMk cId="1168626070" sldId="285"/>
        </pc:sldMkLst>
      </pc:sldChg>
      <pc:sldChg chg="modSp add replId">
        <pc:chgData name="MAHESH nIMBALKAR" userId="ed99ee7737bc7105" providerId="Windows Live" clId="Web-{B7CD63DD-6C39-471A-A358-9CE3044810C0}" dt="2024-08-23T17:03:11.153" v="303" actId="20577"/>
        <pc:sldMkLst>
          <pc:docMk/>
          <pc:sldMk cId="1596562967" sldId="286"/>
        </pc:sldMkLst>
      </pc:sldChg>
      <pc:sldChg chg="addSp delSp modSp add replId">
        <pc:chgData name="MAHESH nIMBALKAR" userId="ed99ee7737bc7105" providerId="Windows Live" clId="Web-{B7CD63DD-6C39-471A-A358-9CE3044810C0}" dt="2024-08-23T17:12:00.096" v="594"/>
        <pc:sldMkLst>
          <pc:docMk/>
          <pc:sldMk cId="3278340122" sldId="287"/>
        </pc:sldMkLst>
      </pc:sldChg>
      <pc:sldChg chg="modSp add replId">
        <pc:chgData name="MAHESH nIMBALKAR" userId="ed99ee7737bc7105" providerId="Windows Live" clId="Web-{B7CD63DD-6C39-471A-A358-9CE3044810C0}" dt="2024-08-23T17:12:03.877" v="616" actId="20577"/>
        <pc:sldMkLst>
          <pc:docMk/>
          <pc:sldMk cId="1042152193" sldId="288"/>
        </pc:sldMkLst>
      </pc:sldChg>
      <pc:sldChg chg="modSp add replId">
        <pc:chgData name="MAHESH nIMBALKAR" userId="ed99ee7737bc7105" providerId="Windows Live" clId="Web-{B7CD63DD-6C39-471A-A358-9CE3044810C0}" dt="2024-08-23T17:16:51.086" v="718" actId="20577"/>
        <pc:sldMkLst>
          <pc:docMk/>
          <pc:sldMk cId="1018806143" sldId="289"/>
        </pc:sldMkLst>
      </pc:sldChg>
      <pc:sldChg chg="modSp add replId">
        <pc:chgData name="MAHESH nIMBALKAR" userId="ed99ee7737bc7105" providerId="Windows Live" clId="Web-{B7CD63DD-6C39-471A-A358-9CE3044810C0}" dt="2024-08-23T17:20:00.478" v="870" actId="20577"/>
        <pc:sldMkLst>
          <pc:docMk/>
          <pc:sldMk cId="3486461702" sldId="290"/>
        </pc:sldMkLst>
      </pc:sldChg>
      <pc:sldChg chg="modSp add replId">
        <pc:chgData name="MAHESH nIMBALKAR" userId="ed99ee7737bc7105" providerId="Windows Live" clId="Web-{B7CD63DD-6C39-471A-A358-9CE3044810C0}" dt="2024-08-23T17:22:38.998" v="946" actId="20577"/>
        <pc:sldMkLst>
          <pc:docMk/>
          <pc:sldMk cId="3403565859" sldId="291"/>
        </pc:sldMkLst>
      </pc:sldChg>
    </pc:docChg>
  </pc:docChgLst>
  <pc:docChgLst>
    <pc:chgData name="Madhu Jadhav" userId="9bc3fa615ce6fb4f" providerId="LiveId" clId="{9BAB6822-9E62-451B-9AB4-48510439A803}"/>
    <pc:docChg chg="undo custSel addSld delSld modSld sldOrd">
      <pc:chgData name="Madhu Jadhav" userId="9bc3fa615ce6fb4f" providerId="LiveId" clId="{9BAB6822-9E62-451B-9AB4-48510439A803}" dt="2024-10-19T09:32:58.513" v="17506" actId="20577"/>
      <pc:docMkLst>
        <pc:docMk/>
      </pc:docMkLst>
      <pc:sldChg chg="modSp mod ord">
        <pc:chgData name="Madhu Jadhav" userId="9bc3fa615ce6fb4f" providerId="LiveId" clId="{9BAB6822-9E62-451B-9AB4-48510439A803}" dt="2024-10-15T23:44:44.930" v="7141"/>
        <pc:sldMkLst>
          <pc:docMk/>
          <pc:sldMk cId="362947020" sldId="256"/>
        </pc:sldMkLst>
        <pc:spChg chg="mod">
          <ac:chgData name="Madhu Jadhav" userId="9bc3fa615ce6fb4f" providerId="LiveId" clId="{9BAB6822-9E62-451B-9AB4-48510439A803}" dt="2024-10-05T13:50:03.187" v="16" actId="20577"/>
          <ac:spMkLst>
            <pc:docMk/>
            <pc:sldMk cId="362947020" sldId="256"/>
            <ac:spMk id="2" creationId="{216BA311-EF6A-CC00-1C6C-843458C0F5AC}"/>
          </ac:spMkLst>
        </pc:spChg>
        <pc:spChg chg="mod">
          <ac:chgData name="Madhu Jadhav" userId="9bc3fa615ce6fb4f" providerId="LiveId" clId="{9BAB6822-9E62-451B-9AB4-48510439A803}" dt="2024-10-05T13:50:08.558" v="17" actId="6549"/>
          <ac:spMkLst>
            <pc:docMk/>
            <pc:sldMk cId="362947020" sldId="256"/>
            <ac:spMk id="3" creationId="{A253972A-985D-CA1F-6E3C-EA84FE255298}"/>
          </ac:spMkLst>
        </pc:spChg>
      </pc:sldChg>
      <pc:sldChg chg="modSp mod">
        <pc:chgData name="Madhu Jadhav" userId="9bc3fa615ce6fb4f" providerId="LiveId" clId="{9BAB6822-9E62-451B-9AB4-48510439A803}" dt="2024-10-07T02:27:28.298" v="969" actId="20577"/>
        <pc:sldMkLst>
          <pc:docMk/>
          <pc:sldMk cId="613401619" sldId="257"/>
        </pc:sldMkLst>
        <pc:spChg chg="mod">
          <ac:chgData name="Madhu Jadhav" userId="9bc3fa615ce6fb4f" providerId="LiveId" clId="{9BAB6822-9E62-451B-9AB4-48510439A803}" dt="2024-10-05T13:50:21.001" v="31" actId="20577"/>
          <ac:spMkLst>
            <pc:docMk/>
            <pc:sldMk cId="613401619" sldId="257"/>
            <ac:spMk id="2" creationId="{9B6DBBBF-09AB-E66B-7AC0-E91B353E3FDE}"/>
          </ac:spMkLst>
        </pc:spChg>
        <pc:spChg chg="mod">
          <ac:chgData name="Madhu Jadhav" userId="9bc3fa615ce6fb4f" providerId="LiveId" clId="{9BAB6822-9E62-451B-9AB4-48510439A803}" dt="2024-10-07T02:27:28.298" v="969" actId="20577"/>
          <ac:spMkLst>
            <pc:docMk/>
            <pc:sldMk cId="613401619" sldId="257"/>
            <ac:spMk id="3" creationId="{99592D36-612B-4DF9-4FAB-0F06627FEAC8}"/>
          </ac:spMkLst>
        </pc:spChg>
      </pc:sldChg>
      <pc:sldChg chg="addSp delSp modSp mod">
        <pc:chgData name="Madhu Jadhav" userId="9bc3fa615ce6fb4f" providerId="LiveId" clId="{9BAB6822-9E62-451B-9AB4-48510439A803}" dt="2024-10-09T04:01:36.989" v="978" actId="2711"/>
        <pc:sldMkLst>
          <pc:docMk/>
          <pc:sldMk cId="837363118" sldId="258"/>
        </pc:sldMkLst>
      </pc:sldChg>
      <pc:sldChg chg="modSp mod">
        <pc:chgData name="Madhu Jadhav" userId="9bc3fa615ce6fb4f" providerId="LiveId" clId="{9BAB6822-9E62-451B-9AB4-48510439A803}" dt="2024-10-09T04:01:56.334" v="980" actId="27636"/>
        <pc:sldMkLst>
          <pc:docMk/>
          <pc:sldMk cId="409914625" sldId="280"/>
        </pc:sldMkLst>
      </pc:sldChg>
      <pc:sldChg chg="modSp mod">
        <pc:chgData name="Madhu Jadhav" userId="9bc3fa615ce6fb4f" providerId="LiveId" clId="{9BAB6822-9E62-451B-9AB4-48510439A803}" dt="2024-10-09T04:02:38.259" v="982" actId="2711"/>
        <pc:sldMkLst>
          <pc:docMk/>
          <pc:sldMk cId="2380328935" sldId="281"/>
        </pc:sldMkLst>
      </pc:sldChg>
      <pc:sldChg chg="modSp mod">
        <pc:chgData name="Madhu Jadhav" userId="9bc3fa615ce6fb4f" providerId="LiveId" clId="{9BAB6822-9E62-451B-9AB4-48510439A803}" dt="2024-10-06T17:38:20.344" v="746" actId="27636"/>
        <pc:sldMkLst>
          <pc:docMk/>
          <pc:sldMk cId="1149513687" sldId="282"/>
        </pc:sldMkLst>
      </pc:sldChg>
      <pc:sldChg chg="addSp delSp modSp mod">
        <pc:chgData name="Madhu Jadhav" userId="9bc3fa615ce6fb4f" providerId="LiveId" clId="{9BAB6822-9E62-451B-9AB4-48510439A803}" dt="2024-10-06T18:02:04.664" v="776" actId="22"/>
        <pc:sldMkLst>
          <pc:docMk/>
          <pc:sldMk cId="298278097" sldId="283"/>
        </pc:sldMkLst>
      </pc:sldChg>
      <pc:sldChg chg="addSp modSp mod">
        <pc:chgData name="Madhu Jadhav" userId="9bc3fa615ce6fb4f" providerId="LiveId" clId="{9BAB6822-9E62-451B-9AB4-48510439A803}" dt="2024-10-10T01:59:33.014" v="2736" actId="14100"/>
        <pc:sldMkLst>
          <pc:docMk/>
          <pc:sldMk cId="3498696969" sldId="284"/>
        </pc:sldMkLst>
      </pc:sldChg>
      <pc:sldChg chg="modSp mod">
        <pc:chgData name="Madhu Jadhav" userId="9bc3fa615ce6fb4f" providerId="LiveId" clId="{9BAB6822-9E62-451B-9AB4-48510439A803}" dt="2024-10-12T02:34:30.359" v="4749" actId="20577"/>
        <pc:sldMkLst>
          <pc:docMk/>
          <pc:sldMk cId="1168626070" sldId="285"/>
        </pc:sldMkLst>
      </pc:sldChg>
      <pc:sldChg chg="addSp modSp mod">
        <pc:chgData name="Madhu Jadhav" userId="9bc3fa615ce6fb4f" providerId="LiveId" clId="{9BAB6822-9E62-451B-9AB4-48510439A803}" dt="2024-10-12T01:01:10.178" v="3003" actId="1076"/>
        <pc:sldMkLst>
          <pc:docMk/>
          <pc:sldMk cId="1596562967" sldId="286"/>
        </pc:sldMkLst>
      </pc:sldChg>
      <pc:sldChg chg="addSp modSp mod">
        <pc:chgData name="Madhu Jadhav" userId="9bc3fa615ce6fb4f" providerId="LiveId" clId="{9BAB6822-9E62-451B-9AB4-48510439A803}" dt="2024-10-11T01:42:33.182" v="2903" actId="1076"/>
        <pc:sldMkLst>
          <pc:docMk/>
          <pc:sldMk cId="3278340122" sldId="287"/>
        </pc:sldMkLst>
      </pc:sldChg>
      <pc:sldChg chg="del">
        <pc:chgData name="Madhu Jadhav" userId="9bc3fa615ce6fb4f" providerId="LiveId" clId="{9BAB6822-9E62-451B-9AB4-48510439A803}" dt="2024-10-07T02:28:02.318" v="970" actId="2696"/>
        <pc:sldMkLst>
          <pc:docMk/>
          <pc:sldMk cId="1042152193" sldId="288"/>
        </pc:sldMkLst>
      </pc:sldChg>
      <pc:sldChg chg="del">
        <pc:chgData name="Madhu Jadhav" userId="9bc3fa615ce6fb4f" providerId="LiveId" clId="{9BAB6822-9E62-451B-9AB4-48510439A803}" dt="2024-10-07T02:28:04.990" v="971" actId="2696"/>
        <pc:sldMkLst>
          <pc:docMk/>
          <pc:sldMk cId="1018806143" sldId="289"/>
        </pc:sldMkLst>
      </pc:sldChg>
      <pc:sldChg chg="del">
        <pc:chgData name="Madhu Jadhav" userId="9bc3fa615ce6fb4f" providerId="LiveId" clId="{9BAB6822-9E62-451B-9AB4-48510439A803}" dt="2024-10-07T02:28:07.704" v="972" actId="2696"/>
        <pc:sldMkLst>
          <pc:docMk/>
          <pc:sldMk cId="3486461702" sldId="290"/>
        </pc:sldMkLst>
      </pc:sldChg>
      <pc:sldChg chg="del">
        <pc:chgData name="Madhu Jadhav" userId="9bc3fa615ce6fb4f" providerId="LiveId" clId="{9BAB6822-9E62-451B-9AB4-48510439A803}" dt="2024-10-07T02:28:15.104" v="973" actId="2696"/>
        <pc:sldMkLst>
          <pc:docMk/>
          <pc:sldMk cId="3403565859" sldId="291"/>
        </pc:sldMkLst>
      </pc:sldChg>
      <pc:sldChg chg="addSp delSp modSp new mod">
        <pc:chgData name="Madhu Jadhav" userId="9bc3fa615ce6fb4f" providerId="LiveId" clId="{9BAB6822-9E62-451B-9AB4-48510439A803}" dt="2024-10-06T18:41:23.142" v="959" actId="20577"/>
        <pc:sldMkLst>
          <pc:docMk/>
          <pc:sldMk cId="2600887647" sldId="292"/>
        </pc:sldMkLst>
      </pc:sldChg>
      <pc:sldChg chg="addSp modSp new mod">
        <pc:chgData name="Madhu Jadhav" userId="9bc3fa615ce6fb4f" providerId="LiveId" clId="{9BAB6822-9E62-451B-9AB4-48510439A803}" dt="2024-10-09T04:05:11.535" v="1052" actId="1076"/>
        <pc:sldMkLst>
          <pc:docMk/>
          <pc:sldMk cId="182614095" sldId="293"/>
        </pc:sldMkLst>
      </pc:sldChg>
      <pc:sldChg chg="addSp modSp new mod">
        <pc:chgData name="Madhu Jadhav" userId="9bc3fa615ce6fb4f" providerId="LiveId" clId="{9BAB6822-9E62-451B-9AB4-48510439A803}" dt="2024-10-09T04:06:04.051" v="1081" actId="1076"/>
        <pc:sldMkLst>
          <pc:docMk/>
          <pc:sldMk cId="261198935" sldId="294"/>
        </pc:sldMkLst>
      </pc:sldChg>
      <pc:sldChg chg="new del">
        <pc:chgData name="Madhu Jadhav" userId="9bc3fa615ce6fb4f" providerId="LiveId" clId="{9BAB6822-9E62-451B-9AB4-48510439A803}" dt="2024-10-09T21:58:18.091" v="1098" actId="2696"/>
        <pc:sldMkLst>
          <pc:docMk/>
          <pc:sldMk cId="929401918" sldId="295"/>
        </pc:sldMkLst>
      </pc:sldChg>
      <pc:sldChg chg="modSp new mod">
        <pc:chgData name="Madhu Jadhav" userId="9bc3fa615ce6fb4f" providerId="LiveId" clId="{9BAB6822-9E62-451B-9AB4-48510439A803}" dt="2024-10-09T22:18:16.824" v="1174" actId="6549"/>
        <pc:sldMkLst>
          <pc:docMk/>
          <pc:sldMk cId="264624856" sldId="296"/>
        </pc:sldMkLst>
      </pc:sldChg>
      <pc:sldChg chg="modSp new mod">
        <pc:chgData name="Madhu Jadhav" userId="9bc3fa615ce6fb4f" providerId="LiveId" clId="{9BAB6822-9E62-451B-9AB4-48510439A803}" dt="2024-10-09T22:13:47.955" v="1121" actId="20577"/>
        <pc:sldMkLst>
          <pc:docMk/>
          <pc:sldMk cId="644346732" sldId="297"/>
        </pc:sldMkLst>
      </pc:sldChg>
      <pc:sldChg chg="addSp modSp new mod">
        <pc:chgData name="Madhu Jadhav" userId="9bc3fa615ce6fb4f" providerId="LiveId" clId="{9BAB6822-9E62-451B-9AB4-48510439A803}" dt="2024-10-10T02:14:01.523" v="2740" actId="6549"/>
        <pc:sldMkLst>
          <pc:docMk/>
          <pc:sldMk cId="2644836529" sldId="298"/>
        </pc:sldMkLst>
      </pc:sldChg>
      <pc:sldChg chg="new del">
        <pc:chgData name="Madhu Jadhav" userId="9bc3fa615ce6fb4f" providerId="LiveId" clId="{9BAB6822-9E62-451B-9AB4-48510439A803}" dt="2024-10-09T22:18:47.269" v="1176" actId="680"/>
        <pc:sldMkLst>
          <pc:docMk/>
          <pc:sldMk cId="2808261522" sldId="298"/>
        </pc:sldMkLst>
      </pc:sldChg>
      <pc:sldChg chg="addSp delSp modSp new mod">
        <pc:chgData name="Madhu Jadhav" userId="9bc3fa615ce6fb4f" providerId="LiveId" clId="{9BAB6822-9E62-451B-9AB4-48510439A803}" dt="2024-10-09T23:02:40.388" v="1621" actId="21"/>
        <pc:sldMkLst>
          <pc:docMk/>
          <pc:sldMk cId="14910084" sldId="299"/>
        </pc:sldMkLst>
      </pc:sldChg>
      <pc:sldChg chg="modSp new mod">
        <pc:chgData name="Madhu Jadhav" userId="9bc3fa615ce6fb4f" providerId="LiveId" clId="{9BAB6822-9E62-451B-9AB4-48510439A803}" dt="2024-10-09T22:52:06.487" v="1620" actId="20577"/>
        <pc:sldMkLst>
          <pc:docMk/>
          <pc:sldMk cId="1701918527" sldId="300"/>
        </pc:sldMkLst>
      </pc:sldChg>
      <pc:sldChg chg="modSp new mod">
        <pc:chgData name="Madhu Jadhav" userId="9bc3fa615ce6fb4f" providerId="LiveId" clId="{9BAB6822-9E62-451B-9AB4-48510439A803}" dt="2024-10-09T23:08:11.314" v="2046" actId="20577"/>
        <pc:sldMkLst>
          <pc:docMk/>
          <pc:sldMk cId="3834136958" sldId="301"/>
        </pc:sldMkLst>
      </pc:sldChg>
      <pc:sldChg chg="modSp new mod">
        <pc:chgData name="Madhu Jadhav" userId="9bc3fa615ce6fb4f" providerId="LiveId" clId="{9BAB6822-9E62-451B-9AB4-48510439A803}" dt="2024-10-10T01:24:07.334" v="2454" actId="20577"/>
        <pc:sldMkLst>
          <pc:docMk/>
          <pc:sldMk cId="1994965429" sldId="302"/>
        </pc:sldMkLst>
      </pc:sldChg>
      <pc:sldChg chg="modSp new mod">
        <pc:chgData name="Madhu Jadhav" userId="9bc3fa615ce6fb4f" providerId="LiveId" clId="{9BAB6822-9E62-451B-9AB4-48510439A803}" dt="2024-10-11T23:03:04.689" v="2904" actId="5793"/>
        <pc:sldMkLst>
          <pc:docMk/>
          <pc:sldMk cId="3098282652" sldId="303"/>
        </pc:sldMkLst>
      </pc:sldChg>
      <pc:sldChg chg="modSp new mod">
        <pc:chgData name="Madhu Jadhav" userId="9bc3fa615ce6fb4f" providerId="LiveId" clId="{9BAB6822-9E62-451B-9AB4-48510439A803}" dt="2024-10-12T01:17:37.639" v="3220" actId="20577"/>
        <pc:sldMkLst>
          <pc:docMk/>
          <pc:sldMk cId="3800761350" sldId="304"/>
        </pc:sldMkLst>
      </pc:sldChg>
      <pc:sldChg chg="addSp modSp new mod">
        <pc:chgData name="Madhu Jadhav" userId="9bc3fa615ce6fb4f" providerId="LiveId" clId="{9BAB6822-9E62-451B-9AB4-48510439A803}" dt="2024-10-12T01:20:34.840" v="3398" actId="14100"/>
        <pc:sldMkLst>
          <pc:docMk/>
          <pc:sldMk cId="1115553602" sldId="305"/>
        </pc:sldMkLst>
      </pc:sldChg>
      <pc:sldChg chg="addSp modSp new mod">
        <pc:chgData name="Madhu Jadhav" userId="9bc3fa615ce6fb4f" providerId="LiveId" clId="{9BAB6822-9E62-451B-9AB4-48510439A803}" dt="2024-10-12T01:31:49.057" v="3573" actId="1076"/>
        <pc:sldMkLst>
          <pc:docMk/>
          <pc:sldMk cId="3582763467" sldId="306"/>
        </pc:sldMkLst>
      </pc:sldChg>
      <pc:sldChg chg="addSp modSp new mod">
        <pc:chgData name="Madhu Jadhav" userId="9bc3fa615ce6fb4f" providerId="LiveId" clId="{9BAB6822-9E62-451B-9AB4-48510439A803}" dt="2024-10-12T01:41:42.474" v="3845" actId="20577"/>
        <pc:sldMkLst>
          <pc:docMk/>
          <pc:sldMk cId="2430145874" sldId="307"/>
        </pc:sldMkLst>
      </pc:sldChg>
      <pc:sldChg chg="addSp modSp new mod">
        <pc:chgData name="Madhu Jadhav" userId="9bc3fa615ce6fb4f" providerId="LiveId" clId="{9BAB6822-9E62-451B-9AB4-48510439A803}" dt="2024-10-12T01:55:23.641" v="4222" actId="1076"/>
        <pc:sldMkLst>
          <pc:docMk/>
          <pc:sldMk cId="76168407" sldId="308"/>
        </pc:sldMkLst>
      </pc:sldChg>
      <pc:sldChg chg="modSp new mod">
        <pc:chgData name="Madhu Jadhav" userId="9bc3fa615ce6fb4f" providerId="LiveId" clId="{9BAB6822-9E62-451B-9AB4-48510439A803}" dt="2024-10-12T02:20:49.091" v="4708" actId="20577"/>
        <pc:sldMkLst>
          <pc:docMk/>
          <pc:sldMk cId="745548913" sldId="309"/>
        </pc:sldMkLst>
      </pc:sldChg>
      <pc:sldChg chg="addSp delSp modSp new mod setBg">
        <pc:chgData name="Madhu Jadhav" userId="9bc3fa615ce6fb4f" providerId="LiveId" clId="{9BAB6822-9E62-451B-9AB4-48510439A803}" dt="2024-10-13T17:19:22.576" v="4960" actId="113"/>
        <pc:sldMkLst>
          <pc:docMk/>
          <pc:sldMk cId="1216820171" sldId="310"/>
        </pc:sldMkLst>
      </pc:sldChg>
      <pc:sldChg chg="modSp new mod">
        <pc:chgData name="Madhu Jadhav" userId="9bc3fa615ce6fb4f" providerId="LiveId" clId="{9BAB6822-9E62-451B-9AB4-48510439A803}" dt="2024-10-18T03:36:11.557" v="11026" actId="27636"/>
        <pc:sldMkLst>
          <pc:docMk/>
          <pc:sldMk cId="2266705164" sldId="311"/>
        </pc:sldMkLst>
      </pc:sldChg>
      <pc:sldChg chg="modSp new mod">
        <pc:chgData name="Madhu Jadhav" userId="9bc3fa615ce6fb4f" providerId="LiveId" clId="{9BAB6822-9E62-451B-9AB4-48510439A803}" dt="2024-10-14T00:27:37.206" v="5245" actId="20577"/>
        <pc:sldMkLst>
          <pc:docMk/>
          <pc:sldMk cId="1185279744" sldId="312"/>
        </pc:sldMkLst>
      </pc:sldChg>
      <pc:sldChg chg="addSp modSp new mod">
        <pc:chgData name="Madhu Jadhav" userId="9bc3fa615ce6fb4f" providerId="LiveId" clId="{9BAB6822-9E62-451B-9AB4-48510439A803}" dt="2024-10-14T00:30:08.369" v="5400" actId="1076"/>
        <pc:sldMkLst>
          <pc:docMk/>
          <pc:sldMk cId="2894770974" sldId="313"/>
        </pc:sldMkLst>
      </pc:sldChg>
      <pc:sldChg chg="modSp new mod">
        <pc:chgData name="Madhu Jadhav" userId="9bc3fa615ce6fb4f" providerId="LiveId" clId="{9BAB6822-9E62-451B-9AB4-48510439A803}" dt="2024-10-14T00:36:28.495" v="5551" actId="20577"/>
        <pc:sldMkLst>
          <pc:docMk/>
          <pc:sldMk cId="3536381518" sldId="314"/>
        </pc:sldMkLst>
      </pc:sldChg>
      <pc:sldChg chg="modSp new mod">
        <pc:chgData name="Madhu Jadhav" userId="9bc3fa615ce6fb4f" providerId="LiveId" clId="{9BAB6822-9E62-451B-9AB4-48510439A803}" dt="2024-10-14T00:38:17.817" v="5709" actId="20577"/>
        <pc:sldMkLst>
          <pc:docMk/>
          <pc:sldMk cId="2785403997" sldId="315"/>
        </pc:sldMkLst>
      </pc:sldChg>
      <pc:sldChg chg="modSp new mod">
        <pc:chgData name="Madhu Jadhav" userId="9bc3fa615ce6fb4f" providerId="LiveId" clId="{9BAB6822-9E62-451B-9AB4-48510439A803}" dt="2024-10-14T02:06:46.100" v="5881" actId="20577"/>
        <pc:sldMkLst>
          <pc:docMk/>
          <pc:sldMk cId="303102580" sldId="316"/>
        </pc:sldMkLst>
      </pc:sldChg>
      <pc:sldChg chg="modSp new mod">
        <pc:chgData name="Madhu Jadhav" userId="9bc3fa615ce6fb4f" providerId="LiveId" clId="{9BAB6822-9E62-451B-9AB4-48510439A803}" dt="2024-10-14T02:09:35.934" v="6029" actId="20577"/>
        <pc:sldMkLst>
          <pc:docMk/>
          <pc:sldMk cId="3114842190" sldId="317"/>
        </pc:sldMkLst>
      </pc:sldChg>
      <pc:sldChg chg="modSp new mod">
        <pc:chgData name="Madhu Jadhav" userId="9bc3fa615ce6fb4f" providerId="LiveId" clId="{9BAB6822-9E62-451B-9AB4-48510439A803}" dt="2024-10-14T02:12:56.391" v="6138" actId="20577"/>
        <pc:sldMkLst>
          <pc:docMk/>
          <pc:sldMk cId="3909145671" sldId="318"/>
        </pc:sldMkLst>
      </pc:sldChg>
      <pc:sldChg chg="modSp new mod">
        <pc:chgData name="Madhu Jadhav" userId="9bc3fa615ce6fb4f" providerId="LiveId" clId="{9BAB6822-9E62-451B-9AB4-48510439A803}" dt="2024-10-14T02:17:06.919" v="6294" actId="20577"/>
        <pc:sldMkLst>
          <pc:docMk/>
          <pc:sldMk cId="1643210883" sldId="319"/>
        </pc:sldMkLst>
      </pc:sldChg>
      <pc:sldChg chg="modSp new mod">
        <pc:chgData name="Madhu Jadhav" userId="9bc3fa615ce6fb4f" providerId="LiveId" clId="{9BAB6822-9E62-451B-9AB4-48510439A803}" dt="2024-10-14T02:24:12.629" v="6486" actId="20577"/>
        <pc:sldMkLst>
          <pc:docMk/>
          <pc:sldMk cId="568398318" sldId="320"/>
        </pc:sldMkLst>
      </pc:sldChg>
      <pc:sldChg chg="modSp new mod">
        <pc:chgData name="Madhu Jadhav" userId="9bc3fa615ce6fb4f" providerId="LiveId" clId="{9BAB6822-9E62-451B-9AB4-48510439A803}" dt="2024-10-14T02:28:50.392" v="6621" actId="20577"/>
        <pc:sldMkLst>
          <pc:docMk/>
          <pc:sldMk cId="2269729873" sldId="321"/>
        </pc:sldMkLst>
      </pc:sldChg>
      <pc:sldChg chg="modSp new mod">
        <pc:chgData name="Madhu Jadhav" userId="9bc3fa615ce6fb4f" providerId="LiveId" clId="{9BAB6822-9E62-451B-9AB4-48510439A803}" dt="2024-10-14T02:36:25.714" v="6777" actId="20577"/>
        <pc:sldMkLst>
          <pc:docMk/>
          <pc:sldMk cId="216303354" sldId="322"/>
        </pc:sldMkLst>
      </pc:sldChg>
      <pc:sldChg chg="modSp new mod">
        <pc:chgData name="Madhu Jadhav" userId="9bc3fa615ce6fb4f" providerId="LiveId" clId="{9BAB6822-9E62-451B-9AB4-48510439A803}" dt="2024-10-14T05:26:02.159" v="7139" actId="5793"/>
        <pc:sldMkLst>
          <pc:docMk/>
          <pc:sldMk cId="370955760" sldId="323"/>
        </pc:sldMkLst>
      </pc:sldChg>
      <pc:sldChg chg="addSp delSp modSp new mod">
        <pc:chgData name="Madhu Jadhav" userId="9bc3fa615ce6fb4f" providerId="LiveId" clId="{9BAB6822-9E62-451B-9AB4-48510439A803}" dt="2024-10-15T23:50:39.810" v="7458" actId="20577"/>
        <pc:sldMkLst>
          <pc:docMk/>
          <pc:sldMk cId="930025539" sldId="324"/>
        </pc:sldMkLst>
      </pc:sldChg>
      <pc:sldChg chg="modSp new mod">
        <pc:chgData name="Madhu Jadhav" userId="9bc3fa615ce6fb4f" providerId="LiveId" clId="{9BAB6822-9E62-451B-9AB4-48510439A803}" dt="2024-10-16T00:13:26.071" v="7632" actId="20577"/>
        <pc:sldMkLst>
          <pc:docMk/>
          <pc:sldMk cId="2346650043" sldId="325"/>
        </pc:sldMkLst>
      </pc:sldChg>
      <pc:sldChg chg="modSp new mod">
        <pc:chgData name="Madhu Jadhav" userId="9bc3fa615ce6fb4f" providerId="LiveId" clId="{9BAB6822-9E62-451B-9AB4-48510439A803}" dt="2024-10-16T00:23:34.082" v="7945" actId="20577"/>
        <pc:sldMkLst>
          <pc:docMk/>
          <pc:sldMk cId="379097757" sldId="326"/>
        </pc:sldMkLst>
      </pc:sldChg>
      <pc:sldChg chg="modSp new mod">
        <pc:chgData name="Madhu Jadhav" userId="9bc3fa615ce6fb4f" providerId="LiveId" clId="{9BAB6822-9E62-451B-9AB4-48510439A803}" dt="2024-10-16T00:33:11.545" v="8026"/>
        <pc:sldMkLst>
          <pc:docMk/>
          <pc:sldMk cId="752960935" sldId="327"/>
        </pc:sldMkLst>
      </pc:sldChg>
      <pc:sldChg chg="modSp new mod">
        <pc:chgData name="Madhu Jadhav" userId="9bc3fa615ce6fb4f" providerId="LiveId" clId="{9BAB6822-9E62-451B-9AB4-48510439A803}" dt="2024-10-16T00:36:47.669" v="8372" actId="20577"/>
        <pc:sldMkLst>
          <pc:docMk/>
          <pc:sldMk cId="2686746002" sldId="328"/>
        </pc:sldMkLst>
      </pc:sldChg>
      <pc:sldChg chg="modSp add mod">
        <pc:chgData name="Madhu Jadhav" userId="9bc3fa615ce6fb4f" providerId="LiveId" clId="{9BAB6822-9E62-451B-9AB4-48510439A803}" dt="2024-10-16T00:40:57.864" v="8510" actId="20577"/>
        <pc:sldMkLst>
          <pc:docMk/>
          <pc:sldMk cId="3035664632" sldId="329"/>
        </pc:sldMkLst>
      </pc:sldChg>
      <pc:sldChg chg="modSp add mod">
        <pc:chgData name="Madhu Jadhav" userId="9bc3fa615ce6fb4f" providerId="LiveId" clId="{9BAB6822-9E62-451B-9AB4-48510439A803}" dt="2024-10-16T00:51:23.674" v="8895" actId="20577"/>
        <pc:sldMkLst>
          <pc:docMk/>
          <pc:sldMk cId="1195743650" sldId="330"/>
        </pc:sldMkLst>
      </pc:sldChg>
      <pc:sldChg chg="modSp new mod">
        <pc:chgData name="Madhu Jadhav" userId="9bc3fa615ce6fb4f" providerId="LiveId" clId="{9BAB6822-9E62-451B-9AB4-48510439A803}" dt="2024-10-16T01:00:22.859" v="9070" actId="20577"/>
        <pc:sldMkLst>
          <pc:docMk/>
          <pc:sldMk cId="1380351793" sldId="331"/>
        </pc:sldMkLst>
      </pc:sldChg>
      <pc:sldChg chg="modSp new mod">
        <pc:chgData name="Madhu Jadhav" userId="9bc3fa615ce6fb4f" providerId="LiveId" clId="{9BAB6822-9E62-451B-9AB4-48510439A803}" dt="2024-10-16T01:05:24.793" v="9264" actId="20577"/>
        <pc:sldMkLst>
          <pc:docMk/>
          <pc:sldMk cId="1630102123" sldId="332"/>
        </pc:sldMkLst>
      </pc:sldChg>
      <pc:sldChg chg="modSp new mod">
        <pc:chgData name="Madhu Jadhav" userId="9bc3fa615ce6fb4f" providerId="LiveId" clId="{9BAB6822-9E62-451B-9AB4-48510439A803}" dt="2024-10-16T01:18:38.646" v="9628" actId="12"/>
        <pc:sldMkLst>
          <pc:docMk/>
          <pc:sldMk cId="3974111976" sldId="333"/>
        </pc:sldMkLst>
      </pc:sldChg>
      <pc:sldChg chg="modSp new mod">
        <pc:chgData name="Madhu Jadhav" userId="9bc3fa615ce6fb4f" providerId="LiveId" clId="{9BAB6822-9E62-451B-9AB4-48510439A803}" dt="2024-10-17T23:30:30.490" v="9885" actId="20577"/>
        <pc:sldMkLst>
          <pc:docMk/>
          <pc:sldMk cId="3208910036" sldId="334"/>
        </pc:sldMkLst>
      </pc:sldChg>
      <pc:sldChg chg="modSp new mod">
        <pc:chgData name="Madhu Jadhav" userId="9bc3fa615ce6fb4f" providerId="LiveId" clId="{9BAB6822-9E62-451B-9AB4-48510439A803}" dt="2024-10-17T23:49:50.020" v="10342" actId="20577"/>
        <pc:sldMkLst>
          <pc:docMk/>
          <pc:sldMk cId="3069637810" sldId="335"/>
        </pc:sldMkLst>
      </pc:sldChg>
      <pc:sldChg chg="modSp new mod">
        <pc:chgData name="Madhu Jadhav" userId="9bc3fa615ce6fb4f" providerId="LiveId" clId="{9BAB6822-9E62-451B-9AB4-48510439A803}" dt="2024-10-17T23:54:14.332" v="10756" actId="20577"/>
        <pc:sldMkLst>
          <pc:docMk/>
          <pc:sldMk cId="733278053" sldId="336"/>
        </pc:sldMkLst>
      </pc:sldChg>
      <pc:sldChg chg="modSp new mod">
        <pc:chgData name="Madhu Jadhav" userId="9bc3fa615ce6fb4f" providerId="LiveId" clId="{9BAB6822-9E62-451B-9AB4-48510439A803}" dt="2024-10-18T02:31:29.918" v="11015" actId="20577"/>
        <pc:sldMkLst>
          <pc:docMk/>
          <pc:sldMk cId="1407231732" sldId="337"/>
        </pc:sldMkLst>
      </pc:sldChg>
      <pc:sldChg chg="modSp new mod">
        <pc:chgData name="Madhu Jadhav" userId="9bc3fa615ce6fb4f" providerId="LiveId" clId="{9BAB6822-9E62-451B-9AB4-48510439A803}" dt="2024-10-18T22:38:24.205" v="11420" actId="12"/>
        <pc:sldMkLst>
          <pc:docMk/>
          <pc:sldMk cId="2689963532" sldId="338"/>
        </pc:sldMkLst>
      </pc:sldChg>
      <pc:sldChg chg="modSp new del mod">
        <pc:chgData name="Madhu Jadhav" userId="9bc3fa615ce6fb4f" providerId="LiveId" clId="{9BAB6822-9E62-451B-9AB4-48510439A803}" dt="2024-10-18T22:35:04.987" v="11053" actId="2696"/>
        <pc:sldMkLst>
          <pc:docMk/>
          <pc:sldMk cId="4138828422" sldId="338"/>
        </pc:sldMkLst>
      </pc:sldChg>
      <pc:sldChg chg="modSp new mod">
        <pc:chgData name="Madhu Jadhav" userId="9bc3fa615ce6fb4f" providerId="LiveId" clId="{9BAB6822-9E62-451B-9AB4-48510439A803}" dt="2024-10-18T22:42:43.158" v="11534" actId="20577"/>
        <pc:sldMkLst>
          <pc:docMk/>
          <pc:sldMk cId="3271208191" sldId="339"/>
        </pc:sldMkLst>
      </pc:sldChg>
      <pc:sldChg chg="modSp new mod">
        <pc:chgData name="Madhu Jadhav" userId="9bc3fa615ce6fb4f" providerId="LiveId" clId="{9BAB6822-9E62-451B-9AB4-48510439A803}" dt="2024-10-18T23:01:59.318" v="11955" actId="20577"/>
        <pc:sldMkLst>
          <pc:docMk/>
          <pc:sldMk cId="250718918" sldId="340"/>
        </pc:sldMkLst>
      </pc:sldChg>
      <pc:sldChg chg="modSp new mod">
        <pc:chgData name="Madhu Jadhav" userId="9bc3fa615ce6fb4f" providerId="LiveId" clId="{9BAB6822-9E62-451B-9AB4-48510439A803}" dt="2024-10-19T05:01:59.632" v="12210" actId="313"/>
        <pc:sldMkLst>
          <pc:docMk/>
          <pc:sldMk cId="1717740018" sldId="341"/>
        </pc:sldMkLst>
      </pc:sldChg>
      <pc:sldChg chg="modSp new mod">
        <pc:chgData name="Madhu Jadhav" userId="9bc3fa615ce6fb4f" providerId="LiveId" clId="{9BAB6822-9E62-451B-9AB4-48510439A803}" dt="2024-10-19T05:03:48.622" v="12376" actId="313"/>
        <pc:sldMkLst>
          <pc:docMk/>
          <pc:sldMk cId="1276238947" sldId="342"/>
        </pc:sldMkLst>
      </pc:sldChg>
      <pc:sldChg chg="modSp new mod">
        <pc:chgData name="Madhu Jadhav" userId="9bc3fa615ce6fb4f" providerId="LiveId" clId="{9BAB6822-9E62-451B-9AB4-48510439A803}" dt="2024-10-19T05:16:42.172" v="12747" actId="113"/>
        <pc:sldMkLst>
          <pc:docMk/>
          <pc:sldMk cId="1048866885" sldId="343"/>
        </pc:sldMkLst>
      </pc:sldChg>
      <pc:sldChg chg="modSp new mod">
        <pc:chgData name="Madhu Jadhav" userId="9bc3fa615ce6fb4f" providerId="LiveId" clId="{9BAB6822-9E62-451B-9AB4-48510439A803}" dt="2024-10-19T05:18:07.717" v="12823" actId="20577"/>
        <pc:sldMkLst>
          <pc:docMk/>
          <pc:sldMk cId="216909494" sldId="344"/>
        </pc:sldMkLst>
      </pc:sldChg>
      <pc:sldChg chg="modSp new mod">
        <pc:chgData name="Madhu Jadhav" userId="9bc3fa615ce6fb4f" providerId="LiveId" clId="{9BAB6822-9E62-451B-9AB4-48510439A803}" dt="2024-10-19T07:57:37.492" v="12929" actId="20577"/>
        <pc:sldMkLst>
          <pc:docMk/>
          <pc:sldMk cId="3756551801" sldId="345"/>
        </pc:sldMkLst>
      </pc:sldChg>
      <pc:sldChg chg="modSp new mod">
        <pc:chgData name="Madhu Jadhav" userId="9bc3fa615ce6fb4f" providerId="LiveId" clId="{9BAB6822-9E62-451B-9AB4-48510439A803}" dt="2024-10-19T08:00:15.543" v="13171" actId="20577"/>
        <pc:sldMkLst>
          <pc:docMk/>
          <pc:sldMk cId="788982795" sldId="346"/>
        </pc:sldMkLst>
      </pc:sldChg>
      <pc:sldChg chg="modSp new mod">
        <pc:chgData name="Madhu Jadhav" userId="9bc3fa615ce6fb4f" providerId="LiveId" clId="{9BAB6822-9E62-451B-9AB4-48510439A803}" dt="2024-10-19T08:14:50.004" v="13437" actId="20577"/>
        <pc:sldMkLst>
          <pc:docMk/>
          <pc:sldMk cId="977574832" sldId="347"/>
        </pc:sldMkLst>
      </pc:sldChg>
      <pc:sldChg chg="modSp new mod">
        <pc:chgData name="Madhu Jadhav" userId="9bc3fa615ce6fb4f" providerId="LiveId" clId="{9BAB6822-9E62-451B-9AB4-48510439A803}" dt="2024-10-19T08:18:06.651" v="13617" actId="20577"/>
        <pc:sldMkLst>
          <pc:docMk/>
          <pc:sldMk cId="2681651645" sldId="348"/>
        </pc:sldMkLst>
      </pc:sldChg>
      <pc:sldChg chg="modSp new mod">
        <pc:chgData name="Madhu Jadhav" userId="9bc3fa615ce6fb4f" providerId="LiveId" clId="{9BAB6822-9E62-451B-9AB4-48510439A803}" dt="2024-10-19T08:22:07.547" v="14052" actId="20577"/>
        <pc:sldMkLst>
          <pc:docMk/>
          <pc:sldMk cId="1576930516" sldId="349"/>
        </pc:sldMkLst>
      </pc:sldChg>
      <pc:sldChg chg="modSp new mod">
        <pc:chgData name="Madhu Jadhav" userId="9bc3fa615ce6fb4f" providerId="LiveId" clId="{9BAB6822-9E62-451B-9AB4-48510439A803}" dt="2024-10-19T08:35:31.320" v="14362" actId="20577"/>
        <pc:sldMkLst>
          <pc:docMk/>
          <pc:sldMk cId="1864981278" sldId="350"/>
        </pc:sldMkLst>
      </pc:sldChg>
      <pc:sldChg chg="modSp new mod">
        <pc:chgData name="Madhu Jadhav" userId="9bc3fa615ce6fb4f" providerId="LiveId" clId="{9BAB6822-9E62-451B-9AB4-48510439A803}" dt="2024-10-19T08:43:01.709" v="14614" actId="113"/>
        <pc:sldMkLst>
          <pc:docMk/>
          <pc:sldMk cId="3687293428" sldId="351"/>
        </pc:sldMkLst>
      </pc:sldChg>
      <pc:sldChg chg="modSp new mod">
        <pc:chgData name="Madhu Jadhav" userId="9bc3fa615ce6fb4f" providerId="LiveId" clId="{9BAB6822-9E62-451B-9AB4-48510439A803}" dt="2024-10-19T09:04:08.257" v="15664" actId="113"/>
        <pc:sldMkLst>
          <pc:docMk/>
          <pc:sldMk cId="3008310284" sldId="352"/>
        </pc:sldMkLst>
      </pc:sldChg>
      <pc:sldChg chg="modSp new mod">
        <pc:chgData name="Madhu Jadhav" userId="9bc3fa615ce6fb4f" providerId="LiveId" clId="{9BAB6822-9E62-451B-9AB4-48510439A803}" dt="2024-10-19T09:19:58.478" v="16635" actId="313"/>
        <pc:sldMkLst>
          <pc:docMk/>
          <pc:sldMk cId="3678029944" sldId="353"/>
        </pc:sldMkLst>
      </pc:sldChg>
      <pc:sldChg chg="modSp new mod">
        <pc:chgData name="Madhu Jadhav" userId="9bc3fa615ce6fb4f" providerId="LiveId" clId="{9BAB6822-9E62-451B-9AB4-48510439A803}" dt="2024-10-19T09:29:41.113" v="17130" actId="20577"/>
        <pc:sldMkLst>
          <pc:docMk/>
          <pc:sldMk cId="577789972" sldId="354"/>
        </pc:sldMkLst>
      </pc:sldChg>
      <pc:sldChg chg="modSp new mod">
        <pc:chgData name="Madhu Jadhav" userId="9bc3fa615ce6fb4f" providerId="LiveId" clId="{9BAB6822-9E62-451B-9AB4-48510439A803}" dt="2024-10-19T09:32:58.513" v="17506" actId="20577"/>
        <pc:sldMkLst>
          <pc:docMk/>
          <pc:sldMk cId="3980994896" sldId="355"/>
        </pc:sldMkLst>
      </pc:sldChg>
    </pc:docChg>
  </pc:docChgLst>
  <pc:docChgLst>
    <pc:chgData name="monali sagar" userId="4b4497a8bc418a7c" providerId="Windows Live" clId="Web-{4422E1D5-3C84-7F64-3C0C-1D54080C55E7}"/>
    <pc:docChg chg="addSld delSld modSld">
      <pc:chgData name="monali sagar" userId="4b4497a8bc418a7c" providerId="Windows Live" clId="Web-{4422E1D5-3C84-7F64-3C0C-1D54080C55E7}" dt="2024-11-19T04:21:32.680" v="711" actId="1076"/>
      <pc:docMkLst>
        <pc:docMk/>
      </pc:docMkLst>
      <pc:sldChg chg="modSp">
        <pc:chgData name="monali sagar" userId="4b4497a8bc418a7c" providerId="Windows Live" clId="Web-{4422E1D5-3C84-7F64-3C0C-1D54080C55E7}" dt="2024-11-19T02:32:16.239" v="3" actId="20577"/>
        <pc:sldMkLst>
          <pc:docMk/>
          <pc:sldMk cId="362947020" sldId="256"/>
        </pc:sldMkLst>
        <pc:spChg chg="mod">
          <ac:chgData name="monali sagar" userId="4b4497a8bc418a7c" providerId="Windows Live" clId="Web-{4422E1D5-3C84-7F64-3C0C-1D54080C55E7}" dt="2024-11-19T02:32:16.239" v="3" actId="20577"/>
          <ac:spMkLst>
            <pc:docMk/>
            <pc:sldMk cId="362947020" sldId="256"/>
            <ac:spMk id="2" creationId="{216BA311-EF6A-CC00-1C6C-843458C0F5AC}"/>
          </ac:spMkLst>
        </pc:spChg>
      </pc:sldChg>
      <pc:sldChg chg="modSp add del">
        <pc:chgData name="monali sagar" userId="4b4497a8bc418a7c" providerId="Windows Live" clId="Web-{4422E1D5-3C84-7F64-3C0C-1D54080C55E7}" dt="2024-11-19T02:37:43.498" v="409" actId="20577"/>
        <pc:sldMkLst>
          <pc:docMk/>
          <pc:sldMk cId="613401619" sldId="257"/>
        </pc:sldMkLst>
        <pc:spChg chg="mod">
          <ac:chgData name="monali sagar" userId="4b4497a8bc418a7c" providerId="Windows Live" clId="Web-{4422E1D5-3C84-7F64-3C0C-1D54080C55E7}" dt="2024-11-19T02:35:56.557" v="375" actId="20577"/>
          <ac:spMkLst>
            <pc:docMk/>
            <pc:sldMk cId="613401619" sldId="257"/>
            <ac:spMk id="2" creationId="{9B6DBBBF-09AB-E66B-7AC0-E91B353E3FDE}"/>
          </ac:spMkLst>
        </pc:spChg>
        <pc:spChg chg="mod">
          <ac:chgData name="monali sagar" userId="4b4497a8bc418a7c" providerId="Windows Live" clId="Web-{4422E1D5-3C84-7F64-3C0C-1D54080C55E7}" dt="2024-11-19T02:37:43.498" v="409" actId="20577"/>
          <ac:spMkLst>
            <pc:docMk/>
            <pc:sldMk cId="613401619" sldId="257"/>
            <ac:spMk id="3" creationId="{99592D36-612B-4DF9-4FAB-0F06627FEAC8}"/>
          </ac:spMkLst>
        </pc:spChg>
      </pc:sldChg>
      <pc:sldChg chg="add del">
        <pc:chgData name="monali sagar" userId="4b4497a8bc418a7c" providerId="Windows Live" clId="Web-{4422E1D5-3C84-7F64-3C0C-1D54080C55E7}" dt="2024-11-19T02:33:34.819" v="369"/>
        <pc:sldMkLst>
          <pc:docMk/>
          <pc:sldMk cId="837363118" sldId="258"/>
        </pc:sldMkLst>
      </pc:sldChg>
      <pc:sldChg chg="modSp new">
        <pc:chgData name="monali sagar" userId="4b4497a8bc418a7c" providerId="Windows Live" clId="Web-{4422E1D5-3C84-7F64-3C0C-1D54080C55E7}" dt="2024-11-19T03:46:46.359" v="706" actId="20577"/>
        <pc:sldMkLst>
          <pc:docMk/>
          <pc:sldMk cId="3719728821" sldId="258"/>
        </pc:sldMkLst>
        <pc:spChg chg="mod">
          <ac:chgData name="monali sagar" userId="4b4497a8bc418a7c" providerId="Windows Live" clId="Web-{4422E1D5-3C84-7F64-3C0C-1D54080C55E7}" dt="2024-11-19T03:43:59.354" v="704" actId="20577"/>
          <ac:spMkLst>
            <pc:docMk/>
            <pc:sldMk cId="3719728821" sldId="258"/>
            <ac:spMk id="2" creationId="{BBFC3817-A9F8-FC5F-D436-7A0FA2CF73B2}"/>
          </ac:spMkLst>
        </pc:spChg>
        <pc:spChg chg="mod">
          <ac:chgData name="monali sagar" userId="4b4497a8bc418a7c" providerId="Windows Live" clId="Web-{4422E1D5-3C84-7F64-3C0C-1D54080C55E7}" dt="2024-11-19T03:46:46.359" v="706" actId="20577"/>
          <ac:spMkLst>
            <pc:docMk/>
            <pc:sldMk cId="3719728821" sldId="258"/>
            <ac:spMk id="3" creationId="{317AA7F6-B24C-77CA-827E-7086BC01F195}"/>
          </ac:spMkLst>
        </pc:spChg>
      </pc:sldChg>
      <pc:sldChg chg="modSp new">
        <pc:chgData name="monali sagar" userId="4b4497a8bc418a7c" providerId="Windows Live" clId="Web-{4422E1D5-3C84-7F64-3C0C-1D54080C55E7}" dt="2024-11-19T03:46:52.702" v="709" actId="20577"/>
        <pc:sldMkLst>
          <pc:docMk/>
          <pc:sldMk cId="1801659429" sldId="259"/>
        </pc:sldMkLst>
        <pc:spChg chg="mod">
          <ac:chgData name="monali sagar" userId="4b4497a8bc418a7c" providerId="Windows Live" clId="Web-{4422E1D5-3C84-7F64-3C0C-1D54080C55E7}" dt="2024-11-19T03:46:52.702" v="709" actId="20577"/>
          <ac:spMkLst>
            <pc:docMk/>
            <pc:sldMk cId="1801659429" sldId="259"/>
            <ac:spMk id="2" creationId="{22307E5A-7943-106B-9162-FCE71F69503E}"/>
          </ac:spMkLst>
        </pc:spChg>
        <pc:spChg chg="mod">
          <ac:chgData name="monali sagar" userId="4b4497a8bc418a7c" providerId="Windows Live" clId="Web-{4422E1D5-3C84-7F64-3C0C-1D54080C55E7}" dt="2024-11-19T02:41:11.659" v="462"/>
          <ac:spMkLst>
            <pc:docMk/>
            <pc:sldMk cId="1801659429" sldId="259"/>
            <ac:spMk id="3" creationId="{E81355FA-A871-EE4A-EBBC-51F4665F8D58}"/>
          </ac:spMkLst>
        </pc:spChg>
      </pc:sldChg>
      <pc:sldChg chg="modSp new">
        <pc:chgData name="monali sagar" userId="4b4497a8bc418a7c" providerId="Windows Live" clId="Web-{4422E1D5-3C84-7F64-3C0C-1D54080C55E7}" dt="2024-11-19T03:09:10.361" v="623" actId="14100"/>
        <pc:sldMkLst>
          <pc:docMk/>
          <pc:sldMk cId="4271172853" sldId="260"/>
        </pc:sldMkLst>
        <pc:spChg chg="mod">
          <ac:chgData name="monali sagar" userId="4b4497a8bc418a7c" providerId="Windows Live" clId="Web-{4422E1D5-3C84-7F64-3C0C-1D54080C55E7}" dt="2024-11-19T03:09:06.657" v="622" actId="14100"/>
          <ac:spMkLst>
            <pc:docMk/>
            <pc:sldMk cId="4271172853" sldId="260"/>
            <ac:spMk id="2" creationId="{F154BD8E-1AB8-B223-ED84-FFBC44BB2CF6}"/>
          </ac:spMkLst>
        </pc:spChg>
        <pc:spChg chg="mod">
          <ac:chgData name="monali sagar" userId="4b4497a8bc418a7c" providerId="Windows Live" clId="Web-{4422E1D5-3C84-7F64-3C0C-1D54080C55E7}" dt="2024-11-19T03:09:10.361" v="623" actId="14100"/>
          <ac:spMkLst>
            <pc:docMk/>
            <pc:sldMk cId="4271172853" sldId="260"/>
            <ac:spMk id="3" creationId="{BFCAAD0C-656F-2032-B601-C00F64868F8E}"/>
          </ac:spMkLst>
        </pc:spChg>
      </pc:sldChg>
      <pc:sldChg chg="modSp new">
        <pc:chgData name="monali sagar" userId="4b4497a8bc418a7c" providerId="Windows Live" clId="Web-{4422E1D5-3C84-7F64-3C0C-1D54080C55E7}" dt="2024-11-19T03:13:36.711" v="655" actId="20577"/>
        <pc:sldMkLst>
          <pc:docMk/>
          <pc:sldMk cId="1176089094" sldId="261"/>
        </pc:sldMkLst>
        <pc:spChg chg="mod">
          <ac:chgData name="monali sagar" userId="4b4497a8bc418a7c" providerId="Windows Live" clId="Web-{4422E1D5-3C84-7F64-3C0C-1D54080C55E7}" dt="2024-11-19T03:13:36.711" v="655" actId="20577"/>
          <ac:spMkLst>
            <pc:docMk/>
            <pc:sldMk cId="1176089094" sldId="261"/>
            <ac:spMk id="2" creationId="{F424C4BB-5E51-894E-FD8F-204441664FB5}"/>
          </ac:spMkLst>
        </pc:spChg>
        <pc:spChg chg="mod">
          <ac:chgData name="monali sagar" userId="4b4497a8bc418a7c" providerId="Windows Live" clId="Web-{4422E1D5-3C84-7F64-3C0C-1D54080C55E7}" dt="2024-11-19T03:13:10.679" v="638" actId="20577"/>
          <ac:spMkLst>
            <pc:docMk/>
            <pc:sldMk cId="1176089094" sldId="261"/>
            <ac:spMk id="3" creationId="{499715B4-4747-DDEE-3FBA-57FE1D429392}"/>
          </ac:spMkLst>
        </pc:spChg>
      </pc:sldChg>
      <pc:sldChg chg="modSp new">
        <pc:chgData name="monali sagar" userId="4b4497a8bc418a7c" providerId="Windows Live" clId="Web-{4422E1D5-3C84-7F64-3C0C-1D54080C55E7}" dt="2024-11-19T03:15:21.370" v="672" actId="20577"/>
        <pc:sldMkLst>
          <pc:docMk/>
          <pc:sldMk cId="3465518012" sldId="262"/>
        </pc:sldMkLst>
        <pc:spChg chg="mod">
          <ac:chgData name="monali sagar" userId="4b4497a8bc418a7c" providerId="Windows Live" clId="Web-{4422E1D5-3C84-7F64-3C0C-1D54080C55E7}" dt="2024-11-19T03:14:01.040" v="660" actId="20577"/>
          <ac:spMkLst>
            <pc:docMk/>
            <pc:sldMk cId="3465518012" sldId="262"/>
            <ac:spMk id="2" creationId="{1AA7D121-233A-83DC-8322-D18D222922C4}"/>
          </ac:spMkLst>
        </pc:spChg>
        <pc:spChg chg="mod">
          <ac:chgData name="monali sagar" userId="4b4497a8bc418a7c" providerId="Windows Live" clId="Web-{4422E1D5-3C84-7F64-3C0C-1D54080C55E7}" dt="2024-11-19T03:15:21.370" v="672" actId="20577"/>
          <ac:spMkLst>
            <pc:docMk/>
            <pc:sldMk cId="3465518012" sldId="262"/>
            <ac:spMk id="3" creationId="{C2A4A239-B657-BED3-BCEB-C8F1CD924832}"/>
          </ac:spMkLst>
        </pc:spChg>
      </pc:sldChg>
      <pc:sldChg chg="addSp delSp modSp new">
        <pc:chgData name="monali sagar" userId="4b4497a8bc418a7c" providerId="Windows Live" clId="Web-{4422E1D5-3C84-7F64-3C0C-1D54080C55E7}" dt="2024-11-19T03:15:38.527" v="684" actId="14100"/>
        <pc:sldMkLst>
          <pc:docMk/>
          <pc:sldMk cId="4112591934" sldId="263"/>
        </pc:sldMkLst>
        <pc:spChg chg="mod">
          <ac:chgData name="monali sagar" userId="4b4497a8bc418a7c" providerId="Windows Live" clId="Web-{4422E1D5-3C84-7F64-3C0C-1D54080C55E7}" dt="2024-11-19T03:15:32.152" v="683" actId="20577"/>
          <ac:spMkLst>
            <pc:docMk/>
            <pc:sldMk cId="4112591934" sldId="263"/>
            <ac:spMk id="2" creationId="{CE7210C4-672E-722A-859D-1E65F938AC7B}"/>
          </ac:spMkLst>
        </pc:spChg>
        <pc:picChg chg="add mod ord">
          <ac:chgData name="monali sagar" userId="4b4497a8bc418a7c" providerId="Windows Live" clId="Web-{4422E1D5-3C84-7F64-3C0C-1D54080C55E7}" dt="2024-11-19T03:15:38.527" v="684" actId="14100"/>
          <ac:picMkLst>
            <pc:docMk/>
            <pc:sldMk cId="4112591934" sldId="263"/>
            <ac:picMk id="4" creationId="{8DDAC12A-2F09-1084-D3D9-701B8B75803D}"/>
          </ac:picMkLst>
        </pc:picChg>
      </pc:sldChg>
      <pc:sldChg chg="addSp delSp modSp new">
        <pc:chgData name="monali sagar" userId="4b4497a8bc418a7c" providerId="Windows Live" clId="Web-{4422E1D5-3C84-7F64-3C0C-1D54080C55E7}" dt="2024-11-19T04:21:32.680" v="711" actId="1076"/>
        <pc:sldMkLst>
          <pc:docMk/>
          <pc:sldMk cId="2414416176" sldId="264"/>
        </pc:sldMkLst>
        <pc:spChg chg="mod">
          <ac:chgData name="monali sagar" userId="4b4497a8bc418a7c" providerId="Windows Live" clId="Web-{4422E1D5-3C84-7F64-3C0C-1D54080C55E7}" dt="2024-11-19T03:16:17.778" v="701" actId="20577"/>
          <ac:spMkLst>
            <pc:docMk/>
            <pc:sldMk cId="2414416176" sldId="264"/>
            <ac:spMk id="2" creationId="{A7C3E8E9-7E57-24B9-4E81-342E5FABF441}"/>
          </ac:spMkLst>
        </pc:spChg>
        <pc:picChg chg="add mod ord">
          <ac:chgData name="monali sagar" userId="4b4497a8bc418a7c" providerId="Windows Live" clId="Web-{4422E1D5-3C84-7F64-3C0C-1D54080C55E7}" dt="2024-11-19T04:21:32.680" v="711" actId="1076"/>
          <ac:picMkLst>
            <pc:docMk/>
            <pc:sldMk cId="2414416176" sldId="264"/>
            <ac:picMk id="4" creationId="{A1FA44C6-42E7-6274-BEFF-F997CA55BA37}"/>
          </ac:picMkLst>
        </pc:picChg>
      </pc:sldChg>
      <pc:sldChg chg="add del">
        <pc:chgData name="monali sagar" userId="4b4497a8bc418a7c" providerId="Windows Live" clId="Web-{4422E1D5-3C84-7F64-3C0C-1D54080C55E7}" dt="2024-11-19T02:33:34.819" v="371"/>
        <pc:sldMkLst>
          <pc:docMk/>
          <pc:sldMk cId="409914625" sldId="280"/>
        </pc:sldMkLst>
      </pc:sldChg>
      <pc:sldChg chg="add del">
        <pc:chgData name="monali sagar" userId="4b4497a8bc418a7c" providerId="Windows Live" clId="Web-{4422E1D5-3C84-7F64-3C0C-1D54080C55E7}" dt="2024-11-19T02:33:34.819" v="370"/>
        <pc:sldMkLst>
          <pc:docMk/>
          <pc:sldMk cId="2380328935" sldId="281"/>
        </pc:sldMkLst>
      </pc:sldChg>
      <pc:sldChg chg="add del">
        <pc:chgData name="monali sagar" userId="4b4497a8bc418a7c" providerId="Windows Live" clId="Web-{4422E1D5-3C84-7F64-3C0C-1D54080C55E7}" dt="2024-11-19T02:33:34.819" v="368"/>
        <pc:sldMkLst>
          <pc:docMk/>
          <pc:sldMk cId="1149513687" sldId="282"/>
        </pc:sldMkLst>
      </pc:sldChg>
      <pc:sldChg chg="add del">
        <pc:chgData name="monali sagar" userId="4b4497a8bc418a7c" providerId="Windows Live" clId="Web-{4422E1D5-3C84-7F64-3C0C-1D54080C55E7}" dt="2024-11-19T02:33:34.819" v="365"/>
        <pc:sldMkLst>
          <pc:docMk/>
          <pc:sldMk cId="298278097" sldId="283"/>
        </pc:sldMkLst>
      </pc:sldChg>
      <pc:sldChg chg="add del">
        <pc:chgData name="monali sagar" userId="4b4497a8bc418a7c" providerId="Windows Live" clId="Web-{4422E1D5-3C84-7F64-3C0C-1D54080C55E7}" dt="2024-11-19T02:33:34.819" v="364"/>
        <pc:sldMkLst>
          <pc:docMk/>
          <pc:sldMk cId="3498696969" sldId="284"/>
        </pc:sldMkLst>
      </pc:sldChg>
      <pc:sldChg chg="add del">
        <pc:chgData name="monali sagar" userId="4b4497a8bc418a7c" providerId="Windows Live" clId="Web-{4422E1D5-3C84-7F64-3C0C-1D54080C55E7}" dt="2024-11-19T02:33:34.803" v="357"/>
        <pc:sldMkLst>
          <pc:docMk/>
          <pc:sldMk cId="1168626070" sldId="285"/>
        </pc:sldMkLst>
      </pc:sldChg>
      <pc:sldChg chg="add del">
        <pc:chgData name="monali sagar" userId="4b4497a8bc418a7c" providerId="Windows Live" clId="Web-{4422E1D5-3C84-7F64-3C0C-1D54080C55E7}" dt="2024-11-19T02:33:34.803" v="353"/>
        <pc:sldMkLst>
          <pc:docMk/>
          <pc:sldMk cId="1596562967" sldId="286"/>
        </pc:sldMkLst>
      </pc:sldChg>
      <pc:sldChg chg="add del">
        <pc:chgData name="monali sagar" userId="4b4497a8bc418a7c" providerId="Windows Live" clId="Web-{4422E1D5-3C84-7F64-3C0C-1D54080C55E7}" dt="2024-11-19T02:33:34.803" v="351"/>
        <pc:sldMkLst>
          <pc:docMk/>
          <pc:sldMk cId="3278340122" sldId="287"/>
        </pc:sldMkLst>
      </pc:sldChg>
      <pc:sldChg chg="add del">
        <pc:chgData name="monali sagar" userId="4b4497a8bc418a7c" providerId="Windows Live" clId="Web-{4422E1D5-3C84-7F64-3C0C-1D54080C55E7}" dt="2024-11-19T02:33:34.803" v="352"/>
        <pc:sldMkLst>
          <pc:docMk/>
          <pc:sldMk cId="2600887647" sldId="292"/>
        </pc:sldMkLst>
      </pc:sldChg>
      <pc:sldChg chg="add del">
        <pc:chgData name="monali sagar" userId="4b4497a8bc418a7c" providerId="Windows Live" clId="Web-{4422E1D5-3C84-7F64-3C0C-1D54080C55E7}" dt="2024-11-19T02:33:34.819" v="367"/>
        <pc:sldMkLst>
          <pc:docMk/>
          <pc:sldMk cId="182614095" sldId="293"/>
        </pc:sldMkLst>
      </pc:sldChg>
      <pc:sldChg chg="add del">
        <pc:chgData name="monali sagar" userId="4b4497a8bc418a7c" providerId="Windows Live" clId="Web-{4422E1D5-3C84-7F64-3C0C-1D54080C55E7}" dt="2024-11-19T02:33:34.819" v="366"/>
        <pc:sldMkLst>
          <pc:docMk/>
          <pc:sldMk cId="261198935" sldId="294"/>
        </pc:sldMkLst>
      </pc:sldChg>
      <pc:sldChg chg="add del">
        <pc:chgData name="monali sagar" userId="4b4497a8bc418a7c" providerId="Windows Live" clId="Web-{4422E1D5-3C84-7F64-3C0C-1D54080C55E7}" dt="2024-11-19T02:33:34.819" v="362"/>
        <pc:sldMkLst>
          <pc:docMk/>
          <pc:sldMk cId="264624856" sldId="296"/>
        </pc:sldMkLst>
      </pc:sldChg>
      <pc:sldChg chg="add del">
        <pc:chgData name="monali sagar" userId="4b4497a8bc418a7c" providerId="Windows Live" clId="Web-{4422E1D5-3C84-7F64-3C0C-1D54080C55E7}" dt="2024-11-19T02:33:34.819" v="363"/>
        <pc:sldMkLst>
          <pc:docMk/>
          <pc:sldMk cId="644346732" sldId="297"/>
        </pc:sldMkLst>
      </pc:sldChg>
      <pc:sldChg chg="add del">
        <pc:chgData name="monali sagar" userId="4b4497a8bc418a7c" providerId="Windows Live" clId="Web-{4422E1D5-3C84-7F64-3C0C-1D54080C55E7}" dt="2024-11-19T02:33:34.819" v="361"/>
        <pc:sldMkLst>
          <pc:docMk/>
          <pc:sldMk cId="2644836529" sldId="298"/>
        </pc:sldMkLst>
      </pc:sldChg>
      <pc:sldChg chg="add del">
        <pc:chgData name="monali sagar" userId="4b4497a8bc418a7c" providerId="Windows Live" clId="Web-{4422E1D5-3C84-7F64-3C0C-1D54080C55E7}" dt="2024-11-19T02:33:34.803" v="359"/>
        <pc:sldMkLst>
          <pc:docMk/>
          <pc:sldMk cId="14910084" sldId="299"/>
        </pc:sldMkLst>
      </pc:sldChg>
      <pc:sldChg chg="add del">
        <pc:chgData name="monali sagar" userId="4b4497a8bc418a7c" providerId="Windows Live" clId="Web-{4422E1D5-3C84-7F64-3C0C-1D54080C55E7}" dt="2024-11-19T02:33:34.803" v="360"/>
        <pc:sldMkLst>
          <pc:docMk/>
          <pc:sldMk cId="1701918527" sldId="300"/>
        </pc:sldMkLst>
      </pc:sldChg>
      <pc:sldChg chg="add del">
        <pc:chgData name="monali sagar" userId="4b4497a8bc418a7c" providerId="Windows Live" clId="Web-{4422E1D5-3C84-7F64-3C0C-1D54080C55E7}" dt="2024-11-19T02:33:34.803" v="358"/>
        <pc:sldMkLst>
          <pc:docMk/>
          <pc:sldMk cId="3834136958" sldId="301"/>
        </pc:sldMkLst>
      </pc:sldChg>
      <pc:sldChg chg="add del">
        <pc:chgData name="monali sagar" userId="4b4497a8bc418a7c" providerId="Windows Live" clId="Web-{4422E1D5-3C84-7F64-3C0C-1D54080C55E7}" dt="2024-11-19T02:33:34.803" v="356"/>
        <pc:sldMkLst>
          <pc:docMk/>
          <pc:sldMk cId="1994965429" sldId="302"/>
        </pc:sldMkLst>
      </pc:sldChg>
      <pc:sldChg chg="add del">
        <pc:chgData name="monali sagar" userId="4b4497a8bc418a7c" providerId="Windows Live" clId="Web-{4422E1D5-3C84-7F64-3C0C-1D54080C55E7}" dt="2024-11-19T02:33:34.803" v="355"/>
        <pc:sldMkLst>
          <pc:docMk/>
          <pc:sldMk cId="3098282652" sldId="303"/>
        </pc:sldMkLst>
      </pc:sldChg>
      <pc:sldChg chg="add del">
        <pc:chgData name="monali sagar" userId="4b4497a8bc418a7c" providerId="Windows Live" clId="Web-{4422E1D5-3C84-7F64-3C0C-1D54080C55E7}" dt="2024-11-19T02:33:34.803" v="350"/>
        <pc:sldMkLst>
          <pc:docMk/>
          <pc:sldMk cId="3800761350" sldId="304"/>
        </pc:sldMkLst>
      </pc:sldChg>
      <pc:sldChg chg="add del">
        <pc:chgData name="monali sagar" userId="4b4497a8bc418a7c" providerId="Windows Live" clId="Web-{4422E1D5-3C84-7F64-3C0C-1D54080C55E7}" dt="2024-11-19T02:33:34.803" v="349"/>
        <pc:sldMkLst>
          <pc:docMk/>
          <pc:sldMk cId="1115553602" sldId="305"/>
        </pc:sldMkLst>
      </pc:sldChg>
      <pc:sldChg chg="add del">
        <pc:chgData name="monali sagar" userId="4b4497a8bc418a7c" providerId="Windows Live" clId="Web-{4422E1D5-3C84-7F64-3C0C-1D54080C55E7}" dt="2024-11-19T02:33:34.788" v="348"/>
        <pc:sldMkLst>
          <pc:docMk/>
          <pc:sldMk cId="3582763467" sldId="306"/>
        </pc:sldMkLst>
      </pc:sldChg>
      <pc:sldChg chg="add del">
        <pc:chgData name="monali sagar" userId="4b4497a8bc418a7c" providerId="Windows Live" clId="Web-{4422E1D5-3C84-7F64-3C0C-1D54080C55E7}" dt="2024-11-19T02:33:34.788" v="347"/>
        <pc:sldMkLst>
          <pc:docMk/>
          <pc:sldMk cId="2430145874" sldId="307"/>
        </pc:sldMkLst>
      </pc:sldChg>
      <pc:sldChg chg="add del">
        <pc:chgData name="monali sagar" userId="4b4497a8bc418a7c" providerId="Windows Live" clId="Web-{4422E1D5-3C84-7F64-3C0C-1D54080C55E7}" dt="2024-11-19T02:33:34.788" v="346"/>
        <pc:sldMkLst>
          <pc:docMk/>
          <pc:sldMk cId="76168407" sldId="308"/>
        </pc:sldMkLst>
      </pc:sldChg>
      <pc:sldChg chg="add del">
        <pc:chgData name="monali sagar" userId="4b4497a8bc418a7c" providerId="Windows Live" clId="Web-{4422E1D5-3C84-7F64-3C0C-1D54080C55E7}" dt="2024-11-19T02:33:34.788" v="345"/>
        <pc:sldMkLst>
          <pc:docMk/>
          <pc:sldMk cId="745548913" sldId="309"/>
        </pc:sldMkLst>
      </pc:sldChg>
      <pc:sldChg chg="add del">
        <pc:chgData name="monali sagar" userId="4b4497a8bc418a7c" providerId="Windows Live" clId="Web-{4422E1D5-3C84-7F64-3C0C-1D54080C55E7}" dt="2024-11-19T02:33:34.803" v="354"/>
        <pc:sldMkLst>
          <pc:docMk/>
          <pc:sldMk cId="1216820171" sldId="310"/>
        </pc:sldMkLst>
      </pc:sldChg>
      <pc:sldChg chg="add del">
        <pc:chgData name="monali sagar" userId="4b4497a8bc418a7c" providerId="Windows Live" clId="Web-{4422E1D5-3C84-7F64-3C0C-1D54080C55E7}" dt="2024-11-19T02:33:34.788" v="344"/>
        <pc:sldMkLst>
          <pc:docMk/>
          <pc:sldMk cId="2266705164" sldId="311"/>
        </pc:sldMkLst>
      </pc:sldChg>
      <pc:sldChg chg="add del">
        <pc:chgData name="monali sagar" userId="4b4497a8bc418a7c" providerId="Windows Live" clId="Web-{4422E1D5-3C84-7F64-3C0C-1D54080C55E7}" dt="2024-11-19T02:33:34.788" v="343"/>
        <pc:sldMkLst>
          <pc:docMk/>
          <pc:sldMk cId="1185279744" sldId="312"/>
        </pc:sldMkLst>
      </pc:sldChg>
      <pc:sldChg chg="add del">
        <pc:chgData name="monali sagar" userId="4b4497a8bc418a7c" providerId="Windows Live" clId="Web-{4422E1D5-3C84-7F64-3C0C-1D54080C55E7}" dt="2024-11-19T02:33:34.788" v="342"/>
        <pc:sldMkLst>
          <pc:docMk/>
          <pc:sldMk cId="2894770974" sldId="313"/>
        </pc:sldMkLst>
      </pc:sldChg>
      <pc:sldChg chg="add del">
        <pc:chgData name="monali sagar" userId="4b4497a8bc418a7c" providerId="Windows Live" clId="Web-{4422E1D5-3C84-7F64-3C0C-1D54080C55E7}" dt="2024-11-19T02:33:34.788" v="341"/>
        <pc:sldMkLst>
          <pc:docMk/>
          <pc:sldMk cId="3536381518" sldId="314"/>
        </pc:sldMkLst>
      </pc:sldChg>
      <pc:sldChg chg="add del">
        <pc:chgData name="monali sagar" userId="4b4497a8bc418a7c" providerId="Windows Live" clId="Web-{4422E1D5-3C84-7F64-3C0C-1D54080C55E7}" dt="2024-11-19T02:33:34.788" v="340"/>
        <pc:sldMkLst>
          <pc:docMk/>
          <pc:sldMk cId="2785403997" sldId="315"/>
        </pc:sldMkLst>
      </pc:sldChg>
      <pc:sldChg chg="add del">
        <pc:chgData name="monali sagar" userId="4b4497a8bc418a7c" providerId="Windows Live" clId="Web-{4422E1D5-3C84-7F64-3C0C-1D54080C55E7}" dt="2024-11-19T02:33:34.788" v="339"/>
        <pc:sldMkLst>
          <pc:docMk/>
          <pc:sldMk cId="303102580" sldId="316"/>
        </pc:sldMkLst>
      </pc:sldChg>
      <pc:sldChg chg="add del">
        <pc:chgData name="monali sagar" userId="4b4497a8bc418a7c" providerId="Windows Live" clId="Web-{4422E1D5-3C84-7F64-3C0C-1D54080C55E7}" dt="2024-11-19T02:33:34.788" v="338"/>
        <pc:sldMkLst>
          <pc:docMk/>
          <pc:sldMk cId="3114842190" sldId="317"/>
        </pc:sldMkLst>
      </pc:sldChg>
      <pc:sldChg chg="add del">
        <pc:chgData name="monali sagar" userId="4b4497a8bc418a7c" providerId="Windows Live" clId="Web-{4422E1D5-3C84-7F64-3C0C-1D54080C55E7}" dt="2024-11-19T02:33:34.788" v="337"/>
        <pc:sldMkLst>
          <pc:docMk/>
          <pc:sldMk cId="3909145671" sldId="318"/>
        </pc:sldMkLst>
      </pc:sldChg>
      <pc:sldChg chg="add del">
        <pc:chgData name="monali sagar" userId="4b4497a8bc418a7c" providerId="Windows Live" clId="Web-{4422E1D5-3C84-7F64-3C0C-1D54080C55E7}" dt="2024-11-19T02:33:34.788" v="336"/>
        <pc:sldMkLst>
          <pc:docMk/>
          <pc:sldMk cId="1643210883" sldId="319"/>
        </pc:sldMkLst>
      </pc:sldChg>
      <pc:sldChg chg="add del">
        <pc:chgData name="monali sagar" userId="4b4497a8bc418a7c" providerId="Windows Live" clId="Web-{4422E1D5-3C84-7F64-3C0C-1D54080C55E7}" dt="2024-11-19T02:33:34.788" v="335"/>
        <pc:sldMkLst>
          <pc:docMk/>
          <pc:sldMk cId="568398318" sldId="320"/>
        </pc:sldMkLst>
      </pc:sldChg>
      <pc:sldChg chg="add del">
        <pc:chgData name="monali sagar" userId="4b4497a8bc418a7c" providerId="Windows Live" clId="Web-{4422E1D5-3C84-7F64-3C0C-1D54080C55E7}" dt="2024-11-19T02:33:34.772" v="334"/>
        <pc:sldMkLst>
          <pc:docMk/>
          <pc:sldMk cId="2269729873" sldId="321"/>
        </pc:sldMkLst>
      </pc:sldChg>
      <pc:sldChg chg="add del">
        <pc:chgData name="monali sagar" userId="4b4497a8bc418a7c" providerId="Windows Live" clId="Web-{4422E1D5-3C84-7F64-3C0C-1D54080C55E7}" dt="2024-11-19T02:33:34.772" v="333"/>
        <pc:sldMkLst>
          <pc:docMk/>
          <pc:sldMk cId="216303354" sldId="322"/>
        </pc:sldMkLst>
      </pc:sldChg>
      <pc:sldChg chg="add del">
        <pc:chgData name="monali sagar" userId="4b4497a8bc418a7c" providerId="Windows Live" clId="Web-{4422E1D5-3C84-7F64-3C0C-1D54080C55E7}" dt="2024-11-19T02:33:34.772" v="332"/>
        <pc:sldMkLst>
          <pc:docMk/>
          <pc:sldMk cId="370955760" sldId="323"/>
        </pc:sldMkLst>
      </pc:sldChg>
      <pc:sldChg chg="add del">
        <pc:chgData name="monali sagar" userId="4b4497a8bc418a7c" providerId="Windows Live" clId="Web-{4422E1D5-3C84-7F64-3C0C-1D54080C55E7}" dt="2024-11-19T02:33:34.772" v="331"/>
        <pc:sldMkLst>
          <pc:docMk/>
          <pc:sldMk cId="930025539" sldId="324"/>
        </pc:sldMkLst>
      </pc:sldChg>
      <pc:sldChg chg="add del">
        <pc:chgData name="monali sagar" userId="4b4497a8bc418a7c" providerId="Windows Live" clId="Web-{4422E1D5-3C84-7F64-3C0C-1D54080C55E7}" dt="2024-11-19T02:33:34.772" v="330"/>
        <pc:sldMkLst>
          <pc:docMk/>
          <pc:sldMk cId="2346650043" sldId="325"/>
        </pc:sldMkLst>
      </pc:sldChg>
      <pc:sldChg chg="add del">
        <pc:chgData name="monali sagar" userId="4b4497a8bc418a7c" providerId="Windows Live" clId="Web-{4422E1D5-3C84-7F64-3C0C-1D54080C55E7}" dt="2024-11-19T02:33:34.772" v="329"/>
        <pc:sldMkLst>
          <pc:docMk/>
          <pc:sldMk cId="379097757" sldId="326"/>
        </pc:sldMkLst>
      </pc:sldChg>
      <pc:sldChg chg="add del">
        <pc:chgData name="monali sagar" userId="4b4497a8bc418a7c" providerId="Windows Live" clId="Web-{4422E1D5-3C84-7F64-3C0C-1D54080C55E7}" dt="2024-11-19T02:33:34.772" v="328"/>
        <pc:sldMkLst>
          <pc:docMk/>
          <pc:sldMk cId="752960935" sldId="327"/>
        </pc:sldMkLst>
      </pc:sldChg>
      <pc:sldChg chg="add del">
        <pc:chgData name="monali sagar" userId="4b4497a8bc418a7c" providerId="Windows Live" clId="Web-{4422E1D5-3C84-7F64-3C0C-1D54080C55E7}" dt="2024-11-19T02:33:34.772" v="327"/>
        <pc:sldMkLst>
          <pc:docMk/>
          <pc:sldMk cId="2686746002" sldId="328"/>
        </pc:sldMkLst>
      </pc:sldChg>
      <pc:sldChg chg="add del">
        <pc:chgData name="monali sagar" userId="4b4497a8bc418a7c" providerId="Windows Live" clId="Web-{4422E1D5-3C84-7F64-3C0C-1D54080C55E7}" dt="2024-11-19T02:33:34.772" v="326"/>
        <pc:sldMkLst>
          <pc:docMk/>
          <pc:sldMk cId="3035664632" sldId="329"/>
        </pc:sldMkLst>
      </pc:sldChg>
      <pc:sldChg chg="add del">
        <pc:chgData name="monali sagar" userId="4b4497a8bc418a7c" providerId="Windows Live" clId="Web-{4422E1D5-3C84-7F64-3C0C-1D54080C55E7}" dt="2024-11-19T02:33:34.772" v="325"/>
        <pc:sldMkLst>
          <pc:docMk/>
          <pc:sldMk cId="1195743650" sldId="330"/>
        </pc:sldMkLst>
      </pc:sldChg>
      <pc:sldChg chg="add del">
        <pc:chgData name="monali sagar" userId="4b4497a8bc418a7c" providerId="Windows Live" clId="Web-{4422E1D5-3C84-7F64-3C0C-1D54080C55E7}" dt="2024-11-19T02:33:34.772" v="324"/>
        <pc:sldMkLst>
          <pc:docMk/>
          <pc:sldMk cId="1380351793" sldId="331"/>
        </pc:sldMkLst>
      </pc:sldChg>
      <pc:sldChg chg="add del">
        <pc:chgData name="monali sagar" userId="4b4497a8bc418a7c" providerId="Windows Live" clId="Web-{4422E1D5-3C84-7F64-3C0C-1D54080C55E7}" dt="2024-11-19T02:33:34.772" v="323"/>
        <pc:sldMkLst>
          <pc:docMk/>
          <pc:sldMk cId="1630102123" sldId="332"/>
        </pc:sldMkLst>
      </pc:sldChg>
      <pc:sldChg chg="add del">
        <pc:chgData name="monali sagar" userId="4b4497a8bc418a7c" providerId="Windows Live" clId="Web-{4422E1D5-3C84-7F64-3C0C-1D54080C55E7}" dt="2024-11-19T02:33:34.772" v="322"/>
        <pc:sldMkLst>
          <pc:docMk/>
          <pc:sldMk cId="3974111976" sldId="333"/>
        </pc:sldMkLst>
      </pc:sldChg>
      <pc:sldChg chg="add del">
        <pc:chgData name="monali sagar" userId="4b4497a8bc418a7c" providerId="Windows Live" clId="Web-{4422E1D5-3C84-7F64-3C0C-1D54080C55E7}" dt="2024-11-19T02:33:34.772" v="321"/>
        <pc:sldMkLst>
          <pc:docMk/>
          <pc:sldMk cId="3208910036" sldId="334"/>
        </pc:sldMkLst>
      </pc:sldChg>
      <pc:sldChg chg="add del">
        <pc:chgData name="monali sagar" userId="4b4497a8bc418a7c" providerId="Windows Live" clId="Web-{4422E1D5-3C84-7F64-3C0C-1D54080C55E7}" dt="2024-11-19T02:33:34.756" v="320"/>
        <pc:sldMkLst>
          <pc:docMk/>
          <pc:sldMk cId="3069637810" sldId="335"/>
        </pc:sldMkLst>
      </pc:sldChg>
      <pc:sldChg chg="add del">
        <pc:chgData name="monali sagar" userId="4b4497a8bc418a7c" providerId="Windows Live" clId="Web-{4422E1D5-3C84-7F64-3C0C-1D54080C55E7}" dt="2024-11-19T02:33:34.756" v="319"/>
        <pc:sldMkLst>
          <pc:docMk/>
          <pc:sldMk cId="733278053" sldId="336"/>
        </pc:sldMkLst>
      </pc:sldChg>
      <pc:sldChg chg="add del">
        <pc:chgData name="monali sagar" userId="4b4497a8bc418a7c" providerId="Windows Live" clId="Web-{4422E1D5-3C84-7F64-3C0C-1D54080C55E7}" dt="2024-11-19T02:33:34.756" v="318"/>
        <pc:sldMkLst>
          <pc:docMk/>
          <pc:sldMk cId="1407231732" sldId="337"/>
        </pc:sldMkLst>
      </pc:sldChg>
      <pc:sldChg chg="add del">
        <pc:chgData name="monali sagar" userId="4b4497a8bc418a7c" providerId="Windows Live" clId="Web-{4422E1D5-3C84-7F64-3C0C-1D54080C55E7}" dt="2024-11-19T02:33:34.756" v="317"/>
        <pc:sldMkLst>
          <pc:docMk/>
          <pc:sldMk cId="2689963532" sldId="338"/>
        </pc:sldMkLst>
      </pc:sldChg>
      <pc:sldChg chg="add del">
        <pc:chgData name="monali sagar" userId="4b4497a8bc418a7c" providerId="Windows Live" clId="Web-{4422E1D5-3C84-7F64-3C0C-1D54080C55E7}" dt="2024-11-19T02:33:34.756" v="316"/>
        <pc:sldMkLst>
          <pc:docMk/>
          <pc:sldMk cId="3271208191" sldId="339"/>
        </pc:sldMkLst>
      </pc:sldChg>
      <pc:sldChg chg="add del">
        <pc:chgData name="monali sagar" userId="4b4497a8bc418a7c" providerId="Windows Live" clId="Web-{4422E1D5-3C84-7F64-3C0C-1D54080C55E7}" dt="2024-11-19T02:33:34.756" v="315"/>
        <pc:sldMkLst>
          <pc:docMk/>
          <pc:sldMk cId="250718918" sldId="340"/>
        </pc:sldMkLst>
      </pc:sldChg>
      <pc:sldChg chg="add del">
        <pc:chgData name="monali sagar" userId="4b4497a8bc418a7c" providerId="Windows Live" clId="Web-{4422E1D5-3C84-7F64-3C0C-1D54080C55E7}" dt="2024-11-19T02:33:34.756" v="314"/>
        <pc:sldMkLst>
          <pc:docMk/>
          <pc:sldMk cId="1717740018" sldId="341"/>
        </pc:sldMkLst>
      </pc:sldChg>
      <pc:sldChg chg="add del">
        <pc:chgData name="monali sagar" userId="4b4497a8bc418a7c" providerId="Windows Live" clId="Web-{4422E1D5-3C84-7F64-3C0C-1D54080C55E7}" dt="2024-11-19T02:33:34.756" v="313"/>
        <pc:sldMkLst>
          <pc:docMk/>
          <pc:sldMk cId="1276238947" sldId="342"/>
        </pc:sldMkLst>
      </pc:sldChg>
      <pc:sldChg chg="add del">
        <pc:chgData name="monali sagar" userId="4b4497a8bc418a7c" providerId="Windows Live" clId="Web-{4422E1D5-3C84-7F64-3C0C-1D54080C55E7}" dt="2024-11-19T02:33:34.756" v="312"/>
        <pc:sldMkLst>
          <pc:docMk/>
          <pc:sldMk cId="1048866885" sldId="343"/>
        </pc:sldMkLst>
      </pc:sldChg>
      <pc:sldChg chg="add del">
        <pc:chgData name="monali sagar" userId="4b4497a8bc418a7c" providerId="Windows Live" clId="Web-{4422E1D5-3C84-7F64-3C0C-1D54080C55E7}" dt="2024-11-19T02:33:34.756" v="311"/>
        <pc:sldMkLst>
          <pc:docMk/>
          <pc:sldMk cId="216909494" sldId="344"/>
        </pc:sldMkLst>
      </pc:sldChg>
      <pc:sldChg chg="add del">
        <pc:chgData name="monali sagar" userId="4b4497a8bc418a7c" providerId="Windows Live" clId="Web-{4422E1D5-3C84-7F64-3C0C-1D54080C55E7}" dt="2024-11-19T02:33:34.756" v="310"/>
        <pc:sldMkLst>
          <pc:docMk/>
          <pc:sldMk cId="3756551801" sldId="345"/>
        </pc:sldMkLst>
      </pc:sldChg>
      <pc:sldChg chg="add del">
        <pc:chgData name="monali sagar" userId="4b4497a8bc418a7c" providerId="Windows Live" clId="Web-{4422E1D5-3C84-7F64-3C0C-1D54080C55E7}" dt="2024-11-19T02:33:34.756" v="309"/>
        <pc:sldMkLst>
          <pc:docMk/>
          <pc:sldMk cId="788982795" sldId="346"/>
        </pc:sldMkLst>
      </pc:sldChg>
      <pc:sldChg chg="add del">
        <pc:chgData name="monali sagar" userId="4b4497a8bc418a7c" providerId="Windows Live" clId="Web-{4422E1D5-3C84-7F64-3C0C-1D54080C55E7}" dt="2024-11-19T02:33:34.756" v="308"/>
        <pc:sldMkLst>
          <pc:docMk/>
          <pc:sldMk cId="977574832" sldId="347"/>
        </pc:sldMkLst>
      </pc:sldChg>
      <pc:sldChg chg="add del">
        <pc:chgData name="monali sagar" userId="4b4497a8bc418a7c" providerId="Windows Live" clId="Web-{4422E1D5-3C84-7F64-3C0C-1D54080C55E7}" dt="2024-11-19T02:33:34.756" v="307"/>
        <pc:sldMkLst>
          <pc:docMk/>
          <pc:sldMk cId="2681651645" sldId="348"/>
        </pc:sldMkLst>
      </pc:sldChg>
      <pc:sldChg chg="add del">
        <pc:chgData name="monali sagar" userId="4b4497a8bc418a7c" providerId="Windows Live" clId="Web-{4422E1D5-3C84-7F64-3C0C-1D54080C55E7}" dt="2024-11-19T02:33:34.756" v="306"/>
        <pc:sldMkLst>
          <pc:docMk/>
          <pc:sldMk cId="1576930516" sldId="349"/>
        </pc:sldMkLst>
      </pc:sldChg>
      <pc:sldChg chg="add del">
        <pc:chgData name="monali sagar" userId="4b4497a8bc418a7c" providerId="Windows Live" clId="Web-{4422E1D5-3C84-7F64-3C0C-1D54080C55E7}" dt="2024-11-19T02:33:34.741" v="305"/>
        <pc:sldMkLst>
          <pc:docMk/>
          <pc:sldMk cId="1864981278" sldId="350"/>
        </pc:sldMkLst>
      </pc:sldChg>
      <pc:sldChg chg="add del">
        <pc:chgData name="monali sagar" userId="4b4497a8bc418a7c" providerId="Windows Live" clId="Web-{4422E1D5-3C84-7F64-3C0C-1D54080C55E7}" dt="2024-11-19T02:33:34.741" v="304"/>
        <pc:sldMkLst>
          <pc:docMk/>
          <pc:sldMk cId="3687293428" sldId="351"/>
        </pc:sldMkLst>
      </pc:sldChg>
      <pc:sldChg chg="add del">
        <pc:chgData name="monali sagar" userId="4b4497a8bc418a7c" providerId="Windows Live" clId="Web-{4422E1D5-3C84-7F64-3C0C-1D54080C55E7}" dt="2024-11-19T02:33:34.741" v="303"/>
        <pc:sldMkLst>
          <pc:docMk/>
          <pc:sldMk cId="3008310284" sldId="352"/>
        </pc:sldMkLst>
      </pc:sldChg>
      <pc:sldChg chg="add del">
        <pc:chgData name="monali sagar" userId="4b4497a8bc418a7c" providerId="Windows Live" clId="Web-{4422E1D5-3C84-7F64-3C0C-1D54080C55E7}" dt="2024-11-19T02:33:34.741" v="301"/>
        <pc:sldMkLst>
          <pc:docMk/>
          <pc:sldMk cId="3678029944" sldId="353"/>
        </pc:sldMkLst>
      </pc:sldChg>
      <pc:sldChg chg="add del">
        <pc:chgData name="monali sagar" userId="4b4497a8bc418a7c" providerId="Windows Live" clId="Web-{4422E1D5-3C84-7F64-3C0C-1D54080C55E7}" dt="2024-11-19T02:33:34.741" v="302"/>
        <pc:sldMkLst>
          <pc:docMk/>
          <pc:sldMk cId="577789972" sldId="354"/>
        </pc:sldMkLst>
      </pc:sldChg>
      <pc:sldChg chg="add del">
        <pc:chgData name="monali sagar" userId="4b4497a8bc418a7c" providerId="Windows Live" clId="Web-{4422E1D5-3C84-7F64-3C0C-1D54080C55E7}" dt="2024-11-19T02:33:34.741" v="300"/>
        <pc:sldMkLst>
          <pc:docMk/>
          <pc:sldMk cId="3980994896" sldId="355"/>
        </pc:sldMkLst>
      </pc:sldChg>
      <pc:sldChg chg="add del">
        <pc:chgData name="monali sagar" userId="4b4497a8bc418a7c" providerId="Windows Live" clId="Web-{4422E1D5-3C84-7F64-3C0C-1D54080C55E7}" dt="2024-11-19T02:33:34.741" v="299"/>
        <pc:sldMkLst>
          <pc:docMk/>
          <pc:sldMk cId="277788773" sldId="356"/>
        </pc:sldMkLst>
      </pc:sldChg>
      <pc:sldChg chg="add del">
        <pc:chgData name="monali sagar" userId="4b4497a8bc418a7c" providerId="Windows Live" clId="Web-{4422E1D5-3C84-7F64-3C0C-1D54080C55E7}" dt="2024-11-19T02:33:34.741" v="298"/>
        <pc:sldMkLst>
          <pc:docMk/>
          <pc:sldMk cId="1958745092" sldId="357"/>
        </pc:sldMkLst>
      </pc:sldChg>
      <pc:sldChg chg="add del">
        <pc:chgData name="monali sagar" userId="4b4497a8bc418a7c" providerId="Windows Live" clId="Web-{4422E1D5-3C84-7F64-3C0C-1D54080C55E7}" dt="2024-11-19T02:33:34.725" v="291"/>
        <pc:sldMkLst>
          <pc:docMk/>
          <pc:sldMk cId="551908037" sldId="358"/>
        </pc:sldMkLst>
      </pc:sldChg>
      <pc:sldChg chg="add del">
        <pc:chgData name="monali sagar" userId="4b4497a8bc418a7c" providerId="Windows Live" clId="Web-{4422E1D5-3C84-7F64-3C0C-1D54080C55E7}" dt="2024-11-19T02:33:34.710" v="284"/>
        <pc:sldMkLst>
          <pc:docMk/>
          <pc:sldMk cId="2373470308" sldId="359"/>
        </pc:sldMkLst>
      </pc:sldChg>
      <pc:sldChg chg="add del">
        <pc:chgData name="monali sagar" userId="4b4497a8bc418a7c" providerId="Windows Live" clId="Web-{4422E1D5-3C84-7F64-3C0C-1D54080C55E7}" dt="2024-11-19T02:33:34.741" v="297"/>
        <pc:sldMkLst>
          <pc:docMk/>
          <pc:sldMk cId="4250466893" sldId="360"/>
        </pc:sldMkLst>
      </pc:sldChg>
      <pc:sldChg chg="add del">
        <pc:chgData name="monali sagar" userId="4b4497a8bc418a7c" providerId="Windows Live" clId="Web-{4422E1D5-3C84-7F64-3C0C-1D54080C55E7}" dt="2024-11-19T02:33:34.741" v="296"/>
        <pc:sldMkLst>
          <pc:docMk/>
          <pc:sldMk cId="379897981" sldId="361"/>
        </pc:sldMkLst>
      </pc:sldChg>
      <pc:sldChg chg="add del">
        <pc:chgData name="monali sagar" userId="4b4497a8bc418a7c" providerId="Windows Live" clId="Web-{4422E1D5-3C84-7F64-3C0C-1D54080C55E7}" dt="2024-11-19T02:33:34.725" v="295"/>
        <pc:sldMkLst>
          <pc:docMk/>
          <pc:sldMk cId="4199400696" sldId="362"/>
        </pc:sldMkLst>
      </pc:sldChg>
      <pc:sldChg chg="add del">
        <pc:chgData name="monali sagar" userId="4b4497a8bc418a7c" providerId="Windows Live" clId="Web-{4422E1D5-3C84-7F64-3C0C-1D54080C55E7}" dt="2024-11-19T02:33:34.725" v="294"/>
        <pc:sldMkLst>
          <pc:docMk/>
          <pc:sldMk cId="2419814964" sldId="363"/>
        </pc:sldMkLst>
      </pc:sldChg>
      <pc:sldChg chg="add del">
        <pc:chgData name="monali sagar" userId="4b4497a8bc418a7c" providerId="Windows Live" clId="Web-{4422E1D5-3C84-7F64-3C0C-1D54080C55E7}" dt="2024-11-19T02:33:34.725" v="293"/>
        <pc:sldMkLst>
          <pc:docMk/>
          <pc:sldMk cId="361780578" sldId="364"/>
        </pc:sldMkLst>
      </pc:sldChg>
      <pc:sldChg chg="add del">
        <pc:chgData name="monali sagar" userId="4b4497a8bc418a7c" providerId="Windows Live" clId="Web-{4422E1D5-3C84-7F64-3C0C-1D54080C55E7}" dt="2024-11-19T02:33:34.725" v="290"/>
        <pc:sldMkLst>
          <pc:docMk/>
          <pc:sldMk cId="32034698" sldId="365"/>
        </pc:sldMkLst>
      </pc:sldChg>
      <pc:sldChg chg="add del">
        <pc:chgData name="monali sagar" userId="4b4497a8bc418a7c" providerId="Windows Live" clId="Web-{4422E1D5-3C84-7F64-3C0C-1D54080C55E7}" dt="2024-11-19T02:33:34.725" v="289"/>
        <pc:sldMkLst>
          <pc:docMk/>
          <pc:sldMk cId="356748073" sldId="366"/>
        </pc:sldMkLst>
      </pc:sldChg>
      <pc:sldChg chg="add del">
        <pc:chgData name="monali sagar" userId="4b4497a8bc418a7c" providerId="Windows Live" clId="Web-{4422E1D5-3C84-7F64-3C0C-1D54080C55E7}" dt="2024-11-19T02:33:34.725" v="287"/>
        <pc:sldMkLst>
          <pc:docMk/>
          <pc:sldMk cId="686088131" sldId="367"/>
        </pc:sldMkLst>
      </pc:sldChg>
      <pc:sldChg chg="add del">
        <pc:chgData name="monali sagar" userId="4b4497a8bc418a7c" providerId="Windows Live" clId="Web-{4422E1D5-3C84-7F64-3C0C-1D54080C55E7}" dt="2024-11-19T02:33:34.725" v="286"/>
        <pc:sldMkLst>
          <pc:docMk/>
          <pc:sldMk cId="196493492" sldId="368"/>
        </pc:sldMkLst>
      </pc:sldChg>
      <pc:sldChg chg="add del">
        <pc:chgData name="monali sagar" userId="4b4497a8bc418a7c" providerId="Windows Live" clId="Web-{4422E1D5-3C84-7F64-3C0C-1D54080C55E7}" dt="2024-11-19T02:33:34.710" v="285"/>
        <pc:sldMkLst>
          <pc:docMk/>
          <pc:sldMk cId="2887269787" sldId="369"/>
        </pc:sldMkLst>
      </pc:sldChg>
      <pc:sldChg chg="add del">
        <pc:chgData name="monali sagar" userId="4b4497a8bc418a7c" providerId="Windows Live" clId="Web-{4422E1D5-3C84-7F64-3C0C-1D54080C55E7}" dt="2024-11-19T02:33:34.725" v="292"/>
        <pc:sldMkLst>
          <pc:docMk/>
          <pc:sldMk cId="139798901" sldId="370"/>
        </pc:sldMkLst>
      </pc:sldChg>
      <pc:sldChg chg="add del">
        <pc:chgData name="monali sagar" userId="4b4497a8bc418a7c" providerId="Windows Live" clId="Web-{4422E1D5-3C84-7F64-3C0C-1D54080C55E7}" dt="2024-11-19T02:33:34.725" v="288"/>
        <pc:sldMkLst>
          <pc:docMk/>
          <pc:sldMk cId="1417838978" sldId="371"/>
        </pc:sldMkLst>
      </pc:sldChg>
      <pc:sldChg chg="add del">
        <pc:chgData name="monali sagar" userId="4b4497a8bc418a7c" providerId="Windows Live" clId="Web-{4422E1D5-3C84-7F64-3C0C-1D54080C55E7}" dt="2024-11-19T02:33:34.710" v="283"/>
        <pc:sldMkLst>
          <pc:docMk/>
          <pc:sldMk cId="2541852486" sldId="372"/>
        </pc:sldMkLst>
      </pc:sldChg>
      <pc:sldChg chg="add del">
        <pc:chgData name="monali sagar" userId="4b4497a8bc418a7c" providerId="Windows Live" clId="Web-{4422E1D5-3C84-7F64-3C0C-1D54080C55E7}" dt="2024-11-19T02:33:34.710" v="280"/>
        <pc:sldMkLst>
          <pc:docMk/>
          <pc:sldMk cId="2297163410" sldId="373"/>
        </pc:sldMkLst>
      </pc:sldChg>
      <pc:sldChg chg="add del">
        <pc:chgData name="monali sagar" userId="4b4497a8bc418a7c" providerId="Windows Live" clId="Web-{4422E1D5-3C84-7F64-3C0C-1D54080C55E7}" dt="2024-11-19T02:33:34.710" v="282"/>
        <pc:sldMkLst>
          <pc:docMk/>
          <pc:sldMk cId="41675897" sldId="374"/>
        </pc:sldMkLst>
      </pc:sldChg>
      <pc:sldChg chg="add del">
        <pc:chgData name="monali sagar" userId="4b4497a8bc418a7c" providerId="Windows Live" clId="Web-{4422E1D5-3C84-7F64-3C0C-1D54080C55E7}" dt="2024-11-19T02:33:34.710" v="281"/>
        <pc:sldMkLst>
          <pc:docMk/>
          <pc:sldMk cId="1166172059" sldId="375"/>
        </pc:sldMkLst>
      </pc:sldChg>
      <pc:sldChg chg="add del">
        <pc:chgData name="monali sagar" userId="4b4497a8bc418a7c" providerId="Windows Live" clId="Web-{4422E1D5-3C84-7F64-3C0C-1D54080C55E7}" dt="2024-11-19T02:33:34.710" v="279"/>
        <pc:sldMkLst>
          <pc:docMk/>
          <pc:sldMk cId="4011652352" sldId="376"/>
        </pc:sldMkLst>
      </pc:sldChg>
      <pc:sldChg chg="add del">
        <pc:chgData name="monali sagar" userId="4b4497a8bc418a7c" providerId="Windows Live" clId="Web-{4422E1D5-3C84-7F64-3C0C-1D54080C55E7}" dt="2024-11-19T02:33:34.710" v="276"/>
        <pc:sldMkLst>
          <pc:docMk/>
          <pc:sldMk cId="490096529" sldId="377"/>
        </pc:sldMkLst>
      </pc:sldChg>
      <pc:sldChg chg="add del">
        <pc:chgData name="monali sagar" userId="4b4497a8bc418a7c" providerId="Windows Live" clId="Web-{4422E1D5-3C84-7F64-3C0C-1D54080C55E7}" dt="2024-11-19T02:33:34.710" v="278"/>
        <pc:sldMkLst>
          <pc:docMk/>
          <pc:sldMk cId="1991724362" sldId="379"/>
        </pc:sldMkLst>
      </pc:sldChg>
      <pc:sldChg chg="add del">
        <pc:chgData name="monali sagar" userId="4b4497a8bc418a7c" providerId="Windows Live" clId="Web-{4422E1D5-3C84-7F64-3C0C-1D54080C55E7}" dt="2024-11-19T02:33:34.710" v="277"/>
        <pc:sldMkLst>
          <pc:docMk/>
          <pc:sldMk cId="3314422699" sldId="380"/>
        </pc:sldMkLst>
      </pc:sldChg>
      <pc:sldChg chg="add del">
        <pc:chgData name="monali sagar" userId="4b4497a8bc418a7c" providerId="Windows Live" clId="Web-{4422E1D5-3C84-7F64-3C0C-1D54080C55E7}" dt="2024-11-19T02:33:34.710" v="275"/>
        <pc:sldMkLst>
          <pc:docMk/>
          <pc:sldMk cId="2338386213" sldId="381"/>
        </pc:sldMkLst>
      </pc:sldChg>
      <pc:sldChg chg="add del">
        <pc:chgData name="monali sagar" userId="4b4497a8bc418a7c" providerId="Windows Live" clId="Web-{4422E1D5-3C84-7F64-3C0C-1D54080C55E7}" dt="2024-11-19T02:33:34.694" v="274"/>
        <pc:sldMkLst>
          <pc:docMk/>
          <pc:sldMk cId="1599684565" sldId="382"/>
        </pc:sldMkLst>
      </pc:sldChg>
      <pc:sldChg chg="add del">
        <pc:chgData name="monali sagar" userId="4b4497a8bc418a7c" providerId="Windows Live" clId="Web-{4422E1D5-3C84-7F64-3C0C-1D54080C55E7}" dt="2024-11-19T02:33:34.694" v="271"/>
        <pc:sldMkLst>
          <pc:docMk/>
          <pc:sldMk cId="438494677" sldId="383"/>
        </pc:sldMkLst>
      </pc:sldChg>
      <pc:sldChg chg="add del">
        <pc:chgData name="monali sagar" userId="4b4497a8bc418a7c" providerId="Windows Live" clId="Web-{4422E1D5-3C84-7F64-3C0C-1D54080C55E7}" dt="2024-11-19T02:33:34.694" v="269"/>
        <pc:sldMkLst>
          <pc:docMk/>
          <pc:sldMk cId="2575652601" sldId="384"/>
        </pc:sldMkLst>
      </pc:sldChg>
      <pc:sldChg chg="add del">
        <pc:chgData name="monali sagar" userId="4b4497a8bc418a7c" providerId="Windows Live" clId="Web-{4422E1D5-3C84-7F64-3C0C-1D54080C55E7}" dt="2024-11-19T02:33:34.694" v="270"/>
        <pc:sldMkLst>
          <pc:docMk/>
          <pc:sldMk cId="734659637" sldId="385"/>
        </pc:sldMkLst>
      </pc:sldChg>
      <pc:sldChg chg="add del">
        <pc:chgData name="monali sagar" userId="4b4497a8bc418a7c" providerId="Windows Live" clId="Web-{4422E1D5-3C84-7F64-3C0C-1D54080C55E7}" dt="2024-11-19T02:33:34.694" v="268"/>
        <pc:sldMkLst>
          <pc:docMk/>
          <pc:sldMk cId="2898355818" sldId="386"/>
        </pc:sldMkLst>
      </pc:sldChg>
      <pc:sldChg chg="add del">
        <pc:chgData name="monali sagar" userId="4b4497a8bc418a7c" providerId="Windows Live" clId="Web-{4422E1D5-3C84-7F64-3C0C-1D54080C55E7}" dt="2024-11-19T02:33:34.694" v="267"/>
        <pc:sldMkLst>
          <pc:docMk/>
          <pc:sldMk cId="2466999250" sldId="387"/>
        </pc:sldMkLst>
      </pc:sldChg>
      <pc:sldChg chg="add del">
        <pc:chgData name="monali sagar" userId="4b4497a8bc418a7c" providerId="Windows Live" clId="Web-{4422E1D5-3C84-7F64-3C0C-1D54080C55E7}" dt="2024-11-19T02:33:34.694" v="273"/>
        <pc:sldMkLst>
          <pc:docMk/>
          <pc:sldMk cId="3093172752" sldId="388"/>
        </pc:sldMkLst>
      </pc:sldChg>
      <pc:sldChg chg="add del">
        <pc:chgData name="monali sagar" userId="4b4497a8bc418a7c" providerId="Windows Live" clId="Web-{4422E1D5-3C84-7F64-3C0C-1D54080C55E7}" dt="2024-11-19T02:33:34.694" v="272"/>
        <pc:sldMkLst>
          <pc:docMk/>
          <pc:sldMk cId="1847464179" sldId="389"/>
        </pc:sldMkLst>
      </pc:sldChg>
      <pc:sldChg chg="add del">
        <pc:chgData name="monali sagar" userId="4b4497a8bc418a7c" providerId="Windows Live" clId="Web-{4422E1D5-3C84-7F64-3C0C-1D54080C55E7}" dt="2024-11-19T02:33:34.694" v="266"/>
        <pc:sldMkLst>
          <pc:docMk/>
          <pc:sldMk cId="3811363796" sldId="390"/>
        </pc:sldMkLst>
      </pc:sldChg>
      <pc:sldChg chg="add del">
        <pc:chgData name="monali sagar" userId="4b4497a8bc418a7c" providerId="Windows Live" clId="Web-{4422E1D5-3C84-7F64-3C0C-1D54080C55E7}" dt="2024-11-19T02:33:34.694" v="265"/>
        <pc:sldMkLst>
          <pc:docMk/>
          <pc:sldMk cId="1595945530" sldId="391"/>
        </pc:sldMkLst>
      </pc:sldChg>
      <pc:sldChg chg="add del">
        <pc:chgData name="monali sagar" userId="4b4497a8bc418a7c" providerId="Windows Live" clId="Web-{4422E1D5-3C84-7F64-3C0C-1D54080C55E7}" dt="2024-11-19T02:33:34.694" v="264"/>
        <pc:sldMkLst>
          <pc:docMk/>
          <pc:sldMk cId="3265340988" sldId="392"/>
        </pc:sldMkLst>
      </pc:sldChg>
      <pc:sldChg chg="add del">
        <pc:chgData name="monali sagar" userId="4b4497a8bc418a7c" providerId="Windows Live" clId="Web-{4422E1D5-3C84-7F64-3C0C-1D54080C55E7}" dt="2024-11-19T02:33:34.678" v="263"/>
        <pc:sldMkLst>
          <pc:docMk/>
          <pc:sldMk cId="4133239976" sldId="393"/>
        </pc:sldMkLst>
      </pc:sldChg>
      <pc:sldChg chg="add del">
        <pc:chgData name="monali sagar" userId="4b4497a8bc418a7c" providerId="Windows Live" clId="Web-{4422E1D5-3C84-7F64-3C0C-1D54080C55E7}" dt="2024-11-19T02:33:34.678" v="262"/>
        <pc:sldMkLst>
          <pc:docMk/>
          <pc:sldMk cId="3009954549" sldId="394"/>
        </pc:sldMkLst>
      </pc:sldChg>
      <pc:sldChg chg="add del">
        <pc:chgData name="monali sagar" userId="4b4497a8bc418a7c" providerId="Windows Live" clId="Web-{4422E1D5-3C84-7F64-3C0C-1D54080C55E7}" dt="2024-11-19T02:33:34.678" v="261"/>
        <pc:sldMkLst>
          <pc:docMk/>
          <pc:sldMk cId="4002745976" sldId="395"/>
        </pc:sldMkLst>
      </pc:sldChg>
      <pc:sldChg chg="add del">
        <pc:chgData name="monali sagar" userId="4b4497a8bc418a7c" providerId="Windows Live" clId="Web-{4422E1D5-3C84-7F64-3C0C-1D54080C55E7}" dt="2024-11-19T02:33:34.678" v="260"/>
        <pc:sldMkLst>
          <pc:docMk/>
          <pc:sldMk cId="469693537" sldId="396"/>
        </pc:sldMkLst>
      </pc:sldChg>
      <pc:sldChg chg="add del">
        <pc:chgData name="monali sagar" userId="4b4497a8bc418a7c" providerId="Windows Live" clId="Web-{4422E1D5-3C84-7F64-3C0C-1D54080C55E7}" dt="2024-11-19T02:33:34.678" v="259"/>
        <pc:sldMkLst>
          <pc:docMk/>
          <pc:sldMk cId="3852952880" sldId="397"/>
        </pc:sldMkLst>
      </pc:sldChg>
      <pc:sldChg chg="add del">
        <pc:chgData name="monali sagar" userId="4b4497a8bc418a7c" providerId="Windows Live" clId="Web-{4422E1D5-3C84-7F64-3C0C-1D54080C55E7}" dt="2024-11-19T02:33:34.678" v="258"/>
        <pc:sldMkLst>
          <pc:docMk/>
          <pc:sldMk cId="1453452362" sldId="398"/>
        </pc:sldMkLst>
      </pc:sldChg>
      <pc:sldChg chg="add del">
        <pc:chgData name="monali sagar" userId="4b4497a8bc418a7c" providerId="Windows Live" clId="Web-{4422E1D5-3C84-7F64-3C0C-1D54080C55E7}" dt="2024-11-19T02:33:34.678" v="257"/>
        <pc:sldMkLst>
          <pc:docMk/>
          <pc:sldMk cId="1028903720" sldId="399"/>
        </pc:sldMkLst>
      </pc:sldChg>
      <pc:sldChg chg="add del">
        <pc:chgData name="monali sagar" userId="4b4497a8bc418a7c" providerId="Windows Live" clId="Web-{4422E1D5-3C84-7F64-3C0C-1D54080C55E7}" dt="2024-11-19T02:33:34.678" v="256"/>
        <pc:sldMkLst>
          <pc:docMk/>
          <pc:sldMk cId="2229234514" sldId="400"/>
        </pc:sldMkLst>
      </pc:sldChg>
      <pc:sldChg chg="add del">
        <pc:chgData name="monali sagar" userId="4b4497a8bc418a7c" providerId="Windows Live" clId="Web-{4422E1D5-3C84-7F64-3C0C-1D54080C55E7}" dt="2024-11-19T02:33:34.678" v="255"/>
        <pc:sldMkLst>
          <pc:docMk/>
          <pc:sldMk cId="1345529917" sldId="401"/>
        </pc:sldMkLst>
      </pc:sldChg>
      <pc:sldChg chg="add del">
        <pc:chgData name="monali sagar" userId="4b4497a8bc418a7c" providerId="Windows Live" clId="Web-{4422E1D5-3C84-7F64-3C0C-1D54080C55E7}" dt="2024-11-19T02:33:34.678" v="254"/>
        <pc:sldMkLst>
          <pc:docMk/>
          <pc:sldMk cId="1339874733" sldId="402"/>
        </pc:sldMkLst>
      </pc:sldChg>
      <pc:sldChg chg="add del">
        <pc:chgData name="monali sagar" userId="4b4497a8bc418a7c" providerId="Windows Live" clId="Web-{4422E1D5-3C84-7F64-3C0C-1D54080C55E7}" dt="2024-11-19T02:33:34.663" v="253"/>
        <pc:sldMkLst>
          <pc:docMk/>
          <pc:sldMk cId="3954067317" sldId="403"/>
        </pc:sldMkLst>
      </pc:sldChg>
      <pc:sldChg chg="add del">
        <pc:chgData name="monali sagar" userId="4b4497a8bc418a7c" providerId="Windows Live" clId="Web-{4422E1D5-3C84-7F64-3C0C-1D54080C55E7}" dt="2024-11-19T02:33:34.663" v="251"/>
        <pc:sldMkLst>
          <pc:docMk/>
          <pc:sldMk cId="2314649907" sldId="404"/>
        </pc:sldMkLst>
      </pc:sldChg>
      <pc:sldChg chg="add del">
        <pc:chgData name="monali sagar" userId="4b4497a8bc418a7c" providerId="Windows Live" clId="Web-{4422E1D5-3C84-7F64-3C0C-1D54080C55E7}" dt="2024-11-19T02:33:34.663" v="250"/>
        <pc:sldMkLst>
          <pc:docMk/>
          <pc:sldMk cId="2052142261" sldId="405"/>
        </pc:sldMkLst>
      </pc:sldChg>
      <pc:sldChg chg="add del">
        <pc:chgData name="monali sagar" userId="4b4497a8bc418a7c" providerId="Windows Live" clId="Web-{4422E1D5-3C84-7F64-3C0C-1D54080C55E7}" dt="2024-11-19T02:33:34.663" v="252"/>
        <pc:sldMkLst>
          <pc:docMk/>
          <pc:sldMk cId="4184607835" sldId="406"/>
        </pc:sldMkLst>
      </pc:sldChg>
    </pc:docChg>
  </pc:docChgLst>
  <pc:docChgLst>
    <pc:chgData name="monali sagar" userId="4b4497a8bc418a7c" providerId="Windows Live" clId="Web-{B55E1643-B59C-0BC3-7DF0-CD0752DE7D7F}"/>
    <pc:docChg chg="modSld">
      <pc:chgData name="monali sagar" userId="4b4497a8bc418a7c" providerId="Windows Live" clId="Web-{B55E1643-B59C-0BC3-7DF0-CD0752DE7D7F}" dt="2024-11-14T01:06:50.893" v="0"/>
      <pc:docMkLst>
        <pc:docMk/>
      </pc:docMkLst>
      <pc:sldChg chg="modSp">
        <pc:chgData name="monali sagar" userId="4b4497a8bc418a7c" providerId="Windows Live" clId="Web-{B55E1643-B59C-0BC3-7DF0-CD0752DE7D7F}" dt="2024-11-14T01:06:50.893" v="0"/>
        <pc:sldMkLst>
          <pc:docMk/>
          <pc:sldMk cId="2229234514" sldId="400"/>
        </pc:sldMkLst>
      </pc:sldChg>
    </pc:docChg>
  </pc:docChgLst>
  <pc:docChgLst>
    <pc:chgData name="monali sagar" userId="4b4497a8bc418a7c" providerId="Windows Live" clId="Web-{5E66F2D0-8961-3665-C241-0C4E62FA2492}"/>
    <pc:docChg chg="addSld modSld">
      <pc:chgData name="monali sagar" userId="4b4497a8bc418a7c" providerId="Windows Live" clId="Web-{5E66F2D0-8961-3665-C241-0C4E62FA2492}" dt="2024-11-20T17:19:48.229" v="691" actId="20577"/>
      <pc:docMkLst>
        <pc:docMk/>
      </pc:docMkLst>
      <pc:sldChg chg="modSp new">
        <pc:chgData name="monali sagar" userId="4b4497a8bc418a7c" providerId="Windows Live" clId="Web-{5E66F2D0-8961-3665-C241-0C4E62FA2492}" dt="2024-11-20T17:14:21.535" v="320" actId="20577"/>
        <pc:sldMkLst>
          <pc:docMk/>
          <pc:sldMk cId="1610465909" sldId="270"/>
        </pc:sldMkLst>
        <pc:spChg chg="mod">
          <ac:chgData name="monali sagar" userId="4b4497a8bc418a7c" providerId="Windows Live" clId="Web-{5E66F2D0-8961-3665-C241-0C4E62FA2492}" dt="2024-11-20T16:53:10.705" v="10" actId="20577"/>
          <ac:spMkLst>
            <pc:docMk/>
            <pc:sldMk cId="1610465909" sldId="270"/>
            <ac:spMk id="2" creationId="{175473B5-1604-64B5-4E8A-D21D58B6884A}"/>
          </ac:spMkLst>
        </pc:spChg>
        <pc:spChg chg="mod">
          <ac:chgData name="monali sagar" userId="4b4497a8bc418a7c" providerId="Windows Live" clId="Web-{5E66F2D0-8961-3665-C241-0C4E62FA2492}" dt="2024-11-20T17:14:21.535" v="320" actId="20577"/>
          <ac:spMkLst>
            <pc:docMk/>
            <pc:sldMk cId="1610465909" sldId="270"/>
            <ac:spMk id="3" creationId="{294E34BB-E76A-E6A5-02F0-15C1277A30B9}"/>
          </ac:spMkLst>
        </pc:spChg>
      </pc:sldChg>
      <pc:sldChg chg="modSp new">
        <pc:chgData name="monali sagar" userId="4b4497a8bc418a7c" providerId="Windows Live" clId="Web-{5E66F2D0-8961-3665-C241-0C4E62FA2492}" dt="2024-11-20T17:19:48.229" v="691" actId="20577"/>
        <pc:sldMkLst>
          <pc:docMk/>
          <pc:sldMk cId="3540231461" sldId="271"/>
        </pc:sldMkLst>
        <pc:spChg chg="mod">
          <ac:chgData name="monali sagar" userId="4b4497a8bc418a7c" providerId="Windows Live" clId="Web-{5E66F2D0-8961-3665-C241-0C4E62FA2492}" dt="2024-11-20T17:17:06.712" v="518" actId="20577"/>
          <ac:spMkLst>
            <pc:docMk/>
            <pc:sldMk cId="3540231461" sldId="271"/>
            <ac:spMk id="2" creationId="{EC1025E2-A956-A37E-D82A-AF6A1E7A536C}"/>
          </ac:spMkLst>
        </pc:spChg>
        <pc:spChg chg="mod">
          <ac:chgData name="monali sagar" userId="4b4497a8bc418a7c" providerId="Windows Live" clId="Web-{5E66F2D0-8961-3665-C241-0C4E62FA2492}" dt="2024-11-20T17:19:48.229" v="691" actId="20577"/>
          <ac:spMkLst>
            <pc:docMk/>
            <pc:sldMk cId="3540231461" sldId="271"/>
            <ac:spMk id="3" creationId="{C86A0C45-5363-5E97-73BC-9DD2B20763FC}"/>
          </ac:spMkLst>
        </pc:spChg>
      </pc:sldChg>
    </pc:docChg>
  </pc:docChgLst>
  <pc:docChgLst>
    <pc:chgData name="MAHESH nIMBALKAR" userId="ed99ee7737bc7105" providerId="Windows Live" clId="Web-{3CBAD4D8-99AC-43BA-A221-CD04B92CB0AD}"/>
    <pc:docChg chg="addSld delSld modSld">
      <pc:chgData name="MAHESH nIMBALKAR" userId="ed99ee7737bc7105" providerId="Windows Live" clId="Web-{3CBAD4D8-99AC-43BA-A221-CD04B92CB0AD}" dt="2024-08-23T16:10:05.923" v="1210" actId="20577"/>
      <pc:docMkLst>
        <pc:docMk/>
      </pc:docMkLst>
      <pc:sldChg chg="modSp">
        <pc:chgData name="MAHESH nIMBALKAR" userId="ed99ee7737bc7105" providerId="Windows Live" clId="Web-{3CBAD4D8-99AC-43BA-A221-CD04B92CB0AD}" dt="2024-08-23T15:13:28.720" v="35" actId="20577"/>
        <pc:sldMkLst>
          <pc:docMk/>
          <pc:sldMk cId="362947020" sldId="256"/>
        </pc:sldMkLst>
      </pc:sldChg>
      <pc:sldChg chg="modSp">
        <pc:chgData name="MAHESH nIMBALKAR" userId="ed99ee7737bc7105" providerId="Windows Live" clId="Web-{3CBAD4D8-99AC-43BA-A221-CD04B92CB0AD}" dt="2024-08-23T15:19:47.596" v="168" actId="20577"/>
        <pc:sldMkLst>
          <pc:docMk/>
          <pc:sldMk cId="613401619" sldId="257"/>
        </pc:sldMkLst>
      </pc:sldChg>
      <pc:sldChg chg="addSp delSp modSp">
        <pc:chgData name="MAHESH nIMBALKAR" userId="ed99ee7737bc7105" providerId="Windows Live" clId="Web-{3CBAD4D8-99AC-43BA-A221-CD04B92CB0AD}" dt="2024-08-23T15:45:06.988" v="620" actId="20577"/>
        <pc:sldMkLst>
          <pc:docMk/>
          <pc:sldMk cId="837363118" sldId="258"/>
        </pc:sldMkLst>
      </pc:sldChg>
      <pc:sldChg chg="new del">
        <pc:chgData name="MAHESH nIMBALKAR" userId="ed99ee7737bc7105" providerId="Windows Live" clId="Web-{3CBAD4D8-99AC-43BA-A221-CD04B92CB0AD}" dt="2024-08-23T15:20:17.692" v="171"/>
        <pc:sldMkLst>
          <pc:docMk/>
          <pc:sldMk cId="3580918431" sldId="279"/>
        </pc:sldMkLst>
      </pc:sldChg>
      <pc:sldChg chg="modSp add replId">
        <pc:chgData name="MAHESH nIMBALKAR" userId="ed99ee7737bc7105" providerId="Windows Live" clId="Web-{3CBAD4D8-99AC-43BA-A221-CD04B92CB0AD}" dt="2024-08-23T15:25:22.817" v="242" actId="20577"/>
        <pc:sldMkLst>
          <pc:docMk/>
          <pc:sldMk cId="409914625" sldId="280"/>
        </pc:sldMkLst>
      </pc:sldChg>
      <pc:sldChg chg="add replId">
        <pc:chgData name="MAHESH nIMBALKAR" userId="ed99ee7737bc7105" providerId="Windows Live" clId="Web-{3CBAD4D8-99AC-43BA-A221-CD04B92CB0AD}" dt="2024-08-23T15:33:41.473" v="388"/>
        <pc:sldMkLst>
          <pc:docMk/>
          <pc:sldMk cId="2380328935" sldId="281"/>
        </pc:sldMkLst>
      </pc:sldChg>
      <pc:sldChg chg="modSp add replId">
        <pc:chgData name="MAHESH nIMBALKAR" userId="ed99ee7737bc7105" providerId="Windows Live" clId="Web-{3CBAD4D8-99AC-43BA-A221-CD04B92CB0AD}" dt="2024-08-23T15:51:08.300" v="696" actId="20577"/>
        <pc:sldMkLst>
          <pc:docMk/>
          <pc:sldMk cId="1149513687" sldId="282"/>
        </pc:sldMkLst>
      </pc:sldChg>
      <pc:sldChg chg="modSp add replId">
        <pc:chgData name="MAHESH nIMBALKAR" userId="ed99ee7737bc7105" providerId="Windows Live" clId="Web-{3CBAD4D8-99AC-43BA-A221-CD04B92CB0AD}" dt="2024-08-23T15:57:11.428" v="816" actId="20577"/>
        <pc:sldMkLst>
          <pc:docMk/>
          <pc:sldMk cId="298278097" sldId="283"/>
        </pc:sldMkLst>
      </pc:sldChg>
      <pc:sldChg chg="modSp add replId">
        <pc:chgData name="MAHESH nIMBALKAR" userId="ed99ee7737bc7105" providerId="Windows Live" clId="Web-{3CBAD4D8-99AC-43BA-A221-CD04B92CB0AD}" dt="2024-08-23T16:05:15.903" v="1026" actId="20577"/>
        <pc:sldMkLst>
          <pc:docMk/>
          <pc:sldMk cId="3498696969" sldId="284"/>
        </pc:sldMkLst>
      </pc:sldChg>
      <pc:sldChg chg="modSp add replId">
        <pc:chgData name="MAHESH nIMBALKAR" userId="ed99ee7737bc7105" providerId="Windows Live" clId="Web-{3CBAD4D8-99AC-43BA-A221-CD04B92CB0AD}" dt="2024-08-23T16:10:05.923" v="1210" actId="20577"/>
        <pc:sldMkLst>
          <pc:docMk/>
          <pc:sldMk cId="1168626070" sldId="285"/>
        </pc:sldMkLst>
      </pc:sldChg>
    </pc:docChg>
  </pc:docChgLst>
  <pc:docChgLst>
    <pc:chgData name="monali sagar" userId="4b4497a8bc418a7c" providerId="Windows Live" clId="Web-{95015F53-8182-5D09-8701-7E9701BF89A5}"/>
    <pc:docChg chg="addSld modSld">
      <pc:chgData name="monali sagar" userId="4b4497a8bc418a7c" providerId="Windows Live" clId="Web-{95015F53-8182-5D09-8701-7E9701BF89A5}" dt="2024-11-20T02:55:57.630" v="435" actId="20577"/>
      <pc:docMkLst>
        <pc:docMk/>
      </pc:docMkLst>
      <pc:sldChg chg="modSp new">
        <pc:chgData name="monali sagar" userId="4b4497a8bc418a7c" providerId="Windows Live" clId="Web-{95015F53-8182-5D09-8701-7E9701BF89A5}" dt="2024-11-20T01:13:36.137" v="24" actId="20577"/>
        <pc:sldMkLst>
          <pc:docMk/>
          <pc:sldMk cId="3071038511" sldId="265"/>
        </pc:sldMkLst>
        <pc:spChg chg="mod">
          <ac:chgData name="monali sagar" userId="4b4497a8bc418a7c" providerId="Windows Live" clId="Web-{95015F53-8182-5D09-8701-7E9701BF89A5}" dt="2024-11-20T01:13:36.137" v="24" actId="20577"/>
          <ac:spMkLst>
            <pc:docMk/>
            <pc:sldMk cId="3071038511" sldId="265"/>
            <ac:spMk id="2" creationId="{EF9522C7-C91B-0752-B393-E691D8A2463C}"/>
          </ac:spMkLst>
        </pc:spChg>
        <pc:spChg chg="mod">
          <ac:chgData name="monali sagar" userId="4b4497a8bc418a7c" providerId="Windows Live" clId="Web-{95015F53-8182-5D09-8701-7E9701BF89A5}" dt="2024-11-20T01:13:21.918" v="11"/>
          <ac:spMkLst>
            <pc:docMk/>
            <pc:sldMk cId="3071038511" sldId="265"/>
            <ac:spMk id="3" creationId="{EFEFC16F-F40B-29D3-B253-E1FB0FBC6E36}"/>
          </ac:spMkLst>
        </pc:spChg>
      </pc:sldChg>
      <pc:sldChg chg="addSp delSp modSp new">
        <pc:chgData name="monali sagar" userId="4b4497a8bc418a7c" providerId="Windows Live" clId="Web-{95015F53-8182-5D09-8701-7E9701BF89A5}" dt="2024-11-20T01:16:15.330" v="47" actId="1076"/>
        <pc:sldMkLst>
          <pc:docMk/>
          <pc:sldMk cId="3385547808" sldId="266"/>
        </pc:sldMkLst>
        <pc:spChg chg="mod">
          <ac:chgData name="monali sagar" userId="4b4497a8bc418a7c" providerId="Windows Live" clId="Web-{95015F53-8182-5D09-8701-7E9701BF89A5}" dt="2024-11-20T01:16:08.345" v="45" actId="20577"/>
          <ac:spMkLst>
            <pc:docMk/>
            <pc:sldMk cId="3385547808" sldId="266"/>
            <ac:spMk id="2" creationId="{8F2C9F96-46BF-6817-4F7C-D458041E17D3}"/>
          </ac:spMkLst>
        </pc:spChg>
        <pc:picChg chg="add mod ord">
          <ac:chgData name="monali sagar" userId="4b4497a8bc418a7c" providerId="Windows Live" clId="Web-{95015F53-8182-5D09-8701-7E9701BF89A5}" dt="2024-11-20T01:16:15.330" v="47" actId="1076"/>
          <ac:picMkLst>
            <pc:docMk/>
            <pc:sldMk cId="3385547808" sldId="266"/>
            <ac:picMk id="4" creationId="{18EE8371-1005-EF10-7FE3-437ED25931F4}"/>
          </ac:picMkLst>
        </pc:picChg>
      </pc:sldChg>
      <pc:sldChg chg="addSp delSp modSp new">
        <pc:chgData name="monali sagar" userId="4b4497a8bc418a7c" providerId="Windows Live" clId="Web-{95015F53-8182-5D09-8701-7E9701BF89A5}" dt="2024-11-20T01:23:12.734" v="188" actId="1076"/>
        <pc:sldMkLst>
          <pc:docMk/>
          <pc:sldMk cId="2241006440" sldId="267"/>
        </pc:sldMkLst>
        <pc:spChg chg="mod">
          <ac:chgData name="monali sagar" userId="4b4497a8bc418a7c" providerId="Windows Live" clId="Web-{95015F53-8182-5D09-8701-7E9701BF89A5}" dt="2024-11-20T01:17:30.708" v="57" actId="20577"/>
          <ac:spMkLst>
            <pc:docMk/>
            <pc:sldMk cId="2241006440" sldId="267"/>
            <ac:spMk id="2" creationId="{12C58177-4593-05EE-342E-F51D1C7764DB}"/>
          </ac:spMkLst>
        </pc:spChg>
        <pc:spChg chg="mod">
          <ac:chgData name="monali sagar" userId="4b4497a8bc418a7c" providerId="Windows Live" clId="Web-{95015F53-8182-5D09-8701-7E9701BF89A5}" dt="2024-11-20T01:23:05.984" v="186"/>
          <ac:spMkLst>
            <pc:docMk/>
            <pc:sldMk cId="2241006440" sldId="267"/>
            <ac:spMk id="3" creationId="{351DEF8C-554E-C7EB-CEEA-0C493D5C34B1}"/>
          </ac:spMkLst>
        </pc:spChg>
        <pc:picChg chg="add mod">
          <ac:chgData name="monali sagar" userId="4b4497a8bc418a7c" providerId="Windows Live" clId="Web-{95015F53-8182-5D09-8701-7E9701BF89A5}" dt="2024-11-20T01:23:12.734" v="188" actId="1076"/>
          <ac:picMkLst>
            <pc:docMk/>
            <pc:sldMk cId="2241006440" sldId="267"/>
            <ac:picMk id="5" creationId="{4DFF258F-65A6-A5BA-D0F6-648AC9ECDD38}"/>
          </ac:picMkLst>
        </pc:picChg>
      </pc:sldChg>
      <pc:sldChg chg="addSp delSp modSp new">
        <pc:chgData name="monali sagar" userId="4b4497a8bc418a7c" providerId="Windows Live" clId="Web-{95015F53-8182-5D09-8701-7E9701BF89A5}" dt="2024-11-20T01:51:06.316" v="335"/>
        <pc:sldMkLst>
          <pc:docMk/>
          <pc:sldMk cId="536973365" sldId="268"/>
        </pc:sldMkLst>
        <pc:spChg chg="mod">
          <ac:chgData name="monali sagar" userId="4b4497a8bc418a7c" providerId="Windows Live" clId="Web-{95015F53-8182-5D09-8701-7E9701BF89A5}" dt="2024-11-20T01:48:18.857" v="199" actId="20577"/>
          <ac:spMkLst>
            <pc:docMk/>
            <pc:sldMk cId="536973365" sldId="268"/>
            <ac:spMk id="2" creationId="{7D920E31-5039-3447-AF4D-5DDDA28E2069}"/>
          </ac:spMkLst>
        </pc:spChg>
        <pc:spChg chg="mod">
          <ac:chgData name="monali sagar" userId="4b4497a8bc418a7c" providerId="Windows Live" clId="Web-{95015F53-8182-5D09-8701-7E9701BF89A5}" dt="2024-11-20T01:51:06.316" v="335"/>
          <ac:spMkLst>
            <pc:docMk/>
            <pc:sldMk cId="536973365" sldId="268"/>
            <ac:spMk id="3" creationId="{B605EE0C-3246-A17A-868A-D738C39E2F5C}"/>
          </ac:spMkLst>
        </pc:spChg>
        <pc:picChg chg="add mod">
          <ac:chgData name="monali sagar" userId="4b4497a8bc418a7c" providerId="Windows Live" clId="Web-{95015F53-8182-5D09-8701-7E9701BF89A5}" dt="2024-11-20T01:50:44.940" v="330" actId="14100"/>
          <ac:picMkLst>
            <pc:docMk/>
            <pc:sldMk cId="536973365" sldId="268"/>
            <ac:picMk id="5" creationId="{AE3E7FE3-3B0B-1DD2-F158-24EE4F66610B}"/>
          </ac:picMkLst>
        </pc:picChg>
      </pc:sldChg>
      <pc:sldChg chg="modSp new">
        <pc:chgData name="monali sagar" userId="4b4497a8bc418a7c" providerId="Windows Live" clId="Web-{95015F53-8182-5D09-8701-7E9701BF89A5}" dt="2024-11-20T02:55:57.630" v="435" actId="20577"/>
        <pc:sldMkLst>
          <pc:docMk/>
          <pc:sldMk cId="2832580652" sldId="269"/>
        </pc:sldMkLst>
        <pc:spChg chg="mod">
          <ac:chgData name="monali sagar" userId="4b4497a8bc418a7c" providerId="Windows Live" clId="Web-{95015F53-8182-5D09-8701-7E9701BF89A5}" dt="2024-11-20T01:56:47.563" v="348" actId="20577"/>
          <ac:spMkLst>
            <pc:docMk/>
            <pc:sldMk cId="2832580652" sldId="269"/>
            <ac:spMk id="2" creationId="{5C4A956C-ECE1-5B60-C790-679DF21A926B}"/>
          </ac:spMkLst>
        </pc:spChg>
        <pc:spChg chg="mod">
          <ac:chgData name="monali sagar" userId="4b4497a8bc418a7c" providerId="Windows Live" clId="Web-{95015F53-8182-5D09-8701-7E9701BF89A5}" dt="2024-11-20T02:55:57.630" v="435" actId="20577"/>
          <ac:spMkLst>
            <pc:docMk/>
            <pc:sldMk cId="2832580652" sldId="269"/>
            <ac:spMk id="3" creationId="{CE8B92FE-E321-9EE4-E97B-F376867048BD}"/>
          </ac:spMkLst>
        </pc:spChg>
      </pc:sldChg>
    </pc:docChg>
  </pc:docChgLst>
  <pc:docChgLst>
    <pc:chgData name="monali sagar" userId="4b4497a8bc418a7c" providerId="Windows Live" clId="Web-{8B6B273C-BB4E-D504-BDAF-0F308F02C1FB}"/>
    <pc:docChg chg="addSld delSld modSld">
      <pc:chgData name="monali sagar" userId="4b4497a8bc418a7c" providerId="Windows Live" clId="Web-{8B6B273C-BB4E-D504-BDAF-0F308F02C1FB}" dt="2024-11-02T15:26:50.663" v="37" actId="20577"/>
      <pc:docMkLst>
        <pc:docMk/>
      </pc:docMkLst>
      <pc:sldChg chg="modSp new">
        <pc:chgData name="monali sagar" userId="4b4497a8bc418a7c" providerId="Windows Live" clId="Web-{8B6B273C-BB4E-D504-BDAF-0F308F02C1FB}" dt="2024-11-02T15:26:50.663" v="37" actId="20577"/>
        <pc:sldMkLst>
          <pc:docMk/>
          <pc:sldMk cId="277788773" sldId="356"/>
        </pc:sldMkLst>
      </pc:sldChg>
      <pc:sldChg chg="addSp delSp modSp new del">
        <pc:chgData name="monali sagar" userId="4b4497a8bc418a7c" providerId="Windows Live" clId="Web-{8B6B273C-BB4E-D504-BDAF-0F308F02C1FB}" dt="2024-11-02T15:25:17.112" v="26"/>
        <pc:sldMkLst>
          <pc:docMk/>
          <pc:sldMk cId="483477752" sldId="35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3A7D57-B3DE-467B-8DB9-9892691BDF77}" type="datetimeFigureOut">
              <a:rPr lang="en-IN" smtClean="0"/>
              <a:t>21-11-2024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8A2B49-BB8E-47E5-938B-487FC2D3E107}" type="slidenum">
              <a:rPr lang="en-IN" smtClean="0"/>
              <a:t>‹#›</a:t>
            </a:fld>
            <a:endParaRPr lang="en-IN"/>
          </a:p>
        </p:txBody>
      </p:sp>
    </p:spTree>
    <p:extLst>
      <p:ext uri="{BB962C8B-B14F-4D97-AF65-F5344CB8AC3E}">
        <p14:creationId xmlns:p14="http://schemas.microsoft.com/office/powerpoint/2010/main" val="26180330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B2903AC-B3B0-495A-B232-B3FC6AF8B50B}" type="datetimeFigureOut">
              <a:rPr lang="en-IN" smtClean="0"/>
              <a:t>21-11-2024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3353384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2903AC-B3B0-495A-B232-B3FC6AF8B50B}" type="datetimeFigureOut">
              <a:rPr lang="en-IN" smtClean="0"/>
              <a:t>21-11-2024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441390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2903AC-B3B0-495A-B232-B3FC6AF8B50B}" type="datetimeFigureOut">
              <a:rPr lang="en-IN" smtClean="0"/>
              <a:t>21-11-2024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E0058-FE19-424C-9495-032723BCF3F9}"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4505635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2903AC-B3B0-495A-B232-B3FC6AF8B50B}" type="datetimeFigureOut">
              <a:rPr lang="en-IN" smtClean="0"/>
              <a:t>21-11-2024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23923103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2903AC-B3B0-495A-B232-B3FC6AF8B50B}" type="datetimeFigureOut">
              <a:rPr lang="en-IN" smtClean="0"/>
              <a:t>21-11-2024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E0058-FE19-424C-9495-032723BCF3F9}"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965980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2903AC-B3B0-495A-B232-B3FC6AF8B50B}" type="datetimeFigureOut">
              <a:rPr lang="en-IN" smtClean="0"/>
              <a:t>21-11-2024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182636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2903AC-B3B0-495A-B232-B3FC6AF8B50B}" type="datetimeFigureOut">
              <a:rPr lang="en-IN" smtClean="0"/>
              <a:t>21-11-2024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3232422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2903AC-B3B0-495A-B232-B3FC6AF8B50B}" type="datetimeFigureOut">
              <a:rPr lang="en-IN" smtClean="0"/>
              <a:t>21-11-2024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3282147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2903AC-B3B0-495A-B232-B3FC6AF8B50B}" type="datetimeFigureOut">
              <a:rPr lang="en-IN" smtClean="0"/>
              <a:t>21-11-2024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398883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2903AC-B3B0-495A-B232-B3FC6AF8B50B}" type="datetimeFigureOut">
              <a:rPr lang="en-IN" smtClean="0"/>
              <a:t>21-11-2024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356396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B2903AC-B3B0-495A-B232-B3FC6AF8B50B}" type="datetimeFigureOut">
              <a:rPr lang="en-IN" smtClean="0"/>
              <a:t>21-11-2024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989440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B2903AC-B3B0-495A-B232-B3FC6AF8B50B}" type="datetimeFigureOut">
              <a:rPr lang="en-IN" smtClean="0"/>
              <a:t>21-11-2024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1379494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0B2903AC-B3B0-495A-B232-B3FC6AF8B50B}" type="datetimeFigureOut">
              <a:rPr lang="en-IN" smtClean="0"/>
              <a:t>21-11-2024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3085460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2903AC-B3B0-495A-B232-B3FC6AF8B50B}" type="datetimeFigureOut">
              <a:rPr lang="en-IN" smtClean="0"/>
              <a:t>21-11-2024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562496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2903AC-B3B0-495A-B232-B3FC6AF8B50B}" type="datetimeFigureOut">
              <a:rPr lang="en-IN" smtClean="0"/>
              <a:t>21-11-2024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2582671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2903AC-B3B0-495A-B232-B3FC6AF8B50B}" type="datetimeFigureOut">
              <a:rPr lang="en-IN" smtClean="0"/>
              <a:t>21-11-2024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2E0058-FE19-424C-9495-032723BCF3F9}" type="slidenum">
              <a:rPr lang="en-IN" smtClean="0"/>
              <a:t>‹#›</a:t>
            </a:fld>
            <a:endParaRPr lang="en-IN"/>
          </a:p>
        </p:txBody>
      </p:sp>
    </p:spTree>
    <p:extLst>
      <p:ext uri="{BB962C8B-B14F-4D97-AF65-F5344CB8AC3E}">
        <p14:creationId xmlns:p14="http://schemas.microsoft.com/office/powerpoint/2010/main" val="251044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B2903AC-B3B0-495A-B232-B3FC6AF8B50B}" type="datetimeFigureOut">
              <a:rPr lang="en-IN" smtClean="0"/>
              <a:t>21-11-2024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A2E0058-FE19-424C-9495-032723BCF3F9}" type="slidenum">
              <a:rPr lang="en-IN" smtClean="0"/>
              <a:t>‹#›</a:t>
            </a:fld>
            <a:endParaRPr lang="en-IN"/>
          </a:p>
        </p:txBody>
      </p:sp>
    </p:spTree>
    <p:extLst>
      <p:ext uri="{BB962C8B-B14F-4D97-AF65-F5344CB8AC3E}">
        <p14:creationId xmlns:p14="http://schemas.microsoft.com/office/powerpoint/2010/main" val="36229882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tektutorialshub.com/asp-net-core/asp-net-core-middleware-request-pipeline/" TargetMode="External"/><Relationship Id="rId2" Type="http://schemas.openxmlformats.org/officeDocument/2006/relationships/hyperlink" Target="https://www.tektutorialshub.com/asp-net-core/asp-net-core-program-c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BA311-EF6A-CC00-1C6C-843458C0F5AC}"/>
              </a:ext>
            </a:extLst>
          </p:cNvPr>
          <p:cNvSpPr>
            <a:spLocks noGrp="1"/>
          </p:cNvSpPr>
          <p:nvPr>
            <p:ph type="ctrTitle"/>
          </p:nvPr>
        </p:nvSpPr>
        <p:spPr/>
        <p:txBody>
          <a:bodyPr/>
          <a:lstStyle/>
          <a:p>
            <a:r>
              <a:rPr lang="en-US" sz="3200" err="1"/>
              <a:t>ASP.Net</a:t>
            </a:r>
            <a:r>
              <a:rPr lang="en-US" sz="3200"/>
              <a:t> Core</a:t>
            </a:r>
          </a:p>
        </p:txBody>
      </p:sp>
      <p:sp>
        <p:nvSpPr>
          <p:cNvPr id="3" name="Subtitle 2">
            <a:extLst>
              <a:ext uri="{FF2B5EF4-FFF2-40B4-BE49-F238E27FC236}">
                <a16:creationId xmlns:a16="http://schemas.microsoft.com/office/drawing/2014/main" id="{A253972A-985D-CA1F-6E3C-EA84FE255298}"/>
              </a:ext>
            </a:extLst>
          </p:cNvPr>
          <p:cNvSpPr>
            <a:spLocks noGrp="1"/>
          </p:cNvSpPr>
          <p:nvPr>
            <p:ph type="subTitle" idx="1"/>
          </p:nvPr>
        </p:nvSpPr>
        <p:spPr/>
        <p:txBody>
          <a:bodyPr/>
          <a:lstStyle/>
          <a:p>
            <a:r>
              <a:rPr lang="en-IN"/>
              <a:t>Nobel It solutions</a:t>
            </a:r>
          </a:p>
        </p:txBody>
      </p:sp>
      <p:pic>
        <p:nvPicPr>
          <p:cNvPr id="2050" name="Picture 2">
            <a:extLst>
              <a:ext uri="{FF2B5EF4-FFF2-40B4-BE49-F238E27FC236}">
                <a16:creationId xmlns:a16="http://schemas.microsoft.com/office/drawing/2014/main" id="{B33259CD-C3F4-40CE-7A4C-BEFD5D02B8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9695" y="1235203"/>
            <a:ext cx="4301632" cy="1243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9470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522C7-C91B-0752-B393-E691D8A2463C}"/>
              </a:ext>
            </a:extLst>
          </p:cNvPr>
          <p:cNvSpPr>
            <a:spLocks noGrp="1"/>
          </p:cNvSpPr>
          <p:nvPr>
            <p:ph type="title"/>
          </p:nvPr>
        </p:nvSpPr>
        <p:spPr/>
        <p:txBody>
          <a:bodyPr/>
          <a:lstStyle/>
          <a:p>
            <a:r>
              <a:rPr lang="en-US"/>
              <a:t>Middleware</a:t>
            </a:r>
          </a:p>
        </p:txBody>
      </p:sp>
      <p:sp>
        <p:nvSpPr>
          <p:cNvPr id="3" name="Content Placeholder 2">
            <a:extLst>
              <a:ext uri="{FF2B5EF4-FFF2-40B4-BE49-F238E27FC236}">
                <a16:creationId xmlns:a16="http://schemas.microsoft.com/office/drawing/2014/main" id="{EFEFC16F-F40B-29D3-B253-E1FB0FBC6E36}"/>
              </a:ext>
            </a:extLst>
          </p:cNvPr>
          <p:cNvSpPr>
            <a:spLocks noGrp="1"/>
          </p:cNvSpPr>
          <p:nvPr>
            <p:ph idx="1"/>
          </p:nvPr>
        </p:nvSpPr>
        <p:spPr/>
        <p:txBody>
          <a:bodyPr vert="horz" lIns="91440" tIns="45720" rIns="91440" bIns="45720" rtlCol="0" anchor="t">
            <a:normAutofit/>
          </a:bodyPr>
          <a:lstStyle/>
          <a:p>
            <a:pPr algn="just"/>
            <a:r>
              <a:rPr lang="en-US" sz="1700"/>
              <a:t>Middleware are software components that are assembled into an application pipeline to handle requests and responses.</a:t>
            </a:r>
          </a:p>
          <a:p>
            <a:pPr algn="just"/>
            <a:r>
              <a:rPr lang="en-US" sz="1700"/>
              <a:t>Each component chooses whether to pass the request on to the next component in the pipeline, and can perform certain actions before and after the next component is invoked in the pipeline.</a:t>
            </a:r>
          </a:p>
          <a:p>
            <a:pPr algn="just"/>
            <a:r>
              <a:rPr lang="en-US" sz="1700"/>
              <a:t>Request delegates are used to build the request pipeline. The request delegates handle each HTTP request.</a:t>
            </a:r>
          </a:p>
          <a:p>
            <a:pPr algn="just"/>
            <a:r>
              <a:rPr lang="en-US" sz="1700"/>
              <a:t>Each piece of middleware in ASP.NET Core is an object, and each piece has a very specific, focused, and limited role.</a:t>
            </a:r>
          </a:p>
          <a:p>
            <a:pPr algn="just"/>
            <a:r>
              <a:rPr lang="en-US" sz="1700"/>
              <a:t>Ultimately, we need many pieces of middleware for an application to behave appropriately.</a:t>
            </a:r>
          </a:p>
          <a:p>
            <a:endParaRPr lang="en-US"/>
          </a:p>
        </p:txBody>
      </p:sp>
    </p:spTree>
    <p:extLst>
      <p:ext uri="{BB962C8B-B14F-4D97-AF65-F5344CB8AC3E}">
        <p14:creationId xmlns:p14="http://schemas.microsoft.com/office/powerpoint/2010/main" val="3071038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C9F96-46BF-6817-4F7C-D458041E17D3}"/>
              </a:ext>
            </a:extLst>
          </p:cNvPr>
          <p:cNvSpPr>
            <a:spLocks noGrp="1"/>
          </p:cNvSpPr>
          <p:nvPr>
            <p:ph type="title"/>
          </p:nvPr>
        </p:nvSpPr>
        <p:spPr/>
        <p:txBody>
          <a:bodyPr/>
          <a:lstStyle/>
          <a:p>
            <a:r>
              <a:rPr lang="en-US"/>
              <a:t>Example of Middleware</a:t>
            </a:r>
          </a:p>
        </p:txBody>
      </p:sp>
      <p:pic>
        <p:nvPicPr>
          <p:cNvPr id="4" name="Content Placeholder 3" descr="A diagram of a authorize&#10;&#10;Description automatically generated">
            <a:extLst>
              <a:ext uri="{FF2B5EF4-FFF2-40B4-BE49-F238E27FC236}">
                <a16:creationId xmlns:a16="http://schemas.microsoft.com/office/drawing/2014/main" id="{18EE8371-1005-EF10-7FE3-437ED25931F4}"/>
              </a:ext>
            </a:extLst>
          </p:cNvPr>
          <p:cNvPicPr>
            <a:picLocks noGrp="1" noChangeAspect="1"/>
          </p:cNvPicPr>
          <p:nvPr>
            <p:ph idx="1"/>
          </p:nvPr>
        </p:nvPicPr>
        <p:blipFill>
          <a:blip r:embed="rId2"/>
          <a:stretch>
            <a:fillRect/>
          </a:stretch>
        </p:blipFill>
        <p:spPr>
          <a:xfrm>
            <a:off x="1228479" y="2525127"/>
            <a:ext cx="9090264" cy="2619734"/>
          </a:xfrm>
        </p:spPr>
      </p:pic>
    </p:spTree>
    <p:extLst>
      <p:ext uri="{BB962C8B-B14F-4D97-AF65-F5344CB8AC3E}">
        <p14:creationId xmlns:p14="http://schemas.microsoft.com/office/powerpoint/2010/main" val="3385547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58177-4593-05EE-342E-F51D1C7764DB}"/>
              </a:ext>
            </a:extLst>
          </p:cNvPr>
          <p:cNvSpPr>
            <a:spLocks noGrp="1"/>
          </p:cNvSpPr>
          <p:nvPr>
            <p:ph type="title"/>
          </p:nvPr>
        </p:nvSpPr>
        <p:spPr/>
        <p:txBody>
          <a:bodyPr/>
          <a:lstStyle/>
          <a:p>
            <a:r>
              <a:rPr lang="en-US" err="1"/>
              <a:t>App.Run</a:t>
            </a:r>
            <a:r>
              <a:rPr lang="en-US"/>
              <a:t>()</a:t>
            </a:r>
          </a:p>
        </p:txBody>
      </p:sp>
      <p:sp>
        <p:nvSpPr>
          <p:cNvPr id="3" name="Content Placeholder 2">
            <a:extLst>
              <a:ext uri="{FF2B5EF4-FFF2-40B4-BE49-F238E27FC236}">
                <a16:creationId xmlns:a16="http://schemas.microsoft.com/office/drawing/2014/main" id="{351DEF8C-554E-C7EB-CEEA-0C493D5C34B1}"/>
              </a:ext>
            </a:extLst>
          </p:cNvPr>
          <p:cNvSpPr>
            <a:spLocks noGrp="1"/>
          </p:cNvSpPr>
          <p:nvPr>
            <p:ph idx="1"/>
          </p:nvPr>
        </p:nvSpPr>
        <p:spPr/>
        <p:txBody>
          <a:bodyPr vert="horz" lIns="91440" tIns="45720" rIns="91440" bIns="45720" rtlCol="0" anchor="t">
            <a:normAutofit/>
          </a:bodyPr>
          <a:lstStyle/>
          <a:p>
            <a:r>
              <a:rPr lang="en-US"/>
              <a:t>The extension method called Run is used to execute a terminating/short circuiting middleware that does not forward the request to next middleware.</a:t>
            </a:r>
          </a:p>
          <a:p>
            <a:r>
              <a:rPr lang="en-US"/>
              <a:t>The Run method allows us to pass in another method, which we can use to process every single response. Run is not something that you will see very often, it is something that we call a terminal piece of middleware.</a:t>
            </a:r>
          </a:p>
        </p:txBody>
      </p:sp>
      <p:pic>
        <p:nvPicPr>
          <p:cNvPr id="5" name="Picture 4" descr="A screen shot of a computer program&#10;&#10;Description automatically generated">
            <a:extLst>
              <a:ext uri="{FF2B5EF4-FFF2-40B4-BE49-F238E27FC236}">
                <a16:creationId xmlns:a16="http://schemas.microsoft.com/office/drawing/2014/main" id="{4DFF258F-65A6-A5BA-D0F6-648AC9ECDD38}"/>
              </a:ext>
            </a:extLst>
          </p:cNvPr>
          <p:cNvPicPr>
            <a:picLocks noChangeAspect="1"/>
          </p:cNvPicPr>
          <p:nvPr/>
        </p:nvPicPr>
        <p:blipFill>
          <a:blip r:embed="rId2"/>
          <a:stretch>
            <a:fillRect/>
          </a:stretch>
        </p:blipFill>
        <p:spPr>
          <a:xfrm>
            <a:off x="1902673" y="3921029"/>
            <a:ext cx="6747474" cy="2128927"/>
          </a:xfrm>
          <a:prstGeom prst="rect">
            <a:avLst/>
          </a:prstGeom>
        </p:spPr>
      </p:pic>
    </p:spTree>
    <p:extLst>
      <p:ext uri="{BB962C8B-B14F-4D97-AF65-F5344CB8AC3E}">
        <p14:creationId xmlns:p14="http://schemas.microsoft.com/office/powerpoint/2010/main" val="2241006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20E31-5039-3447-AF4D-5DDDA28E2069}"/>
              </a:ext>
            </a:extLst>
          </p:cNvPr>
          <p:cNvSpPr>
            <a:spLocks noGrp="1"/>
          </p:cNvSpPr>
          <p:nvPr>
            <p:ph type="title"/>
          </p:nvPr>
        </p:nvSpPr>
        <p:spPr/>
        <p:txBody>
          <a:bodyPr/>
          <a:lstStyle/>
          <a:p>
            <a:r>
              <a:rPr lang="en-US" err="1"/>
              <a:t>App.Use</a:t>
            </a:r>
            <a:r>
              <a:rPr lang="en-US"/>
              <a:t>()</a:t>
            </a:r>
          </a:p>
        </p:txBody>
      </p:sp>
      <p:sp>
        <p:nvSpPr>
          <p:cNvPr id="3" name="Content Placeholder 2">
            <a:extLst>
              <a:ext uri="{FF2B5EF4-FFF2-40B4-BE49-F238E27FC236}">
                <a16:creationId xmlns:a16="http://schemas.microsoft.com/office/drawing/2014/main" id="{B605EE0C-3246-A17A-868A-D738C39E2F5C}"/>
              </a:ext>
            </a:extLst>
          </p:cNvPr>
          <p:cNvSpPr>
            <a:spLocks noGrp="1"/>
          </p:cNvSpPr>
          <p:nvPr>
            <p:ph idx="1"/>
          </p:nvPr>
        </p:nvSpPr>
        <p:spPr/>
        <p:txBody>
          <a:bodyPr vert="horz" lIns="91440" tIns="45720" rIns="91440" bIns="45720" rtlCol="0" anchor="t">
            <a:normAutofit/>
          </a:bodyPr>
          <a:lstStyle/>
          <a:p>
            <a:r>
              <a:rPr lang="en-US" sz="1700"/>
              <a:t>The extension method called 'Use' is used to execute a non-terminating /short-circuiting middleware that may /may not forward the request to next middleware.</a:t>
            </a:r>
          </a:p>
          <a:p>
            <a:endParaRPr lang="en-US"/>
          </a:p>
          <a:p>
            <a:endParaRPr lang="en-US"/>
          </a:p>
        </p:txBody>
      </p:sp>
      <p:pic>
        <p:nvPicPr>
          <p:cNvPr id="5" name="Picture 4" descr="A screen shot of a computer&#10;&#10;Description automatically generated">
            <a:extLst>
              <a:ext uri="{FF2B5EF4-FFF2-40B4-BE49-F238E27FC236}">
                <a16:creationId xmlns:a16="http://schemas.microsoft.com/office/drawing/2014/main" id="{AE3E7FE3-3B0B-1DD2-F158-24EE4F66610B}"/>
              </a:ext>
            </a:extLst>
          </p:cNvPr>
          <p:cNvPicPr>
            <a:picLocks noChangeAspect="1"/>
          </p:cNvPicPr>
          <p:nvPr/>
        </p:nvPicPr>
        <p:blipFill>
          <a:blip r:embed="rId2"/>
          <a:stretch>
            <a:fillRect/>
          </a:stretch>
        </p:blipFill>
        <p:spPr>
          <a:xfrm>
            <a:off x="1044606" y="3422442"/>
            <a:ext cx="8923846" cy="1637760"/>
          </a:xfrm>
          <a:prstGeom prst="rect">
            <a:avLst/>
          </a:prstGeom>
        </p:spPr>
      </p:pic>
    </p:spTree>
    <p:extLst>
      <p:ext uri="{BB962C8B-B14F-4D97-AF65-F5344CB8AC3E}">
        <p14:creationId xmlns:p14="http://schemas.microsoft.com/office/powerpoint/2010/main" val="5369733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A956C-ECE1-5B60-C790-679DF21A926B}"/>
              </a:ext>
            </a:extLst>
          </p:cNvPr>
          <p:cNvSpPr>
            <a:spLocks noGrp="1"/>
          </p:cNvSpPr>
          <p:nvPr>
            <p:ph type="title"/>
          </p:nvPr>
        </p:nvSpPr>
        <p:spPr/>
        <p:txBody>
          <a:bodyPr/>
          <a:lstStyle/>
          <a:p>
            <a:r>
              <a:rPr lang="en-US"/>
              <a:t>Middleware Class</a:t>
            </a:r>
          </a:p>
        </p:txBody>
      </p:sp>
      <p:sp>
        <p:nvSpPr>
          <p:cNvPr id="3" name="Content Placeholder 2">
            <a:extLst>
              <a:ext uri="{FF2B5EF4-FFF2-40B4-BE49-F238E27FC236}">
                <a16:creationId xmlns:a16="http://schemas.microsoft.com/office/drawing/2014/main" id="{CE8B92FE-E321-9EE4-E97B-F376867048BD}"/>
              </a:ext>
            </a:extLst>
          </p:cNvPr>
          <p:cNvSpPr>
            <a:spLocks noGrp="1"/>
          </p:cNvSpPr>
          <p:nvPr>
            <p:ph idx="1"/>
          </p:nvPr>
        </p:nvSpPr>
        <p:spPr/>
        <p:txBody>
          <a:bodyPr vert="horz" lIns="91440" tIns="45720" rIns="91440" bIns="45720" rtlCol="0" anchor="t">
            <a:normAutofit/>
          </a:bodyPr>
          <a:lstStyle/>
          <a:p>
            <a:r>
              <a:rPr lang="en-US"/>
              <a:t>Middleware class is used to separate the middleware logic from lambda expression to a separate/reusable class. </a:t>
            </a:r>
          </a:p>
          <a:p>
            <a:r>
              <a:rPr lang="en-US"/>
              <a:t>The custom middleware component is like any other .NET class with Invoke() method. However, in order to execute next middleware in a sequence, it should have </a:t>
            </a:r>
            <a:r>
              <a:rPr lang="en-US" err="1"/>
              <a:t>RequestDelegate</a:t>
            </a:r>
            <a:r>
              <a:rPr lang="en-US"/>
              <a:t> type parameter in the constructor.</a:t>
            </a:r>
          </a:p>
          <a:p>
            <a:endParaRPr lang="en-US"/>
          </a:p>
        </p:txBody>
      </p:sp>
    </p:spTree>
    <p:extLst>
      <p:ext uri="{BB962C8B-B14F-4D97-AF65-F5344CB8AC3E}">
        <p14:creationId xmlns:p14="http://schemas.microsoft.com/office/powerpoint/2010/main" val="28325806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473B5-1604-64B5-4E8A-D21D58B6884A}"/>
              </a:ext>
            </a:extLst>
          </p:cNvPr>
          <p:cNvSpPr>
            <a:spLocks noGrp="1"/>
          </p:cNvSpPr>
          <p:nvPr>
            <p:ph type="title"/>
          </p:nvPr>
        </p:nvSpPr>
        <p:spPr/>
        <p:txBody>
          <a:bodyPr/>
          <a:lstStyle/>
          <a:p>
            <a:r>
              <a:rPr lang="en-US"/>
              <a:t>Environment</a:t>
            </a:r>
          </a:p>
        </p:txBody>
      </p:sp>
      <p:sp>
        <p:nvSpPr>
          <p:cNvPr id="3" name="Content Placeholder 2">
            <a:extLst>
              <a:ext uri="{FF2B5EF4-FFF2-40B4-BE49-F238E27FC236}">
                <a16:creationId xmlns:a16="http://schemas.microsoft.com/office/drawing/2014/main" id="{294E34BB-E76A-E6A5-02F0-15C1277A30B9}"/>
              </a:ext>
            </a:extLst>
          </p:cNvPr>
          <p:cNvSpPr>
            <a:spLocks noGrp="1"/>
          </p:cNvSpPr>
          <p:nvPr>
            <p:ph idx="1"/>
          </p:nvPr>
        </p:nvSpPr>
        <p:spPr/>
        <p:txBody>
          <a:bodyPr vert="horz" lIns="91440" tIns="45720" rIns="91440" bIns="45720" rtlCol="0" anchor="t">
            <a:normAutofit/>
          </a:bodyPr>
          <a:lstStyle/>
          <a:p>
            <a:r>
              <a:rPr lang="en-US"/>
              <a:t>An environment represents is a system in which the application is deployed and executed.</a:t>
            </a:r>
          </a:p>
          <a:p>
            <a:r>
              <a:rPr lang="en-US" b="1"/>
              <a:t>Development</a:t>
            </a:r>
            <a:r>
              <a:rPr lang="en-US"/>
              <a:t>: The environment where the developer makes changes in the code, commits code to the source control.</a:t>
            </a:r>
          </a:p>
          <a:p>
            <a:r>
              <a:rPr lang="en-US" b="1"/>
              <a:t>Staging:</a:t>
            </a:r>
            <a:r>
              <a:rPr lang="en-US"/>
              <a:t> The environment, where the application runs on a server from which other developers and quality controllers access the application.</a:t>
            </a:r>
          </a:p>
          <a:p>
            <a:r>
              <a:rPr lang="en-US" b="1"/>
              <a:t>Production:</a:t>
            </a:r>
            <a:r>
              <a:rPr lang="en-US"/>
              <a:t> The environment where the real end-users access the application. Shortly, It's where the application "live" to the audience.</a:t>
            </a:r>
          </a:p>
        </p:txBody>
      </p:sp>
    </p:spTree>
    <p:extLst>
      <p:ext uri="{BB962C8B-B14F-4D97-AF65-F5344CB8AC3E}">
        <p14:creationId xmlns:p14="http://schemas.microsoft.com/office/powerpoint/2010/main" val="16104659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025E2-A956-A37E-D82A-AF6A1E7A536C}"/>
              </a:ext>
            </a:extLst>
          </p:cNvPr>
          <p:cNvSpPr>
            <a:spLocks noGrp="1"/>
          </p:cNvSpPr>
          <p:nvPr>
            <p:ph type="title"/>
          </p:nvPr>
        </p:nvSpPr>
        <p:spPr/>
        <p:txBody>
          <a:bodyPr/>
          <a:lstStyle/>
          <a:p>
            <a:r>
              <a:rPr lang="en-US"/>
              <a:t>Properties &amp; Methods</a:t>
            </a:r>
          </a:p>
        </p:txBody>
      </p:sp>
      <p:sp>
        <p:nvSpPr>
          <p:cNvPr id="3" name="Content Placeholder 2">
            <a:extLst>
              <a:ext uri="{FF2B5EF4-FFF2-40B4-BE49-F238E27FC236}">
                <a16:creationId xmlns:a16="http://schemas.microsoft.com/office/drawing/2014/main" id="{C86A0C45-5363-5E97-73BC-9DD2B20763FC}"/>
              </a:ext>
            </a:extLst>
          </p:cNvPr>
          <p:cNvSpPr>
            <a:spLocks noGrp="1"/>
          </p:cNvSpPr>
          <p:nvPr>
            <p:ph idx="1"/>
          </p:nvPr>
        </p:nvSpPr>
        <p:spPr/>
        <p:txBody>
          <a:bodyPr vert="horz" lIns="91440" tIns="45720" rIns="91440" bIns="45720" rtlCol="0" anchor="t">
            <a:normAutofit/>
          </a:bodyPr>
          <a:lstStyle/>
          <a:p>
            <a:r>
              <a:rPr lang="en-US" err="1"/>
              <a:t>EnvironmentName</a:t>
            </a:r>
            <a:r>
              <a:rPr lang="en-US"/>
              <a:t>: Gets or sets name of the environment. By default it reads the value from either DOTNET_ENVIRONMENT or ASPNETCORE_ENVIRONMENT.</a:t>
            </a:r>
          </a:p>
          <a:p>
            <a:r>
              <a:rPr lang="en-US" err="1"/>
              <a:t>ContentRootPath</a:t>
            </a:r>
            <a:r>
              <a:rPr lang="en-US"/>
              <a:t>: Gets or sets absolute path of the application folder.</a:t>
            </a:r>
          </a:p>
          <a:p>
            <a:r>
              <a:rPr lang="en-US" err="1"/>
              <a:t>IsDevelopment</a:t>
            </a:r>
            <a:r>
              <a:rPr lang="en-US"/>
              <a:t>(): Returns Boolean true, if the current environment name is "Development".</a:t>
            </a:r>
          </a:p>
          <a:p>
            <a:r>
              <a:rPr lang="en-US" err="1"/>
              <a:t>IsStaging</a:t>
            </a:r>
            <a:r>
              <a:rPr lang="en-US"/>
              <a:t>(): Returns Boolean true, if the current environment name is "Staging".</a:t>
            </a:r>
          </a:p>
          <a:p>
            <a:r>
              <a:rPr lang="en-US" err="1"/>
              <a:t>IsProduction</a:t>
            </a:r>
            <a:r>
              <a:rPr lang="en-US"/>
              <a:t>(): Returns Boolean true, if the current environment name is "Production".</a:t>
            </a:r>
            <a:endParaRPr lang="en-US">
              <a:solidFill>
                <a:srgbClr val="000000"/>
              </a:solidFill>
            </a:endParaRPr>
          </a:p>
          <a:p>
            <a:r>
              <a:rPr lang="en-US" err="1"/>
              <a:t>IsEnvironment</a:t>
            </a:r>
            <a:r>
              <a:rPr lang="en-US"/>
              <a:t>(string </a:t>
            </a:r>
            <a:r>
              <a:rPr lang="en-US" err="1"/>
              <a:t>environmentname</a:t>
            </a:r>
            <a:r>
              <a:rPr lang="en-US"/>
              <a:t>): Returns Boolean true, if the current environment name matches with the specified environment.</a:t>
            </a:r>
            <a:endParaRPr lang="en-US">
              <a:solidFill>
                <a:srgbClr val="000000"/>
              </a:solidFill>
            </a:endParaRPr>
          </a:p>
          <a:p>
            <a:endParaRPr lang="en-US"/>
          </a:p>
          <a:p>
            <a:endParaRPr lang="en-US"/>
          </a:p>
        </p:txBody>
      </p:sp>
    </p:spTree>
    <p:extLst>
      <p:ext uri="{BB962C8B-B14F-4D97-AF65-F5344CB8AC3E}">
        <p14:creationId xmlns:p14="http://schemas.microsoft.com/office/powerpoint/2010/main" val="35402314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958DA-66E8-DEF1-A9D2-3392E744CF52}"/>
              </a:ext>
            </a:extLst>
          </p:cNvPr>
          <p:cNvSpPr>
            <a:spLocks noGrp="1"/>
          </p:cNvSpPr>
          <p:nvPr>
            <p:ph type="title"/>
          </p:nvPr>
        </p:nvSpPr>
        <p:spPr/>
        <p:txBody>
          <a:bodyPr/>
          <a:lstStyle/>
          <a:p>
            <a:r>
              <a:rPr lang="en-US"/>
              <a:t>Routing</a:t>
            </a:r>
            <a:br>
              <a:rPr lang="en-US"/>
            </a:br>
            <a:endParaRPr lang="en-US"/>
          </a:p>
        </p:txBody>
      </p:sp>
      <p:sp>
        <p:nvSpPr>
          <p:cNvPr id="3" name="Content Placeholder 2">
            <a:extLst>
              <a:ext uri="{FF2B5EF4-FFF2-40B4-BE49-F238E27FC236}">
                <a16:creationId xmlns:a16="http://schemas.microsoft.com/office/drawing/2014/main" id="{567B22D9-C488-E5EA-655A-BA2B271ADDCF}"/>
              </a:ext>
            </a:extLst>
          </p:cNvPr>
          <p:cNvSpPr>
            <a:spLocks noGrp="1"/>
          </p:cNvSpPr>
          <p:nvPr>
            <p:ph idx="1"/>
          </p:nvPr>
        </p:nvSpPr>
        <p:spPr/>
        <p:txBody>
          <a:bodyPr vert="horz" lIns="91440" tIns="45720" rIns="91440" bIns="45720" rtlCol="0" anchor="t">
            <a:normAutofit fontScale="92500" lnSpcReduction="10000"/>
          </a:bodyPr>
          <a:lstStyle/>
          <a:p>
            <a:r>
              <a:rPr lang="en-US"/>
              <a:t>Routing is a process of matching incoming HTTP requests by checking the HTTP method and </a:t>
            </a:r>
            <a:r>
              <a:rPr lang="en-US" err="1"/>
              <a:t>url</a:t>
            </a:r>
            <a:r>
              <a:rPr lang="en-US"/>
              <a:t> and then invoking corresponding endpoints.</a:t>
            </a:r>
          </a:p>
          <a:p>
            <a:r>
              <a:rPr lang="en-US" b="1"/>
              <a:t>Key components of routing in ASP.NET Core</a:t>
            </a:r>
          </a:p>
          <a:p>
            <a:r>
              <a:rPr lang="en-US"/>
              <a:t>Route Template: A route template defines the structure of a URL and includes placeholders for route values. For example, /products/{id} is a route template with a placeholder {id}.</a:t>
            </a:r>
          </a:p>
          <a:p>
            <a:r>
              <a:rPr lang="en-US"/>
              <a:t>Route Values: Route values are extracted from the URL based on the placeholders defined in the route template. In the above example, id is a route value.</a:t>
            </a:r>
          </a:p>
          <a:p>
            <a:r>
              <a:rPr lang="en-US"/>
              <a:t>Route Constraints: Constraints are used to restrict which URLs match a route template. For instance, you can constrain id to only match numeric values.</a:t>
            </a:r>
          </a:p>
          <a:p>
            <a:r>
              <a:rPr lang="en-US"/>
              <a:t>Route Parameters: Route parameters are placeholders in controller action methods that correspond to route values. They receive values from the route values extracted from the URL.</a:t>
            </a:r>
          </a:p>
          <a:p>
            <a:endParaRPr lang="en-US"/>
          </a:p>
        </p:txBody>
      </p:sp>
    </p:spTree>
    <p:extLst>
      <p:ext uri="{BB962C8B-B14F-4D97-AF65-F5344CB8AC3E}">
        <p14:creationId xmlns:p14="http://schemas.microsoft.com/office/powerpoint/2010/main" val="40384389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77B00-3846-17F5-59B4-6712194960D3}"/>
              </a:ext>
            </a:extLst>
          </p:cNvPr>
          <p:cNvSpPr>
            <a:spLocks noGrp="1"/>
          </p:cNvSpPr>
          <p:nvPr>
            <p:ph type="title"/>
          </p:nvPr>
        </p:nvSpPr>
        <p:spPr/>
        <p:txBody>
          <a:bodyPr/>
          <a:lstStyle/>
          <a:p>
            <a:r>
              <a:rPr lang="en-US" err="1"/>
              <a:t>UseRouting</a:t>
            </a:r>
            <a:r>
              <a:rPr lang="en-US"/>
              <a:t>() &amp; </a:t>
            </a:r>
            <a:r>
              <a:rPr lang="en-US" err="1"/>
              <a:t>UseEndPoints</a:t>
            </a:r>
            <a:r>
              <a:rPr lang="en-US"/>
              <a:t>()</a:t>
            </a:r>
          </a:p>
        </p:txBody>
      </p:sp>
      <p:sp>
        <p:nvSpPr>
          <p:cNvPr id="3" name="Content Placeholder 2">
            <a:extLst>
              <a:ext uri="{FF2B5EF4-FFF2-40B4-BE49-F238E27FC236}">
                <a16:creationId xmlns:a16="http://schemas.microsoft.com/office/drawing/2014/main" id="{1CDC1CD0-1A23-6FDC-CE7E-F2FB7CC98978}"/>
              </a:ext>
            </a:extLst>
          </p:cNvPr>
          <p:cNvSpPr>
            <a:spLocks noGrp="1"/>
          </p:cNvSpPr>
          <p:nvPr>
            <p:ph idx="1"/>
          </p:nvPr>
        </p:nvSpPr>
        <p:spPr/>
        <p:txBody>
          <a:bodyPr vert="horz" lIns="91440" tIns="45720" rIns="91440" bIns="45720" rtlCol="0" anchor="t">
            <a:normAutofit/>
          </a:bodyPr>
          <a:lstStyle/>
          <a:p>
            <a:r>
              <a:rPr lang="en-US" err="1"/>
              <a:t>UseRouting</a:t>
            </a:r>
            <a:r>
              <a:rPr lang="en-US"/>
              <a:t>(): Enables routing and selects an appropriate end point based on the </a:t>
            </a:r>
            <a:r>
              <a:rPr lang="en-US" err="1"/>
              <a:t>url</a:t>
            </a:r>
            <a:r>
              <a:rPr lang="en-US"/>
              <a:t> path and HTTP method.</a:t>
            </a:r>
          </a:p>
          <a:p>
            <a:r>
              <a:rPr lang="en-US" err="1"/>
              <a:t>UseEndPoints</a:t>
            </a:r>
            <a:r>
              <a:rPr lang="en-US"/>
              <a:t>(): Executes the </a:t>
            </a:r>
            <a:r>
              <a:rPr lang="en-US" err="1"/>
              <a:t>approriate</a:t>
            </a:r>
            <a:r>
              <a:rPr lang="en-US"/>
              <a:t> endpoint based on the endpoint selected by the above </a:t>
            </a:r>
            <a:r>
              <a:rPr lang="en-US" err="1"/>
              <a:t>UseRouting</a:t>
            </a:r>
            <a:r>
              <a:rPr lang="en-US"/>
              <a:t>() method.</a:t>
            </a:r>
          </a:p>
          <a:p>
            <a:r>
              <a:rPr lang="en-US" err="1"/>
              <a:t>GetEndpoint</a:t>
            </a:r>
            <a:r>
              <a:rPr lang="en-US"/>
              <a:t>(): Returns an instance of </a:t>
            </a:r>
            <a:r>
              <a:rPr lang="en-US" err="1"/>
              <a:t>Microsoft.Asp.NetCore.Http.Endpoint</a:t>
            </a:r>
            <a:r>
              <a:rPr lang="en-US"/>
              <a:t> type, which represents an endpoint.</a:t>
            </a:r>
          </a:p>
          <a:p>
            <a:r>
              <a:rPr lang="en-US"/>
              <a:t>That instance contains two important properties: DisplayName, </a:t>
            </a:r>
            <a:r>
              <a:rPr lang="en-US" err="1"/>
              <a:t>RequestDelegate</a:t>
            </a:r>
            <a:r>
              <a:rPr lang="en-US"/>
              <a:t>.</a:t>
            </a:r>
          </a:p>
        </p:txBody>
      </p:sp>
    </p:spTree>
    <p:extLst>
      <p:ext uri="{BB962C8B-B14F-4D97-AF65-F5344CB8AC3E}">
        <p14:creationId xmlns:p14="http://schemas.microsoft.com/office/powerpoint/2010/main" val="1877731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DBBBF-09AB-E66B-7AC0-E91B353E3FDE}"/>
              </a:ext>
            </a:extLst>
          </p:cNvPr>
          <p:cNvSpPr>
            <a:spLocks noGrp="1"/>
          </p:cNvSpPr>
          <p:nvPr>
            <p:ph type="title"/>
          </p:nvPr>
        </p:nvSpPr>
        <p:spPr/>
        <p:txBody>
          <a:bodyPr/>
          <a:lstStyle/>
          <a:p>
            <a:r>
              <a:rPr lang="en-US" b="1" err="1"/>
              <a:t>ASP.Net</a:t>
            </a:r>
            <a:r>
              <a:rPr lang="en-US" b="1"/>
              <a:t> Core</a:t>
            </a:r>
            <a:br>
              <a:rPr lang="en-US"/>
            </a:br>
            <a:endParaRPr lang="en-IN"/>
          </a:p>
        </p:txBody>
      </p:sp>
      <p:sp>
        <p:nvSpPr>
          <p:cNvPr id="3" name="Content Placeholder 2">
            <a:extLst>
              <a:ext uri="{FF2B5EF4-FFF2-40B4-BE49-F238E27FC236}">
                <a16:creationId xmlns:a16="http://schemas.microsoft.com/office/drawing/2014/main" id="{99592D36-612B-4DF9-4FAB-0F06627FEAC8}"/>
              </a:ext>
            </a:extLst>
          </p:cNvPr>
          <p:cNvSpPr>
            <a:spLocks noGrp="1"/>
          </p:cNvSpPr>
          <p:nvPr>
            <p:ph idx="1"/>
          </p:nvPr>
        </p:nvSpPr>
        <p:spPr>
          <a:xfrm>
            <a:off x="677334" y="1378269"/>
            <a:ext cx="8596668" cy="4663093"/>
          </a:xfrm>
        </p:spPr>
        <p:txBody>
          <a:bodyPr vert="horz" lIns="91440" tIns="45720" rIns="91440" bIns="45720" rtlCol="0" anchor="t">
            <a:normAutofit lnSpcReduction="10000"/>
          </a:bodyPr>
          <a:lstStyle/>
          <a:p>
            <a:pPr marL="457200" lvl="1" indent="0">
              <a:buNone/>
            </a:pPr>
            <a:r>
              <a:rPr lang="en-US" sz="1800" b="1">
                <a:solidFill>
                  <a:srgbClr val="404040"/>
                </a:solidFill>
                <a:latin typeface="Trebuchet MS"/>
                <a:ea typeface="Verdana"/>
              </a:rPr>
              <a:t>What is </a:t>
            </a:r>
            <a:r>
              <a:rPr lang="en-US" sz="1800" b="1" err="1">
                <a:solidFill>
                  <a:srgbClr val="404040"/>
                </a:solidFill>
                <a:latin typeface="Trebuchet MS"/>
                <a:ea typeface="Verdana"/>
              </a:rPr>
              <a:t>ASP.Net</a:t>
            </a:r>
            <a:r>
              <a:rPr lang="en-US" sz="1800" b="1">
                <a:solidFill>
                  <a:srgbClr val="404040"/>
                </a:solidFill>
                <a:latin typeface="Trebuchet MS"/>
                <a:ea typeface="Verdana"/>
              </a:rPr>
              <a:t> Core?</a:t>
            </a:r>
          </a:p>
          <a:p>
            <a:pPr marL="457200" lvl="1" indent="0">
              <a:buNone/>
            </a:pPr>
            <a:r>
              <a:rPr lang="en-US" sz="1800">
                <a:solidFill>
                  <a:srgbClr val="404040"/>
                </a:solidFill>
                <a:latin typeface="Trebuchet MS"/>
                <a:ea typeface="Verdana"/>
              </a:rPr>
              <a:t>ASP.NET Core is an open source and cloud-optimized web framework for developing modern web applications that can be developed and run on Windows, Linux and the Mac. It includes the MVC framework, which now combines the features of MVC and Web API into a single web programming framework.</a:t>
            </a:r>
            <a:endParaRPr lang="en-US"/>
          </a:p>
          <a:p>
            <a:pPr lvl="1">
              <a:buFont typeface="Wingdings" panose="020B0604020202020204" pitchFamily="34" charset="0"/>
              <a:buChar char="Ø"/>
            </a:pPr>
            <a:endParaRPr lang="en-US" sz="1800">
              <a:ea typeface="Verdana"/>
            </a:endParaRPr>
          </a:p>
          <a:p>
            <a:pPr algn="just">
              <a:buFont typeface="Wingdings 3" panose="020B0604020202020204" pitchFamily="34" charset="0"/>
              <a:buChar char=""/>
            </a:pPr>
            <a:r>
              <a:rPr lang="en-US">
                <a:solidFill>
                  <a:srgbClr val="404040"/>
                </a:solidFill>
                <a:latin typeface="Trebuchet MS"/>
                <a:ea typeface="Verdana"/>
              </a:rPr>
              <a:t>ASP.NET Core apps can run on .NET Core or on the full .NET Framework.</a:t>
            </a:r>
          </a:p>
          <a:p>
            <a:pPr algn="just">
              <a:buFont typeface="Wingdings 3" panose="020B0604020202020204" pitchFamily="34" charset="0"/>
              <a:buChar char=""/>
            </a:pPr>
            <a:r>
              <a:rPr lang="en-US">
                <a:solidFill>
                  <a:srgbClr val="404040"/>
                </a:solidFill>
                <a:latin typeface="Trebuchet MS"/>
                <a:ea typeface="Verdana"/>
              </a:rPr>
              <a:t>It was architected to provide an optimized development framework for apps that are deployed to the cloud or run on-premises.</a:t>
            </a:r>
          </a:p>
          <a:p>
            <a:pPr algn="just">
              <a:buFont typeface="Wingdings 3" panose="020B0604020202020204" pitchFamily="34" charset="0"/>
              <a:buChar char=""/>
            </a:pPr>
            <a:r>
              <a:rPr lang="en-US">
                <a:solidFill>
                  <a:srgbClr val="404040"/>
                </a:solidFill>
                <a:latin typeface="Trebuchet MS"/>
                <a:ea typeface="Verdana"/>
              </a:rPr>
              <a:t>It consists of modular components with minimal overhead, so you retain flexibility while constructing your solutions.</a:t>
            </a:r>
          </a:p>
          <a:p>
            <a:pPr algn="just">
              <a:buFont typeface="Wingdings 3" panose="020B0604020202020204" pitchFamily="34" charset="0"/>
              <a:buChar char=""/>
            </a:pPr>
            <a:r>
              <a:rPr lang="en-US">
                <a:solidFill>
                  <a:srgbClr val="404040"/>
                </a:solidFill>
                <a:latin typeface="Trebuchet MS"/>
                <a:ea typeface="Verdana"/>
              </a:rPr>
              <a:t>You can develop and run your ASP.NET Core apps cross-platform on Windows, Mac and Linux.</a:t>
            </a:r>
          </a:p>
          <a:p>
            <a:pPr lvl="1">
              <a:buFont typeface="Wingdings" panose="020B0604020202020204" pitchFamily="34" charset="0"/>
              <a:buChar char="Ø"/>
            </a:pPr>
            <a:endParaRPr lang="en-US" sz="1800">
              <a:ea typeface="Verdana"/>
            </a:endParaRPr>
          </a:p>
          <a:p>
            <a:pPr lvl="1">
              <a:buFont typeface="Wingdings" panose="020B0604020202020204" pitchFamily="34" charset="0"/>
              <a:buChar char="Ø"/>
            </a:pPr>
            <a:endParaRPr lang="en-US"/>
          </a:p>
          <a:p>
            <a:endParaRPr lang="en-IN"/>
          </a:p>
        </p:txBody>
      </p:sp>
    </p:spTree>
    <p:extLst>
      <p:ext uri="{BB962C8B-B14F-4D97-AF65-F5344CB8AC3E}">
        <p14:creationId xmlns:p14="http://schemas.microsoft.com/office/powerpoint/2010/main" val="613401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C3817-A9F8-FC5F-D436-7A0FA2CF73B2}"/>
              </a:ext>
            </a:extLst>
          </p:cNvPr>
          <p:cNvSpPr>
            <a:spLocks noGrp="1"/>
          </p:cNvSpPr>
          <p:nvPr>
            <p:ph type="title"/>
          </p:nvPr>
        </p:nvSpPr>
        <p:spPr/>
        <p:txBody>
          <a:bodyPr/>
          <a:lstStyle/>
          <a:p>
            <a:r>
              <a:rPr lang="en-US"/>
              <a:t>Advantages of </a:t>
            </a:r>
            <a:r>
              <a:rPr lang="en-US" err="1"/>
              <a:t>ASP.Net</a:t>
            </a:r>
            <a:r>
              <a:rPr lang="en-US"/>
              <a:t> Core</a:t>
            </a:r>
          </a:p>
        </p:txBody>
      </p:sp>
      <p:sp>
        <p:nvSpPr>
          <p:cNvPr id="3" name="Content Placeholder 2">
            <a:extLst>
              <a:ext uri="{FF2B5EF4-FFF2-40B4-BE49-F238E27FC236}">
                <a16:creationId xmlns:a16="http://schemas.microsoft.com/office/drawing/2014/main" id="{317AA7F6-B24C-77CA-827E-7086BC01F195}"/>
              </a:ext>
            </a:extLst>
          </p:cNvPr>
          <p:cNvSpPr>
            <a:spLocks noGrp="1"/>
          </p:cNvSpPr>
          <p:nvPr>
            <p:ph idx="1"/>
          </p:nvPr>
        </p:nvSpPr>
        <p:spPr/>
        <p:txBody>
          <a:bodyPr vert="horz" lIns="91440" tIns="45720" rIns="91440" bIns="45720" rtlCol="0" anchor="t">
            <a:normAutofit/>
          </a:bodyPr>
          <a:lstStyle/>
          <a:p>
            <a:pPr algn="just"/>
            <a:r>
              <a:rPr lang="en-US">
                <a:solidFill>
                  <a:srgbClr val="404040"/>
                </a:solidFill>
                <a:latin typeface="Trebuchet MS"/>
                <a:ea typeface="Verdana"/>
              </a:rPr>
              <a:t>ASP.NET Core has a number of architectural changes that result in a much leaner and modular framework.</a:t>
            </a:r>
          </a:p>
          <a:p>
            <a:pPr algn="just"/>
            <a:r>
              <a:rPr lang="en-US">
                <a:solidFill>
                  <a:srgbClr val="404040"/>
                </a:solidFill>
                <a:latin typeface="Trebuchet MS"/>
                <a:ea typeface="Verdana"/>
              </a:rPr>
              <a:t>ASP.NET Core is no longer based on System.Web.dll. It is based on a set of granular and well factored NuGet packages.</a:t>
            </a:r>
          </a:p>
          <a:p>
            <a:pPr algn="just"/>
            <a:r>
              <a:rPr lang="en-US">
                <a:solidFill>
                  <a:srgbClr val="404040"/>
                </a:solidFill>
                <a:latin typeface="Trebuchet MS"/>
                <a:ea typeface="Verdana"/>
              </a:rPr>
              <a:t>This allows you to optimize your app to include just the NuGet packages you need.</a:t>
            </a:r>
          </a:p>
          <a:p>
            <a:pPr algn="just"/>
            <a:r>
              <a:rPr lang="en-US">
                <a:solidFill>
                  <a:srgbClr val="404040"/>
                </a:solidFill>
                <a:latin typeface="Trebuchet MS"/>
                <a:ea typeface="Verdana"/>
              </a:rPr>
              <a:t>The benefits of a smaller app surface area include tighter security, reduced servicing, improved performance, and decreased costs.</a:t>
            </a:r>
          </a:p>
          <a:p>
            <a:endParaRPr lang="en-US"/>
          </a:p>
        </p:txBody>
      </p:sp>
    </p:spTree>
    <p:extLst>
      <p:ext uri="{BB962C8B-B14F-4D97-AF65-F5344CB8AC3E}">
        <p14:creationId xmlns:p14="http://schemas.microsoft.com/office/powerpoint/2010/main" val="3719728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07E5A-7943-106B-9162-FCE71F69503E}"/>
              </a:ext>
            </a:extLst>
          </p:cNvPr>
          <p:cNvSpPr>
            <a:spLocks noGrp="1"/>
          </p:cNvSpPr>
          <p:nvPr>
            <p:ph type="title"/>
          </p:nvPr>
        </p:nvSpPr>
        <p:spPr/>
        <p:txBody>
          <a:bodyPr/>
          <a:lstStyle/>
          <a:p>
            <a:r>
              <a:rPr lang="en-US"/>
              <a:t>Get Improvement with </a:t>
            </a:r>
            <a:r>
              <a:rPr lang="en-US" err="1"/>
              <a:t>ASP.Net</a:t>
            </a:r>
            <a:r>
              <a:rPr lang="en-US"/>
              <a:t> Core</a:t>
            </a:r>
          </a:p>
        </p:txBody>
      </p:sp>
      <p:sp>
        <p:nvSpPr>
          <p:cNvPr id="3" name="Content Placeholder 2">
            <a:extLst>
              <a:ext uri="{FF2B5EF4-FFF2-40B4-BE49-F238E27FC236}">
                <a16:creationId xmlns:a16="http://schemas.microsoft.com/office/drawing/2014/main" id="{E81355FA-A871-EE4A-EBBC-51F4665F8D58}"/>
              </a:ext>
            </a:extLst>
          </p:cNvPr>
          <p:cNvSpPr>
            <a:spLocks noGrp="1"/>
          </p:cNvSpPr>
          <p:nvPr>
            <p:ph idx="1"/>
          </p:nvPr>
        </p:nvSpPr>
        <p:spPr/>
        <p:txBody>
          <a:bodyPr vert="horz" lIns="91440" tIns="45720" rIns="91440" bIns="45720" rtlCol="0" anchor="t">
            <a:normAutofit/>
          </a:bodyPr>
          <a:lstStyle/>
          <a:p>
            <a:pPr algn="just"/>
            <a:r>
              <a:rPr lang="en-US">
                <a:solidFill>
                  <a:srgbClr val="404040"/>
                </a:solidFill>
                <a:latin typeface="Trebuchet MS"/>
                <a:ea typeface="Verdana"/>
              </a:rPr>
              <a:t>Build and run cross-platform ASP.NET apps on Windows, Mac and Linux.</a:t>
            </a:r>
          </a:p>
          <a:p>
            <a:pPr algn="just"/>
            <a:r>
              <a:rPr lang="en-US">
                <a:solidFill>
                  <a:srgbClr val="404040"/>
                </a:solidFill>
                <a:latin typeface="Trebuchet MS"/>
                <a:ea typeface="Verdana"/>
              </a:rPr>
              <a:t>Built on .NET Core, which supports true side-by-side app versioning.</a:t>
            </a:r>
          </a:p>
          <a:p>
            <a:pPr algn="just"/>
            <a:r>
              <a:rPr lang="en-US">
                <a:solidFill>
                  <a:srgbClr val="404040"/>
                </a:solidFill>
                <a:latin typeface="Trebuchet MS"/>
                <a:ea typeface="Verdana"/>
              </a:rPr>
              <a:t>New tooling that simplifies modern Web development.</a:t>
            </a:r>
          </a:p>
          <a:p>
            <a:pPr algn="just"/>
            <a:r>
              <a:rPr lang="en-US">
                <a:solidFill>
                  <a:srgbClr val="404040"/>
                </a:solidFill>
                <a:latin typeface="Trebuchet MS"/>
                <a:ea typeface="Verdana"/>
              </a:rPr>
              <a:t>Single aligned web stack for Web UI and Web APIs.</a:t>
            </a:r>
          </a:p>
          <a:p>
            <a:pPr algn="just"/>
            <a:r>
              <a:rPr lang="en-US">
                <a:solidFill>
                  <a:srgbClr val="404040"/>
                </a:solidFill>
                <a:latin typeface="Trebuchet MS"/>
                <a:ea typeface="Verdana"/>
              </a:rPr>
              <a:t>Cloud-ready environment-based configuration.</a:t>
            </a:r>
          </a:p>
          <a:p>
            <a:pPr algn="just"/>
            <a:r>
              <a:rPr lang="en-US">
                <a:solidFill>
                  <a:srgbClr val="404040"/>
                </a:solidFill>
                <a:latin typeface="Trebuchet MS"/>
                <a:ea typeface="Verdana"/>
              </a:rPr>
              <a:t>Built-in support for dependency injection.</a:t>
            </a:r>
          </a:p>
          <a:p>
            <a:pPr algn="just"/>
            <a:r>
              <a:rPr lang="en-US">
                <a:solidFill>
                  <a:srgbClr val="404040"/>
                </a:solidFill>
                <a:latin typeface="Trebuchet MS"/>
                <a:ea typeface="Verdana"/>
              </a:rPr>
              <a:t>Tag Helpers which makes Razor markup more natural with HTML.</a:t>
            </a:r>
          </a:p>
          <a:p>
            <a:pPr algn="just"/>
            <a:r>
              <a:rPr lang="en-US">
                <a:solidFill>
                  <a:srgbClr val="404040"/>
                </a:solidFill>
                <a:latin typeface="Trebuchet MS"/>
                <a:ea typeface="Verdana"/>
              </a:rPr>
              <a:t>Ability to host on IIS or self-host in your own process.</a:t>
            </a:r>
          </a:p>
          <a:p>
            <a:endParaRPr lang="en-US"/>
          </a:p>
        </p:txBody>
      </p:sp>
    </p:spTree>
    <p:extLst>
      <p:ext uri="{BB962C8B-B14F-4D97-AF65-F5344CB8AC3E}">
        <p14:creationId xmlns:p14="http://schemas.microsoft.com/office/powerpoint/2010/main" val="1801659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4BD8E-1AB8-B223-ED84-FFBC44BB2CF6}"/>
              </a:ext>
            </a:extLst>
          </p:cNvPr>
          <p:cNvSpPr>
            <a:spLocks noGrp="1"/>
          </p:cNvSpPr>
          <p:nvPr>
            <p:ph type="title"/>
          </p:nvPr>
        </p:nvSpPr>
        <p:spPr>
          <a:xfrm>
            <a:off x="677334" y="609600"/>
            <a:ext cx="8596668" cy="716951"/>
          </a:xfrm>
        </p:spPr>
        <p:txBody>
          <a:bodyPr/>
          <a:lstStyle/>
          <a:p>
            <a:r>
              <a:rPr lang="en-US" err="1"/>
              <a:t>ASP.Net</a:t>
            </a:r>
            <a:r>
              <a:rPr lang="en-US"/>
              <a:t> Core Template </a:t>
            </a:r>
          </a:p>
        </p:txBody>
      </p:sp>
      <p:sp>
        <p:nvSpPr>
          <p:cNvPr id="3" name="Content Placeholder 2">
            <a:extLst>
              <a:ext uri="{FF2B5EF4-FFF2-40B4-BE49-F238E27FC236}">
                <a16:creationId xmlns:a16="http://schemas.microsoft.com/office/drawing/2014/main" id="{BFCAAD0C-656F-2032-B601-C00F64868F8E}"/>
              </a:ext>
            </a:extLst>
          </p:cNvPr>
          <p:cNvSpPr>
            <a:spLocks noGrp="1"/>
          </p:cNvSpPr>
          <p:nvPr>
            <p:ph idx="1"/>
          </p:nvPr>
        </p:nvSpPr>
        <p:spPr>
          <a:xfrm>
            <a:off x="677334" y="1527986"/>
            <a:ext cx="9732479" cy="5131602"/>
          </a:xfrm>
        </p:spPr>
        <p:txBody>
          <a:bodyPr vert="horz" lIns="91440" tIns="45720" rIns="91440" bIns="45720" rtlCol="0" anchor="t">
            <a:normAutofit fontScale="92500" lnSpcReduction="10000"/>
          </a:bodyPr>
          <a:lstStyle/>
          <a:p>
            <a:r>
              <a:rPr lang="en-US" b="1"/>
              <a:t>Connected Services:</a:t>
            </a:r>
            <a:r>
              <a:rPr lang="en-US"/>
              <a:t> The 'Connected Services' node contains the list of external services, APIs, and other data sources. It helps in the integration with various service providers, such as Azure, AWS, Google Cloud, and third-party services like authentication providers or databases. We are not using any service yet so it will be empty for now.</a:t>
            </a:r>
          </a:p>
          <a:p>
            <a:r>
              <a:rPr lang="en-US" b="1"/>
              <a:t>Properties :</a:t>
            </a:r>
            <a:r>
              <a:rPr lang="en-US"/>
              <a:t> The Properties folder contains the file </a:t>
            </a:r>
            <a:r>
              <a:rPr lang="en-US" err="1"/>
              <a:t>launchSettings.json</a:t>
            </a:r>
            <a:r>
              <a:rPr lang="en-US"/>
              <a:t>. This </a:t>
            </a:r>
            <a:r>
              <a:rPr lang="en-US" err="1"/>
              <a:t>json</a:t>
            </a:r>
            <a:r>
              <a:rPr lang="en-US"/>
              <a:t> file contains all the project-specific settings needed to launch the application. You will find debug profile, environment variables that should be used, </a:t>
            </a:r>
            <a:r>
              <a:rPr lang="en-US" err="1"/>
              <a:t>etc</a:t>
            </a:r>
            <a:r>
              <a:rPr lang="en-US"/>
              <a:t> in this file.</a:t>
            </a:r>
          </a:p>
          <a:p>
            <a:r>
              <a:rPr lang="en-US" b="1"/>
              <a:t>Dependencies:</a:t>
            </a:r>
            <a:r>
              <a:rPr lang="en-US"/>
              <a:t> This folder contains all the Dependencies of the project. The Visual       studio uses NuGet Packages for all the server-side dependencies. For the Client-Side dependencies, the Libman is used. This is a deviation from the previous versions where NuGet is used for both for Server &amp; Client-side dependencies. Under the Dependencies folder, we have Packages, Frameworks &amp; Analyzers folder.</a:t>
            </a:r>
          </a:p>
          <a:p>
            <a:r>
              <a:rPr lang="en-US" b="1" err="1"/>
              <a:t>Program.cs</a:t>
            </a:r>
            <a:r>
              <a:rPr lang="en-US" b="1"/>
              <a:t> File:</a:t>
            </a:r>
            <a:r>
              <a:rPr lang="en-US"/>
              <a:t> The </a:t>
            </a:r>
            <a:r>
              <a:rPr lang="en-US">
                <a:hlinkClick r:id="rId2">
                  <a:extLst>
                    <a:ext uri="{A12FA001-AC4F-418D-AE19-62706E023703}">
                      <ahyp:hlinkClr xmlns:ahyp="http://schemas.microsoft.com/office/drawing/2018/hyperlinkcolor" val="tx"/>
                    </a:ext>
                  </a:extLst>
                </a:hlinkClick>
              </a:rPr>
              <a:t>Program</a:t>
            </a:r>
            <a:r>
              <a:rPr lang="en-US"/>
              <a:t> class contains the entry point of the ASP.NET Core applications. There is no main method in this file. It is implicit. All the tasks which was done in startup class, is now moved here starting from version .NET 6.0. We configure the </a:t>
            </a:r>
            <a:r>
              <a:rPr lang="en-US">
                <a:hlinkClick r:id="rId3">
                  <a:extLst>
                    <a:ext uri="{A12FA001-AC4F-418D-AE19-62706E023703}">
                      <ahyp:hlinkClr xmlns:ahyp="http://schemas.microsoft.com/office/drawing/2018/hyperlinkcolor" val="tx"/>
                    </a:ext>
                  </a:extLst>
                </a:hlinkClick>
              </a:rPr>
              <a:t>applications request pipeline &amp; Middlewares</a:t>
            </a:r>
            <a:r>
              <a:rPr lang="en-US"/>
              <a:t> in the </a:t>
            </a:r>
            <a:r>
              <a:rPr lang="en-US">
                <a:hlinkClick r:id="rId2">
                  <a:extLst>
                    <a:ext uri="{A12FA001-AC4F-418D-AE19-62706E023703}">
                      <ahyp:hlinkClr xmlns:ahyp="http://schemas.microsoft.com/office/drawing/2018/hyperlinkcolor" val="tx"/>
                    </a:ext>
                  </a:extLst>
                </a:hlinkClick>
              </a:rPr>
              <a:t>program.cs</a:t>
            </a:r>
            <a:r>
              <a:rPr lang="en-US"/>
              <a:t>. We also configure the services and add them to the dependency injection container.</a:t>
            </a:r>
          </a:p>
          <a:p>
            <a:r>
              <a:rPr lang="en-US"/>
              <a:t>The default </a:t>
            </a:r>
            <a:r>
              <a:rPr lang="en-US" err="1"/>
              <a:t>program.cs</a:t>
            </a:r>
            <a:r>
              <a:rPr lang="en-US"/>
              <a:t> file from .NET 6.0 and above.</a:t>
            </a:r>
          </a:p>
          <a:p>
            <a:endParaRPr lang="en-US"/>
          </a:p>
          <a:p>
            <a:pPr marL="0" indent="0">
              <a:buNone/>
            </a:pPr>
            <a:endParaRPr lang="en-US"/>
          </a:p>
        </p:txBody>
      </p:sp>
    </p:spTree>
    <p:extLst>
      <p:ext uri="{BB962C8B-B14F-4D97-AF65-F5344CB8AC3E}">
        <p14:creationId xmlns:p14="http://schemas.microsoft.com/office/powerpoint/2010/main" val="4271172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4C4BB-5E51-894E-FD8F-204441664FB5}"/>
              </a:ext>
            </a:extLst>
          </p:cNvPr>
          <p:cNvSpPr>
            <a:spLocks noGrp="1"/>
          </p:cNvSpPr>
          <p:nvPr>
            <p:ph type="title"/>
          </p:nvPr>
        </p:nvSpPr>
        <p:spPr/>
        <p:txBody>
          <a:bodyPr/>
          <a:lstStyle/>
          <a:p>
            <a:r>
              <a:rPr lang="en-US" err="1"/>
              <a:t>ASP.Net</a:t>
            </a:r>
            <a:r>
              <a:rPr lang="en-US"/>
              <a:t> Core Template</a:t>
            </a:r>
          </a:p>
        </p:txBody>
      </p:sp>
      <p:sp>
        <p:nvSpPr>
          <p:cNvPr id="3" name="Content Placeholder 2">
            <a:extLst>
              <a:ext uri="{FF2B5EF4-FFF2-40B4-BE49-F238E27FC236}">
                <a16:creationId xmlns:a16="http://schemas.microsoft.com/office/drawing/2014/main" id="{499715B4-4747-DDEE-3FBA-57FE1D429392}"/>
              </a:ext>
            </a:extLst>
          </p:cNvPr>
          <p:cNvSpPr>
            <a:spLocks noGrp="1"/>
          </p:cNvSpPr>
          <p:nvPr>
            <p:ph idx="1"/>
          </p:nvPr>
        </p:nvSpPr>
        <p:spPr/>
        <p:txBody>
          <a:bodyPr vert="horz" lIns="91440" tIns="45720" rIns="91440" bIns="45720" rtlCol="0" anchor="t">
            <a:normAutofit/>
          </a:bodyPr>
          <a:lstStyle/>
          <a:p>
            <a:pPr algn="just"/>
            <a:r>
              <a:rPr lang="en-US" sz="1700" err="1"/>
              <a:t>Appsettings.json</a:t>
            </a:r>
            <a:r>
              <a:rPr lang="en-US" sz="1700"/>
              <a:t> : The </a:t>
            </a:r>
            <a:r>
              <a:rPr lang="en-US" sz="1700" err="1"/>
              <a:t>appsettings.json</a:t>
            </a:r>
            <a:r>
              <a:rPr lang="en-US" sz="1700"/>
              <a:t> file is a configuration file commonly used in .NET applications, including ASP.NET Core and ASP.NET 5/6, to store application-specific configuration settings and parameters. It allows developers to use JSON format for the configurations instead of code, which makes it easier to add or update settings without modifying the application's source code.</a:t>
            </a:r>
          </a:p>
          <a:p>
            <a:br>
              <a:rPr lang="en-US"/>
            </a:br>
            <a:endParaRPr lang="en-US"/>
          </a:p>
          <a:p>
            <a:endParaRPr lang="en-US"/>
          </a:p>
        </p:txBody>
      </p:sp>
    </p:spTree>
    <p:extLst>
      <p:ext uri="{BB962C8B-B14F-4D97-AF65-F5344CB8AC3E}">
        <p14:creationId xmlns:p14="http://schemas.microsoft.com/office/powerpoint/2010/main" val="1176089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7D121-233A-83DC-8322-D18D222922C4}"/>
              </a:ext>
            </a:extLst>
          </p:cNvPr>
          <p:cNvSpPr>
            <a:spLocks noGrp="1"/>
          </p:cNvSpPr>
          <p:nvPr>
            <p:ph type="title"/>
          </p:nvPr>
        </p:nvSpPr>
        <p:spPr/>
        <p:txBody>
          <a:bodyPr/>
          <a:lstStyle/>
          <a:p>
            <a:r>
              <a:rPr lang="en-US"/>
              <a:t>Middleware</a:t>
            </a:r>
          </a:p>
        </p:txBody>
      </p:sp>
      <p:sp>
        <p:nvSpPr>
          <p:cNvPr id="3" name="Content Placeholder 2">
            <a:extLst>
              <a:ext uri="{FF2B5EF4-FFF2-40B4-BE49-F238E27FC236}">
                <a16:creationId xmlns:a16="http://schemas.microsoft.com/office/drawing/2014/main" id="{C2A4A239-B657-BED3-BCEB-C8F1CD924832}"/>
              </a:ext>
            </a:extLst>
          </p:cNvPr>
          <p:cNvSpPr>
            <a:spLocks noGrp="1"/>
          </p:cNvSpPr>
          <p:nvPr>
            <p:ph idx="1"/>
          </p:nvPr>
        </p:nvSpPr>
        <p:spPr/>
        <p:txBody>
          <a:bodyPr vert="horz" lIns="91440" tIns="45720" rIns="91440" bIns="45720" rtlCol="0" anchor="t">
            <a:normAutofit/>
          </a:bodyPr>
          <a:lstStyle/>
          <a:p>
            <a:r>
              <a:rPr lang="en-US" sz="1700"/>
              <a:t>ASP.NET Core introduced a new concept called Middleware. A middleware is nothing but a component (class) which is executed on every request in ASP.NET Core application. In the classic ASP.NET, </a:t>
            </a:r>
            <a:r>
              <a:rPr lang="en-US" sz="1700" err="1"/>
              <a:t>HttpHandlers</a:t>
            </a:r>
            <a:r>
              <a:rPr lang="en-US" sz="1700"/>
              <a:t> and </a:t>
            </a:r>
            <a:r>
              <a:rPr lang="en-US" sz="1700" err="1"/>
              <a:t>HttpModules</a:t>
            </a:r>
            <a:r>
              <a:rPr lang="en-US" sz="1700"/>
              <a:t> were part of request pipeline. Middleware is similar to </a:t>
            </a:r>
            <a:r>
              <a:rPr lang="en-US" sz="1700" err="1"/>
              <a:t>HttpHandlers</a:t>
            </a:r>
            <a:r>
              <a:rPr lang="en-US" sz="1700"/>
              <a:t> and </a:t>
            </a:r>
            <a:r>
              <a:rPr lang="en-US" sz="1700" err="1"/>
              <a:t>HttpModules</a:t>
            </a:r>
            <a:r>
              <a:rPr lang="en-US" sz="1700"/>
              <a:t> where both needs to be configured and executed in each request.</a:t>
            </a:r>
          </a:p>
          <a:p>
            <a:r>
              <a:rPr lang="en-US" sz="1700"/>
              <a:t>There will be multiple middleware in ASP.NET Core web application. It can be either framework provided middleware, added via NuGet or your own custom middleware. We can set the order of middleware execution in the request pipeline. Each middleware adds or modifies http request and optionally passes control to the next middleware component. The following figure illustrates the execution of middleware components.</a:t>
            </a:r>
          </a:p>
        </p:txBody>
      </p:sp>
    </p:spTree>
    <p:extLst>
      <p:ext uri="{BB962C8B-B14F-4D97-AF65-F5344CB8AC3E}">
        <p14:creationId xmlns:p14="http://schemas.microsoft.com/office/powerpoint/2010/main" val="3465518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210C4-672E-722A-859D-1E65F938AC7B}"/>
              </a:ext>
            </a:extLst>
          </p:cNvPr>
          <p:cNvSpPr>
            <a:spLocks noGrp="1"/>
          </p:cNvSpPr>
          <p:nvPr>
            <p:ph type="title"/>
          </p:nvPr>
        </p:nvSpPr>
        <p:spPr/>
        <p:txBody>
          <a:bodyPr/>
          <a:lstStyle/>
          <a:p>
            <a:r>
              <a:rPr lang="en-US"/>
              <a:t>Middleware</a:t>
            </a:r>
          </a:p>
        </p:txBody>
      </p:sp>
      <p:pic>
        <p:nvPicPr>
          <p:cNvPr id="4" name="Content Placeholder 3" descr="A diagram of a software program&#10;&#10;Description automatically generated">
            <a:extLst>
              <a:ext uri="{FF2B5EF4-FFF2-40B4-BE49-F238E27FC236}">
                <a16:creationId xmlns:a16="http://schemas.microsoft.com/office/drawing/2014/main" id="{8DDAC12A-2F09-1084-D3D9-701B8B75803D}"/>
              </a:ext>
            </a:extLst>
          </p:cNvPr>
          <p:cNvPicPr>
            <a:picLocks noGrp="1" noChangeAspect="1"/>
          </p:cNvPicPr>
          <p:nvPr>
            <p:ph idx="1"/>
          </p:nvPr>
        </p:nvPicPr>
        <p:blipFill>
          <a:blip r:embed="rId2"/>
          <a:stretch>
            <a:fillRect/>
          </a:stretch>
        </p:blipFill>
        <p:spPr>
          <a:xfrm>
            <a:off x="1418080" y="2239737"/>
            <a:ext cx="8883590" cy="3104251"/>
          </a:xfrm>
        </p:spPr>
      </p:pic>
    </p:spTree>
    <p:extLst>
      <p:ext uri="{BB962C8B-B14F-4D97-AF65-F5344CB8AC3E}">
        <p14:creationId xmlns:p14="http://schemas.microsoft.com/office/powerpoint/2010/main" val="4112591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3E8E9-7E57-24B9-4E81-342E5FABF441}"/>
              </a:ext>
            </a:extLst>
          </p:cNvPr>
          <p:cNvSpPr>
            <a:spLocks noGrp="1"/>
          </p:cNvSpPr>
          <p:nvPr>
            <p:ph type="title"/>
          </p:nvPr>
        </p:nvSpPr>
        <p:spPr/>
        <p:txBody>
          <a:bodyPr/>
          <a:lstStyle/>
          <a:p>
            <a:r>
              <a:rPr lang="en-US"/>
              <a:t>Middleware Request Processing</a:t>
            </a:r>
          </a:p>
        </p:txBody>
      </p:sp>
      <p:pic>
        <p:nvPicPr>
          <p:cNvPr id="4" name="Content Placeholder 3" descr="A diagram of a process&#10;&#10;Description automatically generated">
            <a:extLst>
              <a:ext uri="{FF2B5EF4-FFF2-40B4-BE49-F238E27FC236}">
                <a16:creationId xmlns:a16="http://schemas.microsoft.com/office/drawing/2014/main" id="{A1FA44C6-42E7-6274-BEFF-F997CA55BA37}"/>
              </a:ext>
            </a:extLst>
          </p:cNvPr>
          <p:cNvPicPr>
            <a:picLocks noGrp="1" noChangeAspect="1"/>
          </p:cNvPicPr>
          <p:nvPr>
            <p:ph idx="1"/>
          </p:nvPr>
        </p:nvPicPr>
        <p:blipFill>
          <a:blip r:embed="rId2"/>
          <a:stretch>
            <a:fillRect/>
          </a:stretch>
        </p:blipFill>
        <p:spPr>
          <a:xfrm>
            <a:off x="897710" y="2979542"/>
            <a:ext cx="10384406" cy="2041584"/>
          </a:xfrm>
        </p:spPr>
      </p:pic>
    </p:spTree>
    <p:extLst>
      <p:ext uri="{BB962C8B-B14F-4D97-AF65-F5344CB8AC3E}">
        <p14:creationId xmlns:p14="http://schemas.microsoft.com/office/powerpoint/2010/main" val="241441617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Application>Microsoft Office PowerPoint</Application>
  <PresentationFormat>Widescreen</PresentationFormat>
  <Slides>18</Slides>
  <Notes>0</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Facet</vt:lpstr>
      <vt:lpstr>ASP.Net Core</vt:lpstr>
      <vt:lpstr>ASP.Net Core </vt:lpstr>
      <vt:lpstr>Advantages of ASP.Net Core</vt:lpstr>
      <vt:lpstr>Get Improvement with ASP.Net Core</vt:lpstr>
      <vt:lpstr>ASP.Net Core Template </vt:lpstr>
      <vt:lpstr>ASP.Net Core Template</vt:lpstr>
      <vt:lpstr>Middleware</vt:lpstr>
      <vt:lpstr>Middleware</vt:lpstr>
      <vt:lpstr>Middleware Request Processing</vt:lpstr>
      <vt:lpstr>Middleware</vt:lpstr>
      <vt:lpstr>Example of Middleware</vt:lpstr>
      <vt:lpstr>App.Run()</vt:lpstr>
      <vt:lpstr>App.Use()</vt:lpstr>
      <vt:lpstr>Middleware Class</vt:lpstr>
      <vt:lpstr>Environment</vt:lpstr>
      <vt:lpstr>Properties &amp; Methods</vt:lpstr>
      <vt:lpstr>Routing </vt:lpstr>
      <vt:lpstr>UseRouting() &amp; UseEndPoints()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Introduction to &amp; CSS</dc:title>
  <dc:creator>nobel it</dc:creator>
  <cp:revision>1</cp:revision>
  <dcterms:created xsi:type="dcterms:W3CDTF">2024-07-19T06:10:37Z</dcterms:created>
  <dcterms:modified xsi:type="dcterms:W3CDTF">2024-11-22T03:06:56Z</dcterms:modified>
</cp:coreProperties>
</file>